
<file path=[Content_Types].xml><?xml version="1.0" encoding="utf-8"?>
<Types xmlns="http://schemas.openxmlformats.org/package/2006/content-types">
  <Override PartName="/ppt/slides/slide29.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quickStyle13.xml" ContentType="application/vnd.openxmlformats-officedocument.drawingml.diagramStyle+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layout13.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quickStyle7.xml" ContentType="application/vnd.openxmlformats-officedocument.drawingml.diagramStyle+xml"/>
  <Override PartName="/ppt/diagrams/layout11.xml" ContentType="application/vnd.openxmlformats-officedocument.drawingml.diagramLayout+xml"/>
  <Override PartName="/ppt/diagrams/colors14.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diagrams/colors1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colors10.xml" ContentType="application/vnd.openxmlformats-officedocument.drawingml.diagramColors+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diagrams/layout14.xml" ContentType="application/vnd.openxmlformats-officedocument.drawingml.diagramLayout+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diagrams/layout12.xml" ContentType="application/vnd.openxmlformats-officedocument.drawingml.diagramLayou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diagrams/data11.xml" ContentType="application/vnd.openxmlformats-officedocument.drawingml.diagramData+xml"/>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0"/>
  </p:notes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3" r:id="rId20"/>
    <p:sldId id="275" r:id="rId21"/>
    <p:sldId id="276" r:id="rId22"/>
    <p:sldId id="277" r:id="rId23"/>
    <p:sldId id="280" r:id="rId24"/>
    <p:sldId id="281" r:id="rId25"/>
    <p:sldId id="282" r:id="rId26"/>
    <p:sldId id="283" r:id="rId27"/>
    <p:sldId id="284" r:id="rId28"/>
    <p:sldId id="285" r:id="rId29"/>
    <p:sldId id="286" r:id="rId30"/>
    <p:sldId id="289" r:id="rId31"/>
    <p:sldId id="290" r:id="rId32"/>
    <p:sldId id="291" r:id="rId33"/>
    <p:sldId id="278" r:id="rId34"/>
    <p:sldId id="287" r:id="rId35"/>
    <p:sldId id="279" r:id="rId36"/>
    <p:sldId id="288" r:id="rId37"/>
    <p:sldId id="293" r:id="rId38"/>
    <p:sldId id="292" r:id="rId3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2" d="100"/>
          <a:sy n="62" d="100"/>
        </p:scale>
        <p:origin x="-84" y="-15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09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29ACB3-4FAE-435A-A8F4-6E091895FF23}" type="doc">
      <dgm:prSet loTypeId="urn:microsoft.com/office/officeart/2005/8/layout/radial3" loCatId="cycle" qsTypeId="urn:microsoft.com/office/officeart/2005/8/quickstyle/simple1" qsCatId="simple" csTypeId="urn:microsoft.com/office/officeart/2005/8/colors/colorful1" csCatId="colorful" phldr="1"/>
      <dgm:spPr/>
      <dgm:t>
        <a:bodyPr/>
        <a:lstStyle/>
        <a:p>
          <a:endParaRPr lang="ru-RU"/>
        </a:p>
      </dgm:t>
    </dgm:pt>
    <dgm:pt modelId="{11A010D2-1631-4BAD-BF58-6888FB14AD3E}">
      <dgm:prSet phldrT="[Текст]"/>
      <dgm:spPr/>
      <dgm:t>
        <a:bodyPr/>
        <a:lstStyle/>
        <a:p>
          <a:r>
            <a:rPr lang="ru-RU" dirty="0" smtClean="0"/>
            <a:t>Компьютер</a:t>
          </a:r>
          <a:endParaRPr lang="ru-RU" dirty="0"/>
        </a:p>
      </dgm:t>
    </dgm:pt>
    <dgm:pt modelId="{C8A1830C-6231-409E-9F64-EB462CD9CAE3}" type="parTrans" cxnId="{72BF8FD0-58C1-4B7F-8257-DDB79E7512F2}">
      <dgm:prSet/>
      <dgm:spPr/>
      <dgm:t>
        <a:bodyPr/>
        <a:lstStyle/>
        <a:p>
          <a:endParaRPr lang="ru-RU"/>
        </a:p>
      </dgm:t>
    </dgm:pt>
    <dgm:pt modelId="{4B1910D0-6D5C-454C-8103-A50C8321C9D9}" type="sibTrans" cxnId="{72BF8FD0-58C1-4B7F-8257-DDB79E7512F2}">
      <dgm:prSet/>
      <dgm:spPr/>
      <dgm:t>
        <a:bodyPr/>
        <a:lstStyle/>
        <a:p>
          <a:endParaRPr lang="ru-RU"/>
        </a:p>
      </dgm:t>
    </dgm:pt>
    <dgm:pt modelId="{9D7992FA-FB9F-4359-978C-DD1172EA1F60}">
      <dgm:prSet phldrT="[Текст]"/>
      <dgm:spPr/>
      <dgm:t>
        <a:bodyPr/>
        <a:lstStyle/>
        <a:p>
          <a:r>
            <a:rPr lang="ru-RU" dirty="0" smtClean="0"/>
            <a:t>Печатать книги</a:t>
          </a:r>
          <a:endParaRPr lang="ru-RU" dirty="0"/>
        </a:p>
      </dgm:t>
    </dgm:pt>
    <dgm:pt modelId="{7E5F54D4-9308-4420-A14F-297B76D2CED2}" type="parTrans" cxnId="{CE18BBFE-D7EB-4FC0-9DF2-747735857546}">
      <dgm:prSet/>
      <dgm:spPr/>
      <dgm:t>
        <a:bodyPr/>
        <a:lstStyle/>
        <a:p>
          <a:endParaRPr lang="ru-RU"/>
        </a:p>
      </dgm:t>
    </dgm:pt>
    <dgm:pt modelId="{DD90B9A8-AB95-40F8-810C-E9B2F8DF54F9}" type="sibTrans" cxnId="{CE18BBFE-D7EB-4FC0-9DF2-747735857546}">
      <dgm:prSet/>
      <dgm:spPr/>
      <dgm:t>
        <a:bodyPr/>
        <a:lstStyle/>
        <a:p>
          <a:endParaRPr lang="ru-RU"/>
        </a:p>
      </dgm:t>
    </dgm:pt>
    <dgm:pt modelId="{1DC296D2-B73A-4AE0-8F80-C017C0BBB29A}">
      <dgm:prSet phldrT="[Текст]"/>
      <dgm:spPr/>
      <dgm:t>
        <a:bodyPr/>
        <a:lstStyle/>
        <a:p>
          <a:r>
            <a:rPr lang="ru-RU" dirty="0" smtClean="0"/>
            <a:t>Выполнять чертежи</a:t>
          </a:r>
          <a:endParaRPr lang="ru-RU" dirty="0"/>
        </a:p>
      </dgm:t>
    </dgm:pt>
    <dgm:pt modelId="{970A796A-D398-4957-9A34-8465D902128F}" type="parTrans" cxnId="{3F9CF04A-5970-48AB-85D5-BE9036815718}">
      <dgm:prSet/>
      <dgm:spPr/>
      <dgm:t>
        <a:bodyPr/>
        <a:lstStyle/>
        <a:p>
          <a:endParaRPr lang="ru-RU"/>
        </a:p>
      </dgm:t>
    </dgm:pt>
    <dgm:pt modelId="{CDF6B02C-89BD-493E-879D-33BA88A5B8CD}" type="sibTrans" cxnId="{3F9CF04A-5970-48AB-85D5-BE9036815718}">
      <dgm:prSet/>
      <dgm:spPr/>
      <dgm:t>
        <a:bodyPr/>
        <a:lstStyle/>
        <a:p>
          <a:endParaRPr lang="ru-RU"/>
        </a:p>
      </dgm:t>
    </dgm:pt>
    <dgm:pt modelId="{A6F403A8-10F4-45E6-B3AC-53FC3C52410C}">
      <dgm:prSet phldrT="[Текст]"/>
      <dgm:spPr/>
      <dgm:t>
        <a:bodyPr/>
        <a:lstStyle/>
        <a:p>
          <a:r>
            <a:rPr lang="ru-RU" dirty="0" smtClean="0"/>
            <a:t>Производить расчёты</a:t>
          </a:r>
          <a:endParaRPr lang="ru-RU" dirty="0"/>
        </a:p>
      </dgm:t>
    </dgm:pt>
    <dgm:pt modelId="{ACCE80C9-2025-4CD9-B62F-A711287E556F}" type="parTrans" cxnId="{58C207D9-2204-4E0E-8719-F289B9FE3DB4}">
      <dgm:prSet/>
      <dgm:spPr/>
      <dgm:t>
        <a:bodyPr/>
        <a:lstStyle/>
        <a:p>
          <a:endParaRPr lang="ru-RU"/>
        </a:p>
      </dgm:t>
    </dgm:pt>
    <dgm:pt modelId="{8FA74F98-52F7-4553-8870-55C98FB8F440}" type="sibTrans" cxnId="{58C207D9-2204-4E0E-8719-F289B9FE3DB4}">
      <dgm:prSet/>
      <dgm:spPr/>
      <dgm:t>
        <a:bodyPr/>
        <a:lstStyle/>
        <a:p>
          <a:endParaRPr lang="ru-RU"/>
        </a:p>
      </dgm:t>
    </dgm:pt>
    <dgm:pt modelId="{35A9A188-14B1-455B-8CE3-84A019BDEDA2}">
      <dgm:prSet phldrT="[Текст]"/>
      <dgm:spPr/>
      <dgm:t>
        <a:bodyPr/>
        <a:lstStyle/>
        <a:p>
          <a:r>
            <a:rPr lang="ru-RU" dirty="0" smtClean="0"/>
            <a:t>Использовать для управления</a:t>
          </a:r>
          <a:endParaRPr lang="ru-RU" dirty="0"/>
        </a:p>
      </dgm:t>
    </dgm:pt>
    <dgm:pt modelId="{A5C5C6B9-2678-4032-970D-75D13355CF9E}" type="parTrans" cxnId="{8F870D6A-6193-4EAE-A6BF-98998B210B5F}">
      <dgm:prSet/>
      <dgm:spPr/>
      <dgm:t>
        <a:bodyPr/>
        <a:lstStyle/>
        <a:p>
          <a:endParaRPr lang="ru-RU"/>
        </a:p>
      </dgm:t>
    </dgm:pt>
    <dgm:pt modelId="{A5E9B2C5-A223-49C3-A73D-93B7BD1ADB5F}" type="sibTrans" cxnId="{8F870D6A-6193-4EAE-A6BF-98998B210B5F}">
      <dgm:prSet/>
      <dgm:spPr/>
      <dgm:t>
        <a:bodyPr/>
        <a:lstStyle/>
        <a:p>
          <a:endParaRPr lang="ru-RU"/>
        </a:p>
      </dgm:t>
    </dgm:pt>
    <dgm:pt modelId="{477B2968-499A-4748-BD48-908EE31147E8}" type="pres">
      <dgm:prSet presAssocID="{7729ACB3-4FAE-435A-A8F4-6E091895FF23}" presName="composite" presStyleCnt="0">
        <dgm:presLayoutVars>
          <dgm:chMax val="1"/>
          <dgm:dir/>
          <dgm:resizeHandles val="exact"/>
        </dgm:presLayoutVars>
      </dgm:prSet>
      <dgm:spPr/>
      <dgm:t>
        <a:bodyPr/>
        <a:lstStyle/>
        <a:p>
          <a:endParaRPr lang="ru-RU"/>
        </a:p>
      </dgm:t>
    </dgm:pt>
    <dgm:pt modelId="{0F25BA7D-1C59-40A1-AD06-AF512E7A3724}" type="pres">
      <dgm:prSet presAssocID="{7729ACB3-4FAE-435A-A8F4-6E091895FF23}" presName="radial" presStyleCnt="0">
        <dgm:presLayoutVars>
          <dgm:animLvl val="ctr"/>
        </dgm:presLayoutVars>
      </dgm:prSet>
      <dgm:spPr/>
    </dgm:pt>
    <dgm:pt modelId="{0DD7E455-DDDE-48D3-9FE5-96608184D1FA}" type="pres">
      <dgm:prSet presAssocID="{11A010D2-1631-4BAD-BF58-6888FB14AD3E}" presName="centerShape" presStyleLbl="vennNode1" presStyleIdx="0" presStyleCnt="5"/>
      <dgm:spPr/>
      <dgm:t>
        <a:bodyPr/>
        <a:lstStyle/>
        <a:p>
          <a:endParaRPr lang="ru-RU"/>
        </a:p>
      </dgm:t>
    </dgm:pt>
    <dgm:pt modelId="{95CBC447-376F-455C-8DD2-00CE9C83034F}" type="pres">
      <dgm:prSet presAssocID="{9D7992FA-FB9F-4359-978C-DD1172EA1F60}" presName="node" presStyleLbl="vennNode1" presStyleIdx="1" presStyleCnt="5" custScaleX="297850">
        <dgm:presLayoutVars>
          <dgm:bulletEnabled val="1"/>
        </dgm:presLayoutVars>
      </dgm:prSet>
      <dgm:spPr/>
      <dgm:t>
        <a:bodyPr/>
        <a:lstStyle/>
        <a:p>
          <a:endParaRPr lang="ru-RU"/>
        </a:p>
      </dgm:t>
    </dgm:pt>
    <dgm:pt modelId="{91D14AA7-B910-4CC3-957D-74FD083C8A47}" type="pres">
      <dgm:prSet presAssocID="{1DC296D2-B73A-4AE0-8F80-C017C0BBB29A}" presName="node" presStyleLbl="vennNode1" presStyleIdx="2" presStyleCnt="5" custScaleX="210003" custScaleY="148854" custRadScaleRad="138224" custRadScaleInc="-2013">
        <dgm:presLayoutVars>
          <dgm:bulletEnabled val="1"/>
        </dgm:presLayoutVars>
      </dgm:prSet>
      <dgm:spPr/>
      <dgm:t>
        <a:bodyPr/>
        <a:lstStyle/>
        <a:p>
          <a:endParaRPr lang="ru-RU"/>
        </a:p>
      </dgm:t>
    </dgm:pt>
    <dgm:pt modelId="{E176DED6-9A5D-476E-ABF0-74CB07C941EE}" type="pres">
      <dgm:prSet presAssocID="{A6F403A8-10F4-45E6-B3AC-53FC3C52410C}" presName="node" presStyleLbl="vennNode1" presStyleIdx="3" presStyleCnt="5" custScaleX="320615">
        <dgm:presLayoutVars>
          <dgm:bulletEnabled val="1"/>
        </dgm:presLayoutVars>
      </dgm:prSet>
      <dgm:spPr/>
      <dgm:t>
        <a:bodyPr/>
        <a:lstStyle/>
        <a:p>
          <a:endParaRPr lang="ru-RU"/>
        </a:p>
      </dgm:t>
    </dgm:pt>
    <dgm:pt modelId="{056CBCCA-4CC5-4C15-BAE3-1242E114C6B4}" type="pres">
      <dgm:prSet presAssocID="{35A9A188-14B1-455B-8CE3-84A019BDEDA2}" presName="node" presStyleLbl="vennNode1" presStyleIdx="4" presStyleCnt="5" custScaleX="206182" custScaleY="160237" custRadScaleRad="142962" custRadScaleInc="0">
        <dgm:presLayoutVars>
          <dgm:bulletEnabled val="1"/>
        </dgm:presLayoutVars>
      </dgm:prSet>
      <dgm:spPr/>
      <dgm:t>
        <a:bodyPr/>
        <a:lstStyle/>
        <a:p>
          <a:endParaRPr lang="ru-RU"/>
        </a:p>
      </dgm:t>
    </dgm:pt>
  </dgm:ptLst>
  <dgm:cxnLst>
    <dgm:cxn modelId="{8F870D6A-6193-4EAE-A6BF-98998B210B5F}" srcId="{11A010D2-1631-4BAD-BF58-6888FB14AD3E}" destId="{35A9A188-14B1-455B-8CE3-84A019BDEDA2}" srcOrd="3" destOrd="0" parTransId="{A5C5C6B9-2678-4032-970D-75D13355CF9E}" sibTransId="{A5E9B2C5-A223-49C3-A73D-93B7BD1ADB5F}"/>
    <dgm:cxn modelId="{B7E818EC-7E65-429E-952C-E79D0870BA09}" type="presOf" srcId="{9D7992FA-FB9F-4359-978C-DD1172EA1F60}" destId="{95CBC447-376F-455C-8DD2-00CE9C83034F}" srcOrd="0" destOrd="0" presId="urn:microsoft.com/office/officeart/2005/8/layout/radial3"/>
    <dgm:cxn modelId="{A45778CD-4BCD-4E93-9F62-345F17F6BB58}" type="presOf" srcId="{11A010D2-1631-4BAD-BF58-6888FB14AD3E}" destId="{0DD7E455-DDDE-48D3-9FE5-96608184D1FA}" srcOrd="0" destOrd="0" presId="urn:microsoft.com/office/officeart/2005/8/layout/radial3"/>
    <dgm:cxn modelId="{72BF8FD0-58C1-4B7F-8257-DDB79E7512F2}" srcId="{7729ACB3-4FAE-435A-A8F4-6E091895FF23}" destId="{11A010D2-1631-4BAD-BF58-6888FB14AD3E}" srcOrd="0" destOrd="0" parTransId="{C8A1830C-6231-409E-9F64-EB462CD9CAE3}" sibTransId="{4B1910D0-6D5C-454C-8103-A50C8321C9D9}"/>
    <dgm:cxn modelId="{D9C0B869-300E-4D77-A650-9656B0125C8F}" type="presOf" srcId="{A6F403A8-10F4-45E6-B3AC-53FC3C52410C}" destId="{E176DED6-9A5D-476E-ABF0-74CB07C941EE}" srcOrd="0" destOrd="0" presId="urn:microsoft.com/office/officeart/2005/8/layout/radial3"/>
    <dgm:cxn modelId="{13DDA3AB-6743-4454-9F8A-D70EFC76A7BF}" type="presOf" srcId="{35A9A188-14B1-455B-8CE3-84A019BDEDA2}" destId="{056CBCCA-4CC5-4C15-BAE3-1242E114C6B4}" srcOrd="0" destOrd="0" presId="urn:microsoft.com/office/officeart/2005/8/layout/radial3"/>
    <dgm:cxn modelId="{27772380-457F-4CEA-8B95-2CDF6A25C76C}" type="presOf" srcId="{7729ACB3-4FAE-435A-A8F4-6E091895FF23}" destId="{477B2968-499A-4748-BD48-908EE31147E8}" srcOrd="0" destOrd="0" presId="urn:microsoft.com/office/officeart/2005/8/layout/radial3"/>
    <dgm:cxn modelId="{3F9CF04A-5970-48AB-85D5-BE9036815718}" srcId="{11A010D2-1631-4BAD-BF58-6888FB14AD3E}" destId="{1DC296D2-B73A-4AE0-8F80-C017C0BBB29A}" srcOrd="1" destOrd="0" parTransId="{970A796A-D398-4957-9A34-8465D902128F}" sibTransId="{CDF6B02C-89BD-493E-879D-33BA88A5B8CD}"/>
    <dgm:cxn modelId="{58C207D9-2204-4E0E-8719-F289B9FE3DB4}" srcId="{11A010D2-1631-4BAD-BF58-6888FB14AD3E}" destId="{A6F403A8-10F4-45E6-B3AC-53FC3C52410C}" srcOrd="2" destOrd="0" parTransId="{ACCE80C9-2025-4CD9-B62F-A711287E556F}" sibTransId="{8FA74F98-52F7-4553-8870-55C98FB8F440}"/>
    <dgm:cxn modelId="{CE18BBFE-D7EB-4FC0-9DF2-747735857546}" srcId="{11A010D2-1631-4BAD-BF58-6888FB14AD3E}" destId="{9D7992FA-FB9F-4359-978C-DD1172EA1F60}" srcOrd="0" destOrd="0" parTransId="{7E5F54D4-9308-4420-A14F-297B76D2CED2}" sibTransId="{DD90B9A8-AB95-40F8-810C-E9B2F8DF54F9}"/>
    <dgm:cxn modelId="{6B3A77E4-5A15-4AFB-A440-7363AF7622F2}" type="presOf" srcId="{1DC296D2-B73A-4AE0-8F80-C017C0BBB29A}" destId="{91D14AA7-B910-4CC3-957D-74FD083C8A47}" srcOrd="0" destOrd="0" presId="urn:microsoft.com/office/officeart/2005/8/layout/radial3"/>
    <dgm:cxn modelId="{1727667E-7B55-4431-BAB7-0B0F93FD03C7}" type="presParOf" srcId="{477B2968-499A-4748-BD48-908EE31147E8}" destId="{0F25BA7D-1C59-40A1-AD06-AF512E7A3724}" srcOrd="0" destOrd="0" presId="urn:microsoft.com/office/officeart/2005/8/layout/radial3"/>
    <dgm:cxn modelId="{6589E0D3-2B5A-44DB-9EF9-E8423451A49A}" type="presParOf" srcId="{0F25BA7D-1C59-40A1-AD06-AF512E7A3724}" destId="{0DD7E455-DDDE-48D3-9FE5-96608184D1FA}" srcOrd="0" destOrd="0" presId="urn:microsoft.com/office/officeart/2005/8/layout/radial3"/>
    <dgm:cxn modelId="{2DF58680-4D74-4DDF-827B-C9E15F5D594C}" type="presParOf" srcId="{0F25BA7D-1C59-40A1-AD06-AF512E7A3724}" destId="{95CBC447-376F-455C-8DD2-00CE9C83034F}" srcOrd="1" destOrd="0" presId="urn:microsoft.com/office/officeart/2005/8/layout/radial3"/>
    <dgm:cxn modelId="{0303E054-392E-47F7-BE76-780BF6E2E603}" type="presParOf" srcId="{0F25BA7D-1C59-40A1-AD06-AF512E7A3724}" destId="{91D14AA7-B910-4CC3-957D-74FD083C8A47}" srcOrd="2" destOrd="0" presId="urn:microsoft.com/office/officeart/2005/8/layout/radial3"/>
    <dgm:cxn modelId="{E61B1612-F734-4FEF-9393-CD030F733CC5}" type="presParOf" srcId="{0F25BA7D-1C59-40A1-AD06-AF512E7A3724}" destId="{E176DED6-9A5D-476E-ABF0-74CB07C941EE}" srcOrd="3" destOrd="0" presId="urn:microsoft.com/office/officeart/2005/8/layout/radial3"/>
    <dgm:cxn modelId="{ABA97DD2-E9B0-4FD2-9181-733D4AEE773A}" type="presParOf" srcId="{0F25BA7D-1C59-40A1-AD06-AF512E7A3724}" destId="{056CBCCA-4CC5-4C15-BAE3-1242E114C6B4}" srcOrd="4" destOrd="0" presId="urn:microsoft.com/office/officeart/2005/8/layout/radial3"/>
  </dgm:cxnLst>
  <dgm:bg/>
  <dgm:whole/>
</dgm:dataModel>
</file>

<file path=ppt/diagrams/data10.xml><?xml version="1.0" encoding="utf-8"?>
<dgm:dataModel xmlns:dgm="http://schemas.openxmlformats.org/drawingml/2006/diagram" xmlns:a="http://schemas.openxmlformats.org/drawingml/2006/main">
  <dgm:ptLst>
    <dgm:pt modelId="{ACBCD758-1726-4CB7-A6D9-F7B2A59F4E26}" type="doc">
      <dgm:prSet loTypeId="urn:microsoft.com/office/officeart/2005/8/layout/vList6" loCatId="list" qsTypeId="urn:microsoft.com/office/officeart/2005/8/quickstyle/3d7" qsCatId="3D" csTypeId="urn:microsoft.com/office/officeart/2005/8/colors/accent1_2" csCatId="accent1" phldr="1"/>
      <dgm:spPr/>
      <dgm:t>
        <a:bodyPr/>
        <a:lstStyle/>
        <a:p>
          <a:endParaRPr lang="ru-RU"/>
        </a:p>
      </dgm:t>
    </dgm:pt>
    <dgm:pt modelId="{AC04E0EF-A967-498A-BFC0-7C88B8DB1B8D}">
      <dgm:prSet phldrT="[Текст]"/>
      <dgm:spPr/>
      <dgm:t>
        <a:bodyPr/>
        <a:lstStyle/>
        <a:p>
          <a:r>
            <a:rPr lang="ru-RU" dirty="0" smtClean="0"/>
            <a:t>Положительная</a:t>
          </a:r>
          <a:endParaRPr lang="ru-RU" dirty="0"/>
        </a:p>
      </dgm:t>
    </dgm:pt>
    <dgm:pt modelId="{CFCE98D3-0C68-45B9-AA57-69A6D6BEF664}" type="parTrans" cxnId="{79105778-9D76-46F9-A541-CE8C5EF2105D}">
      <dgm:prSet/>
      <dgm:spPr/>
      <dgm:t>
        <a:bodyPr/>
        <a:lstStyle/>
        <a:p>
          <a:endParaRPr lang="ru-RU"/>
        </a:p>
      </dgm:t>
    </dgm:pt>
    <dgm:pt modelId="{5F729DF4-AD35-4F1E-AA14-F043F3B77CD0}" type="sibTrans" cxnId="{79105778-9D76-46F9-A541-CE8C5EF2105D}">
      <dgm:prSet/>
      <dgm:spPr/>
      <dgm:t>
        <a:bodyPr/>
        <a:lstStyle/>
        <a:p>
          <a:endParaRPr lang="ru-RU"/>
        </a:p>
      </dgm:t>
    </dgm:pt>
    <dgm:pt modelId="{206E69F2-D5C4-4171-BE01-58515DB3504F}">
      <dgm:prSet phldrT="[Текст]"/>
      <dgm:spPr/>
      <dgm:t>
        <a:bodyPr/>
        <a:lstStyle/>
        <a:p>
          <a:r>
            <a:rPr lang="ru-RU" dirty="0" smtClean="0"/>
            <a:t>результаты процесса усиливают его действие</a:t>
          </a:r>
          <a:endParaRPr lang="ru-RU" dirty="0"/>
        </a:p>
      </dgm:t>
    </dgm:pt>
    <dgm:pt modelId="{0940C08A-351B-4A9A-AD8F-AB5629A39214}" type="parTrans" cxnId="{6FD0511A-12F4-491B-8A3A-87203412E5AC}">
      <dgm:prSet/>
      <dgm:spPr/>
      <dgm:t>
        <a:bodyPr/>
        <a:lstStyle/>
        <a:p>
          <a:endParaRPr lang="ru-RU"/>
        </a:p>
      </dgm:t>
    </dgm:pt>
    <dgm:pt modelId="{838E2AE9-A156-4680-82E2-3F6968DC3A70}" type="sibTrans" cxnId="{6FD0511A-12F4-491B-8A3A-87203412E5AC}">
      <dgm:prSet/>
      <dgm:spPr/>
      <dgm:t>
        <a:bodyPr/>
        <a:lstStyle/>
        <a:p>
          <a:endParaRPr lang="ru-RU"/>
        </a:p>
      </dgm:t>
    </dgm:pt>
    <dgm:pt modelId="{F2CD06D9-7801-4DFB-9F91-0972A9CE08EC}">
      <dgm:prSet phldrT="[Текст]"/>
      <dgm:spPr/>
      <dgm:t>
        <a:bodyPr/>
        <a:lstStyle/>
        <a:p>
          <a:r>
            <a:rPr lang="ru-RU" dirty="0" smtClean="0"/>
            <a:t>Отрицательная</a:t>
          </a:r>
          <a:endParaRPr lang="ru-RU" dirty="0"/>
        </a:p>
      </dgm:t>
    </dgm:pt>
    <dgm:pt modelId="{CE8023AF-EE55-4760-8C51-EF08CB6173CE}" type="parTrans" cxnId="{481B9B5B-2FE7-4917-B8D7-A4FAC95BB032}">
      <dgm:prSet/>
      <dgm:spPr/>
      <dgm:t>
        <a:bodyPr/>
        <a:lstStyle/>
        <a:p>
          <a:endParaRPr lang="ru-RU"/>
        </a:p>
      </dgm:t>
    </dgm:pt>
    <dgm:pt modelId="{F91FEE1E-7534-4F91-A77F-0DAC2C561369}" type="sibTrans" cxnId="{481B9B5B-2FE7-4917-B8D7-A4FAC95BB032}">
      <dgm:prSet/>
      <dgm:spPr/>
      <dgm:t>
        <a:bodyPr/>
        <a:lstStyle/>
        <a:p>
          <a:endParaRPr lang="ru-RU"/>
        </a:p>
      </dgm:t>
    </dgm:pt>
    <dgm:pt modelId="{5CAFD15F-1CAC-4C71-93C2-9CAF6016614C}">
      <dgm:prSet phldrT="[Текст]"/>
      <dgm:spPr/>
      <dgm:t>
        <a:bodyPr/>
        <a:lstStyle/>
        <a:p>
          <a:r>
            <a:rPr lang="ru-RU" dirty="0" smtClean="0"/>
            <a:t>результаты процесса ослабляют его действие</a:t>
          </a:r>
          <a:endParaRPr lang="ru-RU" dirty="0"/>
        </a:p>
      </dgm:t>
    </dgm:pt>
    <dgm:pt modelId="{81F733B7-36F1-4ADC-B674-A52C5FE89F64}" type="parTrans" cxnId="{A6B348E9-9CA2-475D-97C9-8A99B73F3AE7}">
      <dgm:prSet/>
      <dgm:spPr/>
      <dgm:t>
        <a:bodyPr/>
        <a:lstStyle/>
        <a:p>
          <a:endParaRPr lang="ru-RU"/>
        </a:p>
      </dgm:t>
    </dgm:pt>
    <dgm:pt modelId="{FDB0A46E-636A-4B60-958F-FFA2ABFD6E9D}" type="sibTrans" cxnId="{A6B348E9-9CA2-475D-97C9-8A99B73F3AE7}">
      <dgm:prSet/>
      <dgm:spPr/>
      <dgm:t>
        <a:bodyPr/>
        <a:lstStyle/>
        <a:p>
          <a:endParaRPr lang="ru-RU"/>
        </a:p>
      </dgm:t>
    </dgm:pt>
    <dgm:pt modelId="{AAC8A894-341E-4EDB-A6CC-979E4C14C20A}" type="pres">
      <dgm:prSet presAssocID="{ACBCD758-1726-4CB7-A6D9-F7B2A59F4E26}" presName="Name0" presStyleCnt="0">
        <dgm:presLayoutVars>
          <dgm:dir/>
          <dgm:animLvl val="lvl"/>
          <dgm:resizeHandles/>
        </dgm:presLayoutVars>
      </dgm:prSet>
      <dgm:spPr/>
      <dgm:t>
        <a:bodyPr/>
        <a:lstStyle/>
        <a:p>
          <a:endParaRPr lang="ru-RU"/>
        </a:p>
      </dgm:t>
    </dgm:pt>
    <dgm:pt modelId="{F4E03096-5A9A-4238-88E7-B768CC6B9E24}" type="pres">
      <dgm:prSet presAssocID="{AC04E0EF-A967-498A-BFC0-7C88B8DB1B8D}" presName="linNode" presStyleCnt="0"/>
      <dgm:spPr/>
    </dgm:pt>
    <dgm:pt modelId="{0F22DE89-4538-4273-8800-FD2BBD0EA081}" type="pres">
      <dgm:prSet presAssocID="{AC04E0EF-A967-498A-BFC0-7C88B8DB1B8D}" presName="parentShp" presStyleLbl="node1" presStyleIdx="0" presStyleCnt="2">
        <dgm:presLayoutVars>
          <dgm:bulletEnabled val="1"/>
        </dgm:presLayoutVars>
      </dgm:prSet>
      <dgm:spPr/>
      <dgm:t>
        <a:bodyPr/>
        <a:lstStyle/>
        <a:p>
          <a:endParaRPr lang="ru-RU"/>
        </a:p>
      </dgm:t>
    </dgm:pt>
    <dgm:pt modelId="{28487313-FE91-4383-8A5E-ABE3CBA69A77}" type="pres">
      <dgm:prSet presAssocID="{AC04E0EF-A967-498A-BFC0-7C88B8DB1B8D}" presName="childShp" presStyleLbl="bgAccFollowNode1" presStyleIdx="0" presStyleCnt="2">
        <dgm:presLayoutVars>
          <dgm:bulletEnabled val="1"/>
        </dgm:presLayoutVars>
      </dgm:prSet>
      <dgm:spPr>
        <a:prstGeom prst="round2SameRect">
          <a:avLst/>
        </a:prstGeom>
      </dgm:spPr>
      <dgm:t>
        <a:bodyPr/>
        <a:lstStyle/>
        <a:p>
          <a:endParaRPr lang="ru-RU"/>
        </a:p>
      </dgm:t>
    </dgm:pt>
    <dgm:pt modelId="{8D71E6D9-5F89-43CB-85FF-740D5C6A3BF6}" type="pres">
      <dgm:prSet presAssocID="{5F729DF4-AD35-4F1E-AA14-F043F3B77CD0}" presName="spacing" presStyleCnt="0"/>
      <dgm:spPr/>
    </dgm:pt>
    <dgm:pt modelId="{D637A6E4-340A-46D4-8A8B-6C175C6D81F7}" type="pres">
      <dgm:prSet presAssocID="{F2CD06D9-7801-4DFB-9F91-0972A9CE08EC}" presName="linNode" presStyleCnt="0"/>
      <dgm:spPr/>
    </dgm:pt>
    <dgm:pt modelId="{4DDD2AAA-F77C-417D-8AE7-B72A9134676F}" type="pres">
      <dgm:prSet presAssocID="{F2CD06D9-7801-4DFB-9F91-0972A9CE08EC}" presName="parentShp" presStyleLbl="node1" presStyleIdx="1" presStyleCnt="2">
        <dgm:presLayoutVars>
          <dgm:bulletEnabled val="1"/>
        </dgm:presLayoutVars>
      </dgm:prSet>
      <dgm:spPr/>
      <dgm:t>
        <a:bodyPr/>
        <a:lstStyle/>
        <a:p>
          <a:endParaRPr lang="ru-RU"/>
        </a:p>
      </dgm:t>
    </dgm:pt>
    <dgm:pt modelId="{5A194BF1-D26D-4B3C-BD31-E84540D99010}" type="pres">
      <dgm:prSet presAssocID="{F2CD06D9-7801-4DFB-9F91-0972A9CE08EC}" presName="childShp" presStyleLbl="bgAccFollowNode1" presStyleIdx="1" presStyleCnt="2">
        <dgm:presLayoutVars>
          <dgm:bulletEnabled val="1"/>
        </dgm:presLayoutVars>
      </dgm:prSet>
      <dgm:spPr>
        <a:prstGeom prst="round2DiagRect">
          <a:avLst/>
        </a:prstGeom>
      </dgm:spPr>
      <dgm:t>
        <a:bodyPr/>
        <a:lstStyle/>
        <a:p>
          <a:endParaRPr lang="ru-RU"/>
        </a:p>
      </dgm:t>
    </dgm:pt>
  </dgm:ptLst>
  <dgm:cxnLst>
    <dgm:cxn modelId="{C79A4A97-F54B-4529-9E96-7F9C648FDED2}" type="presOf" srcId="{206E69F2-D5C4-4171-BE01-58515DB3504F}" destId="{28487313-FE91-4383-8A5E-ABE3CBA69A77}" srcOrd="0" destOrd="0" presId="urn:microsoft.com/office/officeart/2005/8/layout/vList6"/>
    <dgm:cxn modelId="{481B9B5B-2FE7-4917-B8D7-A4FAC95BB032}" srcId="{ACBCD758-1726-4CB7-A6D9-F7B2A59F4E26}" destId="{F2CD06D9-7801-4DFB-9F91-0972A9CE08EC}" srcOrd="1" destOrd="0" parTransId="{CE8023AF-EE55-4760-8C51-EF08CB6173CE}" sibTransId="{F91FEE1E-7534-4F91-A77F-0DAC2C561369}"/>
    <dgm:cxn modelId="{6FD0511A-12F4-491B-8A3A-87203412E5AC}" srcId="{AC04E0EF-A967-498A-BFC0-7C88B8DB1B8D}" destId="{206E69F2-D5C4-4171-BE01-58515DB3504F}" srcOrd="0" destOrd="0" parTransId="{0940C08A-351B-4A9A-AD8F-AB5629A39214}" sibTransId="{838E2AE9-A156-4680-82E2-3F6968DC3A70}"/>
    <dgm:cxn modelId="{A6B348E9-9CA2-475D-97C9-8A99B73F3AE7}" srcId="{F2CD06D9-7801-4DFB-9F91-0972A9CE08EC}" destId="{5CAFD15F-1CAC-4C71-93C2-9CAF6016614C}" srcOrd="0" destOrd="0" parTransId="{81F733B7-36F1-4ADC-B674-A52C5FE89F64}" sibTransId="{FDB0A46E-636A-4B60-958F-FFA2ABFD6E9D}"/>
    <dgm:cxn modelId="{D02CC7BC-7161-4B19-9434-FB81E6B0E408}" type="presOf" srcId="{ACBCD758-1726-4CB7-A6D9-F7B2A59F4E26}" destId="{AAC8A894-341E-4EDB-A6CC-979E4C14C20A}" srcOrd="0" destOrd="0" presId="urn:microsoft.com/office/officeart/2005/8/layout/vList6"/>
    <dgm:cxn modelId="{C97872F8-8615-4AB8-B182-13170F9A2C48}" type="presOf" srcId="{5CAFD15F-1CAC-4C71-93C2-9CAF6016614C}" destId="{5A194BF1-D26D-4B3C-BD31-E84540D99010}" srcOrd="0" destOrd="0" presId="urn:microsoft.com/office/officeart/2005/8/layout/vList6"/>
    <dgm:cxn modelId="{341BA8A4-5CBC-4E4F-B29B-237F3178548B}" type="presOf" srcId="{F2CD06D9-7801-4DFB-9F91-0972A9CE08EC}" destId="{4DDD2AAA-F77C-417D-8AE7-B72A9134676F}" srcOrd="0" destOrd="0" presId="urn:microsoft.com/office/officeart/2005/8/layout/vList6"/>
    <dgm:cxn modelId="{79105778-9D76-46F9-A541-CE8C5EF2105D}" srcId="{ACBCD758-1726-4CB7-A6D9-F7B2A59F4E26}" destId="{AC04E0EF-A967-498A-BFC0-7C88B8DB1B8D}" srcOrd="0" destOrd="0" parTransId="{CFCE98D3-0C68-45B9-AA57-69A6D6BEF664}" sibTransId="{5F729DF4-AD35-4F1E-AA14-F043F3B77CD0}"/>
    <dgm:cxn modelId="{C05937F3-D951-4B8F-A83D-776EA887233A}" type="presOf" srcId="{AC04E0EF-A967-498A-BFC0-7C88B8DB1B8D}" destId="{0F22DE89-4538-4273-8800-FD2BBD0EA081}" srcOrd="0" destOrd="0" presId="urn:microsoft.com/office/officeart/2005/8/layout/vList6"/>
    <dgm:cxn modelId="{15140D8B-A3D7-4A32-B298-A05A3ECCD172}" type="presParOf" srcId="{AAC8A894-341E-4EDB-A6CC-979E4C14C20A}" destId="{F4E03096-5A9A-4238-88E7-B768CC6B9E24}" srcOrd="0" destOrd="0" presId="urn:microsoft.com/office/officeart/2005/8/layout/vList6"/>
    <dgm:cxn modelId="{047A868F-FAB9-4127-A4F8-1602A14D7AC8}" type="presParOf" srcId="{F4E03096-5A9A-4238-88E7-B768CC6B9E24}" destId="{0F22DE89-4538-4273-8800-FD2BBD0EA081}" srcOrd="0" destOrd="0" presId="urn:microsoft.com/office/officeart/2005/8/layout/vList6"/>
    <dgm:cxn modelId="{A9B6FE0A-7A2F-437B-8B77-C23F81D48E24}" type="presParOf" srcId="{F4E03096-5A9A-4238-88E7-B768CC6B9E24}" destId="{28487313-FE91-4383-8A5E-ABE3CBA69A77}" srcOrd="1" destOrd="0" presId="urn:microsoft.com/office/officeart/2005/8/layout/vList6"/>
    <dgm:cxn modelId="{A5059224-3330-4332-8369-818720CDAE9F}" type="presParOf" srcId="{AAC8A894-341E-4EDB-A6CC-979E4C14C20A}" destId="{8D71E6D9-5F89-43CB-85FF-740D5C6A3BF6}" srcOrd="1" destOrd="0" presId="urn:microsoft.com/office/officeart/2005/8/layout/vList6"/>
    <dgm:cxn modelId="{B273A76B-D262-4C3F-B565-D7FC884B3138}" type="presParOf" srcId="{AAC8A894-341E-4EDB-A6CC-979E4C14C20A}" destId="{D637A6E4-340A-46D4-8A8B-6C175C6D81F7}" srcOrd="2" destOrd="0" presId="urn:microsoft.com/office/officeart/2005/8/layout/vList6"/>
    <dgm:cxn modelId="{4CCBA42C-8A89-4E15-85F6-80D970BEA56C}" type="presParOf" srcId="{D637A6E4-340A-46D4-8A8B-6C175C6D81F7}" destId="{4DDD2AAA-F77C-417D-8AE7-B72A9134676F}" srcOrd="0" destOrd="0" presId="urn:microsoft.com/office/officeart/2005/8/layout/vList6"/>
    <dgm:cxn modelId="{E3D7EC0F-120D-475C-A60D-1CC0800A48D5}" type="presParOf" srcId="{D637A6E4-340A-46D4-8A8B-6C175C6D81F7}" destId="{5A194BF1-D26D-4B3C-BD31-E84540D99010}" srcOrd="1" destOrd="0" presId="urn:microsoft.com/office/officeart/2005/8/layout/vList6"/>
  </dgm:cxnLst>
  <dgm:bg/>
  <dgm:whole/>
</dgm:dataModel>
</file>

<file path=ppt/diagrams/data11.xml><?xml version="1.0" encoding="utf-8"?>
<dgm:dataModel xmlns:dgm="http://schemas.openxmlformats.org/drawingml/2006/diagram" xmlns:a="http://schemas.openxmlformats.org/drawingml/2006/main">
  <dgm:ptLst>
    <dgm:pt modelId="{734F1B16-96CE-48F0-8D7F-4CEDE0DDBE45}" type="doc">
      <dgm:prSet loTypeId="urn:microsoft.com/office/officeart/2005/8/layout/vProcess5" loCatId="process" qsTypeId="urn:microsoft.com/office/officeart/2005/8/quickstyle/3d7" qsCatId="3D" csTypeId="urn:microsoft.com/office/officeart/2005/8/colors/colorful3" csCatId="colorful" phldr="1"/>
      <dgm:spPr/>
      <dgm:t>
        <a:bodyPr/>
        <a:lstStyle/>
        <a:p>
          <a:endParaRPr lang="ru-RU"/>
        </a:p>
      </dgm:t>
    </dgm:pt>
    <dgm:pt modelId="{B53D53A0-FBEE-469E-A501-58C936C4AE6A}">
      <dgm:prSet phldrT="[Текст]" custT="1"/>
      <dgm:spPr/>
      <dgm:t>
        <a:bodyPr/>
        <a:lstStyle/>
        <a:p>
          <a:r>
            <a:rPr lang="ru-RU" sz="4000" dirty="0" smtClean="0"/>
            <a:t>Жесткую</a:t>
          </a:r>
          <a:endParaRPr lang="ru-RU" sz="4000" dirty="0"/>
        </a:p>
      </dgm:t>
    </dgm:pt>
    <dgm:pt modelId="{C904EBCD-A92E-4DA6-B494-7B7E5DF8F05B}" type="parTrans" cxnId="{C7A89CDA-10FC-46F6-8088-5C41B1ECFBB7}">
      <dgm:prSet/>
      <dgm:spPr/>
      <dgm:t>
        <a:bodyPr/>
        <a:lstStyle/>
        <a:p>
          <a:endParaRPr lang="ru-RU" sz="4000"/>
        </a:p>
      </dgm:t>
    </dgm:pt>
    <dgm:pt modelId="{097879D0-FDBB-4677-94BB-5040EF475517}" type="sibTrans" cxnId="{C7A89CDA-10FC-46F6-8088-5C41B1ECFBB7}">
      <dgm:prSet custT="1"/>
      <dgm:spPr/>
      <dgm:t>
        <a:bodyPr/>
        <a:lstStyle/>
        <a:p>
          <a:endParaRPr lang="ru-RU" sz="4000"/>
        </a:p>
      </dgm:t>
    </dgm:pt>
    <dgm:pt modelId="{F570022F-F6E8-41ED-8076-831AC85FD76A}">
      <dgm:prSet phldrT="[Текст]" custT="1"/>
      <dgm:spPr/>
      <dgm:t>
        <a:bodyPr/>
        <a:lstStyle/>
        <a:p>
          <a:r>
            <a:rPr lang="ru-RU" sz="4000" dirty="0" smtClean="0"/>
            <a:t>Дифференцирующую</a:t>
          </a:r>
          <a:endParaRPr lang="ru-RU" sz="4000" dirty="0"/>
        </a:p>
      </dgm:t>
    </dgm:pt>
    <dgm:pt modelId="{F0D4F1EA-8B00-4C59-B7D5-1FE41F1E3C60}" type="parTrans" cxnId="{0026B03C-E0DD-4D8A-A9C2-F896622433F2}">
      <dgm:prSet/>
      <dgm:spPr/>
      <dgm:t>
        <a:bodyPr/>
        <a:lstStyle/>
        <a:p>
          <a:endParaRPr lang="ru-RU" sz="4000"/>
        </a:p>
      </dgm:t>
    </dgm:pt>
    <dgm:pt modelId="{2343510A-7382-4D2E-8CE2-8D3CAF39474D}" type="sibTrans" cxnId="{0026B03C-E0DD-4D8A-A9C2-F896622433F2}">
      <dgm:prSet custT="1"/>
      <dgm:spPr/>
      <dgm:t>
        <a:bodyPr/>
        <a:lstStyle/>
        <a:p>
          <a:endParaRPr lang="ru-RU" sz="4000"/>
        </a:p>
      </dgm:t>
    </dgm:pt>
    <dgm:pt modelId="{D500CBF7-A5FF-4D0E-9F75-932CB37EF999}">
      <dgm:prSet phldrT="[Текст]" custT="1"/>
      <dgm:spPr/>
      <dgm:t>
        <a:bodyPr/>
        <a:lstStyle/>
        <a:p>
          <a:r>
            <a:rPr lang="ru-RU" sz="4000" dirty="0" smtClean="0"/>
            <a:t>Интегрирующую</a:t>
          </a:r>
          <a:endParaRPr lang="ru-RU" sz="4000" dirty="0"/>
        </a:p>
      </dgm:t>
    </dgm:pt>
    <dgm:pt modelId="{3D3703AF-7382-459D-862F-0B39213BAD72}" type="sibTrans" cxnId="{4F0A9DDE-1CE1-43E6-9D1D-DAA031A8A7FC}">
      <dgm:prSet/>
      <dgm:spPr/>
      <dgm:t>
        <a:bodyPr/>
        <a:lstStyle/>
        <a:p>
          <a:endParaRPr lang="ru-RU" sz="4000"/>
        </a:p>
      </dgm:t>
    </dgm:pt>
    <dgm:pt modelId="{2959088A-C81C-4711-BE46-BD8399AFB75B}" type="parTrans" cxnId="{4F0A9DDE-1CE1-43E6-9D1D-DAA031A8A7FC}">
      <dgm:prSet/>
      <dgm:spPr/>
      <dgm:t>
        <a:bodyPr/>
        <a:lstStyle/>
        <a:p>
          <a:endParaRPr lang="ru-RU" sz="4000"/>
        </a:p>
      </dgm:t>
    </dgm:pt>
    <dgm:pt modelId="{7BAAE9E1-1DD4-4EF5-8C0F-D77BFB89C979}" type="pres">
      <dgm:prSet presAssocID="{734F1B16-96CE-48F0-8D7F-4CEDE0DDBE45}" presName="outerComposite" presStyleCnt="0">
        <dgm:presLayoutVars>
          <dgm:chMax val="5"/>
          <dgm:dir/>
          <dgm:resizeHandles val="exact"/>
        </dgm:presLayoutVars>
      </dgm:prSet>
      <dgm:spPr/>
      <dgm:t>
        <a:bodyPr/>
        <a:lstStyle/>
        <a:p>
          <a:endParaRPr lang="ru-RU"/>
        </a:p>
      </dgm:t>
    </dgm:pt>
    <dgm:pt modelId="{AA6801B7-A809-4EB9-90DF-F473E7FD8453}" type="pres">
      <dgm:prSet presAssocID="{734F1B16-96CE-48F0-8D7F-4CEDE0DDBE45}" presName="dummyMaxCanvas" presStyleCnt="0">
        <dgm:presLayoutVars/>
      </dgm:prSet>
      <dgm:spPr/>
    </dgm:pt>
    <dgm:pt modelId="{0E7E26D4-1A06-4AE6-B31C-D8801468FBEB}" type="pres">
      <dgm:prSet presAssocID="{734F1B16-96CE-48F0-8D7F-4CEDE0DDBE45}" presName="ThreeNodes_1" presStyleLbl="node1" presStyleIdx="0" presStyleCnt="3">
        <dgm:presLayoutVars>
          <dgm:bulletEnabled val="1"/>
        </dgm:presLayoutVars>
      </dgm:prSet>
      <dgm:spPr/>
      <dgm:t>
        <a:bodyPr/>
        <a:lstStyle/>
        <a:p>
          <a:endParaRPr lang="ru-RU"/>
        </a:p>
      </dgm:t>
    </dgm:pt>
    <dgm:pt modelId="{1FEB91E5-E2BF-4149-A192-5160EF9AA579}" type="pres">
      <dgm:prSet presAssocID="{734F1B16-96CE-48F0-8D7F-4CEDE0DDBE45}" presName="ThreeNodes_2" presStyleLbl="node1" presStyleIdx="1" presStyleCnt="3">
        <dgm:presLayoutVars>
          <dgm:bulletEnabled val="1"/>
        </dgm:presLayoutVars>
      </dgm:prSet>
      <dgm:spPr/>
      <dgm:t>
        <a:bodyPr/>
        <a:lstStyle/>
        <a:p>
          <a:endParaRPr lang="ru-RU"/>
        </a:p>
      </dgm:t>
    </dgm:pt>
    <dgm:pt modelId="{C5DDCCF7-523E-45DE-B643-4E93BD71B9A7}" type="pres">
      <dgm:prSet presAssocID="{734F1B16-96CE-48F0-8D7F-4CEDE0DDBE45}" presName="ThreeNodes_3" presStyleLbl="node1" presStyleIdx="2" presStyleCnt="3">
        <dgm:presLayoutVars>
          <dgm:bulletEnabled val="1"/>
        </dgm:presLayoutVars>
      </dgm:prSet>
      <dgm:spPr/>
      <dgm:t>
        <a:bodyPr/>
        <a:lstStyle/>
        <a:p>
          <a:endParaRPr lang="ru-RU"/>
        </a:p>
      </dgm:t>
    </dgm:pt>
    <dgm:pt modelId="{DC75D16A-10B5-4B21-9E98-5A9ED6C9FFA2}" type="pres">
      <dgm:prSet presAssocID="{734F1B16-96CE-48F0-8D7F-4CEDE0DDBE45}" presName="ThreeConn_1-2" presStyleLbl="fgAccFollowNode1" presStyleIdx="0" presStyleCnt="2">
        <dgm:presLayoutVars>
          <dgm:bulletEnabled val="1"/>
        </dgm:presLayoutVars>
      </dgm:prSet>
      <dgm:spPr/>
      <dgm:t>
        <a:bodyPr/>
        <a:lstStyle/>
        <a:p>
          <a:endParaRPr lang="ru-RU"/>
        </a:p>
      </dgm:t>
    </dgm:pt>
    <dgm:pt modelId="{4A6CC997-70EB-466A-B169-C30FF26EE8FD}" type="pres">
      <dgm:prSet presAssocID="{734F1B16-96CE-48F0-8D7F-4CEDE0DDBE45}" presName="ThreeConn_2-3" presStyleLbl="fgAccFollowNode1" presStyleIdx="1" presStyleCnt="2">
        <dgm:presLayoutVars>
          <dgm:bulletEnabled val="1"/>
        </dgm:presLayoutVars>
      </dgm:prSet>
      <dgm:spPr/>
      <dgm:t>
        <a:bodyPr/>
        <a:lstStyle/>
        <a:p>
          <a:endParaRPr lang="ru-RU"/>
        </a:p>
      </dgm:t>
    </dgm:pt>
    <dgm:pt modelId="{0FAE3560-9E4A-4BBD-B069-D3977C13BAC5}" type="pres">
      <dgm:prSet presAssocID="{734F1B16-96CE-48F0-8D7F-4CEDE0DDBE45}" presName="ThreeNodes_1_text" presStyleLbl="node1" presStyleIdx="2" presStyleCnt="3">
        <dgm:presLayoutVars>
          <dgm:bulletEnabled val="1"/>
        </dgm:presLayoutVars>
      </dgm:prSet>
      <dgm:spPr/>
      <dgm:t>
        <a:bodyPr/>
        <a:lstStyle/>
        <a:p>
          <a:endParaRPr lang="ru-RU"/>
        </a:p>
      </dgm:t>
    </dgm:pt>
    <dgm:pt modelId="{ACD0229B-FAF2-48B8-9844-C0347C51AB01}" type="pres">
      <dgm:prSet presAssocID="{734F1B16-96CE-48F0-8D7F-4CEDE0DDBE45}" presName="ThreeNodes_2_text" presStyleLbl="node1" presStyleIdx="2" presStyleCnt="3">
        <dgm:presLayoutVars>
          <dgm:bulletEnabled val="1"/>
        </dgm:presLayoutVars>
      </dgm:prSet>
      <dgm:spPr/>
      <dgm:t>
        <a:bodyPr/>
        <a:lstStyle/>
        <a:p>
          <a:endParaRPr lang="ru-RU"/>
        </a:p>
      </dgm:t>
    </dgm:pt>
    <dgm:pt modelId="{84E893AB-97DA-4809-AD14-18B26317E792}" type="pres">
      <dgm:prSet presAssocID="{734F1B16-96CE-48F0-8D7F-4CEDE0DDBE45}" presName="ThreeNodes_3_text" presStyleLbl="node1" presStyleIdx="2" presStyleCnt="3">
        <dgm:presLayoutVars>
          <dgm:bulletEnabled val="1"/>
        </dgm:presLayoutVars>
      </dgm:prSet>
      <dgm:spPr/>
      <dgm:t>
        <a:bodyPr/>
        <a:lstStyle/>
        <a:p>
          <a:endParaRPr lang="ru-RU"/>
        </a:p>
      </dgm:t>
    </dgm:pt>
  </dgm:ptLst>
  <dgm:cxnLst>
    <dgm:cxn modelId="{97F3FBFC-1FAE-40EE-9778-52D60B3CAF15}" type="presOf" srcId="{D500CBF7-A5FF-4D0E-9F75-932CB37EF999}" destId="{C5DDCCF7-523E-45DE-B643-4E93BD71B9A7}" srcOrd="0" destOrd="0" presId="urn:microsoft.com/office/officeart/2005/8/layout/vProcess5"/>
    <dgm:cxn modelId="{C7A89CDA-10FC-46F6-8088-5C41B1ECFBB7}" srcId="{734F1B16-96CE-48F0-8D7F-4CEDE0DDBE45}" destId="{B53D53A0-FBEE-469E-A501-58C936C4AE6A}" srcOrd="0" destOrd="0" parTransId="{C904EBCD-A92E-4DA6-B494-7B7E5DF8F05B}" sibTransId="{097879D0-FDBB-4677-94BB-5040EF475517}"/>
    <dgm:cxn modelId="{B0223172-187A-449C-98B2-9B7F6DA424FF}" type="presOf" srcId="{734F1B16-96CE-48F0-8D7F-4CEDE0DDBE45}" destId="{7BAAE9E1-1DD4-4EF5-8C0F-D77BFB89C979}" srcOrd="0" destOrd="0" presId="urn:microsoft.com/office/officeart/2005/8/layout/vProcess5"/>
    <dgm:cxn modelId="{4EF407F0-FB16-4C09-942B-96DEC6524C9B}" type="presOf" srcId="{D500CBF7-A5FF-4D0E-9F75-932CB37EF999}" destId="{84E893AB-97DA-4809-AD14-18B26317E792}" srcOrd="1" destOrd="0" presId="urn:microsoft.com/office/officeart/2005/8/layout/vProcess5"/>
    <dgm:cxn modelId="{0026B03C-E0DD-4D8A-A9C2-F896622433F2}" srcId="{734F1B16-96CE-48F0-8D7F-4CEDE0DDBE45}" destId="{F570022F-F6E8-41ED-8076-831AC85FD76A}" srcOrd="1" destOrd="0" parTransId="{F0D4F1EA-8B00-4C59-B7D5-1FE41F1E3C60}" sibTransId="{2343510A-7382-4D2E-8CE2-8D3CAF39474D}"/>
    <dgm:cxn modelId="{65602F1E-CEF5-4F44-91DF-DDD876C9DEA0}" type="presOf" srcId="{097879D0-FDBB-4677-94BB-5040EF475517}" destId="{DC75D16A-10B5-4B21-9E98-5A9ED6C9FFA2}" srcOrd="0" destOrd="0" presId="urn:microsoft.com/office/officeart/2005/8/layout/vProcess5"/>
    <dgm:cxn modelId="{729BCB98-3014-4F6A-B571-0E5381C6DD1C}" type="presOf" srcId="{B53D53A0-FBEE-469E-A501-58C936C4AE6A}" destId="{0E7E26D4-1A06-4AE6-B31C-D8801468FBEB}" srcOrd="0" destOrd="0" presId="urn:microsoft.com/office/officeart/2005/8/layout/vProcess5"/>
    <dgm:cxn modelId="{0C93F083-3A27-4E63-B1A8-AD4DB2E8878C}" type="presOf" srcId="{B53D53A0-FBEE-469E-A501-58C936C4AE6A}" destId="{0FAE3560-9E4A-4BBD-B069-D3977C13BAC5}" srcOrd="1" destOrd="0" presId="urn:microsoft.com/office/officeart/2005/8/layout/vProcess5"/>
    <dgm:cxn modelId="{4F0A9DDE-1CE1-43E6-9D1D-DAA031A8A7FC}" srcId="{734F1B16-96CE-48F0-8D7F-4CEDE0DDBE45}" destId="{D500CBF7-A5FF-4D0E-9F75-932CB37EF999}" srcOrd="2" destOrd="0" parTransId="{2959088A-C81C-4711-BE46-BD8399AFB75B}" sibTransId="{3D3703AF-7382-459D-862F-0B39213BAD72}"/>
    <dgm:cxn modelId="{6E7D3A8E-102D-40AC-8072-B9E48E5495C7}" type="presOf" srcId="{2343510A-7382-4D2E-8CE2-8D3CAF39474D}" destId="{4A6CC997-70EB-466A-B169-C30FF26EE8FD}" srcOrd="0" destOrd="0" presId="urn:microsoft.com/office/officeart/2005/8/layout/vProcess5"/>
    <dgm:cxn modelId="{BD889CDB-07FF-4C37-ACFA-4DA8B3C5D127}" type="presOf" srcId="{F570022F-F6E8-41ED-8076-831AC85FD76A}" destId="{ACD0229B-FAF2-48B8-9844-C0347C51AB01}" srcOrd="1" destOrd="0" presId="urn:microsoft.com/office/officeart/2005/8/layout/vProcess5"/>
    <dgm:cxn modelId="{94FD697F-3BD1-450C-A517-1A4B2491E924}" type="presOf" srcId="{F570022F-F6E8-41ED-8076-831AC85FD76A}" destId="{1FEB91E5-E2BF-4149-A192-5160EF9AA579}" srcOrd="0" destOrd="0" presId="urn:microsoft.com/office/officeart/2005/8/layout/vProcess5"/>
    <dgm:cxn modelId="{1A17413C-D540-400D-BFF4-683725AB56E1}" type="presParOf" srcId="{7BAAE9E1-1DD4-4EF5-8C0F-D77BFB89C979}" destId="{AA6801B7-A809-4EB9-90DF-F473E7FD8453}" srcOrd="0" destOrd="0" presId="urn:microsoft.com/office/officeart/2005/8/layout/vProcess5"/>
    <dgm:cxn modelId="{C47FEC8E-6575-478C-ABC4-325DA7818CBF}" type="presParOf" srcId="{7BAAE9E1-1DD4-4EF5-8C0F-D77BFB89C979}" destId="{0E7E26D4-1A06-4AE6-B31C-D8801468FBEB}" srcOrd="1" destOrd="0" presId="urn:microsoft.com/office/officeart/2005/8/layout/vProcess5"/>
    <dgm:cxn modelId="{D588A36C-DD53-4CD6-AAB8-79DEED3BA213}" type="presParOf" srcId="{7BAAE9E1-1DD4-4EF5-8C0F-D77BFB89C979}" destId="{1FEB91E5-E2BF-4149-A192-5160EF9AA579}" srcOrd="2" destOrd="0" presId="urn:microsoft.com/office/officeart/2005/8/layout/vProcess5"/>
    <dgm:cxn modelId="{D5767892-9BE0-4AF2-BEFE-279387DC9D46}" type="presParOf" srcId="{7BAAE9E1-1DD4-4EF5-8C0F-D77BFB89C979}" destId="{C5DDCCF7-523E-45DE-B643-4E93BD71B9A7}" srcOrd="3" destOrd="0" presId="urn:microsoft.com/office/officeart/2005/8/layout/vProcess5"/>
    <dgm:cxn modelId="{AE7189C9-2066-432F-B7B2-A14AC4BD940A}" type="presParOf" srcId="{7BAAE9E1-1DD4-4EF5-8C0F-D77BFB89C979}" destId="{DC75D16A-10B5-4B21-9E98-5A9ED6C9FFA2}" srcOrd="4" destOrd="0" presId="urn:microsoft.com/office/officeart/2005/8/layout/vProcess5"/>
    <dgm:cxn modelId="{57D4FAAA-00DE-4A4C-B76B-5218FB120EE7}" type="presParOf" srcId="{7BAAE9E1-1DD4-4EF5-8C0F-D77BFB89C979}" destId="{4A6CC997-70EB-466A-B169-C30FF26EE8FD}" srcOrd="5" destOrd="0" presId="urn:microsoft.com/office/officeart/2005/8/layout/vProcess5"/>
    <dgm:cxn modelId="{24BA24E1-A781-4F7B-A170-2C4B3C419DA3}" type="presParOf" srcId="{7BAAE9E1-1DD4-4EF5-8C0F-D77BFB89C979}" destId="{0FAE3560-9E4A-4BBD-B069-D3977C13BAC5}" srcOrd="6" destOrd="0" presId="urn:microsoft.com/office/officeart/2005/8/layout/vProcess5"/>
    <dgm:cxn modelId="{58FB4E1C-0FFE-46F5-92BA-2AE169AEB3B5}" type="presParOf" srcId="{7BAAE9E1-1DD4-4EF5-8C0F-D77BFB89C979}" destId="{ACD0229B-FAF2-48B8-9844-C0347C51AB01}" srcOrd="7" destOrd="0" presId="urn:microsoft.com/office/officeart/2005/8/layout/vProcess5"/>
    <dgm:cxn modelId="{5908130D-6C50-4907-84A1-5528CAEBB86D}" type="presParOf" srcId="{7BAAE9E1-1DD4-4EF5-8C0F-D77BFB89C979}" destId="{84E893AB-97DA-4809-AD14-18B26317E792}" srcOrd="8" destOrd="0" presId="urn:microsoft.com/office/officeart/2005/8/layout/vProcess5"/>
  </dgm:cxnLst>
  <dgm:bg/>
  <dgm:whole/>
</dgm:dataModel>
</file>

<file path=ppt/diagrams/data12.xml><?xml version="1.0" encoding="utf-8"?>
<dgm:dataModel xmlns:dgm="http://schemas.openxmlformats.org/drawingml/2006/diagram" xmlns:a="http://schemas.openxmlformats.org/drawingml/2006/main">
  <dgm:ptLst>
    <dgm:pt modelId="{4A3006F6-7932-4A99-9EDC-781AF7FDE413}" type="doc">
      <dgm:prSet loTypeId="urn:microsoft.com/office/officeart/2005/8/layout/vList3" loCatId="list" qsTypeId="urn:microsoft.com/office/officeart/2005/8/quickstyle/simple1" qsCatId="simple" csTypeId="urn:microsoft.com/office/officeart/2005/8/colors/accent1_2" csCatId="accent1" phldr="1"/>
      <dgm:spPr/>
    </dgm:pt>
    <dgm:pt modelId="{64717907-3B54-400E-ADD1-515942AE4F81}">
      <dgm:prSet phldrT="[Текст]" custT="1"/>
      <dgm:spPr/>
      <dgm:t>
        <a:bodyPr/>
        <a:lstStyle/>
        <a:p>
          <a:r>
            <a:rPr lang="ru-RU" sz="2800" dirty="0" smtClean="0"/>
            <a:t>Автоматические </a:t>
          </a:r>
          <a:endParaRPr lang="ru-RU" sz="2800" dirty="0"/>
        </a:p>
      </dgm:t>
    </dgm:pt>
    <dgm:pt modelId="{14568EE6-AD4C-4519-8FA3-62019CBA1889}" type="parTrans" cxnId="{63126B37-702F-4F30-B340-986DCFF60126}">
      <dgm:prSet/>
      <dgm:spPr/>
      <dgm:t>
        <a:bodyPr/>
        <a:lstStyle/>
        <a:p>
          <a:endParaRPr lang="ru-RU" sz="2800"/>
        </a:p>
      </dgm:t>
    </dgm:pt>
    <dgm:pt modelId="{968145C4-77D5-499C-9CA8-05EC367B18B8}" type="sibTrans" cxnId="{63126B37-702F-4F30-B340-986DCFF60126}">
      <dgm:prSet/>
      <dgm:spPr/>
      <dgm:t>
        <a:bodyPr/>
        <a:lstStyle/>
        <a:p>
          <a:endParaRPr lang="ru-RU" sz="2800"/>
        </a:p>
      </dgm:t>
    </dgm:pt>
    <dgm:pt modelId="{A44FDE91-0D2F-4BCC-AC5C-6FF4F2410CAC}">
      <dgm:prSet phldrT="[Текст]" custT="1"/>
      <dgm:spPr/>
      <dgm:t>
        <a:bodyPr/>
        <a:lstStyle/>
        <a:p>
          <a:r>
            <a:rPr lang="ru-RU" sz="2800" dirty="0" smtClean="0"/>
            <a:t>Неавтоматические</a:t>
          </a:r>
          <a:endParaRPr lang="ru-RU" sz="2800" dirty="0"/>
        </a:p>
      </dgm:t>
    </dgm:pt>
    <dgm:pt modelId="{C6FFCBC3-EFB0-4FAA-95F8-5EF3A6CAD0A9}" type="parTrans" cxnId="{AB95E194-3262-4166-B989-7B702C259DF5}">
      <dgm:prSet/>
      <dgm:spPr/>
      <dgm:t>
        <a:bodyPr/>
        <a:lstStyle/>
        <a:p>
          <a:endParaRPr lang="ru-RU" sz="2800"/>
        </a:p>
      </dgm:t>
    </dgm:pt>
    <dgm:pt modelId="{763077D2-E2C8-46B0-9EC1-728F8B4BA4A1}" type="sibTrans" cxnId="{AB95E194-3262-4166-B989-7B702C259DF5}">
      <dgm:prSet/>
      <dgm:spPr/>
      <dgm:t>
        <a:bodyPr/>
        <a:lstStyle/>
        <a:p>
          <a:endParaRPr lang="ru-RU" sz="2800"/>
        </a:p>
      </dgm:t>
    </dgm:pt>
    <dgm:pt modelId="{8F6E7446-B8CE-4D89-AC02-9C111B1D58A9}">
      <dgm:prSet phldrT="[Текст]" custT="1"/>
      <dgm:spPr/>
      <dgm:t>
        <a:bodyPr/>
        <a:lstStyle/>
        <a:p>
          <a:r>
            <a:rPr lang="ru-RU" sz="2800" dirty="0" smtClean="0"/>
            <a:t>Автоматизированные</a:t>
          </a:r>
          <a:endParaRPr lang="ru-RU" sz="2800" dirty="0"/>
        </a:p>
      </dgm:t>
    </dgm:pt>
    <dgm:pt modelId="{5E31B6AA-10C5-4EBA-9AA8-2CA0F876E0EC}" type="parTrans" cxnId="{2F7B95DB-01A4-4106-8B2C-3834C3D897D3}">
      <dgm:prSet/>
      <dgm:spPr/>
      <dgm:t>
        <a:bodyPr/>
        <a:lstStyle/>
        <a:p>
          <a:endParaRPr lang="ru-RU" sz="2800"/>
        </a:p>
      </dgm:t>
    </dgm:pt>
    <dgm:pt modelId="{5F69CB21-0118-4E2F-B149-746DA3CB8FD6}" type="sibTrans" cxnId="{2F7B95DB-01A4-4106-8B2C-3834C3D897D3}">
      <dgm:prSet/>
      <dgm:spPr/>
      <dgm:t>
        <a:bodyPr/>
        <a:lstStyle/>
        <a:p>
          <a:endParaRPr lang="ru-RU" sz="2800"/>
        </a:p>
      </dgm:t>
    </dgm:pt>
    <dgm:pt modelId="{C4B1302E-D9D3-42E5-9045-3E6D0A84F8C3}" type="pres">
      <dgm:prSet presAssocID="{4A3006F6-7932-4A99-9EDC-781AF7FDE413}" presName="linearFlow" presStyleCnt="0">
        <dgm:presLayoutVars>
          <dgm:dir/>
          <dgm:resizeHandles val="exact"/>
        </dgm:presLayoutVars>
      </dgm:prSet>
      <dgm:spPr/>
    </dgm:pt>
    <dgm:pt modelId="{E8DCC040-4883-46BF-8F70-55C7A73BA8BB}" type="pres">
      <dgm:prSet presAssocID="{64717907-3B54-400E-ADD1-515942AE4F81}" presName="composite" presStyleCnt="0"/>
      <dgm:spPr/>
    </dgm:pt>
    <dgm:pt modelId="{6E93E2C4-79D1-4CC8-AFDC-C4B4FE26A458}" type="pres">
      <dgm:prSet presAssocID="{64717907-3B54-400E-ADD1-515942AE4F81}" presName="imgShp" presStyleLbl="fgImgPlace1" presStyleIdx="0" presStyleCnt="3"/>
      <dgm:spPr>
        <a:solidFill>
          <a:srgbClr val="FF0000"/>
        </a:solidFill>
      </dgm:spPr>
    </dgm:pt>
    <dgm:pt modelId="{E38AEFFB-1C4A-4005-BE8A-45C11122A4F4}" type="pres">
      <dgm:prSet presAssocID="{64717907-3B54-400E-ADD1-515942AE4F81}" presName="txShp" presStyleLbl="node1" presStyleIdx="0" presStyleCnt="3">
        <dgm:presLayoutVars>
          <dgm:bulletEnabled val="1"/>
        </dgm:presLayoutVars>
      </dgm:prSet>
      <dgm:spPr/>
      <dgm:t>
        <a:bodyPr/>
        <a:lstStyle/>
        <a:p>
          <a:endParaRPr lang="ru-RU"/>
        </a:p>
      </dgm:t>
    </dgm:pt>
    <dgm:pt modelId="{6D7165FB-339E-467B-9D4D-AF84F69265C7}" type="pres">
      <dgm:prSet presAssocID="{968145C4-77D5-499C-9CA8-05EC367B18B8}" presName="spacing" presStyleCnt="0"/>
      <dgm:spPr/>
    </dgm:pt>
    <dgm:pt modelId="{254E99C2-2316-400F-93D7-7E3C9D38665F}" type="pres">
      <dgm:prSet presAssocID="{A44FDE91-0D2F-4BCC-AC5C-6FF4F2410CAC}" presName="composite" presStyleCnt="0"/>
      <dgm:spPr/>
    </dgm:pt>
    <dgm:pt modelId="{5F95C38B-4498-4FBB-9FA9-C36D7D2B923B}" type="pres">
      <dgm:prSet presAssocID="{A44FDE91-0D2F-4BCC-AC5C-6FF4F2410CAC}" presName="imgShp" presStyleLbl="fgImgPlace1" presStyleIdx="1" presStyleCnt="3"/>
      <dgm:spPr>
        <a:solidFill>
          <a:srgbClr val="FFFF00"/>
        </a:solidFill>
      </dgm:spPr>
    </dgm:pt>
    <dgm:pt modelId="{66238B3B-2F5A-4E9E-A00B-987D00A7C3DC}" type="pres">
      <dgm:prSet presAssocID="{A44FDE91-0D2F-4BCC-AC5C-6FF4F2410CAC}" presName="txShp" presStyleLbl="node1" presStyleIdx="1" presStyleCnt="3">
        <dgm:presLayoutVars>
          <dgm:bulletEnabled val="1"/>
        </dgm:presLayoutVars>
      </dgm:prSet>
      <dgm:spPr/>
      <dgm:t>
        <a:bodyPr/>
        <a:lstStyle/>
        <a:p>
          <a:endParaRPr lang="ru-RU"/>
        </a:p>
      </dgm:t>
    </dgm:pt>
    <dgm:pt modelId="{8BCA29C3-1B83-46B7-9D85-A062AC7903B1}" type="pres">
      <dgm:prSet presAssocID="{763077D2-E2C8-46B0-9EC1-728F8B4BA4A1}" presName="spacing" presStyleCnt="0"/>
      <dgm:spPr/>
    </dgm:pt>
    <dgm:pt modelId="{B1373B1F-D2C3-4552-856E-9370E27ED0EA}" type="pres">
      <dgm:prSet presAssocID="{8F6E7446-B8CE-4D89-AC02-9C111B1D58A9}" presName="composite" presStyleCnt="0"/>
      <dgm:spPr/>
    </dgm:pt>
    <dgm:pt modelId="{1E070E76-620F-4FD6-89AE-CA3BE7450DE1}" type="pres">
      <dgm:prSet presAssocID="{8F6E7446-B8CE-4D89-AC02-9C111B1D58A9}" presName="imgShp" presStyleLbl="fgImgPlace1" presStyleIdx="2" presStyleCnt="3"/>
      <dgm:spPr>
        <a:solidFill>
          <a:srgbClr val="00B050"/>
        </a:solidFill>
      </dgm:spPr>
    </dgm:pt>
    <dgm:pt modelId="{96B78B3B-88AA-4C22-B808-F1E46D3021AF}" type="pres">
      <dgm:prSet presAssocID="{8F6E7446-B8CE-4D89-AC02-9C111B1D58A9}" presName="txShp" presStyleLbl="node1" presStyleIdx="2" presStyleCnt="3">
        <dgm:presLayoutVars>
          <dgm:bulletEnabled val="1"/>
        </dgm:presLayoutVars>
      </dgm:prSet>
      <dgm:spPr/>
      <dgm:t>
        <a:bodyPr/>
        <a:lstStyle/>
        <a:p>
          <a:endParaRPr lang="ru-RU"/>
        </a:p>
      </dgm:t>
    </dgm:pt>
  </dgm:ptLst>
  <dgm:cxnLst>
    <dgm:cxn modelId="{6A93BF79-E301-45A7-BBF5-6AF8F93C95ED}" type="presOf" srcId="{64717907-3B54-400E-ADD1-515942AE4F81}" destId="{E38AEFFB-1C4A-4005-BE8A-45C11122A4F4}" srcOrd="0" destOrd="0" presId="urn:microsoft.com/office/officeart/2005/8/layout/vList3"/>
    <dgm:cxn modelId="{2F7B95DB-01A4-4106-8B2C-3834C3D897D3}" srcId="{4A3006F6-7932-4A99-9EDC-781AF7FDE413}" destId="{8F6E7446-B8CE-4D89-AC02-9C111B1D58A9}" srcOrd="2" destOrd="0" parTransId="{5E31B6AA-10C5-4EBA-9AA8-2CA0F876E0EC}" sibTransId="{5F69CB21-0118-4E2F-B149-746DA3CB8FD6}"/>
    <dgm:cxn modelId="{2346C222-60F5-488B-8C9E-D819D68E2081}" type="presOf" srcId="{A44FDE91-0D2F-4BCC-AC5C-6FF4F2410CAC}" destId="{66238B3B-2F5A-4E9E-A00B-987D00A7C3DC}" srcOrd="0" destOrd="0" presId="urn:microsoft.com/office/officeart/2005/8/layout/vList3"/>
    <dgm:cxn modelId="{63126B37-702F-4F30-B340-986DCFF60126}" srcId="{4A3006F6-7932-4A99-9EDC-781AF7FDE413}" destId="{64717907-3B54-400E-ADD1-515942AE4F81}" srcOrd="0" destOrd="0" parTransId="{14568EE6-AD4C-4519-8FA3-62019CBA1889}" sibTransId="{968145C4-77D5-499C-9CA8-05EC367B18B8}"/>
    <dgm:cxn modelId="{8E8711E5-9BE1-4AC8-B509-51BF9B48EB10}" type="presOf" srcId="{8F6E7446-B8CE-4D89-AC02-9C111B1D58A9}" destId="{96B78B3B-88AA-4C22-B808-F1E46D3021AF}" srcOrd="0" destOrd="0" presId="urn:microsoft.com/office/officeart/2005/8/layout/vList3"/>
    <dgm:cxn modelId="{AB95E194-3262-4166-B989-7B702C259DF5}" srcId="{4A3006F6-7932-4A99-9EDC-781AF7FDE413}" destId="{A44FDE91-0D2F-4BCC-AC5C-6FF4F2410CAC}" srcOrd="1" destOrd="0" parTransId="{C6FFCBC3-EFB0-4FAA-95F8-5EF3A6CAD0A9}" sibTransId="{763077D2-E2C8-46B0-9EC1-728F8B4BA4A1}"/>
    <dgm:cxn modelId="{FAC50764-A5B2-458E-B2B8-B3503656DCF5}" type="presOf" srcId="{4A3006F6-7932-4A99-9EDC-781AF7FDE413}" destId="{C4B1302E-D9D3-42E5-9045-3E6D0A84F8C3}" srcOrd="0" destOrd="0" presId="urn:microsoft.com/office/officeart/2005/8/layout/vList3"/>
    <dgm:cxn modelId="{C9A548F9-F1F4-4D67-82E4-32B173394D54}" type="presParOf" srcId="{C4B1302E-D9D3-42E5-9045-3E6D0A84F8C3}" destId="{E8DCC040-4883-46BF-8F70-55C7A73BA8BB}" srcOrd="0" destOrd="0" presId="urn:microsoft.com/office/officeart/2005/8/layout/vList3"/>
    <dgm:cxn modelId="{45300456-7383-4D9B-9493-740A44A74A7E}" type="presParOf" srcId="{E8DCC040-4883-46BF-8F70-55C7A73BA8BB}" destId="{6E93E2C4-79D1-4CC8-AFDC-C4B4FE26A458}" srcOrd="0" destOrd="0" presId="urn:microsoft.com/office/officeart/2005/8/layout/vList3"/>
    <dgm:cxn modelId="{F7FFC2DE-80F5-429E-A873-5C061283C3AD}" type="presParOf" srcId="{E8DCC040-4883-46BF-8F70-55C7A73BA8BB}" destId="{E38AEFFB-1C4A-4005-BE8A-45C11122A4F4}" srcOrd="1" destOrd="0" presId="urn:microsoft.com/office/officeart/2005/8/layout/vList3"/>
    <dgm:cxn modelId="{A2993E4E-F851-43E2-9DAA-5708C4C48AB4}" type="presParOf" srcId="{C4B1302E-D9D3-42E5-9045-3E6D0A84F8C3}" destId="{6D7165FB-339E-467B-9D4D-AF84F69265C7}" srcOrd="1" destOrd="0" presId="urn:microsoft.com/office/officeart/2005/8/layout/vList3"/>
    <dgm:cxn modelId="{7E0E7E88-7575-4149-BD2F-A48AF9D51A38}" type="presParOf" srcId="{C4B1302E-D9D3-42E5-9045-3E6D0A84F8C3}" destId="{254E99C2-2316-400F-93D7-7E3C9D38665F}" srcOrd="2" destOrd="0" presId="urn:microsoft.com/office/officeart/2005/8/layout/vList3"/>
    <dgm:cxn modelId="{B9121329-1D19-415A-88AC-3A871CCF59A0}" type="presParOf" srcId="{254E99C2-2316-400F-93D7-7E3C9D38665F}" destId="{5F95C38B-4498-4FBB-9FA9-C36D7D2B923B}" srcOrd="0" destOrd="0" presId="urn:microsoft.com/office/officeart/2005/8/layout/vList3"/>
    <dgm:cxn modelId="{058D80F7-0AF7-45D6-8C7E-8FFC4B7BEAC4}" type="presParOf" srcId="{254E99C2-2316-400F-93D7-7E3C9D38665F}" destId="{66238B3B-2F5A-4E9E-A00B-987D00A7C3DC}" srcOrd="1" destOrd="0" presId="urn:microsoft.com/office/officeart/2005/8/layout/vList3"/>
    <dgm:cxn modelId="{2879E5DB-28E2-4B44-88D2-CB5DFF8390D2}" type="presParOf" srcId="{C4B1302E-D9D3-42E5-9045-3E6D0A84F8C3}" destId="{8BCA29C3-1B83-46B7-9D85-A062AC7903B1}" srcOrd="3" destOrd="0" presId="urn:microsoft.com/office/officeart/2005/8/layout/vList3"/>
    <dgm:cxn modelId="{5FAC749B-6E84-4133-9C6B-45FBC05D3115}" type="presParOf" srcId="{C4B1302E-D9D3-42E5-9045-3E6D0A84F8C3}" destId="{B1373B1F-D2C3-4552-856E-9370E27ED0EA}" srcOrd="4" destOrd="0" presId="urn:microsoft.com/office/officeart/2005/8/layout/vList3"/>
    <dgm:cxn modelId="{4030F767-5E43-471A-9AAE-07728622B894}" type="presParOf" srcId="{B1373B1F-D2C3-4552-856E-9370E27ED0EA}" destId="{1E070E76-620F-4FD6-89AE-CA3BE7450DE1}" srcOrd="0" destOrd="0" presId="urn:microsoft.com/office/officeart/2005/8/layout/vList3"/>
    <dgm:cxn modelId="{31FBBE04-E918-4BFE-8979-A6461C494EDB}" type="presParOf" srcId="{B1373B1F-D2C3-4552-856E-9370E27ED0EA}" destId="{96B78B3B-88AA-4C22-B808-F1E46D3021AF}" srcOrd="1" destOrd="0" presId="urn:microsoft.com/office/officeart/2005/8/layout/vList3"/>
  </dgm:cxnLst>
  <dgm:bg/>
  <dgm:whole/>
</dgm:dataModel>
</file>

<file path=ppt/diagrams/data13.xml><?xml version="1.0" encoding="utf-8"?>
<dgm:dataModel xmlns:dgm="http://schemas.openxmlformats.org/drawingml/2006/diagram" xmlns:a="http://schemas.openxmlformats.org/drawingml/2006/main">
  <dgm:ptLst>
    <dgm:pt modelId="{221B03B2-22DE-41C6-A9F9-8F39DB421163}" type="doc">
      <dgm:prSet loTypeId="urn:microsoft.com/office/officeart/2005/8/layout/chevron2" loCatId="list" qsTypeId="urn:microsoft.com/office/officeart/2005/8/quickstyle/3d5" qsCatId="3D" csTypeId="urn:microsoft.com/office/officeart/2005/8/colors/colorful3" csCatId="colorful" phldr="1"/>
      <dgm:spPr/>
      <dgm:t>
        <a:bodyPr/>
        <a:lstStyle/>
        <a:p>
          <a:endParaRPr lang="ru-RU"/>
        </a:p>
      </dgm:t>
    </dgm:pt>
    <dgm:pt modelId="{E291C657-08C3-40A5-8FD5-244E2C35F00F}">
      <dgm:prSet phldrT="[Текст]"/>
      <dgm:spPr/>
      <dgm:t>
        <a:bodyPr/>
        <a:lstStyle/>
        <a:p>
          <a:r>
            <a:rPr lang="ru-RU" dirty="0" smtClean="0"/>
            <a:t>первое</a:t>
          </a:r>
          <a:endParaRPr lang="ru-RU" dirty="0"/>
        </a:p>
      </dgm:t>
    </dgm:pt>
    <dgm:pt modelId="{CF640066-A79B-4594-80C2-BAE7F9164FB1}" type="parTrans" cxnId="{9D8A71B4-17EC-4851-94F7-F83BEE512635}">
      <dgm:prSet/>
      <dgm:spPr/>
      <dgm:t>
        <a:bodyPr/>
        <a:lstStyle/>
        <a:p>
          <a:endParaRPr lang="ru-RU"/>
        </a:p>
      </dgm:t>
    </dgm:pt>
    <dgm:pt modelId="{059AE7A0-A431-4C49-8A02-26978E2C9D1B}" type="sibTrans" cxnId="{9D8A71B4-17EC-4851-94F7-F83BEE512635}">
      <dgm:prSet/>
      <dgm:spPr/>
      <dgm:t>
        <a:bodyPr/>
        <a:lstStyle/>
        <a:p>
          <a:endParaRPr lang="ru-RU"/>
        </a:p>
      </dgm:t>
    </dgm:pt>
    <dgm:pt modelId="{DDA95A11-CD56-43BA-93A8-2D65670E3A56}">
      <dgm:prSet phldrT="[Текст]" custT="1"/>
      <dgm:spPr/>
      <dgm:t>
        <a:bodyPr/>
        <a:lstStyle/>
        <a:p>
          <a:r>
            <a:rPr lang="ru-RU" sz="2800" dirty="0" smtClean="0"/>
            <a:t>между компьютером и объектом управления должна быть обеспечена прямая и обратная связь</a:t>
          </a:r>
          <a:endParaRPr lang="ru-RU" sz="2800" dirty="0"/>
        </a:p>
      </dgm:t>
    </dgm:pt>
    <dgm:pt modelId="{34ECB9BC-F60A-4ED1-8D6A-F2037EB2D6D5}" type="parTrans" cxnId="{4AFA9CA0-F939-480C-83BE-06DF7C98422D}">
      <dgm:prSet/>
      <dgm:spPr/>
      <dgm:t>
        <a:bodyPr/>
        <a:lstStyle/>
        <a:p>
          <a:endParaRPr lang="ru-RU"/>
        </a:p>
      </dgm:t>
    </dgm:pt>
    <dgm:pt modelId="{7A049D70-68CB-463E-854B-E039D3EA739B}" type="sibTrans" cxnId="{4AFA9CA0-F939-480C-83BE-06DF7C98422D}">
      <dgm:prSet/>
      <dgm:spPr/>
      <dgm:t>
        <a:bodyPr/>
        <a:lstStyle/>
        <a:p>
          <a:endParaRPr lang="ru-RU"/>
        </a:p>
      </dgm:t>
    </dgm:pt>
    <dgm:pt modelId="{6B66DA50-69DF-4518-AD28-5FD7BCC77B3E}">
      <dgm:prSet phldrT="[Текст]"/>
      <dgm:spPr/>
      <dgm:t>
        <a:bodyPr/>
        <a:lstStyle/>
        <a:p>
          <a:r>
            <a:rPr lang="ru-RU" dirty="0" smtClean="0"/>
            <a:t>второе</a:t>
          </a:r>
          <a:endParaRPr lang="ru-RU" dirty="0"/>
        </a:p>
      </dgm:t>
    </dgm:pt>
    <dgm:pt modelId="{70FF4F4D-1D29-4F21-9619-969631C70381}" type="parTrans" cxnId="{B9946706-0B13-44C1-AF3E-1235D5D2DEA9}">
      <dgm:prSet/>
      <dgm:spPr/>
      <dgm:t>
        <a:bodyPr/>
        <a:lstStyle/>
        <a:p>
          <a:endParaRPr lang="ru-RU"/>
        </a:p>
      </dgm:t>
    </dgm:pt>
    <dgm:pt modelId="{C639E09E-3EB7-4796-B66F-B245491F8BE2}" type="sibTrans" cxnId="{B9946706-0B13-44C1-AF3E-1235D5D2DEA9}">
      <dgm:prSet/>
      <dgm:spPr/>
      <dgm:t>
        <a:bodyPr/>
        <a:lstStyle/>
        <a:p>
          <a:endParaRPr lang="ru-RU"/>
        </a:p>
      </dgm:t>
    </dgm:pt>
    <dgm:pt modelId="{3D8F15E4-98B7-4C58-89BC-DEFBA23964E5}">
      <dgm:prSet phldrT="[Текст]" custT="1"/>
      <dgm:spPr/>
      <dgm:t>
        <a:bodyPr/>
        <a:lstStyle/>
        <a:p>
          <a:r>
            <a:rPr lang="ru-RU" sz="2800" dirty="0" smtClean="0"/>
            <a:t>в память компьютера должна быть заложена программа управления (алгоритм, записанный на языке программирования)</a:t>
          </a:r>
          <a:endParaRPr lang="ru-RU" sz="2800" dirty="0"/>
        </a:p>
      </dgm:t>
    </dgm:pt>
    <dgm:pt modelId="{03F41EFE-81CA-4FF3-BF9A-FEB0CB721AF4}" type="parTrans" cxnId="{AA7F41B5-9242-4A8E-8303-26531AD405DB}">
      <dgm:prSet/>
      <dgm:spPr/>
      <dgm:t>
        <a:bodyPr/>
        <a:lstStyle/>
        <a:p>
          <a:endParaRPr lang="ru-RU"/>
        </a:p>
      </dgm:t>
    </dgm:pt>
    <dgm:pt modelId="{7BD1CC80-4DE9-46B6-9657-3C25EC17E4D2}" type="sibTrans" cxnId="{AA7F41B5-9242-4A8E-8303-26531AD405DB}">
      <dgm:prSet/>
      <dgm:spPr/>
      <dgm:t>
        <a:bodyPr/>
        <a:lstStyle/>
        <a:p>
          <a:endParaRPr lang="ru-RU"/>
        </a:p>
      </dgm:t>
    </dgm:pt>
    <dgm:pt modelId="{BE3CE715-E59C-47CB-B396-A250BD6776FD}" type="pres">
      <dgm:prSet presAssocID="{221B03B2-22DE-41C6-A9F9-8F39DB421163}" presName="linearFlow" presStyleCnt="0">
        <dgm:presLayoutVars>
          <dgm:dir/>
          <dgm:animLvl val="lvl"/>
          <dgm:resizeHandles val="exact"/>
        </dgm:presLayoutVars>
      </dgm:prSet>
      <dgm:spPr/>
      <dgm:t>
        <a:bodyPr/>
        <a:lstStyle/>
        <a:p>
          <a:endParaRPr lang="ru-RU"/>
        </a:p>
      </dgm:t>
    </dgm:pt>
    <dgm:pt modelId="{00A787AA-A3DF-4922-826E-4B203570911D}" type="pres">
      <dgm:prSet presAssocID="{E291C657-08C3-40A5-8FD5-244E2C35F00F}" presName="composite" presStyleCnt="0"/>
      <dgm:spPr/>
    </dgm:pt>
    <dgm:pt modelId="{4BAF8FD7-5DE9-4A48-B3C6-043E5D5F56C8}" type="pres">
      <dgm:prSet presAssocID="{E291C657-08C3-40A5-8FD5-244E2C35F00F}" presName="parentText" presStyleLbl="alignNode1" presStyleIdx="0" presStyleCnt="2">
        <dgm:presLayoutVars>
          <dgm:chMax val="1"/>
          <dgm:bulletEnabled val="1"/>
        </dgm:presLayoutVars>
      </dgm:prSet>
      <dgm:spPr/>
      <dgm:t>
        <a:bodyPr/>
        <a:lstStyle/>
        <a:p>
          <a:endParaRPr lang="ru-RU"/>
        </a:p>
      </dgm:t>
    </dgm:pt>
    <dgm:pt modelId="{3D54AB2B-ECA8-4AB3-B815-35FABE36033E}" type="pres">
      <dgm:prSet presAssocID="{E291C657-08C3-40A5-8FD5-244E2C35F00F}" presName="descendantText" presStyleLbl="alignAcc1" presStyleIdx="0" presStyleCnt="2">
        <dgm:presLayoutVars>
          <dgm:bulletEnabled val="1"/>
        </dgm:presLayoutVars>
      </dgm:prSet>
      <dgm:spPr/>
      <dgm:t>
        <a:bodyPr/>
        <a:lstStyle/>
        <a:p>
          <a:endParaRPr lang="ru-RU"/>
        </a:p>
      </dgm:t>
    </dgm:pt>
    <dgm:pt modelId="{0CCC6747-4BA8-4EA2-9288-432EC8496A04}" type="pres">
      <dgm:prSet presAssocID="{059AE7A0-A431-4C49-8A02-26978E2C9D1B}" presName="sp" presStyleCnt="0"/>
      <dgm:spPr/>
    </dgm:pt>
    <dgm:pt modelId="{EE67CDAF-2E72-4029-A1B6-6D123F773242}" type="pres">
      <dgm:prSet presAssocID="{6B66DA50-69DF-4518-AD28-5FD7BCC77B3E}" presName="composite" presStyleCnt="0"/>
      <dgm:spPr/>
    </dgm:pt>
    <dgm:pt modelId="{DF428249-182E-4C38-A9ED-0DF3D25E3AC3}" type="pres">
      <dgm:prSet presAssocID="{6B66DA50-69DF-4518-AD28-5FD7BCC77B3E}" presName="parentText" presStyleLbl="alignNode1" presStyleIdx="1" presStyleCnt="2" custScaleY="117891">
        <dgm:presLayoutVars>
          <dgm:chMax val="1"/>
          <dgm:bulletEnabled val="1"/>
        </dgm:presLayoutVars>
      </dgm:prSet>
      <dgm:spPr/>
      <dgm:t>
        <a:bodyPr/>
        <a:lstStyle/>
        <a:p>
          <a:endParaRPr lang="ru-RU"/>
        </a:p>
      </dgm:t>
    </dgm:pt>
    <dgm:pt modelId="{E176F7B2-C600-44AB-8710-18EE97F4900E}" type="pres">
      <dgm:prSet presAssocID="{6B66DA50-69DF-4518-AD28-5FD7BCC77B3E}" presName="descendantText" presStyleLbl="alignAcc1" presStyleIdx="1" presStyleCnt="2" custScaleY="135832">
        <dgm:presLayoutVars>
          <dgm:bulletEnabled val="1"/>
        </dgm:presLayoutVars>
      </dgm:prSet>
      <dgm:spPr/>
      <dgm:t>
        <a:bodyPr/>
        <a:lstStyle/>
        <a:p>
          <a:endParaRPr lang="ru-RU"/>
        </a:p>
      </dgm:t>
    </dgm:pt>
  </dgm:ptLst>
  <dgm:cxnLst>
    <dgm:cxn modelId="{4AFA9CA0-F939-480C-83BE-06DF7C98422D}" srcId="{E291C657-08C3-40A5-8FD5-244E2C35F00F}" destId="{DDA95A11-CD56-43BA-93A8-2D65670E3A56}" srcOrd="0" destOrd="0" parTransId="{34ECB9BC-F60A-4ED1-8D6A-F2037EB2D6D5}" sibTransId="{7A049D70-68CB-463E-854B-E039D3EA739B}"/>
    <dgm:cxn modelId="{9757052F-19B8-43D5-9ACC-452751DCBB3C}" type="presOf" srcId="{221B03B2-22DE-41C6-A9F9-8F39DB421163}" destId="{BE3CE715-E59C-47CB-B396-A250BD6776FD}" srcOrd="0" destOrd="0" presId="urn:microsoft.com/office/officeart/2005/8/layout/chevron2"/>
    <dgm:cxn modelId="{E533ED20-C1F5-4152-B920-ED90F147C1B3}" type="presOf" srcId="{3D8F15E4-98B7-4C58-89BC-DEFBA23964E5}" destId="{E176F7B2-C600-44AB-8710-18EE97F4900E}" srcOrd="0" destOrd="0" presId="urn:microsoft.com/office/officeart/2005/8/layout/chevron2"/>
    <dgm:cxn modelId="{CAD021D7-6065-4393-B08E-1B6641997036}" type="presOf" srcId="{E291C657-08C3-40A5-8FD5-244E2C35F00F}" destId="{4BAF8FD7-5DE9-4A48-B3C6-043E5D5F56C8}" srcOrd="0" destOrd="0" presId="urn:microsoft.com/office/officeart/2005/8/layout/chevron2"/>
    <dgm:cxn modelId="{2C1FB80F-8DE4-4CA4-91AD-FABCCE4D11DE}" type="presOf" srcId="{DDA95A11-CD56-43BA-93A8-2D65670E3A56}" destId="{3D54AB2B-ECA8-4AB3-B815-35FABE36033E}" srcOrd="0" destOrd="0" presId="urn:microsoft.com/office/officeart/2005/8/layout/chevron2"/>
    <dgm:cxn modelId="{55BA6850-0734-4588-8EB7-5ACF07444C42}" type="presOf" srcId="{6B66DA50-69DF-4518-AD28-5FD7BCC77B3E}" destId="{DF428249-182E-4C38-A9ED-0DF3D25E3AC3}" srcOrd="0" destOrd="0" presId="urn:microsoft.com/office/officeart/2005/8/layout/chevron2"/>
    <dgm:cxn modelId="{AA7F41B5-9242-4A8E-8303-26531AD405DB}" srcId="{6B66DA50-69DF-4518-AD28-5FD7BCC77B3E}" destId="{3D8F15E4-98B7-4C58-89BC-DEFBA23964E5}" srcOrd="0" destOrd="0" parTransId="{03F41EFE-81CA-4FF3-BF9A-FEB0CB721AF4}" sibTransId="{7BD1CC80-4DE9-46B6-9657-3C25EC17E4D2}"/>
    <dgm:cxn modelId="{B9946706-0B13-44C1-AF3E-1235D5D2DEA9}" srcId="{221B03B2-22DE-41C6-A9F9-8F39DB421163}" destId="{6B66DA50-69DF-4518-AD28-5FD7BCC77B3E}" srcOrd="1" destOrd="0" parTransId="{70FF4F4D-1D29-4F21-9619-969631C70381}" sibTransId="{C639E09E-3EB7-4796-B66F-B245491F8BE2}"/>
    <dgm:cxn modelId="{9D8A71B4-17EC-4851-94F7-F83BEE512635}" srcId="{221B03B2-22DE-41C6-A9F9-8F39DB421163}" destId="{E291C657-08C3-40A5-8FD5-244E2C35F00F}" srcOrd="0" destOrd="0" parTransId="{CF640066-A79B-4594-80C2-BAE7F9164FB1}" sibTransId="{059AE7A0-A431-4C49-8A02-26978E2C9D1B}"/>
    <dgm:cxn modelId="{0779AF2C-18D5-4646-A2C4-E6D962A7D903}" type="presParOf" srcId="{BE3CE715-E59C-47CB-B396-A250BD6776FD}" destId="{00A787AA-A3DF-4922-826E-4B203570911D}" srcOrd="0" destOrd="0" presId="urn:microsoft.com/office/officeart/2005/8/layout/chevron2"/>
    <dgm:cxn modelId="{3A8407C6-B86C-4446-9F52-36CE2F382001}" type="presParOf" srcId="{00A787AA-A3DF-4922-826E-4B203570911D}" destId="{4BAF8FD7-5DE9-4A48-B3C6-043E5D5F56C8}" srcOrd="0" destOrd="0" presId="urn:microsoft.com/office/officeart/2005/8/layout/chevron2"/>
    <dgm:cxn modelId="{DF6A469E-F265-4DD8-A1F2-963FD41EA963}" type="presParOf" srcId="{00A787AA-A3DF-4922-826E-4B203570911D}" destId="{3D54AB2B-ECA8-4AB3-B815-35FABE36033E}" srcOrd="1" destOrd="0" presId="urn:microsoft.com/office/officeart/2005/8/layout/chevron2"/>
    <dgm:cxn modelId="{2F959C20-5974-492C-BF6D-6751A0A313B2}" type="presParOf" srcId="{BE3CE715-E59C-47CB-B396-A250BD6776FD}" destId="{0CCC6747-4BA8-4EA2-9288-432EC8496A04}" srcOrd="1" destOrd="0" presId="urn:microsoft.com/office/officeart/2005/8/layout/chevron2"/>
    <dgm:cxn modelId="{8362B373-A06F-4102-BDC8-2E02FF41C978}" type="presParOf" srcId="{BE3CE715-E59C-47CB-B396-A250BD6776FD}" destId="{EE67CDAF-2E72-4029-A1B6-6D123F773242}" srcOrd="2" destOrd="0" presId="urn:microsoft.com/office/officeart/2005/8/layout/chevron2"/>
    <dgm:cxn modelId="{DB4DF34A-ADD4-4835-983D-C30FB574AB64}" type="presParOf" srcId="{EE67CDAF-2E72-4029-A1B6-6D123F773242}" destId="{DF428249-182E-4C38-A9ED-0DF3D25E3AC3}" srcOrd="0" destOrd="0" presId="urn:microsoft.com/office/officeart/2005/8/layout/chevron2"/>
    <dgm:cxn modelId="{354F189C-274F-463D-9C0E-D051B600ED3A}" type="presParOf" srcId="{EE67CDAF-2E72-4029-A1B6-6D123F773242}" destId="{E176F7B2-C600-44AB-8710-18EE97F4900E}" srcOrd="1" destOrd="0" presId="urn:microsoft.com/office/officeart/2005/8/layout/chevron2"/>
  </dgm:cxnLst>
  <dgm:bg/>
  <dgm:whole/>
</dgm:dataModel>
</file>

<file path=ppt/diagrams/data14.xml><?xml version="1.0" encoding="utf-8"?>
<dgm:dataModel xmlns:dgm="http://schemas.openxmlformats.org/drawingml/2006/diagram" xmlns:a="http://schemas.openxmlformats.org/drawingml/2006/main">
  <dgm:ptLst>
    <dgm:pt modelId="{45932FF3-1572-4072-8F46-ABECADAB9C09}" type="doc">
      <dgm:prSet loTypeId="urn:microsoft.com/office/officeart/2005/8/layout/list1" loCatId="list" qsTypeId="urn:microsoft.com/office/officeart/2005/8/quickstyle/3d7" qsCatId="3D" csTypeId="urn:microsoft.com/office/officeart/2005/8/colors/accent1_2" csCatId="accent1" phldr="1"/>
      <dgm:spPr/>
      <dgm:t>
        <a:bodyPr/>
        <a:lstStyle/>
        <a:p>
          <a:endParaRPr lang="ru-RU"/>
        </a:p>
      </dgm:t>
    </dgm:pt>
    <dgm:pt modelId="{E78347EC-D587-4BA7-80FC-28B4E2971129}">
      <dgm:prSet phldrT="[Текст]"/>
      <dgm:spPr/>
      <dgm:t>
        <a:bodyPr/>
        <a:lstStyle/>
        <a:p>
          <a:r>
            <a:rPr lang="ru-RU" dirty="0" smtClean="0"/>
            <a:t>автопилот в самолете</a:t>
          </a:r>
          <a:endParaRPr lang="ru-RU" dirty="0"/>
        </a:p>
      </dgm:t>
    </dgm:pt>
    <dgm:pt modelId="{ACFE8653-B402-4B2E-8248-7711F0685FE1}" type="parTrans" cxnId="{377E0409-C02C-4E5C-94BE-A449C7FD67DE}">
      <dgm:prSet/>
      <dgm:spPr/>
      <dgm:t>
        <a:bodyPr/>
        <a:lstStyle/>
        <a:p>
          <a:endParaRPr lang="ru-RU"/>
        </a:p>
      </dgm:t>
    </dgm:pt>
    <dgm:pt modelId="{7CF0B413-55F4-4A2B-86BB-9315C7E980C1}" type="sibTrans" cxnId="{377E0409-C02C-4E5C-94BE-A449C7FD67DE}">
      <dgm:prSet/>
      <dgm:spPr/>
      <dgm:t>
        <a:bodyPr/>
        <a:lstStyle/>
        <a:p>
          <a:endParaRPr lang="ru-RU"/>
        </a:p>
      </dgm:t>
    </dgm:pt>
    <dgm:pt modelId="{7D3B0214-C440-483A-9DFF-70BF55A417FC}">
      <dgm:prSet phldrT="[Текст]"/>
      <dgm:spPr/>
      <dgm:t>
        <a:bodyPr/>
        <a:lstStyle/>
        <a:p>
          <a:r>
            <a:rPr lang="ru-RU" dirty="0" smtClean="0"/>
            <a:t>автоматическая линия на заводе</a:t>
          </a:r>
          <a:endParaRPr lang="ru-RU" dirty="0"/>
        </a:p>
      </dgm:t>
    </dgm:pt>
    <dgm:pt modelId="{C4F741D3-B74C-45B0-82C7-CD35D80B9B38}" type="parTrans" cxnId="{34B8D563-7222-433F-BB35-0614E5370FEA}">
      <dgm:prSet/>
      <dgm:spPr/>
      <dgm:t>
        <a:bodyPr/>
        <a:lstStyle/>
        <a:p>
          <a:endParaRPr lang="ru-RU"/>
        </a:p>
      </dgm:t>
    </dgm:pt>
    <dgm:pt modelId="{09EC7FC6-F3FE-4F18-9B68-EDE181CCB7F9}" type="sibTrans" cxnId="{34B8D563-7222-433F-BB35-0614E5370FEA}">
      <dgm:prSet/>
      <dgm:spPr/>
      <dgm:t>
        <a:bodyPr/>
        <a:lstStyle/>
        <a:p>
          <a:endParaRPr lang="ru-RU"/>
        </a:p>
      </dgm:t>
    </dgm:pt>
    <dgm:pt modelId="{4418DA22-8606-49D1-A826-BE0CC87CA762}">
      <dgm:prSet phldrT="[Текст]"/>
      <dgm:spPr/>
      <dgm:t>
        <a:bodyPr/>
        <a:lstStyle/>
        <a:p>
          <a:r>
            <a:rPr lang="ru-RU" dirty="0" smtClean="0"/>
            <a:t>ускоритель элементарных частиц</a:t>
          </a:r>
          <a:endParaRPr lang="ru-RU" dirty="0"/>
        </a:p>
      </dgm:t>
    </dgm:pt>
    <dgm:pt modelId="{069956E5-C111-48B6-B43A-A388D2B4EF44}" type="parTrans" cxnId="{3061BF0F-4919-4343-9335-7BD262EE713D}">
      <dgm:prSet/>
      <dgm:spPr/>
      <dgm:t>
        <a:bodyPr/>
        <a:lstStyle/>
        <a:p>
          <a:endParaRPr lang="ru-RU"/>
        </a:p>
      </dgm:t>
    </dgm:pt>
    <dgm:pt modelId="{999D4FDF-479D-4F5B-BA95-BDF720034EC9}" type="sibTrans" cxnId="{3061BF0F-4919-4343-9335-7BD262EE713D}">
      <dgm:prSet/>
      <dgm:spPr/>
      <dgm:t>
        <a:bodyPr/>
        <a:lstStyle/>
        <a:p>
          <a:endParaRPr lang="ru-RU"/>
        </a:p>
      </dgm:t>
    </dgm:pt>
    <dgm:pt modelId="{59FAEBE0-83FB-4DB2-9DB9-2147E50F8822}">
      <dgm:prSet phldrT="[Текст]"/>
      <dgm:spPr/>
      <dgm:t>
        <a:bodyPr/>
        <a:lstStyle/>
        <a:p>
          <a:r>
            <a:rPr lang="ru-RU" dirty="0" smtClean="0"/>
            <a:t>атомный реактор на электростанции</a:t>
          </a:r>
          <a:endParaRPr lang="ru-RU" dirty="0"/>
        </a:p>
      </dgm:t>
    </dgm:pt>
    <dgm:pt modelId="{2714D49B-0636-4BA2-93E9-F45038F53541}" type="parTrans" cxnId="{BF42AF82-DFA4-487A-A6AE-014885DB671F}">
      <dgm:prSet/>
      <dgm:spPr/>
      <dgm:t>
        <a:bodyPr/>
        <a:lstStyle/>
        <a:p>
          <a:endParaRPr lang="ru-RU"/>
        </a:p>
      </dgm:t>
    </dgm:pt>
    <dgm:pt modelId="{5C217891-AF6C-4D1E-8157-B1287226C804}" type="sibTrans" cxnId="{BF42AF82-DFA4-487A-A6AE-014885DB671F}">
      <dgm:prSet/>
      <dgm:spPr/>
      <dgm:t>
        <a:bodyPr/>
        <a:lstStyle/>
        <a:p>
          <a:endParaRPr lang="ru-RU"/>
        </a:p>
      </dgm:t>
    </dgm:pt>
    <dgm:pt modelId="{7DD6D072-5E90-454D-8132-7D46BA415492}">
      <dgm:prSet phldrT="[Текст]"/>
      <dgm:spPr/>
      <dgm:t>
        <a:bodyPr/>
        <a:lstStyle/>
        <a:p>
          <a:r>
            <a:rPr lang="ru-RU" dirty="0" smtClean="0"/>
            <a:t>и пр.</a:t>
          </a:r>
          <a:endParaRPr lang="ru-RU" dirty="0"/>
        </a:p>
      </dgm:t>
    </dgm:pt>
    <dgm:pt modelId="{834AB430-AD48-4C5F-8855-191EFBCF916A}" type="parTrans" cxnId="{45910BE2-2CAF-4957-B26C-74C854CB3BE3}">
      <dgm:prSet/>
      <dgm:spPr/>
      <dgm:t>
        <a:bodyPr/>
        <a:lstStyle/>
        <a:p>
          <a:endParaRPr lang="ru-RU"/>
        </a:p>
      </dgm:t>
    </dgm:pt>
    <dgm:pt modelId="{22249214-EB78-462A-9746-9078F0F092FA}" type="sibTrans" cxnId="{45910BE2-2CAF-4957-B26C-74C854CB3BE3}">
      <dgm:prSet/>
      <dgm:spPr/>
      <dgm:t>
        <a:bodyPr/>
        <a:lstStyle/>
        <a:p>
          <a:endParaRPr lang="ru-RU"/>
        </a:p>
      </dgm:t>
    </dgm:pt>
    <dgm:pt modelId="{6DA0C3D3-1E35-4C45-8666-2D56C6E25C56}" type="pres">
      <dgm:prSet presAssocID="{45932FF3-1572-4072-8F46-ABECADAB9C09}" presName="linear" presStyleCnt="0">
        <dgm:presLayoutVars>
          <dgm:dir/>
          <dgm:animLvl val="lvl"/>
          <dgm:resizeHandles val="exact"/>
        </dgm:presLayoutVars>
      </dgm:prSet>
      <dgm:spPr/>
      <dgm:t>
        <a:bodyPr/>
        <a:lstStyle/>
        <a:p>
          <a:endParaRPr lang="ru-RU"/>
        </a:p>
      </dgm:t>
    </dgm:pt>
    <dgm:pt modelId="{9A00BA1F-B95D-45A9-B94A-830F4FB13B98}" type="pres">
      <dgm:prSet presAssocID="{E78347EC-D587-4BA7-80FC-28B4E2971129}" presName="parentLin" presStyleCnt="0"/>
      <dgm:spPr/>
    </dgm:pt>
    <dgm:pt modelId="{12C7A004-1A63-4B18-8BB5-EAF86080DBE5}" type="pres">
      <dgm:prSet presAssocID="{E78347EC-D587-4BA7-80FC-28B4E2971129}" presName="parentLeftMargin" presStyleLbl="node1" presStyleIdx="0" presStyleCnt="5"/>
      <dgm:spPr/>
      <dgm:t>
        <a:bodyPr/>
        <a:lstStyle/>
        <a:p>
          <a:endParaRPr lang="ru-RU"/>
        </a:p>
      </dgm:t>
    </dgm:pt>
    <dgm:pt modelId="{9B98030C-7CE3-4978-978B-6AA6C2417491}" type="pres">
      <dgm:prSet presAssocID="{E78347EC-D587-4BA7-80FC-28B4E2971129}" presName="parentText" presStyleLbl="node1" presStyleIdx="0" presStyleCnt="5">
        <dgm:presLayoutVars>
          <dgm:chMax val="0"/>
          <dgm:bulletEnabled val="1"/>
        </dgm:presLayoutVars>
      </dgm:prSet>
      <dgm:spPr/>
      <dgm:t>
        <a:bodyPr/>
        <a:lstStyle/>
        <a:p>
          <a:endParaRPr lang="ru-RU"/>
        </a:p>
      </dgm:t>
    </dgm:pt>
    <dgm:pt modelId="{4DBD4DEB-FEBA-4853-85DB-95EB5752996A}" type="pres">
      <dgm:prSet presAssocID="{E78347EC-D587-4BA7-80FC-28B4E2971129}" presName="negativeSpace" presStyleCnt="0"/>
      <dgm:spPr/>
    </dgm:pt>
    <dgm:pt modelId="{6636CF37-9BA1-49CB-9E76-10634FA34291}" type="pres">
      <dgm:prSet presAssocID="{E78347EC-D587-4BA7-80FC-28B4E2971129}" presName="childText" presStyleLbl="conFgAcc1" presStyleIdx="0" presStyleCnt="5">
        <dgm:presLayoutVars>
          <dgm:bulletEnabled val="1"/>
        </dgm:presLayoutVars>
      </dgm:prSet>
      <dgm:spPr/>
    </dgm:pt>
    <dgm:pt modelId="{AF549A18-DA20-41EA-9D9C-85C115467090}" type="pres">
      <dgm:prSet presAssocID="{7CF0B413-55F4-4A2B-86BB-9315C7E980C1}" presName="spaceBetweenRectangles" presStyleCnt="0"/>
      <dgm:spPr/>
    </dgm:pt>
    <dgm:pt modelId="{FD68E88C-208A-4EDB-956C-9BB5471F144A}" type="pres">
      <dgm:prSet presAssocID="{7D3B0214-C440-483A-9DFF-70BF55A417FC}" presName="parentLin" presStyleCnt="0"/>
      <dgm:spPr/>
    </dgm:pt>
    <dgm:pt modelId="{CD252815-8CB4-401B-9525-9AAD95D8793B}" type="pres">
      <dgm:prSet presAssocID="{7D3B0214-C440-483A-9DFF-70BF55A417FC}" presName="parentLeftMargin" presStyleLbl="node1" presStyleIdx="0" presStyleCnt="5"/>
      <dgm:spPr/>
      <dgm:t>
        <a:bodyPr/>
        <a:lstStyle/>
        <a:p>
          <a:endParaRPr lang="ru-RU"/>
        </a:p>
      </dgm:t>
    </dgm:pt>
    <dgm:pt modelId="{F171B71E-60E6-4DE0-9A85-E10681BDE5CC}" type="pres">
      <dgm:prSet presAssocID="{7D3B0214-C440-483A-9DFF-70BF55A417FC}" presName="parentText" presStyleLbl="node1" presStyleIdx="1" presStyleCnt="5">
        <dgm:presLayoutVars>
          <dgm:chMax val="0"/>
          <dgm:bulletEnabled val="1"/>
        </dgm:presLayoutVars>
      </dgm:prSet>
      <dgm:spPr/>
      <dgm:t>
        <a:bodyPr/>
        <a:lstStyle/>
        <a:p>
          <a:endParaRPr lang="ru-RU"/>
        </a:p>
      </dgm:t>
    </dgm:pt>
    <dgm:pt modelId="{21AC7679-59EB-498A-8941-2C4386FB388D}" type="pres">
      <dgm:prSet presAssocID="{7D3B0214-C440-483A-9DFF-70BF55A417FC}" presName="negativeSpace" presStyleCnt="0"/>
      <dgm:spPr/>
    </dgm:pt>
    <dgm:pt modelId="{5D6AF632-4E5D-4218-B471-7B21EEBAF4BA}" type="pres">
      <dgm:prSet presAssocID="{7D3B0214-C440-483A-9DFF-70BF55A417FC}" presName="childText" presStyleLbl="conFgAcc1" presStyleIdx="1" presStyleCnt="5">
        <dgm:presLayoutVars>
          <dgm:bulletEnabled val="1"/>
        </dgm:presLayoutVars>
      </dgm:prSet>
      <dgm:spPr/>
    </dgm:pt>
    <dgm:pt modelId="{80B9A8B2-27A2-40F0-93EE-CF95111CC545}" type="pres">
      <dgm:prSet presAssocID="{09EC7FC6-F3FE-4F18-9B68-EDE181CCB7F9}" presName="spaceBetweenRectangles" presStyleCnt="0"/>
      <dgm:spPr/>
    </dgm:pt>
    <dgm:pt modelId="{9213C986-664D-4C99-9074-994A72C38EB6}" type="pres">
      <dgm:prSet presAssocID="{4418DA22-8606-49D1-A826-BE0CC87CA762}" presName="parentLin" presStyleCnt="0"/>
      <dgm:spPr/>
    </dgm:pt>
    <dgm:pt modelId="{8DAE859E-C9BB-43DE-9D98-0F4AA82217B9}" type="pres">
      <dgm:prSet presAssocID="{4418DA22-8606-49D1-A826-BE0CC87CA762}" presName="parentLeftMargin" presStyleLbl="node1" presStyleIdx="1" presStyleCnt="5"/>
      <dgm:spPr/>
      <dgm:t>
        <a:bodyPr/>
        <a:lstStyle/>
        <a:p>
          <a:endParaRPr lang="ru-RU"/>
        </a:p>
      </dgm:t>
    </dgm:pt>
    <dgm:pt modelId="{1FC9F34D-6DBD-4825-90AD-2552E11C2BDF}" type="pres">
      <dgm:prSet presAssocID="{4418DA22-8606-49D1-A826-BE0CC87CA762}" presName="parentText" presStyleLbl="node1" presStyleIdx="2" presStyleCnt="5">
        <dgm:presLayoutVars>
          <dgm:chMax val="0"/>
          <dgm:bulletEnabled val="1"/>
        </dgm:presLayoutVars>
      </dgm:prSet>
      <dgm:spPr/>
      <dgm:t>
        <a:bodyPr/>
        <a:lstStyle/>
        <a:p>
          <a:endParaRPr lang="ru-RU"/>
        </a:p>
      </dgm:t>
    </dgm:pt>
    <dgm:pt modelId="{62F9CB13-4616-4A7A-97BA-50D1BA8138B2}" type="pres">
      <dgm:prSet presAssocID="{4418DA22-8606-49D1-A826-BE0CC87CA762}" presName="negativeSpace" presStyleCnt="0"/>
      <dgm:spPr/>
    </dgm:pt>
    <dgm:pt modelId="{13940113-2490-4298-A004-FAC57DE3CFF2}" type="pres">
      <dgm:prSet presAssocID="{4418DA22-8606-49D1-A826-BE0CC87CA762}" presName="childText" presStyleLbl="conFgAcc1" presStyleIdx="2" presStyleCnt="5">
        <dgm:presLayoutVars>
          <dgm:bulletEnabled val="1"/>
        </dgm:presLayoutVars>
      </dgm:prSet>
      <dgm:spPr/>
    </dgm:pt>
    <dgm:pt modelId="{769055EC-C3B9-4DC4-959B-8522C2C6FE99}" type="pres">
      <dgm:prSet presAssocID="{999D4FDF-479D-4F5B-BA95-BDF720034EC9}" presName="spaceBetweenRectangles" presStyleCnt="0"/>
      <dgm:spPr/>
    </dgm:pt>
    <dgm:pt modelId="{8C28CC4D-EE12-4F5E-B33D-D513F88BDB79}" type="pres">
      <dgm:prSet presAssocID="{59FAEBE0-83FB-4DB2-9DB9-2147E50F8822}" presName="parentLin" presStyleCnt="0"/>
      <dgm:spPr/>
    </dgm:pt>
    <dgm:pt modelId="{4A65DA8C-C4B1-404B-87E8-2D2C34291CB8}" type="pres">
      <dgm:prSet presAssocID="{59FAEBE0-83FB-4DB2-9DB9-2147E50F8822}" presName="parentLeftMargin" presStyleLbl="node1" presStyleIdx="2" presStyleCnt="5"/>
      <dgm:spPr/>
      <dgm:t>
        <a:bodyPr/>
        <a:lstStyle/>
        <a:p>
          <a:endParaRPr lang="ru-RU"/>
        </a:p>
      </dgm:t>
    </dgm:pt>
    <dgm:pt modelId="{61532A6E-3050-4CB4-A4EE-A7432F87A764}" type="pres">
      <dgm:prSet presAssocID="{59FAEBE0-83FB-4DB2-9DB9-2147E50F8822}" presName="parentText" presStyleLbl="node1" presStyleIdx="3" presStyleCnt="5">
        <dgm:presLayoutVars>
          <dgm:chMax val="0"/>
          <dgm:bulletEnabled val="1"/>
        </dgm:presLayoutVars>
      </dgm:prSet>
      <dgm:spPr/>
      <dgm:t>
        <a:bodyPr/>
        <a:lstStyle/>
        <a:p>
          <a:endParaRPr lang="ru-RU"/>
        </a:p>
      </dgm:t>
    </dgm:pt>
    <dgm:pt modelId="{4C4E4606-DE5C-4A5E-97BC-E25FEF5D7C8D}" type="pres">
      <dgm:prSet presAssocID="{59FAEBE0-83FB-4DB2-9DB9-2147E50F8822}" presName="negativeSpace" presStyleCnt="0"/>
      <dgm:spPr/>
    </dgm:pt>
    <dgm:pt modelId="{2F4DAAA7-A075-4EF6-B651-7E0F2DF804B3}" type="pres">
      <dgm:prSet presAssocID="{59FAEBE0-83FB-4DB2-9DB9-2147E50F8822}" presName="childText" presStyleLbl="conFgAcc1" presStyleIdx="3" presStyleCnt="5">
        <dgm:presLayoutVars>
          <dgm:bulletEnabled val="1"/>
        </dgm:presLayoutVars>
      </dgm:prSet>
      <dgm:spPr/>
    </dgm:pt>
    <dgm:pt modelId="{050AE651-47CC-4541-A3D8-87A923F0BA95}" type="pres">
      <dgm:prSet presAssocID="{5C217891-AF6C-4D1E-8157-B1287226C804}" presName="spaceBetweenRectangles" presStyleCnt="0"/>
      <dgm:spPr/>
    </dgm:pt>
    <dgm:pt modelId="{99FF67FC-0A1C-40B4-B37E-C28C7D738C96}" type="pres">
      <dgm:prSet presAssocID="{7DD6D072-5E90-454D-8132-7D46BA415492}" presName="parentLin" presStyleCnt="0"/>
      <dgm:spPr/>
    </dgm:pt>
    <dgm:pt modelId="{F337BC25-F2F2-4ABB-97C9-91CE7D166234}" type="pres">
      <dgm:prSet presAssocID="{7DD6D072-5E90-454D-8132-7D46BA415492}" presName="parentLeftMargin" presStyleLbl="node1" presStyleIdx="3" presStyleCnt="5"/>
      <dgm:spPr/>
      <dgm:t>
        <a:bodyPr/>
        <a:lstStyle/>
        <a:p>
          <a:endParaRPr lang="ru-RU"/>
        </a:p>
      </dgm:t>
    </dgm:pt>
    <dgm:pt modelId="{F6BC660C-29A6-447B-BD8E-B5B98277931F}" type="pres">
      <dgm:prSet presAssocID="{7DD6D072-5E90-454D-8132-7D46BA415492}" presName="parentText" presStyleLbl="node1" presStyleIdx="4" presStyleCnt="5">
        <dgm:presLayoutVars>
          <dgm:chMax val="0"/>
          <dgm:bulletEnabled val="1"/>
        </dgm:presLayoutVars>
      </dgm:prSet>
      <dgm:spPr/>
      <dgm:t>
        <a:bodyPr/>
        <a:lstStyle/>
        <a:p>
          <a:endParaRPr lang="ru-RU"/>
        </a:p>
      </dgm:t>
    </dgm:pt>
    <dgm:pt modelId="{C3A39ECD-A412-444F-9733-A58AB830E1F2}" type="pres">
      <dgm:prSet presAssocID="{7DD6D072-5E90-454D-8132-7D46BA415492}" presName="negativeSpace" presStyleCnt="0"/>
      <dgm:spPr/>
    </dgm:pt>
    <dgm:pt modelId="{68E01600-C6ED-4F6A-89F8-568DDACEA58D}" type="pres">
      <dgm:prSet presAssocID="{7DD6D072-5E90-454D-8132-7D46BA415492}" presName="childText" presStyleLbl="conFgAcc1" presStyleIdx="4" presStyleCnt="5">
        <dgm:presLayoutVars>
          <dgm:bulletEnabled val="1"/>
        </dgm:presLayoutVars>
      </dgm:prSet>
      <dgm:spPr/>
    </dgm:pt>
  </dgm:ptLst>
  <dgm:cxnLst>
    <dgm:cxn modelId="{75C89EA5-AB86-42BB-AD9C-78209B06689C}" type="presOf" srcId="{4418DA22-8606-49D1-A826-BE0CC87CA762}" destId="{1FC9F34D-6DBD-4825-90AD-2552E11C2BDF}" srcOrd="1" destOrd="0" presId="urn:microsoft.com/office/officeart/2005/8/layout/list1"/>
    <dgm:cxn modelId="{7DD95B74-B35E-4270-ADAA-68929E4D6E43}" type="presOf" srcId="{4418DA22-8606-49D1-A826-BE0CC87CA762}" destId="{8DAE859E-C9BB-43DE-9D98-0F4AA82217B9}" srcOrd="0" destOrd="0" presId="urn:microsoft.com/office/officeart/2005/8/layout/list1"/>
    <dgm:cxn modelId="{AA3115D2-D1DC-45D3-A8BF-E6049968B0F1}" type="presOf" srcId="{7DD6D072-5E90-454D-8132-7D46BA415492}" destId="{F337BC25-F2F2-4ABB-97C9-91CE7D166234}" srcOrd="0" destOrd="0" presId="urn:microsoft.com/office/officeart/2005/8/layout/list1"/>
    <dgm:cxn modelId="{BCB32462-6680-4CB0-964E-56F593DB8F60}" type="presOf" srcId="{E78347EC-D587-4BA7-80FC-28B4E2971129}" destId="{9B98030C-7CE3-4978-978B-6AA6C2417491}" srcOrd="1" destOrd="0" presId="urn:microsoft.com/office/officeart/2005/8/layout/list1"/>
    <dgm:cxn modelId="{97FEAE89-89B6-4DD4-BB45-C3C15564C3B4}" type="presOf" srcId="{7D3B0214-C440-483A-9DFF-70BF55A417FC}" destId="{F171B71E-60E6-4DE0-9A85-E10681BDE5CC}" srcOrd="1" destOrd="0" presId="urn:microsoft.com/office/officeart/2005/8/layout/list1"/>
    <dgm:cxn modelId="{3061BF0F-4919-4343-9335-7BD262EE713D}" srcId="{45932FF3-1572-4072-8F46-ABECADAB9C09}" destId="{4418DA22-8606-49D1-A826-BE0CC87CA762}" srcOrd="2" destOrd="0" parTransId="{069956E5-C111-48B6-B43A-A388D2B4EF44}" sibTransId="{999D4FDF-479D-4F5B-BA95-BDF720034EC9}"/>
    <dgm:cxn modelId="{11C1F062-4041-4424-A4E9-FE32C395FB9A}" type="presOf" srcId="{59FAEBE0-83FB-4DB2-9DB9-2147E50F8822}" destId="{61532A6E-3050-4CB4-A4EE-A7432F87A764}" srcOrd="1" destOrd="0" presId="urn:microsoft.com/office/officeart/2005/8/layout/list1"/>
    <dgm:cxn modelId="{2A1C4CA8-8793-405B-B19D-38D46747F210}" type="presOf" srcId="{7D3B0214-C440-483A-9DFF-70BF55A417FC}" destId="{CD252815-8CB4-401B-9525-9AAD95D8793B}" srcOrd="0" destOrd="0" presId="urn:microsoft.com/office/officeart/2005/8/layout/list1"/>
    <dgm:cxn modelId="{BF42AF82-DFA4-487A-A6AE-014885DB671F}" srcId="{45932FF3-1572-4072-8F46-ABECADAB9C09}" destId="{59FAEBE0-83FB-4DB2-9DB9-2147E50F8822}" srcOrd="3" destOrd="0" parTransId="{2714D49B-0636-4BA2-93E9-F45038F53541}" sibTransId="{5C217891-AF6C-4D1E-8157-B1287226C804}"/>
    <dgm:cxn modelId="{2D0AF87A-C2B1-4E18-822A-2F613EB3614B}" type="presOf" srcId="{E78347EC-D587-4BA7-80FC-28B4E2971129}" destId="{12C7A004-1A63-4B18-8BB5-EAF86080DBE5}" srcOrd="0" destOrd="0" presId="urn:microsoft.com/office/officeart/2005/8/layout/list1"/>
    <dgm:cxn modelId="{34B8D563-7222-433F-BB35-0614E5370FEA}" srcId="{45932FF3-1572-4072-8F46-ABECADAB9C09}" destId="{7D3B0214-C440-483A-9DFF-70BF55A417FC}" srcOrd="1" destOrd="0" parTransId="{C4F741D3-B74C-45B0-82C7-CD35D80B9B38}" sibTransId="{09EC7FC6-F3FE-4F18-9B68-EDE181CCB7F9}"/>
    <dgm:cxn modelId="{91A6D5FF-8052-4406-B977-6724B50056F9}" type="presOf" srcId="{45932FF3-1572-4072-8F46-ABECADAB9C09}" destId="{6DA0C3D3-1E35-4C45-8666-2D56C6E25C56}" srcOrd="0" destOrd="0" presId="urn:microsoft.com/office/officeart/2005/8/layout/list1"/>
    <dgm:cxn modelId="{FD274CAF-0629-46AE-BDAA-B2D333C853F2}" type="presOf" srcId="{7DD6D072-5E90-454D-8132-7D46BA415492}" destId="{F6BC660C-29A6-447B-BD8E-B5B98277931F}" srcOrd="1" destOrd="0" presId="urn:microsoft.com/office/officeart/2005/8/layout/list1"/>
    <dgm:cxn modelId="{45910BE2-2CAF-4957-B26C-74C854CB3BE3}" srcId="{45932FF3-1572-4072-8F46-ABECADAB9C09}" destId="{7DD6D072-5E90-454D-8132-7D46BA415492}" srcOrd="4" destOrd="0" parTransId="{834AB430-AD48-4C5F-8855-191EFBCF916A}" sibTransId="{22249214-EB78-462A-9746-9078F0F092FA}"/>
    <dgm:cxn modelId="{572BCB41-F22F-40D4-8535-D8045D4BA815}" type="presOf" srcId="{59FAEBE0-83FB-4DB2-9DB9-2147E50F8822}" destId="{4A65DA8C-C4B1-404B-87E8-2D2C34291CB8}" srcOrd="0" destOrd="0" presId="urn:microsoft.com/office/officeart/2005/8/layout/list1"/>
    <dgm:cxn modelId="{377E0409-C02C-4E5C-94BE-A449C7FD67DE}" srcId="{45932FF3-1572-4072-8F46-ABECADAB9C09}" destId="{E78347EC-D587-4BA7-80FC-28B4E2971129}" srcOrd="0" destOrd="0" parTransId="{ACFE8653-B402-4B2E-8248-7711F0685FE1}" sibTransId="{7CF0B413-55F4-4A2B-86BB-9315C7E980C1}"/>
    <dgm:cxn modelId="{CB65ECC0-0CA4-4AE9-8C87-6D2B4FC0EA5E}" type="presParOf" srcId="{6DA0C3D3-1E35-4C45-8666-2D56C6E25C56}" destId="{9A00BA1F-B95D-45A9-B94A-830F4FB13B98}" srcOrd="0" destOrd="0" presId="urn:microsoft.com/office/officeart/2005/8/layout/list1"/>
    <dgm:cxn modelId="{67814BFB-AF05-4787-A03D-D9D018EF3476}" type="presParOf" srcId="{9A00BA1F-B95D-45A9-B94A-830F4FB13B98}" destId="{12C7A004-1A63-4B18-8BB5-EAF86080DBE5}" srcOrd="0" destOrd="0" presId="urn:microsoft.com/office/officeart/2005/8/layout/list1"/>
    <dgm:cxn modelId="{E804D0F0-9096-4CA6-92EE-7A17BE88DBA9}" type="presParOf" srcId="{9A00BA1F-B95D-45A9-B94A-830F4FB13B98}" destId="{9B98030C-7CE3-4978-978B-6AA6C2417491}" srcOrd="1" destOrd="0" presId="urn:microsoft.com/office/officeart/2005/8/layout/list1"/>
    <dgm:cxn modelId="{F3CB88A3-E2B4-477E-89ED-F70B948808D4}" type="presParOf" srcId="{6DA0C3D3-1E35-4C45-8666-2D56C6E25C56}" destId="{4DBD4DEB-FEBA-4853-85DB-95EB5752996A}" srcOrd="1" destOrd="0" presId="urn:microsoft.com/office/officeart/2005/8/layout/list1"/>
    <dgm:cxn modelId="{5594E022-2E54-4F57-A2EB-25884682D79E}" type="presParOf" srcId="{6DA0C3D3-1E35-4C45-8666-2D56C6E25C56}" destId="{6636CF37-9BA1-49CB-9E76-10634FA34291}" srcOrd="2" destOrd="0" presId="urn:microsoft.com/office/officeart/2005/8/layout/list1"/>
    <dgm:cxn modelId="{EE440224-41CE-478E-8559-C0B1DBFD79F8}" type="presParOf" srcId="{6DA0C3D3-1E35-4C45-8666-2D56C6E25C56}" destId="{AF549A18-DA20-41EA-9D9C-85C115467090}" srcOrd="3" destOrd="0" presId="urn:microsoft.com/office/officeart/2005/8/layout/list1"/>
    <dgm:cxn modelId="{A28CC0E8-FB39-4C04-9B0A-613B66591B96}" type="presParOf" srcId="{6DA0C3D3-1E35-4C45-8666-2D56C6E25C56}" destId="{FD68E88C-208A-4EDB-956C-9BB5471F144A}" srcOrd="4" destOrd="0" presId="urn:microsoft.com/office/officeart/2005/8/layout/list1"/>
    <dgm:cxn modelId="{61622B3F-7968-4E5B-881D-FB1D8B4A2418}" type="presParOf" srcId="{FD68E88C-208A-4EDB-956C-9BB5471F144A}" destId="{CD252815-8CB4-401B-9525-9AAD95D8793B}" srcOrd="0" destOrd="0" presId="urn:microsoft.com/office/officeart/2005/8/layout/list1"/>
    <dgm:cxn modelId="{259D6C7D-6F2B-4DE1-9FEA-3338D8AE133A}" type="presParOf" srcId="{FD68E88C-208A-4EDB-956C-9BB5471F144A}" destId="{F171B71E-60E6-4DE0-9A85-E10681BDE5CC}" srcOrd="1" destOrd="0" presId="urn:microsoft.com/office/officeart/2005/8/layout/list1"/>
    <dgm:cxn modelId="{37F944BB-C3F5-49E1-A851-9484A498B574}" type="presParOf" srcId="{6DA0C3D3-1E35-4C45-8666-2D56C6E25C56}" destId="{21AC7679-59EB-498A-8941-2C4386FB388D}" srcOrd="5" destOrd="0" presId="urn:microsoft.com/office/officeart/2005/8/layout/list1"/>
    <dgm:cxn modelId="{5C5F8D82-C830-44AD-B9F8-79AD7B51520B}" type="presParOf" srcId="{6DA0C3D3-1E35-4C45-8666-2D56C6E25C56}" destId="{5D6AF632-4E5D-4218-B471-7B21EEBAF4BA}" srcOrd="6" destOrd="0" presId="urn:microsoft.com/office/officeart/2005/8/layout/list1"/>
    <dgm:cxn modelId="{857EEA5F-040E-4ECF-A5B2-10C9873000D4}" type="presParOf" srcId="{6DA0C3D3-1E35-4C45-8666-2D56C6E25C56}" destId="{80B9A8B2-27A2-40F0-93EE-CF95111CC545}" srcOrd="7" destOrd="0" presId="urn:microsoft.com/office/officeart/2005/8/layout/list1"/>
    <dgm:cxn modelId="{ADABE86C-AA93-4631-97FD-E7732780D0C4}" type="presParOf" srcId="{6DA0C3D3-1E35-4C45-8666-2D56C6E25C56}" destId="{9213C986-664D-4C99-9074-994A72C38EB6}" srcOrd="8" destOrd="0" presId="urn:microsoft.com/office/officeart/2005/8/layout/list1"/>
    <dgm:cxn modelId="{B8284A1E-C669-4C83-BC0C-B5DEE8DB2513}" type="presParOf" srcId="{9213C986-664D-4C99-9074-994A72C38EB6}" destId="{8DAE859E-C9BB-43DE-9D98-0F4AA82217B9}" srcOrd="0" destOrd="0" presId="urn:microsoft.com/office/officeart/2005/8/layout/list1"/>
    <dgm:cxn modelId="{722FF67F-63DE-433D-8878-D1C23A634983}" type="presParOf" srcId="{9213C986-664D-4C99-9074-994A72C38EB6}" destId="{1FC9F34D-6DBD-4825-90AD-2552E11C2BDF}" srcOrd="1" destOrd="0" presId="urn:microsoft.com/office/officeart/2005/8/layout/list1"/>
    <dgm:cxn modelId="{54F69F39-0FD1-411D-9967-F59EF4D25ED2}" type="presParOf" srcId="{6DA0C3D3-1E35-4C45-8666-2D56C6E25C56}" destId="{62F9CB13-4616-4A7A-97BA-50D1BA8138B2}" srcOrd="9" destOrd="0" presId="urn:microsoft.com/office/officeart/2005/8/layout/list1"/>
    <dgm:cxn modelId="{1B2BC111-588E-45C6-B588-D27E408572CD}" type="presParOf" srcId="{6DA0C3D3-1E35-4C45-8666-2D56C6E25C56}" destId="{13940113-2490-4298-A004-FAC57DE3CFF2}" srcOrd="10" destOrd="0" presId="urn:microsoft.com/office/officeart/2005/8/layout/list1"/>
    <dgm:cxn modelId="{D9833FCB-52ED-4727-9F2D-342B6B5AD507}" type="presParOf" srcId="{6DA0C3D3-1E35-4C45-8666-2D56C6E25C56}" destId="{769055EC-C3B9-4DC4-959B-8522C2C6FE99}" srcOrd="11" destOrd="0" presId="urn:microsoft.com/office/officeart/2005/8/layout/list1"/>
    <dgm:cxn modelId="{A4AD95EF-4474-4B25-9834-4850EEB4995D}" type="presParOf" srcId="{6DA0C3D3-1E35-4C45-8666-2D56C6E25C56}" destId="{8C28CC4D-EE12-4F5E-B33D-D513F88BDB79}" srcOrd="12" destOrd="0" presId="urn:microsoft.com/office/officeart/2005/8/layout/list1"/>
    <dgm:cxn modelId="{8AA4A493-A925-4187-9FB0-45624A18878E}" type="presParOf" srcId="{8C28CC4D-EE12-4F5E-B33D-D513F88BDB79}" destId="{4A65DA8C-C4B1-404B-87E8-2D2C34291CB8}" srcOrd="0" destOrd="0" presId="urn:microsoft.com/office/officeart/2005/8/layout/list1"/>
    <dgm:cxn modelId="{6FA51D45-4899-412F-99BB-244ACDD1CDCE}" type="presParOf" srcId="{8C28CC4D-EE12-4F5E-B33D-D513F88BDB79}" destId="{61532A6E-3050-4CB4-A4EE-A7432F87A764}" srcOrd="1" destOrd="0" presId="urn:microsoft.com/office/officeart/2005/8/layout/list1"/>
    <dgm:cxn modelId="{0CE03127-8203-4E07-8C3D-2971E2FA2906}" type="presParOf" srcId="{6DA0C3D3-1E35-4C45-8666-2D56C6E25C56}" destId="{4C4E4606-DE5C-4A5E-97BC-E25FEF5D7C8D}" srcOrd="13" destOrd="0" presId="urn:microsoft.com/office/officeart/2005/8/layout/list1"/>
    <dgm:cxn modelId="{63775744-7132-4254-BC06-5BB9DA74C667}" type="presParOf" srcId="{6DA0C3D3-1E35-4C45-8666-2D56C6E25C56}" destId="{2F4DAAA7-A075-4EF6-B651-7E0F2DF804B3}" srcOrd="14" destOrd="0" presId="urn:microsoft.com/office/officeart/2005/8/layout/list1"/>
    <dgm:cxn modelId="{B85FC609-92C4-46AE-B617-F3263E062B7C}" type="presParOf" srcId="{6DA0C3D3-1E35-4C45-8666-2D56C6E25C56}" destId="{050AE651-47CC-4541-A3D8-87A923F0BA95}" srcOrd="15" destOrd="0" presId="urn:microsoft.com/office/officeart/2005/8/layout/list1"/>
    <dgm:cxn modelId="{DEABA594-8F4A-4F28-A1A3-047A4BBFA153}" type="presParOf" srcId="{6DA0C3D3-1E35-4C45-8666-2D56C6E25C56}" destId="{99FF67FC-0A1C-40B4-B37E-C28C7D738C96}" srcOrd="16" destOrd="0" presId="urn:microsoft.com/office/officeart/2005/8/layout/list1"/>
    <dgm:cxn modelId="{6B39F4D2-A239-4C67-A196-451BF7EE50AD}" type="presParOf" srcId="{99FF67FC-0A1C-40B4-B37E-C28C7D738C96}" destId="{F337BC25-F2F2-4ABB-97C9-91CE7D166234}" srcOrd="0" destOrd="0" presId="urn:microsoft.com/office/officeart/2005/8/layout/list1"/>
    <dgm:cxn modelId="{573B7A33-A27B-449E-A6A3-A53EB125CA95}" type="presParOf" srcId="{99FF67FC-0A1C-40B4-B37E-C28C7D738C96}" destId="{F6BC660C-29A6-447B-BD8E-B5B98277931F}" srcOrd="1" destOrd="0" presId="urn:microsoft.com/office/officeart/2005/8/layout/list1"/>
    <dgm:cxn modelId="{3139DDE1-DD0C-4EA1-A878-D81B138E7FDD}" type="presParOf" srcId="{6DA0C3D3-1E35-4C45-8666-2D56C6E25C56}" destId="{C3A39ECD-A412-444F-9733-A58AB830E1F2}" srcOrd="17" destOrd="0" presId="urn:microsoft.com/office/officeart/2005/8/layout/list1"/>
    <dgm:cxn modelId="{6EAEC5B1-D30C-4052-A209-BC93525DE447}" type="presParOf" srcId="{6DA0C3D3-1E35-4C45-8666-2D56C6E25C56}" destId="{68E01600-C6ED-4F6A-89F8-568DDACEA58D}" srcOrd="18" destOrd="0" presId="urn:microsoft.com/office/officeart/2005/8/layout/list1"/>
  </dgm:cxnLst>
  <dgm:bg/>
  <dgm:whole/>
</dgm:dataModel>
</file>

<file path=ppt/diagrams/data2.xml><?xml version="1.0" encoding="utf-8"?>
<dgm:dataModel xmlns:dgm="http://schemas.openxmlformats.org/drawingml/2006/diagram" xmlns:a="http://schemas.openxmlformats.org/drawingml/2006/main">
  <dgm:ptLst>
    <dgm:pt modelId="{6D3DAF71-3E3D-4506-857B-EE051717902B}" type="doc">
      <dgm:prSet loTypeId="urn:microsoft.com/office/officeart/2005/8/layout/target3" loCatId="relationship" qsTypeId="urn:microsoft.com/office/officeart/2005/8/quickstyle/3d7" qsCatId="3D" csTypeId="urn:microsoft.com/office/officeart/2005/8/colors/colorful3" csCatId="colorful" phldr="1"/>
      <dgm:spPr/>
      <dgm:t>
        <a:bodyPr/>
        <a:lstStyle/>
        <a:p>
          <a:endParaRPr lang="ru-RU"/>
        </a:p>
      </dgm:t>
    </dgm:pt>
    <dgm:pt modelId="{64EE0231-631A-419E-A745-7229C9738959}">
      <dgm:prSet phldrT="[Текст]" custT="1"/>
      <dgm:spPr/>
      <dgm:t>
        <a:bodyPr/>
        <a:lstStyle/>
        <a:p>
          <a:pPr algn="l"/>
          <a:r>
            <a:rPr lang="ru-RU" sz="3200" dirty="0" smtClean="0"/>
            <a:t>Человек</a:t>
          </a:r>
          <a:endParaRPr lang="ru-RU" sz="3200" dirty="0"/>
        </a:p>
      </dgm:t>
    </dgm:pt>
    <dgm:pt modelId="{014F78BE-63E1-4419-89C7-F5B5C189E022}" type="parTrans" cxnId="{556D5626-2C16-4D37-9BF4-8B4E0DC6328F}">
      <dgm:prSet/>
      <dgm:spPr/>
      <dgm:t>
        <a:bodyPr/>
        <a:lstStyle/>
        <a:p>
          <a:endParaRPr lang="ru-RU"/>
        </a:p>
      </dgm:t>
    </dgm:pt>
    <dgm:pt modelId="{E9DC1244-4750-4FCC-BFC6-E5EC4B8AFC2C}" type="sibTrans" cxnId="{556D5626-2C16-4D37-9BF4-8B4E0DC6328F}">
      <dgm:prSet/>
      <dgm:spPr/>
      <dgm:t>
        <a:bodyPr/>
        <a:lstStyle/>
        <a:p>
          <a:endParaRPr lang="ru-RU"/>
        </a:p>
      </dgm:t>
    </dgm:pt>
    <dgm:pt modelId="{3844FCA0-25CB-49E7-8FD5-81D43D977B3F}">
      <dgm:prSet phldrT="[Текст]" custT="1"/>
      <dgm:spPr/>
      <dgm:t>
        <a:bodyPr/>
        <a:lstStyle/>
        <a:p>
          <a:r>
            <a:rPr lang="ru-RU" sz="2800" dirty="0" smtClean="0"/>
            <a:t>нажимает клавишу</a:t>
          </a:r>
          <a:endParaRPr lang="ru-RU" sz="2800" dirty="0"/>
        </a:p>
      </dgm:t>
    </dgm:pt>
    <dgm:pt modelId="{9728D380-4E71-42B9-B7E0-F7182AD70BCC}" type="parTrans" cxnId="{447DA644-7FE2-4633-9B59-E52B33FB726B}">
      <dgm:prSet/>
      <dgm:spPr/>
      <dgm:t>
        <a:bodyPr/>
        <a:lstStyle/>
        <a:p>
          <a:endParaRPr lang="ru-RU"/>
        </a:p>
      </dgm:t>
    </dgm:pt>
    <dgm:pt modelId="{2BF2BA1B-F41F-435E-8AE2-0DCC6E57417F}" type="sibTrans" cxnId="{447DA644-7FE2-4633-9B59-E52B33FB726B}">
      <dgm:prSet/>
      <dgm:spPr/>
      <dgm:t>
        <a:bodyPr/>
        <a:lstStyle/>
        <a:p>
          <a:endParaRPr lang="ru-RU"/>
        </a:p>
      </dgm:t>
    </dgm:pt>
    <dgm:pt modelId="{C358818B-DE34-4D49-AEB8-1F9BDFF23816}">
      <dgm:prSet phldrT="[Текст]" custT="1"/>
      <dgm:spPr/>
      <dgm:t>
        <a:bodyPr/>
        <a:lstStyle/>
        <a:p>
          <a:r>
            <a:rPr lang="ru-RU" sz="2800" dirty="0" smtClean="0"/>
            <a:t>поворачивает ручку управления телевизором</a:t>
          </a:r>
          <a:endParaRPr lang="ru-RU" sz="2800" dirty="0"/>
        </a:p>
      </dgm:t>
    </dgm:pt>
    <dgm:pt modelId="{F261F779-6B08-4BD6-8148-AD1345297882}" type="parTrans" cxnId="{D8F06A83-E407-47CE-97DD-21924DDD9F21}">
      <dgm:prSet/>
      <dgm:spPr/>
      <dgm:t>
        <a:bodyPr/>
        <a:lstStyle/>
        <a:p>
          <a:endParaRPr lang="ru-RU"/>
        </a:p>
      </dgm:t>
    </dgm:pt>
    <dgm:pt modelId="{3651D894-10D8-427C-92C5-B77DA83308B8}" type="sibTrans" cxnId="{D8F06A83-E407-47CE-97DD-21924DDD9F21}">
      <dgm:prSet/>
      <dgm:spPr/>
      <dgm:t>
        <a:bodyPr/>
        <a:lstStyle/>
        <a:p>
          <a:endParaRPr lang="ru-RU"/>
        </a:p>
      </dgm:t>
    </dgm:pt>
    <dgm:pt modelId="{E9C85E3B-DE3D-4650-B292-ABD27CFB1E2D}">
      <dgm:prSet phldrT="[Текст]" custT="1"/>
      <dgm:spPr/>
      <dgm:t>
        <a:bodyPr/>
        <a:lstStyle/>
        <a:p>
          <a:pPr algn="l">
            <a:spcAft>
              <a:spcPts val="0"/>
            </a:spcAft>
          </a:pPr>
          <a:r>
            <a:rPr lang="ru-RU" sz="3200" dirty="0" smtClean="0"/>
            <a:t>Светофор </a:t>
          </a:r>
        </a:p>
        <a:p>
          <a:pPr algn="l">
            <a:spcAft>
              <a:spcPts val="0"/>
            </a:spcAft>
          </a:pPr>
          <a:r>
            <a:rPr lang="ru-RU" sz="3200" dirty="0" smtClean="0"/>
            <a:t>разными </a:t>
          </a:r>
        </a:p>
        <a:p>
          <a:pPr algn="l">
            <a:spcAft>
              <a:spcPts val="0"/>
            </a:spcAft>
          </a:pPr>
          <a:r>
            <a:rPr lang="ru-RU" sz="3200" dirty="0" smtClean="0"/>
            <a:t>цветами</a:t>
          </a:r>
          <a:endParaRPr lang="ru-RU" sz="3200" dirty="0"/>
        </a:p>
      </dgm:t>
    </dgm:pt>
    <dgm:pt modelId="{2347C71D-6CFD-4D6B-8AF8-0118B87DFC60}" type="parTrans" cxnId="{D0DB57E9-5B2F-4A94-8FFD-EB21CB0C4816}">
      <dgm:prSet/>
      <dgm:spPr/>
      <dgm:t>
        <a:bodyPr/>
        <a:lstStyle/>
        <a:p>
          <a:endParaRPr lang="ru-RU"/>
        </a:p>
      </dgm:t>
    </dgm:pt>
    <dgm:pt modelId="{3F0F7886-D47F-4DAE-8048-CEE908348FF0}" type="sibTrans" cxnId="{D0DB57E9-5B2F-4A94-8FFD-EB21CB0C4816}">
      <dgm:prSet/>
      <dgm:spPr/>
      <dgm:t>
        <a:bodyPr/>
        <a:lstStyle/>
        <a:p>
          <a:endParaRPr lang="ru-RU"/>
        </a:p>
      </dgm:t>
    </dgm:pt>
    <dgm:pt modelId="{7F350197-06DB-4213-BCB4-1B3A96637B29}">
      <dgm:prSet phldrT="[Текст]" custT="1"/>
      <dgm:spPr/>
      <dgm:t>
        <a:bodyPr/>
        <a:lstStyle/>
        <a:p>
          <a:r>
            <a:rPr lang="ru-RU" sz="2800" dirty="0" smtClean="0"/>
            <a:t>управляет движением автомобилей</a:t>
          </a:r>
          <a:endParaRPr lang="ru-RU" sz="2800" dirty="0"/>
        </a:p>
      </dgm:t>
    </dgm:pt>
    <dgm:pt modelId="{6FECA305-A26E-4753-8EE4-531C80493605}" type="parTrans" cxnId="{D40D9E66-D9F2-4E02-BDB7-A10C0A86FC99}">
      <dgm:prSet/>
      <dgm:spPr/>
      <dgm:t>
        <a:bodyPr/>
        <a:lstStyle/>
        <a:p>
          <a:endParaRPr lang="ru-RU"/>
        </a:p>
      </dgm:t>
    </dgm:pt>
    <dgm:pt modelId="{9FE411FD-2563-407B-8EB5-F72C5A5B1588}" type="sibTrans" cxnId="{D40D9E66-D9F2-4E02-BDB7-A10C0A86FC99}">
      <dgm:prSet/>
      <dgm:spPr/>
      <dgm:t>
        <a:bodyPr/>
        <a:lstStyle/>
        <a:p>
          <a:endParaRPr lang="ru-RU"/>
        </a:p>
      </dgm:t>
    </dgm:pt>
    <dgm:pt modelId="{42EEDA00-0043-4897-BF72-24792854B5FB}">
      <dgm:prSet phldrT="[Текст]" custT="1"/>
      <dgm:spPr/>
      <dgm:t>
        <a:bodyPr/>
        <a:lstStyle/>
        <a:p>
          <a:pPr algn="l"/>
          <a:r>
            <a:rPr lang="ru-RU" sz="3200" dirty="0" smtClean="0"/>
            <a:t>Хозяин</a:t>
          </a:r>
          <a:endParaRPr lang="ru-RU" sz="3200" dirty="0"/>
        </a:p>
      </dgm:t>
    </dgm:pt>
    <dgm:pt modelId="{137BD795-7130-46CC-99AA-ADAFB1A5B48E}" type="parTrans" cxnId="{FE8994C5-E3EB-4A83-9CD5-98EE5F457F07}">
      <dgm:prSet/>
      <dgm:spPr/>
      <dgm:t>
        <a:bodyPr/>
        <a:lstStyle/>
        <a:p>
          <a:endParaRPr lang="ru-RU"/>
        </a:p>
      </dgm:t>
    </dgm:pt>
    <dgm:pt modelId="{27881DE8-A47C-4567-853C-5BFB083C1F6C}" type="sibTrans" cxnId="{FE8994C5-E3EB-4A83-9CD5-98EE5F457F07}">
      <dgm:prSet/>
      <dgm:spPr/>
      <dgm:t>
        <a:bodyPr/>
        <a:lstStyle/>
        <a:p>
          <a:endParaRPr lang="ru-RU"/>
        </a:p>
      </dgm:t>
    </dgm:pt>
    <dgm:pt modelId="{4CE7477C-1160-4D24-AF2D-C87D8508FE77}">
      <dgm:prSet phldrT="[Текст]" custT="1"/>
      <dgm:spPr/>
      <dgm:t>
        <a:bodyPr tIns="36000" bIns="36000" anchor="ctr" anchorCtr="0"/>
        <a:lstStyle/>
        <a:p>
          <a:r>
            <a:rPr lang="ru-RU" sz="2800" dirty="0" smtClean="0"/>
            <a:t>голосом подает команду собаке</a:t>
          </a:r>
          <a:endParaRPr lang="ru-RU" sz="2800" dirty="0"/>
        </a:p>
      </dgm:t>
    </dgm:pt>
    <dgm:pt modelId="{9A3A08A4-2A8C-46E3-91E5-238822F93101}" type="parTrans" cxnId="{461EF61A-BF4D-4ECA-BD19-EBDFB3042AFF}">
      <dgm:prSet/>
      <dgm:spPr/>
      <dgm:t>
        <a:bodyPr/>
        <a:lstStyle/>
        <a:p>
          <a:endParaRPr lang="ru-RU"/>
        </a:p>
      </dgm:t>
    </dgm:pt>
    <dgm:pt modelId="{801244D0-33CF-48C7-9721-BEF9A1AF2A85}" type="sibTrans" cxnId="{461EF61A-BF4D-4ECA-BD19-EBDFB3042AFF}">
      <dgm:prSet/>
      <dgm:spPr/>
      <dgm:t>
        <a:bodyPr/>
        <a:lstStyle/>
        <a:p>
          <a:endParaRPr lang="ru-RU"/>
        </a:p>
      </dgm:t>
    </dgm:pt>
    <dgm:pt modelId="{A9FA6D5D-E2B6-4918-8062-6C94B36F1EB7}">
      <dgm:prSet phldrT="[Текст]" custT="1"/>
      <dgm:spPr/>
      <dgm:t>
        <a:bodyPr/>
        <a:lstStyle/>
        <a:p>
          <a:endParaRPr lang="ru-RU" sz="2800" dirty="0"/>
        </a:p>
      </dgm:t>
    </dgm:pt>
    <dgm:pt modelId="{DBCF2197-F8AD-49E1-BBE1-585434030555}" type="parTrans" cxnId="{AC218535-73E6-407B-861C-B6666B27A119}">
      <dgm:prSet/>
      <dgm:spPr/>
      <dgm:t>
        <a:bodyPr/>
        <a:lstStyle/>
        <a:p>
          <a:endParaRPr lang="ru-RU"/>
        </a:p>
      </dgm:t>
    </dgm:pt>
    <dgm:pt modelId="{53457A9F-F591-4C1A-9F71-42320FB57C1F}" type="sibTrans" cxnId="{AC218535-73E6-407B-861C-B6666B27A119}">
      <dgm:prSet/>
      <dgm:spPr/>
      <dgm:t>
        <a:bodyPr/>
        <a:lstStyle/>
        <a:p>
          <a:endParaRPr lang="ru-RU"/>
        </a:p>
      </dgm:t>
    </dgm:pt>
    <dgm:pt modelId="{91BE96D3-4CB6-44E5-9792-83EA6A8D7340}">
      <dgm:prSet phldrT="[Текст]" custT="1"/>
      <dgm:spPr/>
      <dgm:t>
        <a:bodyPr/>
        <a:lstStyle/>
        <a:p>
          <a:r>
            <a:rPr lang="ru-RU" sz="2800" dirty="0" smtClean="0"/>
            <a:t>управляет движением пешеходов на перекрестке</a:t>
          </a:r>
          <a:endParaRPr lang="ru-RU" sz="2800" dirty="0"/>
        </a:p>
      </dgm:t>
    </dgm:pt>
    <dgm:pt modelId="{879A500F-7DB7-480A-AE66-4E9F94210D9A}" type="parTrans" cxnId="{C5A1FDE1-B7C7-494F-8FAD-88D206700881}">
      <dgm:prSet/>
      <dgm:spPr/>
      <dgm:t>
        <a:bodyPr/>
        <a:lstStyle/>
        <a:p>
          <a:endParaRPr lang="ru-RU"/>
        </a:p>
      </dgm:t>
    </dgm:pt>
    <dgm:pt modelId="{5DB83E18-40C4-4217-9891-D5DEAB52CDF8}" type="sibTrans" cxnId="{C5A1FDE1-B7C7-494F-8FAD-88D206700881}">
      <dgm:prSet/>
      <dgm:spPr/>
      <dgm:t>
        <a:bodyPr/>
        <a:lstStyle/>
        <a:p>
          <a:endParaRPr lang="ru-RU"/>
        </a:p>
      </dgm:t>
    </dgm:pt>
    <dgm:pt modelId="{8E0239D9-FAFF-4585-B445-283D6C89A830}" type="pres">
      <dgm:prSet presAssocID="{6D3DAF71-3E3D-4506-857B-EE051717902B}" presName="Name0" presStyleCnt="0">
        <dgm:presLayoutVars>
          <dgm:chMax val="7"/>
          <dgm:dir/>
          <dgm:animLvl val="lvl"/>
          <dgm:resizeHandles val="exact"/>
        </dgm:presLayoutVars>
      </dgm:prSet>
      <dgm:spPr/>
      <dgm:t>
        <a:bodyPr/>
        <a:lstStyle/>
        <a:p>
          <a:endParaRPr lang="ru-RU"/>
        </a:p>
      </dgm:t>
    </dgm:pt>
    <dgm:pt modelId="{420515B8-448A-4DE4-8276-7D1D3D983EA1}" type="pres">
      <dgm:prSet presAssocID="{64EE0231-631A-419E-A745-7229C9738959}" presName="circle1" presStyleLbl="node1" presStyleIdx="0" presStyleCnt="3" custScaleX="31489" custLinFactNeighborX="5140" custLinFactNeighborY="16527"/>
      <dgm:spPr/>
    </dgm:pt>
    <dgm:pt modelId="{F9D39658-066A-4498-90D1-72714CF6DED1}" type="pres">
      <dgm:prSet presAssocID="{64EE0231-631A-419E-A745-7229C9738959}" presName="space" presStyleCnt="0"/>
      <dgm:spPr/>
    </dgm:pt>
    <dgm:pt modelId="{3F62E157-83AB-4420-B73E-4CA7E082D693}" type="pres">
      <dgm:prSet presAssocID="{64EE0231-631A-419E-A745-7229C9738959}" presName="rect1" presStyleLbl="alignAcc1" presStyleIdx="0" presStyleCnt="3" custScaleX="131780" custLinFactNeighborX="-6750" custLinFactNeighborY="-17128"/>
      <dgm:spPr/>
      <dgm:t>
        <a:bodyPr/>
        <a:lstStyle/>
        <a:p>
          <a:endParaRPr lang="ru-RU"/>
        </a:p>
      </dgm:t>
    </dgm:pt>
    <dgm:pt modelId="{EAB813BB-6140-46BF-95FF-2C18FBCECFC1}" type="pres">
      <dgm:prSet presAssocID="{E9C85E3B-DE3D-4650-B292-ABD27CFB1E2D}" presName="vertSpace2" presStyleLbl="node1" presStyleIdx="0" presStyleCnt="3"/>
      <dgm:spPr/>
    </dgm:pt>
    <dgm:pt modelId="{742C34F3-6534-4262-83D2-123C95314157}" type="pres">
      <dgm:prSet presAssocID="{E9C85E3B-DE3D-4650-B292-ABD27CFB1E2D}" presName="circle2" presStyleLbl="node1" presStyleIdx="1" presStyleCnt="3" custScaleX="25069" custScaleY="104620" custLinFactNeighborX="-7465" custLinFactNeighborY="14857"/>
      <dgm:spPr/>
    </dgm:pt>
    <dgm:pt modelId="{F513BAAC-28DB-4B97-BC65-4CCC6FB9EAFA}" type="pres">
      <dgm:prSet presAssocID="{E9C85E3B-DE3D-4650-B292-ABD27CFB1E2D}" presName="rect2" presStyleLbl="alignAcc1" presStyleIdx="1" presStyleCnt="3" custScaleX="130225" custScaleY="105204" custLinFactNeighborX="-7141" custLinFactNeighborY="-22609"/>
      <dgm:spPr/>
      <dgm:t>
        <a:bodyPr/>
        <a:lstStyle/>
        <a:p>
          <a:endParaRPr lang="ru-RU"/>
        </a:p>
      </dgm:t>
    </dgm:pt>
    <dgm:pt modelId="{34195363-1841-48D8-AE1D-80B92A31A954}" type="pres">
      <dgm:prSet presAssocID="{42EEDA00-0043-4897-BF72-24792854B5FB}" presName="vertSpace3" presStyleLbl="node1" presStyleIdx="1" presStyleCnt="3"/>
      <dgm:spPr/>
    </dgm:pt>
    <dgm:pt modelId="{0AEE3BDF-7484-4CBC-BD1A-1FF1EED42431}" type="pres">
      <dgm:prSet presAssocID="{42EEDA00-0043-4897-BF72-24792854B5FB}" presName="circle3" presStyleLbl="node1" presStyleIdx="2" presStyleCnt="3" custScaleX="23586" custLinFactNeighborX="-59492" custLinFactNeighborY="9342"/>
      <dgm:spPr/>
    </dgm:pt>
    <dgm:pt modelId="{962284D6-ED83-49AB-931D-BE34B287CC82}" type="pres">
      <dgm:prSet presAssocID="{42EEDA00-0043-4897-BF72-24792854B5FB}" presName="rect3" presStyleLbl="alignAcc1" presStyleIdx="2" presStyleCnt="3" custScaleX="130283" custLinFactNeighborX="-7112" custLinFactNeighborY="-23759"/>
      <dgm:spPr/>
      <dgm:t>
        <a:bodyPr/>
        <a:lstStyle/>
        <a:p>
          <a:endParaRPr lang="ru-RU"/>
        </a:p>
      </dgm:t>
    </dgm:pt>
    <dgm:pt modelId="{EDCC2C7B-B16A-4A6F-A108-E0F08CA0DEEE}" type="pres">
      <dgm:prSet presAssocID="{64EE0231-631A-419E-A745-7229C9738959}" presName="rect1ParTx" presStyleLbl="alignAcc1" presStyleIdx="2" presStyleCnt="3">
        <dgm:presLayoutVars>
          <dgm:chMax val="1"/>
          <dgm:bulletEnabled val="1"/>
        </dgm:presLayoutVars>
      </dgm:prSet>
      <dgm:spPr/>
      <dgm:t>
        <a:bodyPr/>
        <a:lstStyle/>
        <a:p>
          <a:endParaRPr lang="ru-RU"/>
        </a:p>
      </dgm:t>
    </dgm:pt>
    <dgm:pt modelId="{B1E93B21-9129-4B6F-98EA-81F993B05948}" type="pres">
      <dgm:prSet presAssocID="{64EE0231-631A-419E-A745-7229C9738959}" presName="rect1ChTx" presStyleLbl="alignAcc1" presStyleIdx="2" presStyleCnt="3" custScaleX="202017" custLinFactNeighborX="-33323" custLinFactNeighborY="-54090">
        <dgm:presLayoutVars>
          <dgm:bulletEnabled val="1"/>
        </dgm:presLayoutVars>
      </dgm:prSet>
      <dgm:spPr/>
      <dgm:t>
        <a:bodyPr/>
        <a:lstStyle/>
        <a:p>
          <a:endParaRPr lang="ru-RU"/>
        </a:p>
      </dgm:t>
    </dgm:pt>
    <dgm:pt modelId="{29B00357-27A5-48E3-A2E8-88523D463C52}" type="pres">
      <dgm:prSet presAssocID="{E9C85E3B-DE3D-4650-B292-ABD27CFB1E2D}" presName="rect2ParTx" presStyleLbl="alignAcc1" presStyleIdx="2" presStyleCnt="3">
        <dgm:presLayoutVars>
          <dgm:chMax val="1"/>
          <dgm:bulletEnabled val="1"/>
        </dgm:presLayoutVars>
      </dgm:prSet>
      <dgm:spPr/>
      <dgm:t>
        <a:bodyPr/>
        <a:lstStyle/>
        <a:p>
          <a:endParaRPr lang="ru-RU"/>
        </a:p>
      </dgm:t>
    </dgm:pt>
    <dgm:pt modelId="{49DD81C2-D74E-424D-9283-7DD7F2BECAE4}" type="pres">
      <dgm:prSet presAssocID="{E9C85E3B-DE3D-4650-B292-ABD27CFB1E2D}" presName="rect2ChTx" presStyleLbl="alignAcc1" presStyleIdx="2" presStyleCnt="3" custScaleX="201077" custScaleY="100000" custLinFactNeighborX="-34592" custLinFactNeighborY="-28965">
        <dgm:presLayoutVars>
          <dgm:bulletEnabled val="1"/>
        </dgm:presLayoutVars>
      </dgm:prSet>
      <dgm:spPr/>
      <dgm:t>
        <a:bodyPr/>
        <a:lstStyle/>
        <a:p>
          <a:endParaRPr lang="ru-RU"/>
        </a:p>
      </dgm:t>
    </dgm:pt>
    <dgm:pt modelId="{6D1B86FA-14D7-4AD9-A534-59A245B8D2BA}" type="pres">
      <dgm:prSet presAssocID="{42EEDA00-0043-4897-BF72-24792854B5FB}" presName="rect3ParTx" presStyleLbl="alignAcc1" presStyleIdx="2" presStyleCnt="3">
        <dgm:presLayoutVars>
          <dgm:chMax val="1"/>
          <dgm:bulletEnabled val="1"/>
        </dgm:presLayoutVars>
      </dgm:prSet>
      <dgm:spPr/>
      <dgm:t>
        <a:bodyPr/>
        <a:lstStyle/>
        <a:p>
          <a:endParaRPr lang="ru-RU"/>
        </a:p>
      </dgm:t>
    </dgm:pt>
    <dgm:pt modelId="{D662071C-6EFF-46DB-9A07-5E4F5D558D84}" type="pres">
      <dgm:prSet presAssocID="{42EEDA00-0043-4897-BF72-24792854B5FB}" presName="rect3ChTx" presStyleLbl="alignAcc1" presStyleIdx="2" presStyleCnt="3" custScaleX="195579" custScaleY="100000" custLinFactNeighborX="-36981" custLinFactNeighborY="-23860">
        <dgm:presLayoutVars>
          <dgm:bulletEnabled val="1"/>
        </dgm:presLayoutVars>
      </dgm:prSet>
      <dgm:spPr/>
      <dgm:t>
        <a:bodyPr/>
        <a:lstStyle/>
        <a:p>
          <a:endParaRPr lang="ru-RU"/>
        </a:p>
      </dgm:t>
    </dgm:pt>
  </dgm:ptLst>
  <dgm:cxnLst>
    <dgm:cxn modelId="{20758734-170C-436D-9F3B-9D2F536749FC}" type="presOf" srcId="{C358818B-DE34-4D49-AEB8-1F9BDFF23816}" destId="{B1E93B21-9129-4B6F-98EA-81F993B05948}" srcOrd="0" destOrd="1" presId="urn:microsoft.com/office/officeart/2005/8/layout/target3"/>
    <dgm:cxn modelId="{461EF61A-BF4D-4ECA-BD19-EBDFB3042AFF}" srcId="{42EEDA00-0043-4897-BF72-24792854B5FB}" destId="{4CE7477C-1160-4D24-AF2D-C87D8508FE77}" srcOrd="0" destOrd="0" parTransId="{9A3A08A4-2A8C-46E3-91E5-238822F93101}" sibTransId="{801244D0-33CF-48C7-9721-BEF9A1AF2A85}"/>
    <dgm:cxn modelId="{FE8994C5-E3EB-4A83-9CD5-98EE5F457F07}" srcId="{6D3DAF71-3E3D-4506-857B-EE051717902B}" destId="{42EEDA00-0043-4897-BF72-24792854B5FB}" srcOrd="2" destOrd="0" parTransId="{137BD795-7130-46CC-99AA-ADAFB1A5B48E}" sibTransId="{27881DE8-A47C-4567-853C-5BFB083C1F6C}"/>
    <dgm:cxn modelId="{D0DB57E9-5B2F-4A94-8FFD-EB21CB0C4816}" srcId="{6D3DAF71-3E3D-4506-857B-EE051717902B}" destId="{E9C85E3B-DE3D-4650-B292-ABD27CFB1E2D}" srcOrd="1" destOrd="0" parTransId="{2347C71D-6CFD-4D6B-8AF8-0118B87DFC60}" sibTransId="{3F0F7886-D47F-4DAE-8048-CEE908348FF0}"/>
    <dgm:cxn modelId="{BF09FE9D-751D-43A0-BB99-8A4D9EA41DE7}" type="presOf" srcId="{91BE96D3-4CB6-44E5-9792-83EA6A8D7340}" destId="{49DD81C2-D74E-424D-9283-7DD7F2BECAE4}" srcOrd="0" destOrd="1" presId="urn:microsoft.com/office/officeart/2005/8/layout/target3"/>
    <dgm:cxn modelId="{AE36783A-65D9-471E-B9CC-4E61111855FB}" type="presOf" srcId="{42EEDA00-0043-4897-BF72-24792854B5FB}" destId="{6D1B86FA-14D7-4AD9-A534-59A245B8D2BA}" srcOrd="1" destOrd="0" presId="urn:microsoft.com/office/officeart/2005/8/layout/target3"/>
    <dgm:cxn modelId="{C25D2028-8DCE-4587-B6B1-37BCCB26997E}" type="presOf" srcId="{64EE0231-631A-419E-A745-7229C9738959}" destId="{EDCC2C7B-B16A-4A6F-A108-E0F08CA0DEEE}" srcOrd="1" destOrd="0" presId="urn:microsoft.com/office/officeart/2005/8/layout/target3"/>
    <dgm:cxn modelId="{79760889-CB14-4220-87AE-FB300B2E429C}" type="presOf" srcId="{6D3DAF71-3E3D-4506-857B-EE051717902B}" destId="{8E0239D9-FAFF-4585-B445-283D6C89A830}" srcOrd="0" destOrd="0" presId="urn:microsoft.com/office/officeart/2005/8/layout/target3"/>
    <dgm:cxn modelId="{AC218535-73E6-407B-861C-B6666B27A119}" srcId="{E9C85E3B-DE3D-4650-B292-ABD27CFB1E2D}" destId="{A9FA6D5D-E2B6-4918-8062-6C94B36F1EB7}" srcOrd="2" destOrd="0" parTransId="{DBCF2197-F8AD-49E1-BBE1-585434030555}" sibTransId="{53457A9F-F591-4C1A-9F71-42320FB57C1F}"/>
    <dgm:cxn modelId="{28DEA0D8-64D6-4117-B517-A68E5CA2167A}" type="presOf" srcId="{E9C85E3B-DE3D-4650-B292-ABD27CFB1E2D}" destId="{F513BAAC-28DB-4B97-BC65-4CCC6FB9EAFA}" srcOrd="0" destOrd="0" presId="urn:microsoft.com/office/officeart/2005/8/layout/target3"/>
    <dgm:cxn modelId="{5A48E99D-701C-4B2A-82AC-67ADADD0A832}" type="presOf" srcId="{4CE7477C-1160-4D24-AF2D-C87D8508FE77}" destId="{D662071C-6EFF-46DB-9A07-5E4F5D558D84}" srcOrd="0" destOrd="0" presId="urn:microsoft.com/office/officeart/2005/8/layout/target3"/>
    <dgm:cxn modelId="{D40D9E66-D9F2-4E02-BDB7-A10C0A86FC99}" srcId="{E9C85E3B-DE3D-4650-B292-ABD27CFB1E2D}" destId="{7F350197-06DB-4213-BCB4-1B3A96637B29}" srcOrd="0" destOrd="0" parTransId="{6FECA305-A26E-4753-8EE4-531C80493605}" sibTransId="{9FE411FD-2563-407B-8EB5-F72C5A5B1588}"/>
    <dgm:cxn modelId="{180222F4-94B0-4C01-B046-DD4B5A53DBE2}" type="presOf" srcId="{42EEDA00-0043-4897-BF72-24792854B5FB}" destId="{962284D6-ED83-49AB-931D-BE34B287CC82}" srcOrd="0" destOrd="0" presId="urn:microsoft.com/office/officeart/2005/8/layout/target3"/>
    <dgm:cxn modelId="{447DA644-7FE2-4633-9B59-E52B33FB726B}" srcId="{64EE0231-631A-419E-A745-7229C9738959}" destId="{3844FCA0-25CB-49E7-8FD5-81D43D977B3F}" srcOrd="0" destOrd="0" parTransId="{9728D380-4E71-42B9-B7E0-F7182AD70BCC}" sibTransId="{2BF2BA1B-F41F-435E-8AE2-0DCC6E57417F}"/>
    <dgm:cxn modelId="{0E33D8F9-209B-4642-9965-CE957E923874}" type="presOf" srcId="{64EE0231-631A-419E-A745-7229C9738959}" destId="{3F62E157-83AB-4420-B73E-4CA7E082D693}" srcOrd="0" destOrd="0" presId="urn:microsoft.com/office/officeart/2005/8/layout/target3"/>
    <dgm:cxn modelId="{CA6CA8E0-7430-4AC0-8D1C-5862F68DCCE2}" type="presOf" srcId="{E9C85E3B-DE3D-4650-B292-ABD27CFB1E2D}" destId="{29B00357-27A5-48E3-A2E8-88523D463C52}" srcOrd="1" destOrd="0" presId="urn:microsoft.com/office/officeart/2005/8/layout/target3"/>
    <dgm:cxn modelId="{D8F06A83-E407-47CE-97DD-21924DDD9F21}" srcId="{64EE0231-631A-419E-A745-7229C9738959}" destId="{C358818B-DE34-4D49-AEB8-1F9BDFF23816}" srcOrd="1" destOrd="0" parTransId="{F261F779-6B08-4BD6-8148-AD1345297882}" sibTransId="{3651D894-10D8-427C-92C5-B77DA83308B8}"/>
    <dgm:cxn modelId="{58BE66FA-7659-4AD6-BB14-8969D5F017D9}" type="presOf" srcId="{A9FA6D5D-E2B6-4918-8062-6C94B36F1EB7}" destId="{49DD81C2-D74E-424D-9283-7DD7F2BECAE4}" srcOrd="0" destOrd="2" presId="urn:microsoft.com/office/officeart/2005/8/layout/target3"/>
    <dgm:cxn modelId="{C5A1FDE1-B7C7-494F-8FAD-88D206700881}" srcId="{E9C85E3B-DE3D-4650-B292-ABD27CFB1E2D}" destId="{91BE96D3-4CB6-44E5-9792-83EA6A8D7340}" srcOrd="1" destOrd="0" parTransId="{879A500F-7DB7-480A-AE66-4E9F94210D9A}" sibTransId="{5DB83E18-40C4-4217-9891-D5DEAB52CDF8}"/>
    <dgm:cxn modelId="{FE46E17F-8522-4315-88F7-70C3DFCD3C0F}" type="presOf" srcId="{3844FCA0-25CB-49E7-8FD5-81D43D977B3F}" destId="{B1E93B21-9129-4B6F-98EA-81F993B05948}" srcOrd="0" destOrd="0" presId="urn:microsoft.com/office/officeart/2005/8/layout/target3"/>
    <dgm:cxn modelId="{A83A3831-EFD8-46B5-9655-B23FD481997E}" type="presOf" srcId="{7F350197-06DB-4213-BCB4-1B3A96637B29}" destId="{49DD81C2-D74E-424D-9283-7DD7F2BECAE4}" srcOrd="0" destOrd="0" presId="urn:microsoft.com/office/officeart/2005/8/layout/target3"/>
    <dgm:cxn modelId="{556D5626-2C16-4D37-9BF4-8B4E0DC6328F}" srcId="{6D3DAF71-3E3D-4506-857B-EE051717902B}" destId="{64EE0231-631A-419E-A745-7229C9738959}" srcOrd="0" destOrd="0" parTransId="{014F78BE-63E1-4419-89C7-F5B5C189E022}" sibTransId="{E9DC1244-4750-4FCC-BFC6-E5EC4B8AFC2C}"/>
    <dgm:cxn modelId="{E856C6ED-B5DE-41C7-8B29-744714D5A41D}" type="presParOf" srcId="{8E0239D9-FAFF-4585-B445-283D6C89A830}" destId="{420515B8-448A-4DE4-8276-7D1D3D983EA1}" srcOrd="0" destOrd="0" presId="urn:microsoft.com/office/officeart/2005/8/layout/target3"/>
    <dgm:cxn modelId="{FD186AFB-A7C2-41E0-AC9F-34F594AE00BA}" type="presParOf" srcId="{8E0239D9-FAFF-4585-B445-283D6C89A830}" destId="{F9D39658-066A-4498-90D1-72714CF6DED1}" srcOrd="1" destOrd="0" presId="urn:microsoft.com/office/officeart/2005/8/layout/target3"/>
    <dgm:cxn modelId="{CEE9C222-1C68-49E8-B808-A6DFAD401C26}" type="presParOf" srcId="{8E0239D9-FAFF-4585-B445-283D6C89A830}" destId="{3F62E157-83AB-4420-B73E-4CA7E082D693}" srcOrd="2" destOrd="0" presId="urn:microsoft.com/office/officeart/2005/8/layout/target3"/>
    <dgm:cxn modelId="{D6D45509-37F8-450F-AA63-8C3993C1F3DC}" type="presParOf" srcId="{8E0239D9-FAFF-4585-B445-283D6C89A830}" destId="{EAB813BB-6140-46BF-95FF-2C18FBCECFC1}" srcOrd="3" destOrd="0" presId="urn:microsoft.com/office/officeart/2005/8/layout/target3"/>
    <dgm:cxn modelId="{F06C77F8-E928-4451-A655-2AC1758E4577}" type="presParOf" srcId="{8E0239D9-FAFF-4585-B445-283D6C89A830}" destId="{742C34F3-6534-4262-83D2-123C95314157}" srcOrd="4" destOrd="0" presId="urn:microsoft.com/office/officeart/2005/8/layout/target3"/>
    <dgm:cxn modelId="{10FDD18B-DC78-42C6-8BEC-7BF2097FBA49}" type="presParOf" srcId="{8E0239D9-FAFF-4585-B445-283D6C89A830}" destId="{F513BAAC-28DB-4B97-BC65-4CCC6FB9EAFA}" srcOrd="5" destOrd="0" presId="urn:microsoft.com/office/officeart/2005/8/layout/target3"/>
    <dgm:cxn modelId="{958A4DB0-6B27-450D-8901-C04A64A4162C}" type="presParOf" srcId="{8E0239D9-FAFF-4585-B445-283D6C89A830}" destId="{34195363-1841-48D8-AE1D-80B92A31A954}" srcOrd="6" destOrd="0" presId="urn:microsoft.com/office/officeart/2005/8/layout/target3"/>
    <dgm:cxn modelId="{FD3A533D-101E-49B5-8F09-1F7F0C10B761}" type="presParOf" srcId="{8E0239D9-FAFF-4585-B445-283D6C89A830}" destId="{0AEE3BDF-7484-4CBC-BD1A-1FF1EED42431}" srcOrd="7" destOrd="0" presId="urn:microsoft.com/office/officeart/2005/8/layout/target3"/>
    <dgm:cxn modelId="{7147A3E0-6923-43C5-842F-0F42AD5901DA}" type="presParOf" srcId="{8E0239D9-FAFF-4585-B445-283D6C89A830}" destId="{962284D6-ED83-49AB-931D-BE34B287CC82}" srcOrd="8" destOrd="0" presId="urn:microsoft.com/office/officeart/2005/8/layout/target3"/>
    <dgm:cxn modelId="{0B1B90FF-41D7-44D8-98A0-0D43CDF0A158}" type="presParOf" srcId="{8E0239D9-FAFF-4585-B445-283D6C89A830}" destId="{EDCC2C7B-B16A-4A6F-A108-E0F08CA0DEEE}" srcOrd="9" destOrd="0" presId="urn:microsoft.com/office/officeart/2005/8/layout/target3"/>
    <dgm:cxn modelId="{3A6827BC-C049-4F0F-87D6-B9DC9B9E26B9}" type="presParOf" srcId="{8E0239D9-FAFF-4585-B445-283D6C89A830}" destId="{B1E93B21-9129-4B6F-98EA-81F993B05948}" srcOrd="10" destOrd="0" presId="urn:microsoft.com/office/officeart/2005/8/layout/target3"/>
    <dgm:cxn modelId="{45F2183C-6BDA-452E-99EB-3897E99EC7A4}" type="presParOf" srcId="{8E0239D9-FAFF-4585-B445-283D6C89A830}" destId="{29B00357-27A5-48E3-A2E8-88523D463C52}" srcOrd="11" destOrd="0" presId="urn:microsoft.com/office/officeart/2005/8/layout/target3"/>
    <dgm:cxn modelId="{EF32D839-5FDC-4FF1-AAD8-DC5717ABDF95}" type="presParOf" srcId="{8E0239D9-FAFF-4585-B445-283D6C89A830}" destId="{49DD81C2-D74E-424D-9283-7DD7F2BECAE4}" srcOrd="12" destOrd="0" presId="urn:microsoft.com/office/officeart/2005/8/layout/target3"/>
    <dgm:cxn modelId="{9AE8FB69-4E06-4750-93DC-A100E07B3C41}" type="presParOf" srcId="{8E0239D9-FAFF-4585-B445-283D6C89A830}" destId="{6D1B86FA-14D7-4AD9-A534-59A245B8D2BA}" srcOrd="13" destOrd="0" presId="urn:microsoft.com/office/officeart/2005/8/layout/target3"/>
    <dgm:cxn modelId="{32AB0D69-6D4F-47F7-B780-D8F7F4DBD9EF}" type="presParOf" srcId="{8E0239D9-FAFF-4585-B445-283D6C89A830}" destId="{D662071C-6EFF-46DB-9A07-5E4F5D558D84}" srcOrd="14" destOrd="0" presId="urn:microsoft.com/office/officeart/2005/8/layout/target3"/>
  </dgm:cxnLst>
  <dgm:bg/>
  <dgm:whole/>
</dgm:dataModel>
</file>

<file path=ppt/diagrams/data3.xml><?xml version="1.0" encoding="utf-8"?>
<dgm:dataModel xmlns:dgm="http://schemas.openxmlformats.org/drawingml/2006/diagram" xmlns:a="http://schemas.openxmlformats.org/drawingml/2006/main">
  <dgm:ptLst>
    <dgm:pt modelId="{8F8D0CE8-0BC0-4889-873D-861FE72E3B28}" type="doc">
      <dgm:prSet loTypeId="urn:microsoft.com/office/officeart/2005/8/layout/pyramid2" loCatId="pyramid" qsTypeId="urn:microsoft.com/office/officeart/2005/8/quickstyle/3d5" qsCatId="3D" csTypeId="urn:microsoft.com/office/officeart/2005/8/colors/colorful5" csCatId="colorful" phldr="1"/>
      <dgm:spPr/>
    </dgm:pt>
    <dgm:pt modelId="{4C12C1C1-AC5B-4114-976E-3ACB727A53B2}">
      <dgm:prSet phldrT="[Текст]" custT="1"/>
      <dgm:spPr/>
      <dgm:t>
        <a:bodyPr/>
        <a:lstStyle/>
        <a:p>
          <a:r>
            <a:rPr lang="ru-RU" sz="2400" dirty="0" smtClean="0"/>
            <a:t>включить/выключить</a:t>
          </a:r>
          <a:endParaRPr lang="ru-RU" sz="2400" dirty="0"/>
        </a:p>
      </dgm:t>
    </dgm:pt>
    <dgm:pt modelId="{3F706CD1-7D38-4C2E-8603-D188D0248000}" type="parTrans" cxnId="{572E3707-F2ED-4E9E-A67B-7B5D2FC16F68}">
      <dgm:prSet/>
      <dgm:spPr/>
      <dgm:t>
        <a:bodyPr/>
        <a:lstStyle/>
        <a:p>
          <a:endParaRPr lang="ru-RU" sz="2400"/>
        </a:p>
      </dgm:t>
    </dgm:pt>
    <dgm:pt modelId="{A3C7E77A-6AE7-4EFF-A037-26073833994E}" type="sibTrans" cxnId="{572E3707-F2ED-4E9E-A67B-7B5D2FC16F68}">
      <dgm:prSet/>
      <dgm:spPr/>
      <dgm:t>
        <a:bodyPr/>
        <a:lstStyle/>
        <a:p>
          <a:endParaRPr lang="ru-RU" sz="2400"/>
        </a:p>
      </dgm:t>
    </dgm:pt>
    <dgm:pt modelId="{9D0F85BE-C957-4D45-BE4E-70096C037C9E}">
      <dgm:prSet phldrT="[Текст]" custT="1"/>
      <dgm:spPr/>
      <dgm:t>
        <a:bodyPr/>
        <a:lstStyle/>
        <a:p>
          <a:r>
            <a:rPr lang="ru-RU" sz="2400" dirty="0" smtClean="0"/>
            <a:t>переключить канал</a:t>
          </a:r>
          <a:endParaRPr lang="ru-RU" sz="2400" dirty="0"/>
        </a:p>
      </dgm:t>
    </dgm:pt>
    <dgm:pt modelId="{92987CFD-C353-4211-98C0-76B04D110FDD}" type="parTrans" cxnId="{8DCF6997-F519-4A53-B7D5-AAD9F9760700}">
      <dgm:prSet/>
      <dgm:spPr/>
      <dgm:t>
        <a:bodyPr/>
        <a:lstStyle/>
        <a:p>
          <a:endParaRPr lang="ru-RU" sz="2400"/>
        </a:p>
      </dgm:t>
    </dgm:pt>
    <dgm:pt modelId="{F7196397-CE5B-4EEA-82C2-66C0D5E396A6}" type="sibTrans" cxnId="{8DCF6997-F519-4A53-B7D5-AAD9F9760700}">
      <dgm:prSet/>
      <dgm:spPr/>
      <dgm:t>
        <a:bodyPr/>
        <a:lstStyle/>
        <a:p>
          <a:endParaRPr lang="ru-RU" sz="2400"/>
        </a:p>
      </dgm:t>
    </dgm:pt>
    <dgm:pt modelId="{B0EA2541-539F-4BF0-98F8-389E88C314D3}">
      <dgm:prSet phldrT="[Текст]" custT="1"/>
      <dgm:spPr/>
      <dgm:t>
        <a:bodyPr/>
        <a:lstStyle/>
        <a:p>
          <a:r>
            <a:rPr lang="ru-RU" sz="2400" dirty="0" smtClean="0"/>
            <a:t>увеличить/уменьшить громкость</a:t>
          </a:r>
          <a:endParaRPr lang="ru-RU" sz="2400" dirty="0"/>
        </a:p>
      </dgm:t>
    </dgm:pt>
    <dgm:pt modelId="{110DCAA5-58C6-45C9-96F0-4F7015550012}" type="parTrans" cxnId="{6D5163CB-C7AC-4EE8-B2D1-19FDDFB2F560}">
      <dgm:prSet/>
      <dgm:spPr/>
      <dgm:t>
        <a:bodyPr/>
        <a:lstStyle/>
        <a:p>
          <a:endParaRPr lang="ru-RU" sz="2400"/>
        </a:p>
      </dgm:t>
    </dgm:pt>
    <dgm:pt modelId="{39E7B03F-4C70-41C3-A040-6DD7F15D77B0}" type="sibTrans" cxnId="{6D5163CB-C7AC-4EE8-B2D1-19FDDFB2F560}">
      <dgm:prSet/>
      <dgm:spPr/>
      <dgm:t>
        <a:bodyPr/>
        <a:lstStyle/>
        <a:p>
          <a:endParaRPr lang="ru-RU" sz="2400"/>
        </a:p>
      </dgm:t>
    </dgm:pt>
    <dgm:pt modelId="{85417171-A989-48B5-8B44-76AD644E3DC2}" type="pres">
      <dgm:prSet presAssocID="{8F8D0CE8-0BC0-4889-873D-861FE72E3B28}" presName="compositeShape" presStyleCnt="0">
        <dgm:presLayoutVars>
          <dgm:dir/>
          <dgm:resizeHandles/>
        </dgm:presLayoutVars>
      </dgm:prSet>
      <dgm:spPr/>
    </dgm:pt>
    <dgm:pt modelId="{D7B0DB0B-3A33-4364-B814-84DAE4C4B454}" type="pres">
      <dgm:prSet presAssocID="{8F8D0CE8-0BC0-4889-873D-861FE72E3B28}" presName="pyramid" presStyleLbl="node1" presStyleIdx="0" presStyleCnt="1" custScaleX="125478"/>
      <dgm:spPr/>
    </dgm:pt>
    <dgm:pt modelId="{03796927-313C-4FE0-8962-2C3DE4EA22A1}" type="pres">
      <dgm:prSet presAssocID="{8F8D0CE8-0BC0-4889-873D-861FE72E3B28}" presName="theList" presStyleCnt="0"/>
      <dgm:spPr/>
    </dgm:pt>
    <dgm:pt modelId="{5F38CF78-BDBA-49AA-9071-61A70977BA0D}" type="pres">
      <dgm:prSet presAssocID="{4C12C1C1-AC5B-4114-976E-3ACB727A53B2}" presName="aNode" presStyleLbl="fgAcc1" presStyleIdx="0" presStyleCnt="3" custScaleX="113520">
        <dgm:presLayoutVars>
          <dgm:bulletEnabled val="1"/>
        </dgm:presLayoutVars>
      </dgm:prSet>
      <dgm:spPr/>
      <dgm:t>
        <a:bodyPr/>
        <a:lstStyle/>
        <a:p>
          <a:endParaRPr lang="ru-RU"/>
        </a:p>
      </dgm:t>
    </dgm:pt>
    <dgm:pt modelId="{EF31E220-6D3E-4C10-AE22-B6AA0067059F}" type="pres">
      <dgm:prSet presAssocID="{4C12C1C1-AC5B-4114-976E-3ACB727A53B2}" presName="aSpace" presStyleCnt="0"/>
      <dgm:spPr/>
    </dgm:pt>
    <dgm:pt modelId="{7043B967-B314-4560-891B-7AC68203FF45}" type="pres">
      <dgm:prSet presAssocID="{9D0F85BE-C957-4D45-BE4E-70096C037C9E}" presName="aNode" presStyleLbl="fgAcc1" presStyleIdx="1" presStyleCnt="3">
        <dgm:presLayoutVars>
          <dgm:bulletEnabled val="1"/>
        </dgm:presLayoutVars>
      </dgm:prSet>
      <dgm:spPr/>
      <dgm:t>
        <a:bodyPr/>
        <a:lstStyle/>
        <a:p>
          <a:endParaRPr lang="ru-RU"/>
        </a:p>
      </dgm:t>
    </dgm:pt>
    <dgm:pt modelId="{F136A614-C528-4D1B-94AB-708A2A2F2BBF}" type="pres">
      <dgm:prSet presAssocID="{9D0F85BE-C957-4D45-BE4E-70096C037C9E}" presName="aSpace" presStyleCnt="0"/>
      <dgm:spPr/>
    </dgm:pt>
    <dgm:pt modelId="{AFDEE95C-129F-45F1-AF7F-D8E60E244DD2}" type="pres">
      <dgm:prSet presAssocID="{B0EA2541-539F-4BF0-98F8-389E88C314D3}" presName="aNode" presStyleLbl="fgAcc1" presStyleIdx="2" presStyleCnt="3" custScaleX="126186">
        <dgm:presLayoutVars>
          <dgm:bulletEnabled val="1"/>
        </dgm:presLayoutVars>
      </dgm:prSet>
      <dgm:spPr/>
      <dgm:t>
        <a:bodyPr/>
        <a:lstStyle/>
        <a:p>
          <a:endParaRPr lang="ru-RU"/>
        </a:p>
      </dgm:t>
    </dgm:pt>
    <dgm:pt modelId="{C26E2396-B876-4928-B108-1A91EDDA3348}" type="pres">
      <dgm:prSet presAssocID="{B0EA2541-539F-4BF0-98F8-389E88C314D3}" presName="aSpace" presStyleCnt="0"/>
      <dgm:spPr/>
    </dgm:pt>
  </dgm:ptLst>
  <dgm:cxnLst>
    <dgm:cxn modelId="{6D5163CB-C7AC-4EE8-B2D1-19FDDFB2F560}" srcId="{8F8D0CE8-0BC0-4889-873D-861FE72E3B28}" destId="{B0EA2541-539F-4BF0-98F8-389E88C314D3}" srcOrd="2" destOrd="0" parTransId="{110DCAA5-58C6-45C9-96F0-4F7015550012}" sibTransId="{39E7B03F-4C70-41C3-A040-6DD7F15D77B0}"/>
    <dgm:cxn modelId="{8E49E8B8-8456-4A50-8EAB-8434189AA3B4}" type="presOf" srcId="{9D0F85BE-C957-4D45-BE4E-70096C037C9E}" destId="{7043B967-B314-4560-891B-7AC68203FF45}" srcOrd="0" destOrd="0" presId="urn:microsoft.com/office/officeart/2005/8/layout/pyramid2"/>
    <dgm:cxn modelId="{572E3707-F2ED-4E9E-A67B-7B5D2FC16F68}" srcId="{8F8D0CE8-0BC0-4889-873D-861FE72E3B28}" destId="{4C12C1C1-AC5B-4114-976E-3ACB727A53B2}" srcOrd="0" destOrd="0" parTransId="{3F706CD1-7D38-4C2E-8603-D188D0248000}" sibTransId="{A3C7E77A-6AE7-4EFF-A037-26073833994E}"/>
    <dgm:cxn modelId="{6148DDB4-5189-4183-A917-2F55F73B72A1}" type="presOf" srcId="{B0EA2541-539F-4BF0-98F8-389E88C314D3}" destId="{AFDEE95C-129F-45F1-AF7F-D8E60E244DD2}" srcOrd="0" destOrd="0" presId="urn:microsoft.com/office/officeart/2005/8/layout/pyramid2"/>
    <dgm:cxn modelId="{491E336B-7552-4355-94F8-3ACA03B7A296}" type="presOf" srcId="{8F8D0CE8-0BC0-4889-873D-861FE72E3B28}" destId="{85417171-A989-48B5-8B44-76AD644E3DC2}" srcOrd="0" destOrd="0" presId="urn:microsoft.com/office/officeart/2005/8/layout/pyramid2"/>
    <dgm:cxn modelId="{68BA6EC4-DBE5-431C-AAF1-566B7C65D59C}" type="presOf" srcId="{4C12C1C1-AC5B-4114-976E-3ACB727A53B2}" destId="{5F38CF78-BDBA-49AA-9071-61A70977BA0D}" srcOrd="0" destOrd="0" presId="urn:microsoft.com/office/officeart/2005/8/layout/pyramid2"/>
    <dgm:cxn modelId="{8DCF6997-F519-4A53-B7D5-AAD9F9760700}" srcId="{8F8D0CE8-0BC0-4889-873D-861FE72E3B28}" destId="{9D0F85BE-C957-4D45-BE4E-70096C037C9E}" srcOrd="1" destOrd="0" parTransId="{92987CFD-C353-4211-98C0-76B04D110FDD}" sibTransId="{F7196397-CE5B-4EEA-82C2-66C0D5E396A6}"/>
    <dgm:cxn modelId="{B47ED5BD-8B99-4408-B450-5D5B44C9E834}" type="presParOf" srcId="{85417171-A989-48B5-8B44-76AD644E3DC2}" destId="{D7B0DB0B-3A33-4364-B814-84DAE4C4B454}" srcOrd="0" destOrd="0" presId="urn:microsoft.com/office/officeart/2005/8/layout/pyramid2"/>
    <dgm:cxn modelId="{8773CA5D-15C3-456B-A3DA-79DADB3BE521}" type="presParOf" srcId="{85417171-A989-48B5-8B44-76AD644E3DC2}" destId="{03796927-313C-4FE0-8962-2C3DE4EA22A1}" srcOrd="1" destOrd="0" presId="urn:microsoft.com/office/officeart/2005/8/layout/pyramid2"/>
    <dgm:cxn modelId="{29A049A1-CBE4-4770-9426-B64D431801D6}" type="presParOf" srcId="{03796927-313C-4FE0-8962-2C3DE4EA22A1}" destId="{5F38CF78-BDBA-49AA-9071-61A70977BA0D}" srcOrd="0" destOrd="0" presId="urn:microsoft.com/office/officeart/2005/8/layout/pyramid2"/>
    <dgm:cxn modelId="{DE489241-75EB-4265-ABE5-7444E184352C}" type="presParOf" srcId="{03796927-313C-4FE0-8962-2C3DE4EA22A1}" destId="{EF31E220-6D3E-4C10-AE22-B6AA0067059F}" srcOrd="1" destOrd="0" presId="urn:microsoft.com/office/officeart/2005/8/layout/pyramid2"/>
    <dgm:cxn modelId="{3601BABE-3178-4B7A-85C0-0C13DF97FB9F}" type="presParOf" srcId="{03796927-313C-4FE0-8962-2C3DE4EA22A1}" destId="{7043B967-B314-4560-891B-7AC68203FF45}" srcOrd="2" destOrd="0" presId="urn:microsoft.com/office/officeart/2005/8/layout/pyramid2"/>
    <dgm:cxn modelId="{9D0B5F58-86CB-40FE-BAE9-7E2F0A90AD8F}" type="presParOf" srcId="{03796927-313C-4FE0-8962-2C3DE4EA22A1}" destId="{F136A614-C528-4D1B-94AB-708A2A2F2BBF}" srcOrd="3" destOrd="0" presId="urn:microsoft.com/office/officeart/2005/8/layout/pyramid2"/>
    <dgm:cxn modelId="{56DFEB65-0AE4-4D3D-8F3B-42B1F5A994E4}" type="presParOf" srcId="{03796927-313C-4FE0-8962-2C3DE4EA22A1}" destId="{AFDEE95C-129F-45F1-AF7F-D8E60E244DD2}" srcOrd="4" destOrd="0" presId="urn:microsoft.com/office/officeart/2005/8/layout/pyramid2"/>
    <dgm:cxn modelId="{F5DDD652-7B72-40C7-A8AF-728B1FE59A68}" type="presParOf" srcId="{03796927-313C-4FE0-8962-2C3DE4EA22A1}" destId="{C26E2396-B876-4928-B108-1A91EDDA3348}" srcOrd="5" destOrd="0" presId="urn:microsoft.com/office/officeart/2005/8/layout/pyramid2"/>
  </dgm:cxnLst>
  <dgm:bg/>
  <dgm:whole/>
</dgm:dataModel>
</file>

<file path=ppt/diagrams/data4.xml><?xml version="1.0" encoding="utf-8"?>
<dgm:dataModel xmlns:dgm="http://schemas.openxmlformats.org/drawingml/2006/diagram" xmlns:a="http://schemas.openxmlformats.org/drawingml/2006/main">
  <dgm:ptLst>
    <dgm:pt modelId="{8F8D0CE8-0BC0-4889-873D-861FE72E3B28}" type="doc">
      <dgm:prSet loTypeId="urn:microsoft.com/office/officeart/2005/8/layout/pyramid2" loCatId="pyramid" qsTypeId="urn:microsoft.com/office/officeart/2005/8/quickstyle/3d5" qsCatId="3D" csTypeId="urn:microsoft.com/office/officeart/2005/8/colors/colorful5" csCatId="colorful" phldr="1"/>
      <dgm:spPr/>
    </dgm:pt>
    <dgm:pt modelId="{4C12C1C1-AC5B-4114-976E-3ACB727A53B2}">
      <dgm:prSet phldrT="[Текст]" custT="1"/>
      <dgm:spPr/>
      <dgm:t>
        <a:bodyPr/>
        <a:lstStyle/>
        <a:p>
          <a:r>
            <a:rPr lang="ru-RU" sz="4800" smtClean="0"/>
            <a:t>Сидеть!</a:t>
          </a:r>
          <a:endParaRPr lang="ru-RU" sz="4800" dirty="0"/>
        </a:p>
      </dgm:t>
    </dgm:pt>
    <dgm:pt modelId="{3F706CD1-7D38-4C2E-8603-D188D0248000}" type="parTrans" cxnId="{572E3707-F2ED-4E9E-A67B-7B5D2FC16F68}">
      <dgm:prSet/>
      <dgm:spPr/>
      <dgm:t>
        <a:bodyPr/>
        <a:lstStyle/>
        <a:p>
          <a:endParaRPr lang="ru-RU" sz="4800"/>
        </a:p>
      </dgm:t>
    </dgm:pt>
    <dgm:pt modelId="{A3C7E77A-6AE7-4EFF-A037-26073833994E}" type="sibTrans" cxnId="{572E3707-F2ED-4E9E-A67B-7B5D2FC16F68}">
      <dgm:prSet/>
      <dgm:spPr/>
      <dgm:t>
        <a:bodyPr/>
        <a:lstStyle/>
        <a:p>
          <a:endParaRPr lang="ru-RU" sz="4800"/>
        </a:p>
      </dgm:t>
    </dgm:pt>
    <dgm:pt modelId="{9D0F85BE-C957-4D45-BE4E-70096C037C9E}">
      <dgm:prSet phldrT="[Текст]" custT="1"/>
      <dgm:spPr/>
      <dgm:t>
        <a:bodyPr/>
        <a:lstStyle/>
        <a:p>
          <a:r>
            <a:rPr lang="ru-RU" sz="4800" smtClean="0"/>
            <a:t>Лежать!</a:t>
          </a:r>
          <a:endParaRPr lang="ru-RU" sz="4800" dirty="0"/>
        </a:p>
      </dgm:t>
    </dgm:pt>
    <dgm:pt modelId="{92987CFD-C353-4211-98C0-76B04D110FDD}" type="parTrans" cxnId="{8DCF6997-F519-4A53-B7D5-AAD9F9760700}">
      <dgm:prSet/>
      <dgm:spPr/>
      <dgm:t>
        <a:bodyPr/>
        <a:lstStyle/>
        <a:p>
          <a:endParaRPr lang="ru-RU" sz="4800"/>
        </a:p>
      </dgm:t>
    </dgm:pt>
    <dgm:pt modelId="{F7196397-CE5B-4EEA-82C2-66C0D5E396A6}" type="sibTrans" cxnId="{8DCF6997-F519-4A53-B7D5-AAD9F9760700}">
      <dgm:prSet/>
      <dgm:spPr/>
      <dgm:t>
        <a:bodyPr/>
        <a:lstStyle/>
        <a:p>
          <a:endParaRPr lang="ru-RU" sz="4800"/>
        </a:p>
      </dgm:t>
    </dgm:pt>
    <dgm:pt modelId="{B0EA2541-539F-4BF0-98F8-389E88C314D3}">
      <dgm:prSet phldrT="[Текст]" custT="1"/>
      <dgm:spPr/>
      <dgm:t>
        <a:bodyPr/>
        <a:lstStyle/>
        <a:p>
          <a:r>
            <a:rPr lang="ru-RU" sz="4800" dirty="0" smtClean="0"/>
            <a:t>Взять!</a:t>
          </a:r>
          <a:endParaRPr lang="ru-RU" sz="4800" dirty="0"/>
        </a:p>
      </dgm:t>
    </dgm:pt>
    <dgm:pt modelId="{110DCAA5-58C6-45C9-96F0-4F7015550012}" type="parTrans" cxnId="{6D5163CB-C7AC-4EE8-B2D1-19FDDFB2F560}">
      <dgm:prSet/>
      <dgm:spPr/>
      <dgm:t>
        <a:bodyPr/>
        <a:lstStyle/>
        <a:p>
          <a:endParaRPr lang="ru-RU" sz="4800"/>
        </a:p>
      </dgm:t>
    </dgm:pt>
    <dgm:pt modelId="{39E7B03F-4C70-41C3-A040-6DD7F15D77B0}" type="sibTrans" cxnId="{6D5163CB-C7AC-4EE8-B2D1-19FDDFB2F560}">
      <dgm:prSet/>
      <dgm:spPr/>
      <dgm:t>
        <a:bodyPr/>
        <a:lstStyle/>
        <a:p>
          <a:endParaRPr lang="ru-RU" sz="4800"/>
        </a:p>
      </dgm:t>
    </dgm:pt>
    <dgm:pt modelId="{85417171-A989-48B5-8B44-76AD644E3DC2}" type="pres">
      <dgm:prSet presAssocID="{8F8D0CE8-0BC0-4889-873D-861FE72E3B28}" presName="compositeShape" presStyleCnt="0">
        <dgm:presLayoutVars>
          <dgm:dir/>
          <dgm:resizeHandles/>
        </dgm:presLayoutVars>
      </dgm:prSet>
      <dgm:spPr/>
    </dgm:pt>
    <dgm:pt modelId="{D7B0DB0B-3A33-4364-B814-84DAE4C4B454}" type="pres">
      <dgm:prSet presAssocID="{8F8D0CE8-0BC0-4889-873D-861FE72E3B28}" presName="pyramid" presStyleLbl="node1" presStyleIdx="0" presStyleCnt="1" custScaleX="125478"/>
      <dgm:spPr/>
    </dgm:pt>
    <dgm:pt modelId="{03796927-313C-4FE0-8962-2C3DE4EA22A1}" type="pres">
      <dgm:prSet presAssocID="{8F8D0CE8-0BC0-4889-873D-861FE72E3B28}" presName="theList" presStyleCnt="0"/>
      <dgm:spPr/>
    </dgm:pt>
    <dgm:pt modelId="{5F38CF78-BDBA-49AA-9071-61A70977BA0D}" type="pres">
      <dgm:prSet presAssocID="{4C12C1C1-AC5B-4114-976E-3ACB727A53B2}" presName="aNode" presStyleLbl="fgAcc1" presStyleIdx="0" presStyleCnt="3" custScaleX="113520">
        <dgm:presLayoutVars>
          <dgm:bulletEnabled val="1"/>
        </dgm:presLayoutVars>
      </dgm:prSet>
      <dgm:spPr/>
      <dgm:t>
        <a:bodyPr/>
        <a:lstStyle/>
        <a:p>
          <a:endParaRPr lang="ru-RU"/>
        </a:p>
      </dgm:t>
    </dgm:pt>
    <dgm:pt modelId="{EF31E220-6D3E-4C10-AE22-B6AA0067059F}" type="pres">
      <dgm:prSet presAssocID="{4C12C1C1-AC5B-4114-976E-3ACB727A53B2}" presName="aSpace" presStyleCnt="0"/>
      <dgm:spPr/>
    </dgm:pt>
    <dgm:pt modelId="{7043B967-B314-4560-891B-7AC68203FF45}" type="pres">
      <dgm:prSet presAssocID="{9D0F85BE-C957-4D45-BE4E-70096C037C9E}" presName="aNode" presStyleLbl="fgAcc1" presStyleIdx="1" presStyleCnt="3">
        <dgm:presLayoutVars>
          <dgm:bulletEnabled val="1"/>
        </dgm:presLayoutVars>
      </dgm:prSet>
      <dgm:spPr/>
      <dgm:t>
        <a:bodyPr/>
        <a:lstStyle/>
        <a:p>
          <a:endParaRPr lang="ru-RU"/>
        </a:p>
      </dgm:t>
    </dgm:pt>
    <dgm:pt modelId="{F136A614-C528-4D1B-94AB-708A2A2F2BBF}" type="pres">
      <dgm:prSet presAssocID="{9D0F85BE-C957-4D45-BE4E-70096C037C9E}" presName="aSpace" presStyleCnt="0"/>
      <dgm:spPr/>
    </dgm:pt>
    <dgm:pt modelId="{AFDEE95C-129F-45F1-AF7F-D8E60E244DD2}" type="pres">
      <dgm:prSet presAssocID="{B0EA2541-539F-4BF0-98F8-389E88C314D3}" presName="aNode" presStyleLbl="fgAcc1" presStyleIdx="2" presStyleCnt="3" custScaleX="126186">
        <dgm:presLayoutVars>
          <dgm:bulletEnabled val="1"/>
        </dgm:presLayoutVars>
      </dgm:prSet>
      <dgm:spPr/>
      <dgm:t>
        <a:bodyPr/>
        <a:lstStyle/>
        <a:p>
          <a:endParaRPr lang="ru-RU"/>
        </a:p>
      </dgm:t>
    </dgm:pt>
    <dgm:pt modelId="{C26E2396-B876-4928-B108-1A91EDDA3348}" type="pres">
      <dgm:prSet presAssocID="{B0EA2541-539F-4BF0-98F8-389E88C314D3}" presName="aSpace" presStyleCnt="0"/>
      <dgm:spPr/>
    </dgm:pt>
  </dgm:ptLst>
  <dgm:cxnLst>
    <dgm:cxn modelId="{A74DA651-FFFE-4D7A-9C75-E4D5A1F54229}" type="presOf" srcId="{B0EA2541-539F-4BF0-98F8-389E88C314D3}" destId="{AFDEE95C-129F-45F1-AF7F-D8E60E244DD2}" srcOrd="0" destOrd="0" presId="urn:microsoft.com/office/officeart/2005/8/layout/pyramid2"/>
    <dgm:cxn modelId="{6D5163CB-C7AC-4EE8-B2D1-19FDDFB2F560}" srcId="{8F8D0CE8-0BC0-4889-873D-861FE72E3B28}" destId="{B0EA2541-539F-4BF0-98F8-389E88C314D3}" srcOrd="2" destOrd="0" parTransId="{110DCAA5-58C6-45C9-96F0-4F7015550012}" sibTransId="{39E7B03F-4C70-41C3-A040-6DD7F15D77B0}"/>
    <dgm:cxn modelId="{33F5D62C-90A1-4615-8C8D-84C5AB193EE8}" type="presOf" srcId="{9D0F85BE-C957-4D45-BE4E-70096C037C9E}" destId="{7043B967-B314-4560-891B-7AC68203FF45}" srcOrd="0" destOrd="0" presId="urn:microsoft.com/office/officeart/2005/8/layout/pyramid2"/>
    <dgm:cxn modelId="{572E3707-F2ED-4E9E-A67B-7B5D2FC16F68}" srcId="{8F8D0CE8-0BC0-4889-873D-861FE72E3B28}" destId="{4C12C1C1-AC5B-4114-976E-3ACB727A53B2}" srcOrd="0" destOrd="0" parTransId="{3F706CD1-7D38-4C2E-8603-D188D0248000}" sibTransId="{A3C7E77A-6AE7-4EFF-A037-26073833994E}"/>
    <dgm:cxn modelId="{B0D257B0-F918-42CE-9F12-AE44F927AB2A}" type="presOf" srcId="{4C12C1C1-AC5B-4114-976E-3ACB727A53B2}" destId="{5F38CF78-BDBA-49AA-9071-61A70977BA0D}" srcOrd="0" destOrd="0" presId="urn:microsoft.com/office/officeart/2005/8/layout/pyramid2"/>
    <dgm:cxn modelId="{8DCF6997-F519-4A53-B7D5-AAD9F9760700}" srcId="{8F8D0CE8-0BC0-4889-873D-861FE72E3B28}" destId="{9D0F85BE-C957-4D45-BE4E-70096C037C9E}" srcOrd="1" destOrd="0" parTransId="{92987CFD-C353-4211-98C0-76B04D110FDD}" sibTransId="{F7196397-CE5B-4EEA-82C2-66C0D5E396A6}"/>
    <dgm:cxn modelId="{93C91B5F-BB59-4396-BB78-C26106BA1365}" type="presOf" srcId="{8F8D0CE8-0BC0-4889-873D-861FE72E3B28}" destId="{85417171-A989-48B5-8B44-76AD644E3DC2}" srcOrd="0" destOrd="0" presId="urn:microsoft.com/office/officeart/2005/8/layout/pyramid2"/>
    <dgm:cxn modelId="{5BFC3A8E-CEBC-4491-84FC-FE77E71F183A}" type="presParOf" srcId="{85417171-A989-48B5-8B44-76AD644E3DC2}" destId="{D7B0DB0B-3A33-4364-B814-84DAE4C4B454}" srcOrd="0" destOrd="0" presId="urn:microsoft.com/office/officeart/2005/8/layout/pyramid2"/>
    <dgm:cxn modelId="{C6229461-F6B0-4221-8275-BA5FD6DD394B}" type="presParOf" srcId="{85417171-A989-48B5-8B44-76AD644E3DC2}" destId="{03796927-313C-4FE0-8962-2C3DE4EA22A1}" srcOrd="1" destOrd="0" presId="urn:microsoft.com/office/officeart/2005/8/layout/pyramid2"/>
    <dgm:cxn modelId="{2C6E763B-83E4-49DF-8272-1BDEAED88DA6}" type="presParOf" srcId="{03796927-313C-4FE0-8962-2C3DE4EA22A1}" destId="{5F38CF78-BDBA-49AA-9071-61A70977BA0D}" srcOrd="0" destOrd="0" presId="urn:microsoft.com/office/officeart/2005/8/layout/pyramid2"/>
    <dgm:cxn modelId="{DB2E74FE-A366-48D3-B8CC-F3D217F74A85}" type="presParOf" srcId="{03796927-313C-4FE0-8962-2C3DE4EA22A1}" destId="{EF31E220-6D3E-4C10-AE22-B6AA0067059F}" srcOrd="1" destOrd="0" presId="urn:microsoft.com/office/officeart/2005/8/layout/pyramid2"/>
    <dgm:cxn modelId="{CD993B5F-4EF1-4701-8D93-126FAF60E82F}" type="presParOf" srcId="{03796927-313C-4FE0-8962-2C3DE4EA22A1}" destId="{7043B967-B314-4560-891B-7AC68203FF45}" srcOrd="2" destOrd="0" presId="urn:microsoft.com/office/officeart/2005/8/layout/pyramid2"/>
    <dgm:cxn modelId="{0EE5416C-24FE-42B7-9084-DE284B36A3FF}" type="presParOf" srcId="{03796927-313C-4FE0-8962-2C3DE4EA22A1}" destId="{F136A614-C528-4D1B-94AB-708A2A2F2BBF}" srcOrd="3" destOrd="0" presId="urn:microsoft.com/office/officeart/2005/8/layout/pyramid2"/>
    <dgm:cxn modelId="{48983F14-0711-4D72-A9C7-EE80E873C916}" type="presParOf" srcId="{03796927-313C-4FE0-8962-2C3DE4EA22A1}" destId="{AFDEE95C-129F-45F1-AF7F-D8E60E244DD2}" srcOrd="4" destOrd="0" presId="urn:microsoft.com/office/officeart/2005/8/layout/pyramid2"/>
    <dgm:cxn modelId="{8BAD9592-D8AF-4ED7-8144-4A174A023334}" type="presParOf" srcId="{03796927-313C-4FE0-8962-2C3DE4EA22A1}" destId="{C26E2396-B876-4928-B108-1A91EDDA3348}" srcOrd="5" destOrd="0" presId="urn:microsoft.com/office/officeart/2005/8/layout/pyramid2"/>
  </dgm:cxnLst>
  <dgm:bg/>
  <dgm:whole/>
</dgm:dataModel>
</file>

<file path=ppt/diagrams/data5.xml><?xml version="1.0" encoding="utf-8"?>
<dgm:dataModel xmlns:dgm="http://schemas.openxmlformats.org/drawingml/2006/diagram" xmlns:a="http://schemas.openxmlformats.org/drawingml/2006/main">
  <dgm:ptLst>
    <dgm:pt modelId="{11B142F0-199F-438F-847F-DBA971AEBDAD}" type="doc">
      <dgm:prSet loTypeId="urn:microsoft.com/office/officeart/2005/8/layout/hList7" loCatId="list" qsTypeId="urn:microsoft.com/office/officeart/2005/8/quickstyle/simple1" qsCatId="simple" csTypeId="urn:microsoft.com/office/officeart/2005/8/colors/accent1_2" csCatId="accent1" phldr="1"/>
      <dgm:spPr/>
    </dgm:pt>
    <dgm:pt modelId="{C552052E-807A-40D5-88C0-F4C4B5A84589}">
      <dgm:prSet phldrT="[Текст]"/>
      <dgm:spPr/>
      <dgm:t>
        <a:bodyPr/>
        <a:lstStyle/>
        <a:p>
          <a:r>
            <a:rPr lang="ru-RU" dirty="0" smtClean="0"/>
            <a:t>Стоять</a:t>
          </a:r>
          <a:endParaRPr lang="ru-RU" dirty="0"/>
        </a:p>
      </dgm:t>
    </dgm:pt>
    <dgm:pt modelId="{762C3337-7AD4-4A5B-A036-B80B12DE9DAC}" type="parTrans" cxnId="{93DBC546-41AD-475D-8350-A23B62C23FD5}">
      <dgm:prSet/>
      <dgm:spPr/>
      <dgm:t>
        <a:bodyPr/>
        <a:lstStyle/>
        <a:p>
          <a:endParaRPr lang="ru-RU"/>
        </a:p>
      </dgm:t>
    </dgm:pt>
    <dgm:pt modelId="{017AED1B-E521-40AF-8F99-6D2E4955904E}" type="sibTrans" cxnId="{93DBC546-41AD-475D-8350-A23B62C23FD5}">
      <dgm:prSet/>
      <dgm:spPr/>
      <dgm:t>
        <a:bodyPr/>
        <a:lstStyle/>
        <a:p>
          <a:endParaRPr lang="ru-RU"/>
        </a:p>
      </dgm:t>
    </dgm:pt>
    <dgm:pt modelId="{30A20E2A-441F-433B-A8BB-5949C691870B}">
      <dgm:prSet phldrT="[Текст]"/>
      <dgm:spPr/>
      <dgm:t>
        <a:bodyPr/>
        <a:lstStyle/>
        <a:p>
          <a:r>
            <a:rPr lang="ru-RU" dirty="0" smtClean="0"/>
            <a:t>Ехать</a:t>
          </a:r>
          <a:endParaRPr lang="ru-RU" dirty="0"/>
        </a:p>
      </dgm:t>
    </dgm:pt>
    <dgm:pt modelId="{4ED558F7-0185-494D-81B6-B1FCC82F4CC8}" type="parTrans" cxnId="{738B799F-560C-4153-BC78-20F75F47E514}">
      <dgm:prSet/>
      <dgm:spPr/>
      <dgm:t>
        <a:bodyPr/>
        <a:lstStyle/>
        <a:p>
          <a:endParaRPr lang="ru-RU"/>
        </a:p>
      </dgm:t>
    </dgm:pt>
    <dgm:pt modelId="{9BF28219-8AE5-44D8-B2CC-41DEB33F6B6F}" type="sibTrans" cxnId="{738B799F-560C-4153-BC78-20F75F47E514}">
      <dgm:prSet/>
      <dgm:spPr/>
      <dgm:t>
        <a:bodyPr/>
        <a:lstStyle/>
        <a:p>
          <a:endParaRPr lang="ru-RU"/>
        </a:p>
      </dgm:t>
    </dgm:pt>
    <dgm:pt modelId="{B26AF56D-05AD-439C-941B-5F95AEF8CD70}">
      <dgm:prSet phldrT="[Текст]"/>
      <dgm:spPr/>
      <dgm:t>
        <a:bodyPr/>
        <a:lstStyle/>
        <a:p>
          <a:r>
            <a:rPr lang="ru-RU" dirty="0" smtClean="0"/>
            <a:t>Приготовиться</a:t>
          </a:r>
          <a:endParaRPr lang="ru-RU" dirty="0"/>
        </a:p>
      </dgm:t>
    </dgm:pt>
    <dgm:pt modelId="{01F59677-05E9-4C43-9A56-1B6413A86D9D}" type="parTrans" cxnId="{458E8C9C-14D4-4A25-A957-A068C43EB644}">
      <dgm:prSet/>
      <dgm:spPr/>
      <dgm:t>
        <a:bodyPr/>
        <a:lstStyle/>
        <a:p>
          <a:endParaRPr lang="ru-RU"/>
        </a:p>
      </dgm:t>
    </dgm:pt>
    <dgm:pt modelId="{D8B5DE2D-ED8E-47C8-A781-BBE0DEF3366F}" type="sibTrans" cxnId="{458E8C9C-14D4-4A25-A957-A068C43EB644}">
      <dgm:prSet/>
      <dgm:spPr/>
      <dgm:t>
        <a:bodyPr/>
        <a:lstStyle/>
        <a:p>
          <a:endParaRPr lang="ru-RU"/>
        </a:p>
      </dgm:t>
    </dgm:pt>
    <dgm:pt modelId="{6D4E6160-C42B-4522-98EF-11507485C151}" type="pres">
      <dgm:prSet presAssocID="{11B142F0-199F-438F-847F-DBA971AEBDAD}" presName="Name0" presStyleCnt="0">
        <dgm:presLayoutVars>
          <dgm:dir/>
          <dgm:resizeHandles val="exact"/>
        </dgm:presLayoutVars>
      </dgm:prSet>
      <dgm:spPr/>
    </dgm:pt>
    <dgm:pt modelId="{D5910208-7EF5-4CC5-88DA-1BE1ECEAE631}" type="pres">
      <dgm:prSet presAssocID="{11B142F0-199F-438F-847F-DBA971AEBDAD}" presName="fgShape" presStyleLbl="fgShp" presStyleIdx="0" presStyleCnt="1"/>
      <dgm:spPr/>
    </dgm:pt>
    <dgm:pt modelId="{4940B1C4-AA00-47CB-84EB-33D436672CE9}" type="pres">
      <dgm:prSet presAssocID="{11B142F0-199F-438F-847F-DBA971AEBDAD}" presName="linComp" presStyleCnt="0"/>
      <dgm:spPr/>
    </dgm:pt>
    <dgm:pt modelId="{63CC5437-2CFC-4817-9C85-BC5151F106EA}" type="pres">
      <dgm:prSet presAssocID="{C552052E-807A-40D5-88C0-F4C4B5A84589}" presName="compNode" presStyleCnt="0"/>
      <dgm:spPr/>
    </dgm:pt>
    <dgm:pt modelId="{4C2D70D4-C023-4202-904C-A3432259496C}" type="pres">
      <dgm:prSet presAssocID="{C552052E-807A-40D5-88C0-F4C4B5A84589}" presName="bkgdShape" presStyleLbl="node1" presStyleIdx="0" presStyleCnt="3"/>
      <dgm:spPr/>
      <dgm:t>
        <a:bodyPr/>
        <a:lstStyle/>
        <a:p>
          <a:endParaRPr lang="ru-RU"/>
        </a:p>
      </dgm:t>
    </dgm:pt>
    <dgm:pt modelId="{6FAEEA17-7226-43BB-88D9-733CA1408095}" type="pres">
      <dgm:prSet presAssocID="{C552052E-807A-40D5-88C0-F4C4B5A84589}" presName="nodeTx" presStyleLbl="node1" presStyleIdx="0" presStyleCnt="3">
        <dgm:presLayoutVars>
          <dgm:bulletEnabled val="1"/>
        </dgm:presLayoutVars>
      </dgm:prSet>
      <dgm:spPr/>
      <dgm:t>
        <a:bodyPr/>
        <a:lstStyle/>
        <a:p>
          <a:endParaRPr lang="ru-RU"/>
        </a:p>
      </dgm:t>
    </dgm:pt>
    <dgm:pt modelId="{BA8EE8A0-6682-4A4B-B668-4A1BBA09EA1E}" type="pres">
      <dgm:prSet presAssocID="{C552052E-807A-40D5-88C0-F4C4B5A84589}" presName="invisiNode" presStyleLbl="node1" presStyleIdx="0" presStyleCnt="3"/>
      <dgm:spPr/>
    </dgm:pt>
    <dgm:pt modelId="{F3D869B7-4DBC-4053-A9C0-10AE7B35EE3B}" type="pres">
      <dgm:prSet presAssocID="{C552052E-807A-40D5-88C0-F4C4B5A84589}" presName="imagNode" presStyleLbl="fgImgPlace1" presStyleIdx="0" presStyleCnt="3"/>
      <dgm:spPr>
        <a:solidFill>
          <a:srgbClr val="FF0000"/>
        </a:solidFill>
      </dgm:spPr>
    </dgm:pt>
    <dgm:pt modelId="{97485E83-7F9D-4435-99ED-A54699D49B38}" type="pres">
      <dgm:prSet presAssocID="{017AED1B-E521-40AF-8F99-6D2E4955904E}" presName="sibTrans" presStyleLbl="sibTrans2D1" presStyleIdx="0" presStyleCnt="0"/>
      <dgm:spPr/>
      <dgm:t>
        <a:bodyPr/>
        <a:lstStyle/>
        <a:p>
          <a:endParaRPr lang="ru-RU"/>
        </a:p>
      </dgm:t>
    </dgm:pt>
    <dgm:pt modelId="{E0C86DD1-C2BD-49DF-B2B6-21534AF5F2B2}" type="pres">
      <dgm:prSet presAssocID="{30A20E2A-441F-433B-A8BB-5949C691870B}" presName="compNode" presStyleCnt="0"/>
      <dgm:spPr/>
    </dgm:pt>
    <dgm:pt modelId="{ADFBBA1A-795C-4E98-95E6-12183932C405}" type="pres">
      <dgm:prSet presAssocID="{30A20E2A-441F-433B-A8BB-5949C691870B}" presName="bkgdShape" presStyleLbl="node1" presStyleIdx="1" presStyleCnt="3"/>
      <dgm:spPr/>
      <dgm:t>
        <a:bodyPr/>
        <a:lstStyle/>
        <a:p>
          <a:endParaRPr lang="ru-RU"/>
        </a:p>
      </dgm:t>
    </dgm:pt>
    <dgm:pt modelId="{C0C6D9CC-9888-406F-9E61-45137EA90938}" type="pres">
      <dgm:prSet presAssocID="{30A20E2A-441F-433B-A8BB-5949C691870B}" presName="nodeTx" presStyleLbl="node1" presStyleIdx="1" presStyleCnt="3">
        <dgm:presLayoutVars>
          <dgm:bulletEnabled val="1"/>
        </dgm:presLayoutVars>
      </dgm:prSet>
      <dgm:spPr/>
      <dgm:t>
        <a:bodyPr/>
        <a:lstStyle/>
        <a:p>
          <a:endParaRPr lang="ru-RU"/>
        </a:p>
      </dgm:t>
    </dgm:pt>
    <dgm:pt modelId="{5E2FCAA3-0A0B-4955-A7EA-BDEC7F6A720B}" type="pres">
      <dgm:prSet presAssocID="{30A20E2A-441F-433B-A8BB-5949C691870B}" presName="invisiNode" presStyleLbl="node1" presStyleIdx="1" presStyleCnt="3"/>
      <dgm:spPr/>
    </dgm:pt>
    <dgm:pt modelId="{66F3D2A7-A61B-4680-99AF-B139D68C89F0}" type="pres">
      <dgm:prSet presAssocID="{30A20E2A-441F-433B-A8BB-5949C691870B}" presName="imagNode" presStyleLbl="fgImgPlace1" presStyleIdx="1" presStyleCnt="3"/>
      <dgm:spPr>
        <a:solidFill>
          <a:srgbClr val="00B050"/>
        </a:solidFill>
      </dgm:spPr>
    </dgm:pt>
    <dgm:pt modelId="{5A43DE59-CC0C-440B-9BBE-2C5712EFF8A7}" type="pres">
      <dgm:prSet presAssocID="{9BF28219-8AE5-44D8-B2CC-41DEB33F6B6F}" presName="sibTrans" presStyleLbl="sibTrans2D1" presStyleIdx="0" presStyleCnt="0"/>
      <dgm:spPr/>
      <dgm:t>
        <a:bodyPr/>
        <a:lstStyle/>
        <a:p>
          <a:endParaRPr lang="ru-RU"/>
        </a:p>
      </dgm:t>
    </dgm:pt>
    <dgm:pt modelId="{EED26281-AF7A-4389-A47E-9C5D896F9727}" type="pres">
      <dgm:prSet presAssocID="{B26AF56D-05AD-439C-941B-5F95AEF8CD70}" presName="compNode" presStyleCnt="0"/>
      <dgm:spPr/>
    </dgm:pt>
    <dgm:pt modelId="{470C2764-7E73-4164-987D-6A4335B28CA4}" type="pres">
      <dgm:prSet presAssocID="{B26AF56D-05AD-439C-941B-5F95AEF8CD70}" presName="bkgdShape" presStyleLbl="node1" presStyleIdx="2" presStyleCnt="3"/>
      <dgm:spPr/>
      <dgm:t>
        <a:bodyPr/>
        <a:lstStyle/>
        <a:p>
          <a:endParaRPr lang="ru-RU"/>
        </a:p>
      </dgm:t>
    </dgm:pt>
    <dgm:pt modelId="{8E72132A-F812-44FA-A4C5-7EB98DC1B30C}" type="pres">
      <dgm:prSet presAssocID="{B26AF56D-05AD-439C-941B-5F95AEF8CD70}" presName="nodeTx" presStyleLbl="node1" presStyleIdx="2" presStyleCnt="3">
        <dgm:presLayoutVars>
          <dgm:bulletEnabled val="1"/>
        </dgm:presLayoutVars>
      </dgm:prSet>
      <dgm:spPr/>
      <dgm:t>
        <a:bodyPr/>
        <a:lstStyle/>
        <a:p>
          <a:endParaRPr lang="ru-RU"/>
        </a:p>
      </dgm:t>
    </dgm:pt>
    <dgm:pt modelId="{F0AFA6DA-20BB-40AB-9C0D-43BAAC670B16}" type="pres">
      <dgm:prSet presAssocID="{B26AF56D-05AD-439C-941B-5F95AEF8CD70}" presName="invisiNode" presStyleLbl="node1" presStyleIdx="2" presStyleCnt="3"/>
      <dgm:spPr/>
    </dgm:pt>
    <dgm:pt modelId="{CF3314C5-F8F8-4AA5-BBE7-7EE39CB96B4D}" type="pres">
      <dgm:prSet presAssocID="{B26AF56D-05AD-439C-941B-5F95AEF8CD70}" presName="imagNode" presStyleLbl="fgImgPlace1" presStyleIdx="2" presStyleCnt="3"/>
      <dgm:spPr>
        <a:solidFill>
          <a:srgbClr val="FFFF00"/>
        </a:solidFill>
      </dgm:spPr>
    </dgm:pt>
  </dgm:ptLst>
  <dgm:cxnLst>
    <dgm:cxn modelId="{B336BD39-5119-4565-AF74-20BBBF3ADDE4}" type="presOf" srcId="{017AED1B-E521-40AF-8F99-6D2E4955904E}" destId="{97485E83-7F9D-4435-99ED-A54699D49B38}" srcOrd="0" destOrd="0" presId="urn:microsoft.com/office/officeart/2005/8/layout/hList7"/>
    <dgm:cxn modelId="{F8D8A8B8-DFC2-48F5-8BA5-C95524D109E3}" type="presOf" srcId="{9BF28219-8AE5-44D8-B2CC-41DEB33F6B6F}" destId="{5A43DE59-CC0C-440B-9BBE-2C5712EFF8A7}" srcOrd="0" destOrd="0" presId="urn:microsoft.com/office/officeart/2005/8/layout/hList7"/>
    <dgm:cxn modelId="{BBAA6298-F08B-4684-BACA-40D82A8AE463}" type="presOf" srcId="{C552052E-807A-40D5-88C0-F4C4B5A84589}" destId="{4C2D70D4-C023-4202-904C-A3432259496C}" srcOrd="0" destOrd="0" presId="urn:microsoft.com/office/officeart/2005/8/layout/hList7"/>
    <dgm:cxn modelId="{458E8C9C-14D4-4A25-A957-A068C43EB644}" srcId="{11B142F0-199F-438F-847F-DBA971AEBDAD}" destId="{B26AF56D-05AD-439C-941B-5F95AEF8CD70}" srcOrd="2" destOrd="0" parTransId="{01F59677-05E9-4C43-9A56-1B6413A86D9D}" sibTransId="{D8B5DE2D-ED8E-47C8-A781-BBE0DEF3366F}"/>
    <dgm:cxn modelId="{0ED63176-9CA5-48B2-AF03-BDF29C17BE85}" type="presOf" srcId="{C552052E-807A-40D5-88C0-F4C4B5A84589}" destId="{6FAEEA17-7226-43BB-88D9-733CA1408095}" srcOrd="1" destOrd="0" presId="urn:microsoft.com/office/officeart/2005/8/layout/hList7"/>
    <dgm:cxn modelId="{93DBC546-41AD-475D-8350-A23B62C23FD5}" srcId="{11B142F0-199F-438F-847F-DBA971AEBDAD}" destId="{C552052E-807A-40D5-88C0-F4C4B5A84589}" srcOrd="0" destOrd="0" parTransId="{762C3337-7AD4-4A5B-A036-B80B12DE9DAC}" sibTransId="{017AED1B-E521-40AF-8F99-6D2E4955904E}"/>
    <dgm:cxn modelId="{738B799F-560C-4153-BC78-20F75F47E514}" srcId="{11B142F0-199F-438F-847F-DBA971AEBDAD}" destId="{30A20E2A-441F-433B-A8BB-5949C691870B}" srcOrd="1" destOrd="0" parTransId="{4ED558F7-0185-494D-81B6-B1FCC82F4CC8}" sibTransId="{9BF28219-8AE5-44D8-B2CC-41DEB33F6B6F}"/>
    <dgm:cxn modelId="{A4D94228-4AA1-4DDD-BE81-2BB0A4A0EF2D}" type="presOf" srcId="{30A20E2A-441F-433B-A8BB-5949C691870B}" destId="{ADFBBA1A-795C-4E98-95E6-12183932C405}" srcOrd="0" destOrd="0" presId="urn:microsoft.com/office/officeart/2005/8/layout/hList7"/>
    <dgm:cxn modelId="{59F8C0D3-ECA7-497B-92E4-C618A7DC4990}" type="presOf" srcId="{B26AF56D-05AD-439C-941B-5F95AEF8CD70}" destId="{8E72132A-F812-44FA-A4C5-7EB98DC1B30C}" srcOrd="1" destOrd="0" presId="urn:microsoft.com/office/officeart/2005/8/layout/hList7"/>
    <dgm:cxn modelId="{670C46D2-CC21-4BB4-8131-F889C236798C}" type="presOf" srcId="{B26AF56D-05AD-439C-941B-5F95AEF8CD70}" destId="{470C2764-7E73-4164-987D-6A4335B28CA4}" srcOrd="0" destOrd="0" presId="urn:microsoft.com/office/officeart/2005/8/layout/hList7"/>
    <dgm:cxn modelId="{F7ECC595-5B9B-42D9-B505-668E52A0D7C2}" type="presOf" srcId="{11B142F0-199F-438F-847F-DBA971AEBDAD}" destId="{6D4E6160-C42B-4522-98EF-11507485C151}" srcOrd="0" destOrd="0" presId="urn:microsoft.com/office/officeart/2005/8/layout/hList7"/>
    <dgm:cxn modelId="{5AD27EC4-0794-4FBE-80FC-3B8F9E80957B}" type="presOf" srcId="{30A20E2A-441F-433B-A8BB-5949C691870B}" destId="{C0C6D9CC-9888-406F-9E61-45137EA90938}" srcOrd="1" destOrd="0" presId="urn:microsoft.com/office/officeart/2005/8/layout/hList7"/>
    <dgm:cxn modelId="{CA3C1AE3-DDDE-4B03-8130-EDC33A04C646}" type="presParOf" srcId="{6D4E6160-C42B-4522-98EF-11507485C151}" destId="{D5910208-7EF5-4CC5-88DA-1BE1ECEAE631}" srcOrd="0" destOrd="0" presId="urn:microsoft.com/office/officeart/2005/8/layout/hList7"/>
    <dgm:cxn modelId="{4671964E-82AA-4292-88EE-C8724BC5D770}" type="presParOf" srcId="{6D4E6160-C42B-4522-98EF-11507485C151}" destId="{4940B1C4-AA00-47CB-84EB-33D436672CE9}" srcOrd="1" destOrd="0" presId="urn:microsoft.com/office/officeart/2005/8/layout/hList7"/>
    <dgm:cxn modelId="{C7E18162-A1F0-4624-86F8-EF933E40E81C}" type="presParOf" srcId="{4940B1C4-AA00-47CB-84EB-33D436672CE9}" destId="{63CC5437-2CFC-4817-9C85-BC5151F106EA}" srcOrd="0" destOrd="0" presId="urn:microsoft.com/office/officeart/2005/8/layout/hList7"/>
    <dgm:cxn modelId="{66F0FD69-1B06-4351-AAE3-B81337589ECF}" type="presParOf" srcId="{63CC5437-2CFC-4817-9C85-BC5151F106EA}" destId="{4C2D70D4-C023-4202-904C-A3432259496C}" srcOrd="0" destOrd="0" presId="urn:microsoft.com/office/officeart/2005/8/layout/hList7"/>
    <dgm:cxn modelId="{AE08E143-F1BC-4BD8-820C-3A32AF2FF54D}" type="presParOf" srcId="{63CC5437-2CFC-4817-9C85-BC5151F106EA}" destId="{6FAEEA17-7226-43BB-88D9-733CA1408095}" srcOrd="1" destOrd="0" presId="urn:microsoft.com/office/officeart/2005/8/layout/hList7"/>
    <dgm:cxn modelId="{7FAB3FE4-C380-490C-9C44-79BDCD7671D3}" type="presParOf" srcId="{63CC5437-2CFC-4817-9C85-BC5151F106EA}" destId="{BA8EE8A0-6682-4A4B-B668-4A1BBA09EA1E}" srcOrd="2" destOrd="0" presId="urn:microsoft.com/office/officeart/2005/8/layout/hList7"/>
    <dgm:cxn modelId="{60041067-8E75-4179-87FE-A2261140F674}" type="presParOf" srcId="{63CC5437-2CFC-4817-9C85-BC5151F106EA}" destId="{F3D869B7-4DBC-4053-A9C0-10AE7B35EE3B}" srcOrd="3" destOrd="0" presId="urn:microsoft.com/office/officeart/2005/8/layout/hList7"/>
    <dgm:cxn modelId="{4DD0E422-FA24-44EB-B49F-0FDA14310497}" type="presParOf" srcId="{4940B1C4-AA00-47CB-84EB-33D436672CE9}" destId="{97485E83-7F9D-4435-99ED-A54699D49B38}" srcOrd="1" destOrd="0" presId="urn:microsoft.com/office/officeart/2005/8/layout/hList7"/>
    <dgm:cxn modelId="{C2FCFAB3-F799-4FD0-9A16-FF4F14DF92D7}" type="presParOf" srcId="{4940B1C4-AA00-47CB-84EB-33D436672CE9}" destId="{E0C86DD1-C2BD-49DF-B2B6-21534AF5F2B2}" srcOrd="2" destOrd="0" presId="urn:microsoft.com/office/officeart/2005/8/layout/hList7"/>
    <dgm:cxn modelId="{2F224819-EC6F-4040-8266-717A54F26BE9}" type="presParOf" srcId="{E0C86DD1-C2BD-49DF-B2B6-21534AF5F2B2}" destId="{ADFBBA1A-795C-4E98-95E6-12183932C405}" srcOrd="0" destOrd="0" presId="urn:microsoft.com/office/officeart/2005/8/layout/hList7"/>
    <dgm:cxn modelId="{7E51F06D-F0CB-4914-8DEA-86BD4B10D1DF}" type="presParOf" srcId="{E0C86DD1-C2BD-49DF-B2B6-21534AF5F2B2}" destId="{C0C6D9CC-9888-406F-9E61-45137EA90938}" srcOrd="1" destOrd="0" presId="urn:microsoft.com/office/officeart/2005/8/layout/hList7"/>
    <dgm:cxn modelId="{8B77B9D6-DCFE-453F-A890-7960E6772E03}" type="presParOf" srcId="{E0C86DD1-C2BD-49DF-B2B6-21534AF5F2B2}" destId="{5E2FCAA3-0A0B-4955-A7EA-BDEC7F6A720B}" srcOrd="2" destOrd="0" presId="urn:microsoft.com/office/officeart/2005/8/layout/hList7"/>
    <dgm:cxn modelId="{1E61F033-208A-4546-A440-40B67BCAD77E}" type="presParOf" srcId="{E0C86DD1-C2BD-49DF-B2B6-21534AF5F2B2}" destId="{66F3D2A7-A61B-4680-99AF-B139D68C89F0}" srcOrd="3" destOrd="0" presId="urn:microsoft.com/office/officeart/2005/8/layout/hList7"/>
    <dgm:cxn modelId="{078C1A8D-31D2-48A2-992B-6F9878FC1514}" type="presParOf" srcId="{4940B1C4-AA00-47CB-84EB-33D436672CE9}" destId="{5A43DE59-CC0C-440B-9BBE-2C5712EFF8A7}" srcOrd="3" destOrd="0" presId="urn:microsoft.com/office/officeart/2005/8/layout/hList7"/>
    <dgm:cxn modelId="{22426B04-42DA-43BA-AD57-FD059D74149D}" type="presParOf" srcId="{4940B1C4-AA00-47CB-84EB-33D436672CE9}" destId="{EED26281-AF7A-4389-A47E-9C5D896F9727}" srcOrd="4" destOrd="0" presId="urn:microsoft.com/office/officeart/2005/8/layout/hList7"/>
    <dgm:cxn modelId="{69EA4BF1-52EF-40AF-A240-DE8649991F27}" type="presParOf" srcId="{EED26281-AF7A-4389-A47E-9C5D896F9727}" destId="{470C2764-7E73-4164-987D-6A4335B28CA4}" srcOrd="0" destOrd="0" presId="urn:microsoft.com/office/officeart/2005/8/layout/hList7"/>
    <dgm:cxn modelId="{7711DACD-2827-4FC4-8CB1-A27E699A171B}" type="presParOf" srcId="{EED26281-AF7A-4389-A47E-9C5D896F9727}" destId="{8E72132A-F812-44FA-A4C5-7EB98DC1B30C}" srcOrd="1" destOrd="0" presId="urn:microsoft.com/office/officeart/2005/8/layout/hList7"/>
    <dgm:cxn modelId="{34B00689-4FDC-4501-ADE3-6F3C7E792432}" type="presParOf" srcId="{EED26281-AF7A-4389-A47E-9C5D896F9727}" destId="{F0AFA6DA-20BB-40AB-9C0D-43BAAC670B16}" srcOrd="2" destOrd="0" presId="urn:microsoft.com/office/officeart/2005/8/layout/hList7"/>
    <dgm:cxn modelId="{3C06945E-3C2F-45B9-B389-E6578FFE3436}" type="presParOf" srcId="{EED26281-AF7A-4389-A47E-9C5D896F9727}" destId="{CF3314C5-F8F8-4AA5-BBE7-7EE39CB96B4D}" srcOrd="3" destOrd="0" presId="urn:microsoft.com/office/officeart/2005/8/layout/hList7"/>
  </dgm:cxnLst>
  <dgm:bg/>
  <dgm:whole/>
</dgm:dataModel>
</file>

<file path=ppt/diagrams/data6.xml><?xml version="1.0" encoding="utf-8"?>
<dgm:dataModel xmlns:dgm="http://schemas.openxmlformats.org/drawingml/2006/diagram" xmlns:a="http://schemas.openxmlformats.org/drawingml/2006/main">
  <dgm:ptLst>
    <dgm:pt modelId="{7AD19300-ED6A-44D6-9F28-72D559FB104A}"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ru-RU"/>
        </a:p>
      </dgm:t>
    </dgm:pt>
    <dgm:pt modelId="{0185BD5E-3B15-4F35-8C63-3B437A2318AB}">
      <dgm:prSet phldrT="[Текст]"/>
      <dgm:spPr>
        <a:solidFill>
          <a:srgbClr val="FF0000"/>
        </a:solidFill>
      </dgm:spPr>
      <dgm:t>
        <a:bodyPr/>
        <a:lstStyle/>
        <a:p>
          <a:r>
            <a:rPr lang="ru-RU" b="1" dirty="0" smtClean="0">
              <a:solidFill>
                <a:schemeClr val="tx1"/>
              </a:solidFill>
            </a:rPr>
            <a:t>Красный</a:t>
          </a:r>
          <a:endParaRPr lang="ru-RU" b="1" dirty="0">
            <a:solidFill>
              <a:schemeClr val="tx1"/>
            </a:solidFill>
          </a:endParaRPr>
        </a:p>
      </dgm:t>
    </dgm:pt>
    <dgm:pt modelId="{11A0B17B-5711-4AEA-92C5-88DEEC53D33E}" type="parTrans" cxnId="{BA4B9A43-2DE8-4A3D-85B8-39234CF69617}">
      <dgm:prSet/>
      <dgm:spPr/>
      <dgm:t>
        <a:bodyPr/>
        <a:lstStyle/>
        <a:p>
          <a:endParaRPr lang="ru-RU"/>
        </a:p>
      </dgm:t>
    </dgm:pt>
    <dgm:pt modelId="{2C55D5CD-D285-4132-84FF-1A41F3A6E865}" type="sibTrans" cxnId="{BA4B9A43-2DE8-4A3D-85B8-39234CF69617}">
      <dgm:prSet/>
      <dgm:spPr>
        <a:solidFill>
          <a:srgbClr val="00B0F0"/>
        </a:solidFill>
      </dgm:spPr>
      <dgm:t>
        <a:bodyPr/>
        <a:lstStyle/>
        <a:p>
          <a:endParaRPr lang="ru-RU"/>
        </a:p>
      </dgm:t>
    </dgm:pt>
    <dgm:pt modelId="{4109CBA6-96A5-400A-B9BE-EAF01BEE8E53}">
      <dgm:prSet phldrT="[Текст]"/>
      <dgm:spPr>
        <a:solidFill>
          <a:srgbClr val="00B050"/>
        </a:solidFill>
      </dgm:spPr>
      <dgm:t>
        <a:bodyPr/>
        <a:lstStyle/>
        <a:p>
          <a:r>
            <a:rPr lang="ru-RU" b="1" dirty="0" smtClean="0">
              <a:solidFill>
                <a:schemeClr val="tx1"/>
              </a:solidFill>
            </a:rPr>
            <a:t>Зеленый</a:t>
          </a:r>
          <a:endParaRPr lang="ru-RU" b="1" dirty="0">
            <a:solidFill>
              <a:schemeClr val="tx1"/>
            </a:solidFill>
          </a:endParaRPr>
        </a:p>
      </dgm:t>
    </dgm:pt>
    <dgm:pt modelId="{FBF14A56-83CD-4D3A-AAD6-608D77F7AB20}" type="parTrans" cxnId="{65ACBCA0-A57B-4600-A85E-5181D2B70FBD}">
      <dgm:prSet/>
      <dgm:spPr/>
      <dgm:t>
        <a:bodyPr/>
        <a:lstStyle/>
        <a:p>
          <a:endParaRPr lang="ru-RU"/>
        </a:p>
      </dgm:t>
    </dgm:pt>
    <dgm:pt modelId="{ABD3D001-2EFF-417A-A3D1-5340C925AF86}" type="sibTrans" cxnId="{65ACBCA0-A57B-4600-A85E-5181D2B70FBD}">
      <dgm:prSet/>
      <dgm:spPr>
        <a:solidFill>
          <a:srgbClr val="00B0F0"/>
        </a:solidFill>
      </dgm:spPr>
      <dgm:t>
        <a:bodyPr/>
        <a:lstStyle/>
        <a:p>
          <a:endParaRPr lang="ru-RU"/>
        </a:p>
      </dgm:t>
    </dgm:pt>
    <dgm:pt modelId="{B51A9E86-C40C-4697-B089-18BCE916E987}">
      <dgm:prSet phldrT="[Текст]"/>
      <dgm:spPr>
        <a:solidFill>
          <a:srgbClr val="FFFF00"/>
        </a:solidFill>
      </dgm:spPr>
      <dgm:t>
        <a:bodyPr/>
        <a:lstStyle/>
        <a:p>
          <a:r>
            <a:rPr lang="ru-RU" b="1" dirty="0" smtClean="0">
              <a:solidFill>
                <a:schemeClr val="tx1"/>
              </a:solidFill>
            </a:rPr>
            <a:t>Желтый</a:t>
          </a:r>
          <a:endParaRPr lang="ru-RU" b="1" dirty="0">
            <a:solidFill>
              <a:schemeClr val="tx1"/>
            </a:solidFill>
          </a:endParaRPr>
        </a:p>
      </dgm:t>
    </dgm:pt>
    <dgm:pt modelId="{C92A0A82-8A75-4D34-8E4B-E7C0936326AF}" type="parTrans" cxnId="{72747C66-4614-44D6-B8ED-9E91AF4979D4}">
      <dgm:prSet/>
      <dgm:spPr/>
      <dgm:t>
        <a:bodyPr/>
        <a:lstStyle/>
        <a:p>
          <a:endParaRPr lang="ru-RU"/>
        </a:p>
      </dgm:t>
    </dgm:pt>
    <dgm:pt modelId="{E49CC263-E370-49C4-A3DA-50A3253C78A5}" type="sibTrans" cxnId="{72747C66-4614-44D6-B8ED-9E91AF4979D4}">
      <dgm:prSet/>
      <dgm:spPr>
        <a:solidFill>
          <a:srgbClr val="00B0F0"/>
        </a:solidFill>
      </dgm:spPr>
      <dgm:t>
        <a:bodyPr/>
        <a:lstStyle/>
        <a:p>
          <a:endParaRPr lang="ru-RU"/>
        </a:p>
      </dgm:t>
    </dgm:pt>
    <dgm:pt modelId="{AE59B892-51D7-4749-81C0-04D9DAD47B06}" type="pres">
      <dgm:prSet presAssocID="{7AD19300-ED6A-44D6-9F28-72D559FB104A}" presName="cycle" presStyleCnt="0">
        <dgm:presLayoutVars>
          <dgm:dir/>
          <dgm:resizeHandles val="exact"/>
        </dgm:presLayoutVars>
      </dgm:prSet>
      <dgm:spPr/>
      <dgm:t>
        <a:bodyPr/>
        <a:lstStyle/>
        <a:p>
          <a:endParaRPr lang="ru-RU"/>
        </a:p>
      </dgm:t>
    </dgm:pt>
    <dgm:pt modelId="{741F826E-FC7D-418C-BF49-9D15D690159F}" type="pres">
      <dgm:prSet presAssocID="{0185BD5E-3B15-4F35-8C63-3B437A2318AB}" presName="node" presStyleLbl="node1" presStyleIdx="0" presStyleCnt="3">
        <dgm:presLayoutVars>
          <dgm:bulletEnabled val="1"/>
        </dgm:presLayoutVars>
      </dgm:prSet>
      <dgm:spPr/>
      <dgm:t>
        <a:bodyPr/>
        <a:lstStyle/>
        <a:p>
          <a:endParaRPr lang="ru-RU"/>
        </a:p>
      </dgm:t>
    </dgm:pt>
    <dgm:pt modelId="{207C8DE6-688A-43B6-AF19-AD2C771F180B}" type="pres">
      <dgm:prSet presAssocID="{2C55D5CD-D285-4132-84FF-1A41F3A6E865}" presName="sibTrans" presStyleLbl="sibTrans2D1" presStyleIdx="0" presStyleCnt="3"/>
      <dgm:spPr/>
      <dgm:t>
        <a:bodyPr/>
        <a:lstStyle/>
        <a:p>
          <a:endParaRPr lang="ru-RU"/>
        </a:p>
      </dgm:t>
    </dgm:pt>
    <dgm:pt modelId="{42778F30-3CA8-4E74-9274-4511340C2273}" type="pres">
      <dgm:prSet presAssocID="{2C55D5CD-D285-4132-84FF-1A41F3A6E865}" presName="connectorText" presStyleLbl="sibTrans2D1" presStyleIdx="0" presStyleCnt="3"/>
      <dgm:spPr/>
      <dgm:t>
        <a:bodyPr/>
        <a:lstStyle/>
        <a:p>
          <a:endParaRPr lang="ru-RU"/>
        </a:p>
      </dgm:t>
    </dgm:pt>
    <dgm:pt modelId="{3CB03CFE-CD46-4755-AB55-CF244E4026BB}" type="pres">
      <dgm:prSet presAssocID="{4109CBA6-96A5-400A-B9BE-EAF01BEE8E53}" presName="node" presStyleLbl="node1" presStyleIdx="1" presStyleCnt="3">
        <dgm:presLayoutVars>
          <dgm:bulletEnabled val="1"/>
        </dgm:presLayoutVars>
      </dgm:prSet>
      <dgm:spPr/>
      <dgm:t>
        <a:bodyPr/>
        <a:lstStyle/>
        <a:p>
          <a:endParaRPr lang="ru-RU"/>
        </a:p>
      </dgm:t>
    </dgm:pt>
    <dgm:pt modelId="{AB06CD7E-CDC1-47D0-952B-0C40B5DD2C03}" type="pres">
      <dgm:prSet presAssocID="{ABD3D001-2EFF-417A-A3D1-5340C925AF86}" presName="sibTrans" presStyleLbl="sibTrans2D1" presStyleIdx="1" presStyleCnt="3"/>
      <dgm:spPr/>
      <dgm:t>
        <a:bodyPr/>
        <a:lstStyle/>
        <a:p>
          <a:endParaRPr lang="ru-RU"/>
        </a:p>
      </dgm:t>
    </dgm:pt>
    <dgm:pt modelId="{41C969E2-3F37-4FE3-B639-F02AB1577966}" type="pres">
      <dgm:prSet presAssocID="{ABD3D001-2EFF-417A-A3D1-5340C925AF86}" presName="connectorText" presStyleLbl="sibTrans2D1" presStyleIdx="1" presStyleCnt="3"/>
      <dgm:spPr/>
      <dgm:t>
        <a:bodyPr/>
        <a:lstStyle/>
        <a:p>
          <a:endParaRPr lang="ru-RU"/>
        </a:p>
      </dgm:t>
    </dgm:pt>
    <dgm:pt modelId="{8ECA2EEF-FB99-4801-8408-98E02B5942F6}" type="pres">
      <dgm:prSet presAssocID="{B51A9E86-C40C-4697-B089-18BCE916E987}" presName="node" presStyleLbl="node1" presStyleIdx="2" presStyleCnt="3">
        <dgm:presLayoutVars>
          <dgm:bulletEnabled val="1"/>
        </dgm:presLayoutVars>
      </dgm:prSet>
      <dgm:spPr/>
      <dgm:t>
        <a:bodyPr/>
        <a:lstStyle/>
        <a:p>
          <a:endParaRPr lang="ru-RU"/>
        </a:p>
      </dgm:t>
    </dgm:pt>
    <dgm:pt modelId="{FCA1A828-47BB-4B7A-B11F-A741EC076B37}" type="pres">
      <dgm:prSet presAssocID="{E49CC263-E370-49C4-A3DA-50A3253C78A5}" presName="sibTrans" presStyleLbl="sibTrans2D1" presStyleIdx="2" presStyleCnt="3"/>
      <dgm:spPr/>
      <dgm:t>
        <a:bodyPr/>
        <a:lstStyle/>
        <a:p>
          <a:endParaRPr lang="ru-RU"/>
        </a:p>
      </dgm:t>
    </dgm:pt>
    <dgm:pt modelId="{D2CB9A4A-8E29-43B4-AC0E-0DC11EB680C0}" type="pres">
      <dgm:prSet presAssocID="{E49CC263-E370-49C4-A3DA-50A3253C78A5}" presName="connectorText" presStyleLbl="sibTrans2D1" presStyleIdx="2" presStyleCnt="3"/>
      <dgm:spPr/>
      <dgm:t>
        <a:bodyPr/>
        <a:lstStyle/>
        <a:p>
          <a:endParaRPr lang="ru-RU"/>
        </a:p>
      </dgm:t>
    </dgm:pt>
  </dgm:ptLst>
  <dgm:cxnLst>
    <dgm:cxn modelId="{31FA414A-07D1-4FDF-BF39-AF68B0EF3618}" type="presOf" srcId="{E49CC263-E370-49C4-A3DA-50A3253C78A5}" destId="{FCA1A828-47BB-4B7A-B11F-A741EC076B37}" srcOrd="0" destOrd="0" presId="urn:microsoft.com/office/officeart/2005/8/layout/cycle2"/>
    <dgm:cxn modelId="{CA0CB6AD-DEBE-4BE7-993F-CD2EFAC6A28F}" type="presOf" srcId="{4109CBA6-96A5-400A-B9BE-EAF01BEE8E53}" destId="{3CB03CFE-CD46-4755-AB55-CF244E4026BB}" srcOrd="0" destOrd="0" presId="urn:microsoft.com/office/officeart/2005/8/layout/cycle2"/>
    <dgm:cxn modelId="{CFB538FE-207F-4E43-A0C2-A57AA10F8A93}" type="presOf" srcId="{2C55D5CD-D285-4132-84FF-1A41F3A6E865}" destId="{42778F30-3CA8-4E74-9274-4511340C2273}" srcOrd="1" destOrd="0" presId="urn:microsoft.com/office/officeart/2005/8/layout/cycle2"/>
    <dgm:cxn modelId="{2A8D5F93-9954-4182-A4DD-8EACBDA53857}" type="presOf" srcId="{7AD19300-ED6A-44D6-9F28-72D559FB104A}" destId="{AE59B892-51D7-4749-81C0-04D9DAD47B06}" srcOrd="0" destOrd="0" presId="urn:microsoft.com/office/officeart/2005/8/layout/cycle2"/>
    <dgm:cxn modelId="{BA4E782A-991F-4AA9-804B-7B96CB908ED5}" type="presOf" srcId="{B51A9E86-C40C-4697-B089-18BCE916E987}" destId="{8ECA2EEF-FB99-4801-8408-98E02B5942F6}" srcOrd="0" destOrd="0" presId="urn:microsoft.com/office/officeart/2005/8/layout/cycle2"/>
    <dgm:cxn modelId="{65ACBCA0-A57B-4600-A85E-5181D2B70FBD}" srcId="{7AD19300-ED6A-44D6-9F28-72D559FB104A}" destId="{4109CBA6-96A5-400A-B9BE-EAF01BEE8E53}" srcOrd="1" destOrd="0" parTransId="{FBF14A56-83CD-4D3A-AAD6-608D77F7AB20}" sibTransId="{ABD3D001-2EFF-417A-A3D1-5340C925AF86}"/>
    <dgm:cxn modelId="{B194B0F7-2EC4-4D44-B9D1-30CA77F51DFC}" type="presOf" srcId="{E49CC263-E370-49C4-A3DA-50A3253C78A5}" destId="{D2CB9A4A-8E29-43B4-AC0E-0DC11EB680C0}" srcOrd="1" destOrd="0" presId="urn:microsoft.com/office/officeart/2005/8/layout/cycle2"/>
    <dgm:cxn modelId="{2C8108A6-2076-4B7C-BFB1-71A0526A8AF5}" type="presOf" srcId="{ABD3D001-2EFF-417A-A3D1-5340C925AF86}" destId="{41C969E2-3F37-4FE3-B639-F02AB1577966}" srcOrd="1" destOrd="0" presId="urn:microsoft.com/office/officeart/2005/8/layout/cycle2"/>
    <dgm:cxn modelId="{A5473335-1701-4E8D-BF3A-E6F9DDCFBBDD}" type="presOf" srcId="{ABD3D001-2EFF-417A-A3D1-5340C925AF86}" destId="{AB06CD7E-CDC1-47D0-952B-0C40B5DD2C03}" srcOrd="0" destOrd="0" presId="urn:microsoft.com/office/officeart/2005/8/layout/cycle2"/>
    <dgm:cxn modelId="{D9AA6773-7FA9-4AD4-B154-3E99B8FB4A12}" type="presOf" srcId="{0185BD5E-3B15-4F35-8C63-3B437A2318AB}" destId="{741F826E-FC7D-418C-BF49-9D15D690159F}" srcOrd="0" destOrd="0" presId="urn:microsoft.com/office/officeart/2005/8/layout/cycle2"/>
    <dgm:cxn modelId="{BA4B9A43-2DE8-4A3D-85B8-39234CF69617}" srcId="{7AD19300-ED6A-44D6-9F28-72D559FB104A}" destId="{0185BD5E-3B15-4F35-8C63-3B437A2318AB}" srcOrd="0" destOrd="0" parTransId="{11A0B17B-5711-4AEA-92C5-88DEEC53D33E}" sibTransId="{2C55D5CD-D285-4132-84FF-1A41F3A6E865}"/>
    <dgm:cxn modelId="{59298A4A-FE66-4619-B6D2-B4C1064EF025}" type="presOf" srcId="{2C55D5CD-D285-4132-84FF-1A41F3A6E865}" destId="{207C8DE6-688A-43B6-AF19-AD2C771F180B}" srcOrd="0" destOrd="0" presId="urn:microsoft.com/office/officeart/2005/8/layout/cycle2"/>
    <dgm:cxn modelId="{72747C66-4614-44D6-B8ED-9E91AF4979D4}" srcId="{7AD19300-ED6A-44D6-9F28-72D559FB104A}" destId="{B51A9E86-C40C-4697-B089-18BCE916E987}" srcOrd="2" destOrd="0" parTransId="{C92A0A82-8A75-4D34-8E4B-E7C0936326AF}" sibTransId="{E49CC263-E370-49C4-A3DA-50A3253C78A5}"/>
    <dgm:cxn modelId="{5197A7C2-370B-4E59-94C5-28AE22646542}" type="presParOf" srcId="{AE59B892-51D7-4749-81C0-04D9DAD47B06}" destId="{741F826E-FC7D-418C-BF49-9D15D690159F}" srcOrd="0" destOrd="0" presId="urn:microsoft.com/office/officeart/2005/8/layout/cycle2"/>
    <dgm:cxn modelId="{1D346BB9-87E2-4800-B0ED-AA9EF9D753EE}" type="presParOf" srcId="{AE59B892-51D7-4749-81C0-04D9DAD47B06}" destId="{207C8DE6-688A-43B6-AF19-AD2C771F180B}" srcOrd="1" destOrd="0" presId="urn:microsoft.com/office/officeart/2005/8/layout/cycle2"/>
    <dgm:cxn modelId="{824526E7-918C-486A-BCC9-C02E35D637A0}" type="presParOf" srcId="{207C8DE6-688A-43B6-AF19-AD2C771F180B}" destId="{42778F30-3CA8-4E74-9274-4511340C2273}" srcOrd="0" destOrd="0" presId="urn:microsoft.com/office/officeart/2005/8/layout/cycle2"/>
    <dgm:cxn modelId="{658AE302-1AC5-4685-A483-A57CF8E3BA64}" type="presParOf" srcId="{AE59B892-51D7-4749-81C0-04D9DAD47B06}" destId="{3CB03CFE-CD46-4755-AB55-CF244E4026BB}" srcOrd="2" destOrd="0" presId="urn:microsoft.com/office/officeart/2005/8/layout/cycle2"/>
    <dgm:cxn modelId="{64AC8083-F95A-451F-BEF7-F8AF8156DCFB}" type="presParOf" srcId="{AE59B892-51D7-4749-81C0-04D9DAD47B06}" destId="{AB06CD7E-CDC1-47D0-952B-0C40B5DD2C03}" srcOrd="3" destOrd="0" presId="urn:microsoft.com/office/officeart/2005/8/layout/cycle2"/>
    <dgm:cxn modelId="{7E30BE8C-E18A-4742-8E36-B6949B4297E0}" type="presParOf" srcId="{AB06CD7E-CDC1-47D0-952B-0C40B5DD2C03}" destId="{41C969E2-3F37-4FE3-B639-F02AB1577966}" srcOrd="0" destOrd="0" presId="urn:microsoft.com/office/officeart/2005/8/layout/cycle2"/>
    <dgm:cxn modelId="{ED1D0909-FAB5-4182-9386-5195EF9E7C53}" type="presParOf" srcId="{AE59B892-51D7-4749-81C0-04D9DAD47B06}" destId="{8ECA2EEF-FB99-4801-8408-98E02B5942F6}" srcOrd="4" destOrd="0" presId="urn:microsoft.com/office/officeart/2005/8/layout/cycle2"/>
    <dgm:cxn modelId="{DD2DF841-5C54-4863-B79D-D6BA398512B6}" type="presParOf" srcId="{AE59B892-51D7-4749-81C0-04D9DAD47B06}" destId="{FCA1A828-47BB-4B7A-B11F-A741EC076B37}" srcOrd="5" destOrd="0" presId="urn:microsoft.com/office/officeart/2005/8/layout/cycle2"/>
    <dgm:cxn modelId="{64E7F51E-ABD5-4B25-8B2A-6E2C44464F7C}" type="presParOf" srcId="{FCA1A828-47BB-4B7A-B11F-A741EC076B37}" destId="{D2CB9A4A-8E29-43B4-AC0E-0DC11EB680C0}" srcOrd="0" destOrd="0" presId="urn:microsoft.com/office/officeart/2005/8/layout/cycle2"/>
  </dgm:cxnLst>
  <dgm:bg/>
  <dgm:whole/>
</dgm:dataModel>
</file>

<file path=ppt/diagrams/data7.xml><?xml version="1.0" encoding="utf-8"?>
<dgm:dataModel xmlns:dgm="http://schemas.openxmlformats.org/drawingml/2006/diagram" xmlns:a="http://schemas.openxmlformats.org/drawingml/2006/main">
  <dgm:ptLst>
    <dgm:pt modelId="{31AB94A8-A40F-4DAC-8FC2-6213749B5AC3}" type="doc">
      <dgm:prSet loTypeId="urn:microsoft.com/office/officeart/2005/8/layout/list1" loCatId="list" qsTypeId="urn:microsoft.com/office/officeart/2005/8/quickstyle/3d7" qsCatId="3D" csTypeId="urn:microsoft.com/office/officeart/2005/8/colors/colorful1" csCatId="colorful" phldr="1"/>
      <dgm:spPr/>
      <dgm:t>
        <a:bodyPr/>
        <a:lstStyle/>
        <a:p>
          <a:endParaRPr lang="ru-RU"/>
        </a:p>
      </dgm:t>
    </dgm:pt>
    <dgm:pt modelId="{9E6E9AA0-ECBD-4F84-9F57-B775ECE6B4EB}">
      <dgm:prSet phldrT="[Текст]" custT="1"/>
      <dgm:spPr/>
      <dgm:t>
        <a:bodyPr/>
        <a:lstStyle/>
        <a:p>
          <a:r>
            <a:rPr lang="ru-RU" sz="2800" dirty="0" smtClean="0"/>
            <a:t>ЕСЛИ НА ДОРОГЕ-1 СКОПИЛОСЬ БОЛЬШЕ МАШИН</a:t>
          </a:r>
          <a:endParaRPr lang="ru-RU" sz="2800" dirty="0"/>
        </a:p>
      </dgm:t>
    </dgm:pt>
    <dgm:pt modelId="{270273F7-F1B2-4AF4-889B-E002664AE876}" type="parTrans" cxnId="{9A9C1A50-D8A4-43BD-A57A-AF5EC4529C65}">
      <dgm:prSet/>
      <dgm:spPr/>
      <dgm:t>
        <a:bodyPr/>
        <a:lstStyle/>
        <a:p>
          <a:endParaRPr lang="ru-RU"/>
        </a:p>
      </dgm:t>
    </dgm:pt>
    <dgm:pt modelId="{57C245D4-96E8-495D-B317-5DE9AC744C71}" type="sibTrans" cxnId="{9A9C1A50-D8A4-43BD-A57A-AF5EC4529C65}">
      <dgm:prSet/>
      <dgm:spPr/>
      <dgm:t>
        <a:bodyPr/>
        <a:lstStyle/>
        <a:p>
          <a:endParaRPr lang="ru-RU"/>
        </a:p>
      </dgm:t>
    </dgm:pt>
    <dgm:pt modelId="{C9A4B7E6-3B42-483C-A9DC-A85C2AA6864C}">
      <dgm:prSet phldrT="[Текст]" custT="1"/>
      <dgm:spPr/>
      <dgm:t>
        <a:bodyPr/>
        <a:lstStyle/>
        <a:p>
          <a:r>
            <a:rPr lang="ru-RU" sz="2800" dirty="0" smtClean="0"/>
            <a:t>ИНАЧЕ ОТКРЫТЬ ДВИЖЕНИЕ ПО ДОРОГЕ-2</a:t>
          </a:r>
          <a:endParaRPr lang="ru-RU" sz="2800" dirty="0"/>
        </a:p>
      </dgm:t>
    </dgm:pt>
    <dgm:pt modelId="{A0F846E2-6906-4E0F-A082-AAFF6434CDDB}" type="parTrans" cxnId="{8D479C7A-DC73-4E00-82A5-232C29CE1B7E}">
      <dgm:prSet/>
      <dgm:spPr/>
      <dgm:t>
        <a:bodyPr/>
        <a:lstStyle/>
        <a:p>
          <a:endParaRPr lang="ru-RU"/>
        </a:p>
      </dgm:t>
    </dgm:pt>
    <dgm:pt modelId="{0A6E71C7-BB94-438B-8E63-B8EFF0D20EF0}" type="sibTrans" cxnId="{8D479C7A-DC73-4E00-82A5-232C29CE1B7E}">
      <dgm:prSet/>
      <dgm:spPr/>
      <dgm:t>
        <a:bodyPr/>
        <a:lstStyle/>
        <a:p>
          <a:endParaRPr lang="ru-RU"/>
        </a:p>
      </dgm:t>
    </dgm:pt>
    <dgm:pt modelId="{EC3338CD-60FC-423C-A7B9-F346ABC17BDF}">
      <dgm:prSet custT="1"/>
      <dgm:spPr/>
      <dgm:t>
        <a:bodyPr/>
        <a:lstStyle/>
        <a:p>
          <a:r>
            <a:rPr lang="ru-RU" sz="2800" smtClean="0"/>
            <a:t>ТО ОТКРЫТЬ ДВИЖЕНИЕ ПО ДОРОГЕ-1</a:t>
          </a:r>
          <a:endParaRPr lang="ru-RU" sz="2800"/>
        </a:p>
      </dgm:t>
    </dgm:pt>
    <dgm:pt modelId="{BA010572-8C9B-4BD4-A2ED-19B10AAA8939}" type="parTrans" cxnId="{4DBFB29C-3428-48A7-A484-58B8EDAB7FF7}">
      <dgm:prSet/>
      <dgm:spPr/>
      <dgm:t>
        <a:bodyPr/>
        <a:lstStyle/>
        <a:p>
          <a:endParaRPr lang="ru-RU"/>
        </a:p>
      </dgm:t>
    </dgm:pt>
    <dgm:pt modelId="{9C056FBB-E5DC-4406-A4F0-E652B19AEB2F}" type="sibTrans" cxnId="{4DBFB29C-3428-48A7-A484-58B8EDAB7FF7}">
      <dgm:prSet/>
      <dgm:spPr/>
      <dgm:t>
        <a:bodyPr/>
        <a:lstStyle/>
        <a:p>
          <a:endParaRPr lang="ru-RU"/>
        </a:p>
      </dgm:t>
    </dgm:pt>
    <dgm:pt modelId="{6C98CED4-C7D9-41F2-A072-69C0E45C7BBA}" type="pres">
      <dgm:prSet presAssocID="{31AB94A8-A40F-4DAC-8FC2-6213749B5AC3}" presName="linear" presStyleCnt="0">
        <dgm:presLayoutVars>
          <dgm:dir/>
          <dgm:animLvl val="lvl"/>
          <dgm:resizeHandles val="exact"/>
        </dgm:presLayoutVars>
      </dgm:prSet>
      <dgm:spPr/>
      <dgm:t>
        <a:bodyPr/>
        <a:lstStyle/>
        <a:p>
          <a:endParaRPr lang="ru-RU"/>
        </a:p>
      </dgm:t>
    </dgm:pt>
    <dgm:pt modelId="{80C05212-567A-4FD0-BC57-B31BCCC714FF}" type="pres">
      <dgm:prSet presAssocID="{9E6E9AA0-ECBD-4F84-9F57-B775ECE6B4EB}" presName="parentLin" presStyleCnt="0"/>
      <dgm:spPr/>
    </dgm:pt>
    <dgm:pt modelId="{81951471-543C-4BE0-ABAF-7881A4FCAA8C}" type="pres">
      <dgm:prSet presAssocID="{9E6E9AA0-ECBD-4F84-9F57-B775ECE6B4EB}" presName="parentLeftMargin" presStyleLbl="node1" presStyleIdx="0" presStyleCnt="3"/>
      <dgm:spPr/>
      <dgm:t>
        <a:bodyPr/>
        <a:lstStyle/>
        <a:p>
          <a:endParaRPr lang="ru-RU"/>
        </a:p>
      </dgm:t>
    </dgm:pt>
    <dgm:pt modelId="{A32A95DC-EEA5-497B-94F7-AA5B35EF3A14}" type="pres">
      <dgm:prSet presAssocID="{9E6E9AA0-ECBD-4F84-9F57-B775ECE6B4EB}" presName="parentText" presStyleLbl="node1" presStyleIdx="0" presStyleCnt="3">
        <dgm:presLayoutVars>
          <dgm:chMax val="0"/>
          <dgm:bulletEnabled val="1"/>
        </dgm:presLayoutVars>
      </dgm:prSet>
      <dgm:spPr/>
      <dgm:t>
        <a:bodyPr/>
        <a:lstStyle/>
        <a:p>
          <a:endParaRPr lang="ru-RU"/>
        </a:p>
      </dgm:t>
    </dgm:pt>
    <dgm:pt modelId="{CAD48DEA-E01C-4A5F-BD95-C5A94EEBD071}" type="pres">
      <dgm:prSet presAssocID="{9E6E9AA0-ECBD-4F84-9F57-B775ECE6B4EB}" presName="negativeSpace" presStyleCnt="0"/>
      <dgm:spPr/>
    </dgm:pt>
    <dgm:pt modelId="{3234FB75-AF10-4414-AF86-09A3E9A87E6B}" type="pres">
      <dgm:prSet presAssocID="{9E6E9AA0-ECBD-4F84-9F57-B775ECE6B4EB}" presName="childText" presStyleLbl="conFgAcc1" presStyleIdx="0" presStyleCnt="3">
        <dgm:presLayoutVars>
          <dgm:bulletEnabled val="1"/>
        </dgm:presLayoutVars>
      </dgm:prSet>
      <dgm:spPr/>
    </dgm:pt>
    <dgm:pt modelId="{926028EA-0652-4DE8-8C56-F9C5560D3BD2}" type="pres">
      <dgm:prSet presAssocID="{57C245D4-96E8-495D-B317-5DE9AC744C71}" presName="spaceBetweenRectangles" presStyleCnt="0"/>
      <dgm:spPr/>
    </dgm:pt>
    <dgm:pt modelId="{6B02001C-6274-42AC-8FA5-015E112B1A29}" type="pres">
      <dgm:prSet presAssocID="{EC3338CD-60FC-423C-A7B9-F346ABC17BDF}" presName="parentLin" presStyleCnt="0"/>
      <dgm:spPr/>
    </dgm:pt>
    <dgm:pt modelId="{F03CC073-4563-43FC-9862-1FF266B5826C}" type="pres">
      <dgm:prSet presAssocID="{EC3338CD-60FC-423C-A7B9-F346ABC17BDF}" presName="parentLeftMargin" presStyleLbl="node1" presStyleIdx="0" presStyleCnt="3"/>
      <dgm:spPr/>
      <dgm:t>
        <a:bodyPr/>
        <a:lstStyle/>
        <a:p>
          <a:endParaRPr lang="ru-RU"/>
        </a:p>
      </dgm:t>
    </dgm:pt>
    <dgm:pt modelId="{6DF2AEA4-ACEC-436C-95BB-6FD18DD57FD4}" type="pres">
      <dgm:prSet presAssocID="{EC3338CD-60FC-423C-A7B9-F346ABC17BDF}" presName="parentText" presStyleLbl="node1" presStyleIdx="1" presStyleCnt="3">
        <dgm:presLayoutVars>
          <dgm:chMax val="0"/>
          <dgm:bulletEnabled val="1"/>
        </dgm:presLayoutVars>
      </dgm:prSet>
      <dgm:spPr/>
      <dgm:t>
        <a:bodyPr/>
        <a:lstStyle/>
        <a:p>
          <a:endParaRPr lang="ru-RU"/>
        </a:p>
      </dgm:t>
    </dgm:pt>
    <dgm:pt modelId="{9629607D-CB75-49E3-AB59-CEEFD926C0F0}" type="pres">
      <dgm:prSet presAssocID="{EC3338CD-60FC-423C-A7B9-F346ABC17BDF}" presName="negativeSpace" presStyleCnt="0"/>
      <dgm:spPr/>
    </dgm:pt>
    <dgm:pt modelId="{A4217620-3877-4A0B-82FD-BB93C75187B4}" type="pres">
      <dgm:prSet presAssocID="{EC3338CD-60FC-423C-A7B9-F346ABC17BDF}" presName="childText" presStyleLbl="conFgAcc1" presStyleIdx="1" presStyleCnt="3">
        <dgm:presLayoutVars>
          <dgm:bulletEnabled val="1"/>
        </dgm:presLayoutVars>
      </dgm:prSet>
      <dgm:spPr/>
    </dgm:pt>
    <dgm:pt modelId="{5991D58E-5FF5-4785-BD58-6A46F88E711A}" type="pres">
      <dgm:prSet presAssocID="{9C056FBB-E5DC-4406-A4F0-E652B19AEB2F}" presName="spaceBetweenRectangles" presStyleCnt="0"/>
      <dgm:spPr/>
    </dgm:pt>
    <dgm:pt modelId="{AC7D7B18-E249-4DD8-9921-6C2112110D20}" type="pres">
      <dgm:prSet presAssocID="{C9A4B7E6-3B42-483C-A9DC-A85C2AA6864C}" presName="parentLin" presStyleCnt="0"/>
      <dgm:spPr/>
    </dgm:pt>
    <dgm:pt modelId="{A9A014F1-9D80-4CF1-8E25-1FFAFB296032}" type="pres">
      <dgm:prSet presAssocID="{C9A4B7E6-3B42-483C-A9DC-A85C2AA6864C}" presName="parentLeftMargin" presStyleLbl="node1" presStyleIdx="1" presStyleCnt="3"/>
      <dgm:spPr/>
      <dgm:t>
        <a:bodyPr/>
        <a:lstStyle/>
        <a:p>
          <a:endParaRPr lang="ru-RU"/>
        </a:p>
      </dgm:t>
    </dgm:pt>
    <dgm:pt modelId="{5E1D5BFF-2B0D-49DD-A3E6-C288AEBE6E46}" type="pres">
      <dgm:prSet presAssocID="{C9A4B7E6-3B42-483C-A9DC-A85C2AA6864C}" presName="parentText" presStyleLbl="node1" presStyleIdx="2" presStyleCnt="3">
        <dgm:presLayoutVars>
          <dgm:chMax val="0"/>
          <dgm:bulletEnabled val="1"/>
        </dgm:presLayoutVars>
      </dgm:prSet>
      <dgm:spPr/>
      <dgm:t>
        <a:bodyPr/>
        <a:lstStyle/>
        <a:p>
          <a:endParaRPr lang="ru-RU"/>
        </a:p>
      </dgm:t>
    </dgm:pt>
    <dgm:pt modelId="{E70319AF-1D8B-40C2-BA68-F6D7830406E9}" type="pres">
      <dgm:prSet presAssocID="{C9A4B7E6-3B42-483C-A9DC-A85C2AA6864C}" presName="negativeSpace" presStyleCnt="0"/>
      <dgm:spPr/>
    </dgm:pt>
    <dgm:pt modelId="{F2C83A63-0D15-48D5-9228-8E558B603402}" type="pres">
      <dgm:prSet presAssocID="{C9A4B7E6-3B42-483C-A9DC-A85C2AA6864C}" presName="childText" presStyleLbl="conFgAcc1" presStyleIdx="2" presStyleCnt="3">
        <dgm:presLayoutVars>
          <dgm:bulletEnabled val="1"/>
        </dgm:presLayoutVars>
      </dgm:prSet>
      <dgm:spPr/>
    </dgm:pt>
  </dgm:ptLst>
  <dgm:cxnLst>
    <dgm:cxn modelId="{90B6135D-D389-4F67-8D12-FAEDC9B8F121}" type="presOf" srcId="{C9A4B7E6-3B42-483C-A9DC-A85C2AA6864C}" destId="{A9A014F1-9D80-4CF1-8E25-1FFAFB296032}" srcOrd="0" destOrd="0" presId="urn:microsoft.com/office/officeart/2005/8/layout/list1"/>
    <dgm:cxn modelId="{4DBFB29C-3428-48A7-A484-58B8EDAB7FF7}" srcId="{31AB94A8-A40F-4DAC-8FC2-6213749B5AC3}" destId="{EC3338CD-60FC-423C-A7B9-F346ABC17BDF}" srcOrd="1" destOrd="0" parTransId="{BA010572-8C9B-4BD4-A2ED-19B10AAA8939}" sibTransId="{9C056FBB-E5DC-4406-A4F0-E652B19AEB2F}"/>
    <dgm:cxn modelId="{8D479C7A-DC73-4E00-82A5-232C29CE1B7E}" srcId="{31AB94A8-A40F-4DAC-8FC2-6213749B5AC3}" destId="{C9A4B7E6-3B42-483C-A9DC-A85C2AA6864C}" srcOrd="2" destOrd="0" parTransId="{A0F846E2-6906-4E0F-A082-AAFF6434CDDB}" sibTransId="{0A6E71C7-BB94-438B-8E63-B8EFF0D20EF0}"/>
    <dgm:cxn modelId="{86B819D5-C2D2-443D-97F0-1178339C339A}" type="presOf" srcId="{9E6E9AA0-ECBD-4F84-9F57-B775ECE6B4EB}" destId="{A32A95DC-EEA5-497B-94F7-AA5B35EF3A14}" srcOrd="1" destOrd="0" presId="urn:microsoft.com/office/officeart/2005/8/layout/list1"/>
    <dgm:cxn modelId="{92264808-8D82-4596-ABD1-D58C0152FD76}" type="presOf" srcId="{EC3338CD-60FC-423C-A7B9-F346ABC17BDF}" destId="{6DF2AEA4-ACEC-436C-95BB-6FD18DD57FD4}" srcOrd="1" destOrd="0" presId="urn:microsoft.com/office/officeart/2005/8/layout/list1"/>
    <dgm:cxn modelId="{F9A04B4D-D990-4292-80C5-C7968637A3EE}" type="presOf" srcId="{31AB94A8-A40F-4DAC-8FC2-6213749B5AC3}" destId="{6C98CED4-C7D9-41F2-A072-69C0E45C7BBA}" srcOrd="0" destOrd="0" presId="urn:microsoft.com/office/officeart/2005/8/layout/list1"/>
    <dgm:cxn modelId="{7EF62A33-5935-459F-AB72-6299B3EA4AB8}" type="presOf" srcId="{C9A4B7E6-3B42-483C-A9DC-A85C2AA6864C}" destId="{5E1D5BFF-2B0D-49DD-A3E6-C288AEBE6E46}" srcOrd="1" destOrd="0" presId="urn:microsoft.com/office/officeart/2005/8/layout/list1"/>
    <dgm:cxn modelId="{FC58BEDD-6771-42AE-B119-EE72E12A3E68}" type="presOf" srcId="{9E6E9AA0-ECBD-4F84-9F57-B775ECE6B4EB}" destId="{81951471-543C-4BE0-ABAF-7881A4FCAA8C}" srcOrd="0" destOrd="0" presId="urn:microsoft.com/office/officeart/2005/8/layout/list1"/>
    <dgm:cxn modelId="{B439EADF-16ED-4D64-9EB1-E5528B5640C9}" type="presOf" srcId="{EC3338CD-60FC-423C-A7B9-F346ABC17BDF}" destId="{F03CC073-4563-43FC-9862-1FF266B5826C}" srcOrd="0" destOrd="0" presId="urn:microsoft.com/office/officeart/2005/8/layout/list1"/>
    <dgm:cxn modelId="{9A9C1A50-D8A4-43BD-A57A-AF5EC4529C65}" srcId="{31AB94A8-A40F-4DAC-8FC2-6213749B5AC3}" destId="{9E6E9AA0-ECBD-4F84-9F57-B775ECE6B4EB}" srcOrd="0" destOrd="0" parTransId="{270273F7-F1B2-4AF4-889B-E002664AE876}" sibTransId="{57C245D4-96E8-495D-B317-5DE9AC744C71}"/>
    <dgm:cxn modelId="{CCD1A16E-779D-4156-A96A-08053F554BB1}" type="presParOf" srcId="{6C98CED4-C7D9-41F2-A072-69C0E45C7BBA}" destId="{80C05212-567A-4FD0-BC57-B31BCCC714FF}" srcOrd="0" destOrd="0" presId="urn:microsoft.com/office/officeart/2005/8/layout/list1"/>
    <dgm:cxn modelId="{167A76F8-92A8-45C8-89B6-6DE9E3DE773A}" type="presParOf" srcId="{80C05212-567A-4FD0-BC57-B31BCCC714FF}" destId="{81951471-543C-4BE0-ABAF-7881A4FCAA8C}" srcOrd="0" destOrd="0" presId="urn:microsoft.com/office/officeart/2005/8/layout/list1"/>
    <dgm:cxn modelId="{EA147EF6-EA1E-4365-80CE-5A7DB4A2BEF4}" type="presParOf" srcId="{80C05212-567A-4FD0-BC57-B31BCCC714FF}" destId="{A32A95DC-EEA5-497B-94F7-AA5B35EF3A14}" srcOrd="1" destOrd="0" presId="urn:microsoft.com/office/officeart/2005/8/layout/list1"/>
    <dgm:cxn modelId="{589498C3-4B5D-45FD-B747-AD8BA9463243}" type="presParOf" srcId="{6C98CED4-C7D9-41F2-A072-69C0E45C7BBA}" destId="{CAD48DEA-E01C-4A5F-BD95-C5A94EEBD071}" srcOrd="1" destOrd="0" presId="urn:microsoft.com/office/officeart/2005/8/layout/list1"/>
    <dgm:cxn modelId="{605E0E37-2615-42D7-BE9D-D54762625735}" type="presParOf" srcId="{6C98CED4-C7D9-41F2-A072-69C0E45C7BBA}" destId="{3234FB75-AF10-4414-AF86-09A3E9A87E6B}" srcOrd="2" destOrd="0" presId="urn:microsoft.com/office/officeart/2005/8/layout/list1"/>
    <dgm:cxn modelId="{8CD193CD-D643-4F11-962B-8F8FD22BA21A}" type="presParOf" srcId="{6C98CED4-C7D9-41F2-A072-69C0E45C7BBA}" destId="{926028EA-0652-4DE8-8C56-F9C5560D3BD2}" srcOrd="3" destOrd="0" presId="urn:microsoft.com/office/officeart/2005/8/layout/list1"/>
    <dgm:cxn modelId="{C047DBFC-492B-4423-BA0D-07D6631D7560}" type="presParOf" srcId="{6C98CED4-C7D9-41F2-A072-69C0E45C7BBA}" destId="{6B02001C-6274-42AC-8FA5-015E112B1A29}" srcOrd="4" destOrd="0" presId="urn:microsoft.com/office/officeart/2005/8/layout/list1"/>
    <dgm:cxn modelId="{E821A154-AD2E-482F-839F-B99EF27616CF}" type="presParOf" srcId="{6B02001C-6274-42AC-8FA5-015E112B1A29}" destId="{F03CC073-4563-43FC-9862-1FF266B5826C}" srcOrd="0" destOrd="0" presId="urn:microsoft.com/office/officeart/2005/8/layout/list1"/>
    <dgm:cxn modelId="{42F57907-25B8-4EBF-8FDC-71F53E5D8440}" type="presParOf" srcId="{6B02001C-6274-42AC-8FA5-015E112B1A29}" destId="{6DF2AEA4-ACEC-436C-95BB-6FD18DD57FD4}" srcOrd="1" destOrd="0" presId="urn:microsoft.com/office/officeart/2005/8/layout/list1"/>
    <dgm:cxn modelId="{231A72C1-5BEE-4719-889C-64F19C9F818F}" type="presParOf" srcId="{6C98CED4-C7D9-41F2-A072-69C0E45C7BBA}" destId="{9629607D-CB75-49E3-AB59-CEEFD926C0F0}" srcOrd="5" destOrd="0" presId="urn:microsoft.com/office/officeart/2005/8/layout/list1"/>
    <dgm:cxn modelId="{E9C4D91B-E04D-43EA-9D4B-844AC00778E2}" type="presParOf" srcId="{6C98CED4-C7D9-41F2-A072-69C0E45C7BBA}" destId="{A4217620-3877-4A0B-82FD-BB93C75187B4}" srcOrd="6" destOrd="0" presId="urn:microsoft.com/office/officeart/2005/8/layout/list1"/>
    <dgm:cxn modelId="{BBBBDA55-41ED-46D2-8D0D-E6B7E7ADF3DE}" type="presParOf" srcId="{6C98CED4-C7D9-41F2-A072-69C0E45C7BBA}" destId="{5991D58E-5FF5-4785-BD58-6A46F88E711A}" srcOrd="7" destOrd="0" presId="urn:microsoft.com/office/officeart/2005/8/layout/list1"/>
    <dgm:cxn modelId="{4A8D9CF8-CE3F-4019-A23D-981B124EEF23}" type="presParOf" srcId="{6C98CED4-C7D9-41F2-A072-69C0E45C7BBA}" destId="{AC7D7B18-E249-4DD8-9921-6C2112110D20}" srcOrd="8" destOrd="0" presId="urn:microsoft.com/office/officeart/2005/8/layout/list1"/>
    <dgm:cxn modelId="{530CB53C-DC19-4B52-BFF0-4E3789A9D0E1}" type="presParOf" srcId="{AC7D7B18-E249-4DD8-9921-6C2112110D20}" destId="{A9A014F1-9D80-4CF1-8E25-1FFAFB296032}" srcOrd="0" destOrd="0" presId="urn:microsoft.com/office/officeart/2005/8/layout/list1"/>
    <dgm:cxn modelId="{62C1A17B-BB5B-4993-BAEC-D9398AE50FFE}" type="presParOf" srcId="{AC7D7B18-E249-4DD8-9921-6C2112110D20}" destId="{5E1D5BFF-2B0D-49DD-A3E6-C288AEBE6E46}" srcOrd="1" destOrd="0" presId="urn:microsoft.com/office/officeart/2005/8/layout/list1"/>
    <dgm:cxn modelId="{FBEB7711-9307-45D1-82D5-EA89BDA53E4E}" type="presParOf" srcId="{6C98CED4-C7D9-41F2-A072-69C0E45C7BBA}" destId="{E70319AF-1D8B-40C2-BA68-F6D7830406E9}" srcOrd="9" destOrd="0" presId="urn:microsoft.com/office/officeart/2005/8/layout/list1"/>
    <dgm:cxn modelId="{F4C29212-3237-419C-97F8-3DD66FBCE1A5}" type="presParOf" srcId="{6C98CED4-C7D9-41F2-A072-69C0E45C7BBA}" destId="{F2C83A63-0D15-48D5-9228-8E558B603402}" srcOrd="10" destOrd="0" presId="urn:microsoft.com/office/officeart/2005/8/layout/list1"/>
  </dgm:cxnLst>
  <dgm:bg/>
  <dgm:whole/>
</dgm:dataModel>
</file>

<file path=ppt/diagrams/data8.xml><?xml version="1.0" encoding="utf-8"?>
<dgm:dataModel xmlns:dgm="http://schemas.openxmlformats.org/drawingml/2006/diagram" xmlns:a="http://schemas.openxmlformats.org/drawingml/2006/main">
  <dgm:ptLst>
    <dgm:pt modelId="{7625B828-B4FF-487F-A090-D87FEB905ECD}" type="doc">
      <dgm:prSet loTypeId="urn:microsoft.com/office/officeart/2005/8/layout/list1" loCatId="list" qsTypeId="urn:microsoft.com/office/officeart/2005/8/quickstyle/simple4" qsCatId="simple" csTypeId="urn:microsoft.com/office/officeart/2005/8/colors/colorful4" csCatId="colorful" phldr="1"/>
      <dgm:spPr/>
      <dgm:t>
        <a:bodyPr/>
        <a:lstStyle/>
        <a:p>
          <a:endParaRPr lang="ru-RU"/>
        </a:p>
      </dgm:t>
    </dgm:pt>
    <dgm:pt modelId="{6DF125C8-49F8-4AAF-B468-E07D754FD96A}">
      <dgm:prSet phldrT="[Текст]" custT="1"/>
      <dgm:spPr/>
      <dgm:t>
        <a:bodyPr/>
        <a:lstStyle/>
        <a:p>
          <a:r>
            <a:rPr lang="ru-RU" sz="2800" b="0" cap="none" spc="0" dirty="0" smtClean="0">
              <a:ln w="18415" cmpd="sng">
                <a:prstDash val="solid"/>
              </a:ln>
              <a:effectLst>
                <a:outerShdw blurRad="63500" dir="3600000" algn="tl" rotWithShape="0">
                  <a:srgbClr val="000000">
                    <a:alpha val="70000"/>
                  </a:srgbClr>
                </a:outerShdw>
              </a:effectLst>
            </a:rPr>
            <a:t>ВКЛЮЧИТЬ ТЕЛЕВИЗОР НА 1-М КАНАЛЕ</a:t>
          </a:r>
          <a:endParaRPr lang="ru-RU" sz="2800" b="0" cap="none" spc="0" dirty="0">
            <a:ln w="18415" cmpd="sng">
              <a:prstDash val="solid"/>
            </a:ln>
            <a:effectLst>
              <a:outerShdw blurRad="63500" dir="3600000" algn="tl" rotWithShape="0">
                <a:srgbClr val="000000">
                  <a:alpha val="70000"/>
                </a:srgbClr>
              </a:outerShdw>
            </a:effectLst>
          </a:endParaRPr>
        </a:p>
      </dgm:t>
    </dgm:pt>
    <dgm:pt modelId="{8DDE0430-1551-42D3-A981-63AD015AD33B}" type="parTrans" cxnId="{AE6EAC9F-5D15-425F-9F4C-35BD297454C7}">
      <dgm:prSet/>
      <dgm:spPr/>
      <dgm:t>
        <a:bodyPr/>
        <a:lstStyle/>
        <a:p>
          <a:endParaRPr lang="ru-RU" sz="2800"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FA8CF09F-940D-4E12-9675-6E3FBFCCC4A8}" type="sibTrans" cxnId="{AE6EAC9F-5D15-425F-9F4C-35BD297454C7}">
      <dgm:prSet/>
      <dgm:spPr/>
      <dgm:t>
        <a:bodyPr/>
        <a:lstStyle/>
        <a:p>
          <a:endParaRPr lang="ru-RU" sz="2800"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02E9352A-C3BE-4D9D-ABAF-E90BA280BD73}">
      <dgm:prSet phldrT="[Текст]" custT="1"/>
      <dgm:spPr/>
      <dgm:t>
        <a:bodyPr/>
        <a:lstStyle/>
        <a:p>
          <a:r>
            <a:rPr lang="ru-RU" sz="2800" b="0" cap="none" spc="0" smtClean="0">
              <a:ln w="18415" cmpd="sng">
                <a:prstDash val="solid"/>
              </a:ln>
              <a:effectLst>
                <a:outerShdw blurRad="63500" dir="3600000" algn="tl" rotWithShape="0">
                  <a:srgbClr val="000000">
                    <a:alpha val="70000"/>
                  </a:srgbClr>
                </a:outerShdw>
              </a:effectLst>
            </a:rPr>
            <a:t>ПОКА НЕ БУДЕТ НАЙДЕНА ИСКОМАЯ ПЕРЕДАЧА,</a:t>
          </a:r>
          <a:endParaRPr lang="ru-RU" sz="2800" b="0" cap="none" spc="0" dirty="0">
            <a:ln w="18415" cmpd="sng">
              <a:prstDash val="solid"/>
            </a:ln>
            <a:effectLst>
              <a:outerShdw blurRad="63500" dir="3600000" algn="tl" rotWithShape="0">
                <a:srgbClr val="000000">
                  <a:alpha val="70000"/>
                </a:srgbClr>
              </a:outerShdw>
            </a:effectLst>
          </a:endParaRPr>
        </a:p>
      </dgm:t>
    </dgm:pt>
    <dgm:pt modelId="{045AB2D9-E2B3-4F6B-BC45-FFB277886B33}" type="parTrans" cxnId="{F28D5C2F-3CCB-4195-B42C-E8593D967DA7}">
      <dgm:prSet/>
      <dgm:spPr/>
      <dgm:t>
        <a:bodyPr/>
        <a:lstStyle/>
        <a:p>
          <a:endParaRPr lang="ru-RU" sz="2800"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7F2A271C-DBC0-4445-8C2A-8F43D8A94DCA}" type="sibTrans" cxnId="{F28D5C2F-3CCB-4195-B42C-E8593D967DA7}">
      <dgm:prSet/>
      <dgm:spPr/>
      <dgm:t>
        <a:bodyPr/>
        <a:lstStyle/>
        <a:p>
          <a:endParaRPr lang="ru-RU" sz="2800"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E3AFC59-6D31-4D56-A492-77E0C2B3A84B}">
      <dgm:prSet phldrT="[Текст]" custT="1"/>
      <dgm:spPr/>
      <dgm:t>
        <a:bodyPr/>
        <a:lstStyle/>
        <a:p>
          <a:r>
            <a:rPr lang="ru-RU" sz="2800" b="0" cap="none" spc="0" dirty="0" smtClean="0">
              <a:ln w="18415" cmpd="sng">
                <a:prstDash val="solid"/>
              </a:ln>
              <a:effectLst>
                <a:outerShdw blurRad="63500" dir="3600000" algn="tl" rotWithShape="0">
                  <a:srgbClr val="000000">
                    <a:alpha val="70000"/>
                  </a:srgbClr>
                </a:outerShdw>
              </a:effectLst>
            </a:rPr>
            <a:t>ПОВТОРЯТЬ:</a:t>
          </a:r>
          <a:endParaRPr lang="ru-RU" sz="2800" b="0" cap="none" spc="0" dirty="0">
            <a:ln w="18415" cmpd="sng">
              <a:prstDash val="solid"/>
            </a:ln>
            <a:effectLst>
              <a:outerShdw blurRad="63500" dir="3600000" algn="tl" rotWithShape="0">
                <a:srgbClr val="000000">
                  <a:alpha val="70000"/>
                </a:srgbClr>
              </a:outerShdw>
            </a:effectLst>
          </a:endParaRPr>
        </a:p>
      </dgm:t>
    </dgm:pt>
    <dgm:pt modelId="{36499ADE-2171-4797-B07B-979283434C1A}" type="parTrans" cxnId="{FD23ED6D-B084-482B-8241-16E0729145FF}">
      <dgm:prSet/>
      <dgm:spPr/>
      <dgm:t>
        <a:bodyPr/>
        <a:lstStyle/>
        <a:p>
          <a:endParaRPr lang="ru-RU" sz="2800"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275FAD1C-24F4-44B8-9D1D-55E4BE4A52B4}" type="sibTrans" cxnId="{FD23ED6D-B084-482B-8241-16E0729145FF}">
      <dgm:prSet/>
      <dgm:spPr/>
      <dgm:t>
        <a:bodyPr/>
        <a:lstStyle/>
        <a:p>
          <a:endParaRPr lang="ru-RU" sz="2800"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76791E0B-E796-4B04-B73D-EC2A129EC201}">
      <dgm:prSet custT="1"/>
      <dgm:spPr/>
      <dgm:t>
        <a:bodyPr/>
        <a:lstStyle/>
        <a:p>
          <a:r>
            <a:rPr lang="ru-RU" sz="2800" b="0" cap="none" spc="0" smtClean="0">
              <a:ln w="18415" cmpd="sng">
                <a:prstDash val="solid"/>
              </a:ln>
              <a:effectLst>
                <a:outerShdw blurRad="63500" dir="3600000" algn="tl" rotWithShape="0">
                  <a:srgbClr val="000000">
                    <a:alpha val="70000"/>
                  </a:srgbClr>
                </a:outerShdw>
              </a:effectLst>
            </a:rPr>
            <a:t>ПЕРЕКЛЮЧИТЬ ТЕЛЕВИЗОР НА СЛЕДУЮЩИЙКАНАЛ</a:t>
          </a:r>
          <a:endParaRPr lang="ru-RU" sz="2800" b="0" cap="none" spc="0">
            <a:ln w="18415" cmpd="sng">
              <a:prstDash val="solid"/>
            </a:ln>
            <a:effectLst>
              <a:outerShdw blurRad="63500" dir="3600000" algn="tl" rotWithShape="0">
                <a:srgbClr val="000000">
                  <a:alpha val="70000"/>
                </a:srgbClr>
              </a:outerShdw>
            </a:effectLst>
          </a:endParaRPr>
        </a:p>
      </dgm:t>
    </dgm:pt>
    <dgm:pt modelId="{AEF9247E-C54A-4AED-95AF-84A72C8FDB83}" type="parTrans" cxnId="{50CBE605-0C65-4D4A-8AF5-55932432555B}">
      <dgm:prSet/>
      <dgm:spPr/>
      <dgm:t>
        <a:bodyPr/>
        <a:lstStyle/>
        <a:p>
          <a:endParaRPr lang="ru-RU" sz="2800"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793BB292-C85E-47C6-BC9D-06D4891F5F65}" type="sibTrans" cxnId="{50CBE605-0C65-4D4A-8AF5-55932432555B}">
      <dgm:prSet/>
      <dgm:spPr/>
      <dgm:t>
        <a:bodyPr/>
        <a:lstStyle/>
        <a:p>
          <a:endParaRPr lang="ru-RU" sz="2800"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5E15417-7BC3-42E1-9544-DDC4F74128FA}" type="pres">
      <dgm:prSet presAssocID="{7625B828-B4FF-487F-A090-D87FEB905ECD}" presName="linear" presStyleCnt="0">
        <dgm:presLayoutVars>
          <dgm:dir/>
          <dgm:animLvl val="lvl"/>
          <dgm:resizeHandles val="exact"/>
        </dgm:presLayoutVars>
      </dgm:prSet>
      <dgm:spPr/>
      <dgm:t>
        <a:bodyPr/>
        <a:lstStyle/>
        <a:p>
          <a:endParaRPr lang="ru-RU"/>
        </a:p>
      </dgm:t>
    </dgm:pt>
    <dgm:pt modelId="{6055D690-2E60-4900-BAFC-10A244191830}" type="pres">
      <dgm:prSet presAssocID="{6DF125C8-49F8-4AAF-B468-E07D754FD96A}" presName="parentLin" presStyleCnt="0"/>
      <dgm:spPr/>
      <dgm:t>
        <a:bodyPr/>
        <a:lstStyle/>
        <a:p>
          <a:endParaRPr lang="ru-RU"/>
        </a:p>
      </dgm:t>
    </dgm:pt>
    <dgm:pt modelId="{A91A8E44-716B-499D-809E-8E26783C27DA}" type="pres">
      <dgm:prSet presAssocID="{6DF125C8-49F8-4AAF-B468-E07D754FD96A}" presName="parentLeftMargin" presStyleLbl="node1" presStyleIdx="0" presStyleCnt="4"/>
      <dgm:spPr/>
      <dgm:t>
        <a:bodyPr/>
        <a:lstStyle/>
        <a:p>
          <a:endParaRPr lang="ru-RU"/>
        </a:p>
      </dgm:t>
    </dgm:pt>
    <dgm:pt modelId="{C93436F0-8960-46F5-8140-3D53C8B84AEE}" type="pres">
      <dgm:prSet presAssocID="{6DF125C8-49F8-4AAF-B468-E07D754FD96A}" presName="parentText" presStyleLbl="node1" presStyleIdx="0" presStyleCnt="4" custScaleX="115377">
        <dgm:presLayoutVars>
          <dgm:chMax val="0"/>
          <dgm:bulletEnabled val="1"/>
        </dgm:presLayoutVars>
      </dgm:prSet>
      <dgm:spPr/>
      <dgm:t>
        <a:bodyPr/>
        <a:lstStyle/>
        <a:p>
          <a:endParaRPr lang="ru-RU"/>
        </a:p>
      </dgm:t>
    </dgm:pt>
    <dgm:pt modelId="{C34E1BB8-6C43-4600-A095-41A7AD6F5609}" type="pres">
      <dgm:prSet presAssocID="{6DF125C8-49F8-4AAF-B468-E07D754FD96A}" presName="negativeSpace" presStyleCnt="0"/>
      <dgm:spPr/>
      <dgm:t>
        <a:bodyPr/>
        <a:lstStyle/>
        <a:p>
          <a:endParaRPr lang="ru-RU"/>
        </a:p>
      </dgm:t>
    </dgm:pt>
    <dgm:pt modelId="{2B35797B-F0F1-4B10-984D-29B6768AC29D}" type="pres">
      <dgm:prSet presAssocID="{6DF125C8-49F8-4AAF-B468-E07D754FD96A}" presName="childText" presStyleLbl="conFgAcc1" presStyleIdx="0" presStyleCnt="4">
        <dgm:presLayoutVars>
          <dgm:bulletEnabled val="1"/>
        </dgm:presLayoutVars>
      </dgm:prSet>
      <dgm:spPr/>
      <dgm:t>
        <a:bodyPr/>
        <a:lstStyle/>
        <a:p>
          <a:endParaRPr lang="ru-RU"/>
        </a:p>
      </dgm:t>
    </dgm:pt>
    <dgm:pt modelId="{E230044F-B33A-4816-BED6-78B965371C3A}" type="pres">
      <dgm:prSet presAssocID="{FA8CF09F-940D-4E12-9675-6E3FBFCCC4A8}" presName="spaceBetweenRectangles" presStyleCnt="0"/>
      <dgm:spPr/>
      <dgm:t>
        <a:bodyPr/>
        <a:lstStyle/>
        <a:p>
          <a:endParaRPr lang="ru-RU"/>
        </a:p>
      </dgm:t>
    </dgm:pt>
    <dgm:pt modelId="{90423878-4097-4E6E-974D-C85E789639FF}" type="pres">
      <dgm:prSet presAssocID="{02E9352A-C3BE-4D9D-ABAF-E90BA280BD73}" presName="parentLin" presStyleCnt="0"/>
      <dgm:spPr/>
      <dgm:t>
        <a:bodyPr/>
        <a:lstStyle/>
        <a:p>
          <a:endParaRPr lang="ru-RU"/>
        </a:p>
      </dgm:t>
    </dgm:pt>
    <dgm:pt modelId="{E5A65DDA-44F4-4798-8F0D-93620971C8C0}" type="pres">
      <dgm:prSet presAssocID="{02E9352A-C3BE-4D9D-ABAF-E90BA280BD73}" presName="parentLeftMargin" presStyleLbl="node1" presStyleIdx="0" presStyleCnt="4"/>
      <dgm:spPr/>
      <dgm:t>
        <a:bodyPr/>
        <a:lstStyle/>
        <a:p>
          <a:endParaRPr lang="ru-RU"/>
        </a:p>
      </dgm:t>
    </dgm:pt>
    <dgm:pt modelId="{719BF277-7436-46ED-B7CD-94F59BECC127}" type="pres">
      <dgm:prSet presAssocID="{02E9352A-C3BE-4D9D-ABAF-E90BA280BD73}" presName="parentText" presStyleLbl="node1" presStyleIdx="1" presStyleCnt="4" custScaleX="114881">
        <dgm:presLayoutVars>
          <dgm:chMax val="0"/>
          <dgm:bulletEnabled val="1"/>
        </dgm:presLayoutVars>
      </dgm:prSet>
      <dgm:spPr/>
      <dgm:t>
        <a:bodyPr/>
        <a:lstStyle/>
        <a:p>
          <a:endParaRPr lang="ru-RU"/>
        </a:p>
      </dgm:t>
    </dgm:pt>
    <dgm:pt modelId="{C66D4EC9-97D2-4242-A66A-AC1820DC6C9E}" type="pres">
      <dgm:prSet presAssocID="{02E9352A-C3BE-4D9D-ABAF-E90BA280BD73}" presName="negativeSpace" presStyleCnt="0"/>
      <dgm:spPr/>
      <dgm:t>
        <a:bodyPr/>
        <a:lstStyle/>
        <a:p>
          <a:endParaRPr lang="ru-RU"/>
        </a:p>
      </dgm:t>
    </dgm:pt>
    <dgm:pt modelId="{5F9C0420-7948-49C0-B9B1-E2B9BB38D6C7}" type="pres">
      <dgm:prSet presAssocID="{02E9352A-C3BE-4D9D-ABAF-E90BA280BD73}" presName="childText" presStyleLbl="conFgAcc1" presStyleIdx="1" presStyleCnt="4">
        <dgm:presLayoutVars>
          <dgm:bulletEnabled val="1"/>
        </dgm:presLayoutVars>
      </dgm:prSet>
      <dgm:spPr/>
      <dgm:t>
        <a:bodyPr/>
        <a:lstStyle/>
        <a:p>
          <a:endParaRPr lang="ru-RU"/>
        </a:p>
      </dgm:t>
    </dgm:pt>
    <dgm:pt modelId="{73813E71-2507-488B-A5E0-74DB6E0AA8AC}" type="pres">
      <dgm:prSet presAssocID="{7F2A271C-DBC0-4445-8C2A-8F43D8A94DCA}" presName="spaceBetweenRectangles" presStyleCnt="0"/>
      <dgm:spPr/>
      <dgm:t>
        <a:bodyPr/>
        <a:lstStyle/>
        <a:p>
          <a:endParaRPr lang="ru-RU"/>
        </a:p>
      </dgm:t>
    </dgm:pt>
    <dgm:pt modelId="{315ABF6C-47FF-4282-9569-D10D250560B0}" type="pres">
      <dgm:prSet presAssocID="{9E3AFC59-6D31-4D56-A492-77E0C2B3A84B}" presName="parentLin" presStyleCnt="0"/>
      <dgm:spPr/>
      <dgm:t>
        <a:bodyPr/>
        <a:lstStyle/>
        <a:p>
          <a:endParaRPr lang="ru-RU"/>
        </a:p>
      </dgm:t>
    </dgm:pt>
    <dgm:pt modelId="{B6A4E691-E0B7-4B20-BE7A-8587CBDDEDDF}" type="pres">
      <dgm:prSet presAssocID="{9E3AFC59-6D31-4D56-A492-77E0C2B3A84B}" presName="parentLeftMargin" presStyleLbl="node1" presStyleIdx="1" presStyleCnt="4"/>
      <dgm:spPr/>
      <dgm:t>
        <a:bodyPr/>
        <a:lstStyle/>
        <a:p>
          <a:endParaRPr lang="ru-RU"/>
        </a:p>
      </dgm:t>
    </dgm:pt>
    <dgm:pt modelId="{84212049-818A-462D-B450-B656C3B6E79D}" type="pres">
      <dgm:prSet presAssocID="{9E3AFC59-6D31-4D56-A492-77E0C2B3A84B}" presName="parentText" presStyleLbl="node1" presStyleIdx="2" presStyleCnt="4" custScaleX="45436">
        <dgm:presLayoutVars>
          <dgm:chMax val="0"/>
          <dgm:bulletEnabled val="1"/>
        </dgm:presLayoutVars>
      </dgm:prSet>
      <dgm:spPr/>
      <dgm:t>
        <a:bodyPr/>
        <a:lstStyle/>
        <a:p>
          <a:endParaRPr lang="ru-RU"/>
        </a:p>
      </dgm:t>
    </dgm:pt>
    <dgm:pt modelId="{56255E14-357C-46B8-9B4F-69A14999BF73}" type="pres">
      <dgm:prSet presAssocID="{9E3AFC59-6D31-4D56-A492-77E0C2B3A84B}" presName="negativeSpace" presStyleCnt="0"/>
      <dgm:spPr/>
      <dgm:t>
        <a:bodyPr/>
        <a:lstStyle/>
        <a:p>
          <a:endParaRPr lang="ru-RU"/>
        </a:p>
      </dgm:t>
    </dgm:pt>
    <dgm:pt modelId="{184B37A2-2DE8-424D-AB27-93A52C3C8264}" type="pres">
      <dgm:prSet presAssocID="{9E3AFC59-6D31-4D56-A492-77E0C2B3A84B}" presName="childText" presStyleLbl="conFgAcc1" presStyleIdx="2" presStyleCnt="4">
        <dgm:presLayoutVars>
          <dgm:bulletEnabled val="1"/>
        </dgm:presLayoutVars>
      </dgm:prSet>
      <dgm:spPr/>
      <dgm:t>
        <a:bodyPr/>
        <a:lstStyle/>
        <a:p>
          <a:endParaRPr lang="ru-RU"/>
        </a:p>
      </dgm:t>
    </dgm:pt>
    <dgm:pt modelId="{FA0712D7-FB8E-4B25-B841-960F5D4A1A79}" type="pres">
      <dgm:prSet presAssocID="{275FAD1C-24F4-44B8-9D1D-55E4BE4A52B4}" presName="spaceBetweenRectangles" presStyleCnt="0"/>
      <dgm:spPr/>
      <dgm:t>
        <a:bodyPr/>
        <a:lstStyle/>
        <a:p>
          <a:endParaRPr lang="ru-RU"/>
        </a:p>
      </dgm:t>
    </dgm:pt>
    <dgm:pt modelId="{6F096890-8149-4479-BFE4-1B70B5BE14AC}" type="pres">
      <dgm:prSet presAssocID="{76791E0B-E796-4B04-B73D-EC2A129EC201}" presName="parentLin" presStyleCnt="0"/>
      <dgm:spPr/>
      <dgm:t>
        <a:bodyPr/>
        <a:lstStyle/>
        <a:p>
          <a:endParaRPr lang="ru-RU"/>
        </a:p>
      </dgm:t>
    </dgm:pt>
    <dgm:pt modelId="{D483F382-FA22-4A42-B02E-02A089B70BED}" type="pres">
      <dgm:prSet presAssocID="{76791E0B-E796-4B04-B73D-EC2A129EC201}" presName="parentLeftMargin" presStyleLbl="node1" presStyleIdx="2" presStyleCnt="4"/>
      <dgm:spPr/>
      <dgm:t>
        <a:bodyPr/>
        <a:lstStyle/>
        <a:p>
          <a:endParaRPr lang="ru-RU"/>
        </a:p>
      </dgm:t>
    </dgm:pt>
    <dgm:pt modelId="{5B8C680C-D9C8-46D9-B36C-2256C4CB82F2}" type="pres">
      <dgm:prSet presAssocID="{76791E0B-E796-4B04-B73D-EC2A129EC201}" presName="parentText" presStyleLbl="node1" presStyleIdx="3" presStyleCnt="4" custScaleX="116530">
        <dgm:presLayoutVars>
          <dgm:chMax val="0"/>
          <dgm:bulletEnabled val="1"/>
        </dgm:presLayoutVars>
      </dgm:prSet>
      <dgm:spPr/>
      <dgm:t>
        <a:bodyPr/>
        <a:lstStyle/>
        <a:p>
          <a:endParaRPr lang="ru-RU"/>
        </a:p>
      </dgm:t>
    </dgm:pt>
    <dgm:pt modelId="{6FFD95F3-D083-4C68-B606-0C4A3EE53CFD}" type="pres">
      <dgm:prSet presAssocID="{76791E0B-E796-4B04-B73D-EC2A129EC201}" presName="negativeSpace" presStyleCnt="0"/>
      <dgm:spPr/>
      <dgm:t>
        <a:bodyPr/>
        <a:lstStyle/>
        <a:p>
          <a:endParaRPr lang="ru-RU"/>
        </a:p>
      </dgm:t>
    </dgm:pt>
    <dgm:pt modelId="{CDDBFF4D-EDF9-4A29-AD51-40F63D35A2F8}" type="pres">
      <dgm:prSet presAssocID="{76791E0B-E796-4B04-B73D-EC2A129EC201}" presName="childText" presStyleLbl="conFgAcc1" presStyleIdx="3" presStyleCnt="4">
        <dgm:presLayoutVars>
          <dgm:bulletEnabled val="1"/>
        </dgm:presLayoutVars>
      </dgm:prSet>
      <dgm:spPr/>
      <dgm:t>
        <a:bodyPr/>
        <a:lstStyle/>
        <a:p>
          <a:endParaRPr lang="ru-RU"/>
        </a:p>
      </dgm:t>
    </dgm:pt>
  </dgm:ptLst>
  <dgm:cxnLst>
    <dgm:cxn modelId="{AE6EAC9F-5D15-425F-9F4C-35BD297454C7}" srcId="{7625B828-B4FF-487F-A090-D87FEB905ECD}" destId="{6DF125C8-49F8-4AAF-B468-E07D754FD96A}" srcOrd="0" destOrd="0" parTransId="{8DDE0430-1551-42D3-A981-63AD015AD33B}" sibTransId="{FA8CF09F-940D-4E12-9675-6E3FBFCCC4A8}"/>
    <dgm:cxn modelId="{C470B8EA-D217-41C5-813B-F7EBF5ED4997}" type="presOf" srcId="{76791E0B-E796-4B04-B73D-EC2A129EC201}" destId="{5B8C680C-D9C8-46D9-B36C-2256C4CB82F2}" srcOrd="1" destOrd="0" presId="urn:microsoft.com/office/officeart/2005/8/layout/list1"/>
    <dgm:cxn modelId="{FCC1B6C6-F385-4BBB-907A-CDC428CA5D80}" type="presOf" srcId="{6DF125C8-49F8-4AAF-B468-E07D754FD96A}" destId="{A91A8E44-716B-499D-809E-8E26783C27DA}" srcOrd="0" destOrd="0" presId="urn:microsoft.com/office/officeart/2005/8/layout/list1"/>
    <dgm:cxn modelId="{8558B04C-7EF4-4F28-BB8C-2F31965EBE83}" type="presOf" srcId="{02E9352A-C3BE-4D9D-ABAF-E90BA280BD73}" destId="{719BF277-7436-46ED-B7CD-94F59BECC127}" srcOrd="1" destOrd="0" presId="urn:microsoft.com/office/officeart/2005/8/layout/list1"/>
    <dgm:cxn modelId="{7A658832-44B5-4D43-A10C-38F3DAB3EFA8}" type="presOf" srcId="{7625B828-B4FF-487F-A090-D87FEB905ECD}" destId="{95E15417-7BC3-42E1-9544-DDC4F74128FA}" srcOrd="0" destOrd="0" presId="urn:microsoft.com/office/officeart/2005/8/layout/list1"/>
    <dgm:cxn modelId="{31F586A4-14B8-480A-A50A-8D9327D34500}" type="presOf" srcId="{9E3AFC59-6D31-4D56-A492-77E0C2B3A84B}" destId="{B6A4E691-E0B7-4B20-BE7A-8587CBDDEDDF}" srcOrd="0" destOrd="0" presId="urn:microsoft.com/office/officeart/2005/8/layout/list1"/>
    <dgm:cxn modelId="{899604D1-CE4F-4439-912C-D4E139D9F7F2}" type="presOf" srcId="{9E3AFC59-6D31-4D56-A492-77E0C2B3A84B}" destId="{84212049-818A-462D-B450-B656C3B6E79D}" srcOrd="1" destOrd="0" presId="urn:microsoft.com/office/officeart/2005/8/layout/list1"/>
    <dgm:cxn modelId="{FD23ED6D-B084-482B-8241-16E0729145FF}" srcId="{7625B828-B4FF-487F-A090-D87FEB905ECD}" destId="{9E3AFC59-6D31-4D56-A492-77E0C2B3A84B}" srcOrd="2" destOrd="0" parTransId="{36499ADE-2171-4797-B07B-979283434C1A}" sibTransId="{275FAD1C-24F4-44B8-9D1D-55E4BE4A52B4}"/>
    <dgm:cxn modelId="{50CBE605-0C65-4D4A-8AF5-55932432555B}" srcId="{7625B828-B4FF-487F-A090-D87FEB905ECD}" destId="{76791E0B-E796-4B04-B73D-EC2A129EC201}" srcOrd="3" destOrd="0" parTransId="{AEF9247E-C54A-4AED-95AF-84A72C8FDB83}" sibTransId="{793BB292-C85E-47C6-BC9D-06D4891F5F65}"/>
    <dgm:cxn modelId="{27A8531A-C7E4-49A3-916B-B2B4ED6748DD}" type="presOf" srcId="{76791E0B-E796-4B04-B73D-EC2A129EC201}" destId="{D483F382-FA22-4A42-B02E-02A089B70BED}" srcOrd="0" destOrd="0" presId="urn:microsoft.com/office/officeart/2005/8/layout/list1"/>
    <dgm:cxn modelId="{BFDD2EF9-454C-4F55-8FC7-6B8716FA3C83}" type="presOf" srcId="{02E9352A-C3BE-4D9D-ABAF-E90BA280BD73}" destId="{E5A65DDA-44F4-4798-8F0D-93620971C8C0}" srcOrd="0" destOrd="0" presId="urn:microsoft.com/office/officeart/2005/8/layout/list1"/>
    <dgm:cxn modelId="{F28D5C2F-3CCB-4195-B42C-E8593D967DA7}" srcId="{7625B828-B4FF-487F-A090-D87FEB905ECD}" destId="{02E9352A-C3BE-4D9D-ABAF-E90BA280BD73}" srcOrd="1" destOrd="0" parTransId="{045AB2D9-E2B3-4F6B-BC45-FFB277886B33}" sibTransId="{7F2A271C-DBC0-4445-8C2A-8F43D8A94DCA}"/>
    <dgm:cxn modelId="{DD79E614-B9DC-45BF-B458-27A5A00E1E27}" type="presOf" srcId="{6DF125C8-49F8-4AAF-B468-E07D754FD96A}" destId="{C93436F0-8960-46F5-8140-3D53C8B84AEE}" srcOrd="1" destOrd="0" presId="urn:microsoft.com/office/officeart/2005/8/layout/list1"/>
    <dgm:cxn modelId="{05A75E7A-5CA0-4672-9669-F4F32A752162}" type="presParOf" srcId="{95E15417-7BC3-42E1-9544-DDC4F74128FA}" destId="{6055D690-2E60-4900-BAFC-10A244191830}" srcOrd="0" destOrd="0" presId="urn:microsoft.com/office/officeart/2005/8/layout/list1"/>
    <dgm:cxn modelId="{0CE7E7B4-FA39-433C-AC01-75E7215AA185}" type="presParOf" srcId="{6055D690-2E60-4900-BAFC-10A244191830}" destId="{A91A8E44-716B-499D-809E-8E26783C27DA}" srcOrd="0" destOrd="0" presId="urn:microsoft.com/office/officeart/2005/8/layout/list1"/>
    <dgm:cxn modelId="{48A15C8C-BE5D-45E2-9A00-16EB14C1AD9F}" type="presParOf" srcId="{6055D690-2E60-4900-BAFC-10A244191830}" destId="{C93436F0-8960-46F5-8140-3D53C8B84AEE}" srcOrd="1" destOrd="0" presId="urn:microsoft.com/office/officeart/2005/8/layout/list1"/>
    <dgm:cxn modelId="{0CAD0BC1-6E31-4F38-9394-F80806F32AF5}" type="presParOf" srcId="{95E15417-7BC3-42E1-9544-DDC4F74128FA}" destId="{C34E1BB8-6C43-4600-A095-41A7AD6F5609}" srcOrd="1" destOrd="0" presId="urn:microsoft.com/office/officeart/2005/8/layout/list1"/>
    <dgm:cxn modelId="{3DAEF9ED-702A-4155-828D-EC6381DDECA9}" type="presParOf" srcId="{95E15417-7BC3-42E1-9544-DDC4F74128FA}" destId="{2B35797B-F0F1-4B10-984D-29B6768AC29D}" srcOrd="2" destOrd="0" presId="urn:microsoft.com/office/officeart/2005/8/layout/list1"/>
    <dgm:cxn modelId="{8E63E5D3-CB43-4863-8D64-1746725966F8}" type="presParOf" srcId="{95E15417-7BC3-42E1-9544-DDC4F74128FA}" destId="{E230044F-B33A-4816-BED6-78B965371C3A}" srcOrd="3" destOrd="0" presId="urn:microsoft.com/office/officeart/2005/8/layout/list1"/>
    <dgm:cxn modelId="{13937ED7-C1C7-44FF-9B0B-42456FB5C3E6}" type="presParOf" srcId="{95E15417-7BC3-42E1-9544-DDC4F74128FA}" destId="{90423878-4097-4E6E-974D-C85E789639FF}" srcOrd="4" destOrd="0" presId="urn:microsoft.com/office/officeart/2005/8/layout/list1"/>
    <dgm:cxn modelId="{BC7F5F61-CCC6-41F9-B2C5-33FEFEDC805F}" type="presParOf" srcId="{90423878-4097-4E6E-974D-C85E789639FF}" destId="{E5A65DDA-44F4-4798-8F0D-93620971C8C0}" srcOrd="0" destOrd="0" presId="urn:microsoft.com/office/officeart/2005/8/layout/list1"/>
    <dgm:cxn modelId="{D6813600-9F90-426A-92E2-2EDCF594CA26}" type="presParOf" srcId="{90423878-4097-4E6E-974D-C85E789639FF}" destId="{719BF277-7436-46ED-B7CD-94F59BECC127}" srcOrd="1" destOrd="0" presId="urn:microsoft.com/office/officeart/2005/8/layout/list1"/>
    <dgm:cxn modelId="{2713C7F2-7FA1-4805-8CA2-E624D868E65E}" type="presParOf" srcId="{95E15417-7BC3-42E1-9544-DDC4F74128FA}" destId="{C66D4EC9-97D2-4242-A66A-AC1820DC6C9E}" srcOrd="5" destOrd="0" presId="urn:microsoft.com/office/officeart/2005/8/layout/list1"/>
    <dgm:cxn modelId="{43C998C0-D94D-45F2-AAA6-FB789A786838}" type="presParOf" srcId="{95E15417-7BC3-42E1-9544-DDC4F74128FA}" destId="{5F9C0420-7948-49C0-B9B1-E2B9BB38D6C7}" srcOrd="6" destOrd="0" presId="urn:microsoft.com/office/officeart/2005/8/layout/list1"/>
    <dgm:cxn modelId="{9CC619C1-FBB9-430A-80BE-01BE214EA929}" type="presParOf" srcId="{95E15417-7BC3-42E1-9544-DDC4F74128FA}" destId="{73813E71-2507-488B-A5E0-74DB6E0AA8AC}" srcOrd="7" destOrd="0" presId="urn:microsoft.com/office/officeart/2005/8/layout/list1"/>
    <dgm:cxn modelId="{DEC1D868-7750-4EAE-BAB3-3A9E1DB61B04}" type="presParOf" srcId="{95E15417-7BC3-42E1-9544-DDC4F74128FA}" destId="{315ABF6C-47FF-4282-9569-D10D250560B0}" srcOrd="8" destOrd="0" presId="urn:microsoft.com/office/officeart/2005/8/layout/list1"/>
    <dgm:cxn modelId="{7E4819E3-F1A0-40BB-B5F7-ADE3FAFF9FF9}" type="presParOf" srcId="{315ABF6C-47FF-4282-9569-D10D250560B0}" destId="{B6A4E691-E0B7-4B20-BE7A-8587CBDDEDDF}" srcOrd="0" destOrd="0" presId="urn:microsoft.com/office/officeart/2005/8/layout/list1"/>
    <dgm:cxn modelId="{00299372-0AA0-4446-86D9-8A37C7196B88}" type="presParOf" srcId="{315ABF6C-47FF-4282-9569-D10D250560B0}" destId="{84212049-818A-462D-B450-B656C3B6E79D}" srcOrd="1" destOrd="0" presId="urn:microsoft.com/office/officeart/2005/8/layout/list1"/>
    <dgm:cxn modelId="{8CC95319-9ACE-4DBB-9879-66471507CB83}" type="presParOf" srcId="{95E15417-7BC3-42E1-9544-DDC4F74128FA}" destId="{56255E14-357C-46B8-9B4F-69A14999BF73}" srcOrd="9" destOrd="0" presId="urn:microsoft.com/office/officeart/2005/8/layout/list1"/>
    <dgm:cxn modelId="{D0575401-4A7A-4FDB-8742-AB2F0C61B273}" type="presParOf" srcId="{95E15417-7BC3-42E1-9544-DDC4F74128FA}" destId="{184B37A2-2DE8-424D-AB27-93A52C3C8264}" srcOrd="10" destOrd="0" presId="urn:microsoft.com/office/officeart/2005/8/layout/list1"/>
    <dgm:cxn modelId="{594F8109-BBF2-4AD7-A4EA-384D7C9C5BD0}" type="presParOf" srcId="{95E15417-7BC3-42E1-9544-DDC4F74128FA}" destId="{FA0712D7-FB8E-4B25-B841-960F5D4A1A79}" srcOrd="11" destOrd="0" presId="urn:microsoft.com/office/officeart/2005/8/layout/list1"/>
    <dgm:cxn modelId="{6CF798FC-2366-4836-AEAE-68E8409B7219}" type="presParOf" srcId="{95E15417-7BC3-42E1-9544-DDC4F74128FA}" destId="{6F096890-8149-4479-BFE4-1B70B5BE14AC}" srcOrd="12" destOrd="0" presId="urn:microsoft.com/office/officeart/2005/8/layout/list1"/>
    <dgm:cxn modelId="{A12DD2FA-7C32-4C01-911F-2230F1414E80}" type="presParOf" srcId="{6F096890-8149-4479-BFE4-1B70B5BE14AC}" destId="{D483F382-FA22-4A42-B02E-02A089B70BED}" srcOrd="0" destOrd="0" presId="urn:microsoft.com/office/officeart/2005/8/layout/list1"/>
    <dgm:cxn modelId="{FA42AFF0-660F-4EBA-9F1D-93B9A28305BB}" type="presParOf" srcId="{6F096890-8149-4479-BFE4-1B70B5BE14AC}" destId="{5B8C680C-D9C8-46D9-B36C-2256C4CB82F2}" srcOrd="1" destOrd="0" presId="urn:microsoft.com/office/officeart/2005/8/layout/list1"/>
    <dgm:cxn modelId="{A8A24C26-BBC0-4472-A55C-4DA34EDDD347}" type="presParOf" srcId="{95E15417-7BC3-42E1-9544-DDC4F74128FA}" destId="{6FFD95F3-D083-4C68-B606-0C4A3EE53CFD}" srcOrd="13" destOrd="0" presId="urn:microsoft.com/office/officeart/2005/8/layout/list1"/>
    <dgm:cxn modelId="{DCD7B56D-C70F-4498-B235-C18140486882}" type="presParOf" srcId="{95E15417-7BC3-42E1-9544-DDC4F74128FA}" destId="{CDDBFF4D-EDF9-4A29-AD51-40F63D35A2F8}" srcOrd="14" destOrd="0" presId="urn:microsoft.com/office/officeart/2005/8/layout/list1"/>
  </dgm:cxnLst>
  <dgm:bg/>
  <dgm:whole/>
</dgm:dataModel>
</file>

<file path=ppt/diagrams/data9.xml><?xml version="1.0" encoding="utf-8"?>
<dgm:dataModel xmlns:dgm="http://schemas.openxmlformats.org/drawingml/2006/diagram" xmlns:a="http://schemas.openxmlformats.org/drawingml/2006/main">
  <dgm:ptLst>
    <dgm:pt modelId="{C17833A6-3328-4223-A88C-C0DE53D5BD16}"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ru-RU"/>
        </a:p>
      </dgm:t>
    </dgm:pt>
    <dgm:pt modelId="{0949E100-96B9-4050-9C31-FC75F7AB51C1}">
      <dgm:prSet phldrT="[Текст]"/>
      <dgm:spPr/>
      <dgm:t>
        <a:bodyPr/>
        <a:lstStyle/>
        <a:p>
          <a:r>
            <a:rPr lang="ru-RU" dirty="0" smtClean="0"/>
            <a:t>Замкнутые</a:t>
          </a:r>
          <a:endParaRPr lang="ru-RU" dirty="0"/>
        </a:p>
      </dgm:t>
    </dgm:pt>
    <dgm:pt modelId="{47A08DD1-5433-47D2-81B3-A72CAE3A88C3}" type="parTrans" cxnId="{0613E19B-9473-48E2-8DE8-149B10EB9DEE}">
      <dgm:prSet/>
      <dgm:spPr/>
      <dgm:t>
        <a:bodyPr/>
        <a:lstStyle/>
        <a:p>
          <a:endParaRPr lang="ru-RU"/>
        </a:p>
      </dgm:t>
    </dgm:pt>
    <dgm:pt modelId="{48E56CEE-93ED-4533-8C92-F157FE7A199C}" type="sibTrans" cxnId="{0613E19B-9473-48E2-8DE8-149B10EB9DEE}">
      <dgm:prSet/>
      <dgm:spPr/>
      <dgm:t>
        <a:bodyPr/>
        <a:lstStyle/>
        <a:p>
          <a:endParaRPr lang="ru-RU"/>
        </a:p>
      </dgm:t>
    </dgm:pt>
    <dgm:pt modelId="{C88B363F-3D2D-4626-B87C-FEC6BB5401DF}">
      <dgm:prSet phldrT="[Текст]"/>
      <dgm:spPr/>
      <dgm:t>
        <a:bodyPr/>
        <a:lstStyle/>
        <a:p>
          <a:r>
            <a:rPr lang="ru-RU" dirty="0" smtClean="0"/>
            <a:t>содержащие ветвь обратной связи</a:t>
          </a:r>
          <a:endParaRPr lang="ru-RU" dirty="0"/>
        </a:p>
      </dgm:t>
    </dgm:pt>
    <dgm:pt modelId="{0AFAD217-BE77-47BE-82DA-C0CD3D4ACC9F}" type="parTrans" cxnId="{EA3BF175-EA6C-4EB5-9C4A-F480FCD46EEC}">
      <dgm:prSet/>
      <dgm:spPr/>
      <dgm:t>
        <a:bodyPr/>
        <a:lstStyle/>
        <a:p>
          <a:endParaRPr lang="ru-RU"/>
        </a:p>
      </dgm:t>
    </dgm:pt>
    <dgm:pt modelId="{D6A80D9E-DBC8-4FD8-BDBD-18A575D18E0D}" type="sibTrans" cxnId="{EA3BF175-EA6C-4EB5-9C4A-F480FCD46EEC}">
      <dgm:prSet/>
      <dgm:spPr/>
      <dgm:t>
        <a:bodyPr/>
        <a:lstStyle/>
        <a:p>
          <a:endParaRPr lang="ru-RU"/>
        </a:p>
      </dgm:t>
    </dgm:pt>
    <dgm:pt modelId="{5A05403C-DB62-4B67-8DB7-099476BF64E0}">
      <dgm:prSet phldrT="[Текст]"/>
      <dgm:spPr/>
      <dgm:t>
        <a:bodyPr/>
        <a:lstStyle/>
        <a:p>
          <a:r>
            <a:rPr lang="ru-RU" dirty="0" smtClean="0"/>
            <a:t>Разомкнутые</a:t>
          </a:r>
          <a:endParaRPr lang="ru-RU" dirty="0"/>
        </a:p>
      </dgm:t>
    </dgm:pt>
    <dgm:pt modelId="{3393ECE8-83B3-46B1-8DB2-2E78D521E0E1}" type="parTrans" cxnId="{1D7CD580-1481-439B-8C5F-8495C682E020}">
      <dgm:prSet/>
      <dgm:spPr/>
      <dgm:t>
        <a:bodyPr/>
        <a:lstStyle/>
        <a:p>
          <a:endParaRPr lang="ru-RU"/>
        </a:p>
      </dgm:t>
    </dgm:pt>
    <dgm:pt modelId="{BFA4BD3E-228C-43FD-A2EB-DF591E8620AC}" type="sibTrans" cxnId="{1D7CD580-1481-439B-8C5F-8495C682E020}">
      <dgm:prSet/>
      <dgm:spPr/>
      <dgm:t>
        <a:bodyPr/>
        <a:lstStyle/>
        <a:p>
          <a:endParaRPr lang="ru-RU"/>
        </a:p>
      </dgm:t>
    </dgm:pt>
    <dgm:pt modelId="{F3F73A55-47BA-4AE8-B611-12E34D4A4F43}">
      <dgm:prSet phldrT="[Текст]"/>
      <dgm:spPr/>
      <dgm:t>
        <a:bodyPr/>
        <a:lstStyle/>
        <a:p>
          <a:r>
            <a:rPr lang="ru-RU" dirty="0" smtClean="0"/>
            <a:t>не содержащие ветвь обратной связи</a:t>
          </a:r>
          <a:endParaRPr lang="ru-RU" dirty="0"/>
        </a:p>
      </dgm:t>
    </dgm:pt>
    <dgm:pt modelId="{AF5DC59A-571B-41BF-BC9D-2C0F52A3A872}" type="parTrans" cxnId="{18633348-3CD1-440E-9D53-043294C9C855}">
      <dgm:prSet/>
      <dgm:spPr/>
      <dgm:t>
        <a:bodyPr/>
        <a:lstStyle/>
        <a:p>
          <a:endParaRPr lang="ru-RU"/>
        </a:p>
      </dgm:t>
    </dgm:pt>
    <dgm:pt modelId="{CE1C8E5B-8308-42D8-AC2C-E0A77E7821B5}" type="sibTrans" cxnId="{18633348-3CD1-440E-9D53-043294C9C855}">
      <dgm:prSet/>
      <dgm:spPr/>
      <dgm:t>
        <a:bodyPr/>
        <a:lstStyle/>
        <a:p>
          <a:endParaRPr lang="ru-RU"/>
        </a:p>
      </dgm:t>
    </dgm:pt>
    <dgm:pt modelId="{5495276E-55E4-4B74-8624-11324ABF7370}" type="pres">
      <dgm:prSet presAssocID="{C17833A6-3328-4223-A88C-C0DE53D5BD16}" presName="linear" presStyleCnt="0">
        <dgm:presLayoutVars>
          <dgm:animLvl val="lvl"/>
          <dgm:resizeHandles val="exact"/>
        </dgm:presLayoutVars>
      </dgm:prSet>
      <dgm:spPr/>
      <dgm:t>
        <a:bodyPr/>
        <a:lstStyle/>
        <a:p>
          <a:endParaRPr lang="ru-RU"/>
        </a:p>
      </dgm:t>
    </dgm:pt>
    <dgm:pt modelId="{AB0F5FD3-7FF3-4E4F-A344-05191F7E64D7}" type="pres">
      <dgm:prSet presAssocID="{0949E100-96B9-4050-9C31-FC75F7AB51C1}" presName="parentText" presStyleLbl="node1" presStyleIdx="0" presStyleCnt="2">
        <dgm:presLayoutVars>
          <dgm:chMax val="0"/>
          <dgm:bulletEnabled val="1"/>
        </dgm:presLayoutVars>
      </dgm:prSet>
      <dgm:spPr/>
      <dgm:t>
        <a:bodyPr/>
        <a:lstStyle/>
        <a:p>
          <a:endParaRPr lang="ru-RU"/>
        </a:p>
      </dgm:t>
    </dgm:pt>
    <dgm:pt modelId="{2DD24363-E9D7-45C4-93F0-9D21BEA2BEF0}" type="pres">
      <dgm:prSet presAssocID="{0949E100-96B9-4050-9C31-FC75F7AB51C1}" presName="childText" presStyleLbl="revTx" presStyleIdx="0" presStyleCnt="2">
        <dgm:presLayoutVars>
          <dgm:bulletEnabled val="1"/>
        </dgm:presLayoutVars>
      </dgm:prSet>
      <dgm:spPr/>
      <dgm:t>
        <a:bodyPr/>
        <a:lstStyle/>
        <a:p>
          <a:endParaRPr lang="ru-RU"/>
        </a:p>
      </dgm:t>
    </dgm:pt>
    <dgm:pt modelId="{7879560F-A209-4C68-9D94-2CA8CD83B475}" type="pres">
      <dgm:prSet presAssocID="{5A05403C-DB62-4B67-8DB7-099476BF64E0}" presName="parentText" presStyleLbl="node1" presStyleIdx="1" presStyleCnt="2">
        <dgm:presLayoutVars>
          <dgm:chMax val="0"/>
          <dgm:bulletEnabled val="1"/>
        </dgm:presLayoutVars>
      </dgm:prSet>
      <dgm:spPr/>
      <dgm:t>
        <a:bodyPr/>
        <a:lstStyle/>
        <a:p>
          <a:endParaRPr lang="ru-RU"/>
        </a:p>
      </dgm:t>
    </dgm:pt>
    <dgm:pt modelId="{1E8B01D3-11C3-4934-AD4D-0AD989B7A090}" type="pres">
      <dgm:prSet presAssocID="{5A05403C-DB62-4B67-8DB7-099476BF64E0}" presName="childText" presStyleLbl="revTx" presStyleIdx="1" presStyleCnt="2">
        <dgm:presLayoutVars>
          <dgm:bulletEnabled val="1"/>
        </dgm:presLayoutVars>
      </dgm:prSet>
      <dgm:spPr/>
      <dgm:t>
        <a:bodyPr/>
        <a:lstStyle/>
        <a:p>
          <a:endParaRPr lang="ru-RU"/>
        </a:p>
      </dgm:t>
    </dgm:pt>
  </dgm:ptLst>
  <dgm:cxnLst>
    <dgm:cxn modelId="{8AED99AC-20F0-4DCC-876F-036BF77AB89C}" type="presOf" srcId="{5A05403C-DB62-4B67-8DB7-099476BF64E0}" destId="{7879560F-A209-4C68-9D94-2CA8CD83B475}" srcOrd="0" destOrd="0" presId="urn:microsoft.com/office/officeart/2005/8/layout/vList2"/>
    <dgm:cxn modelId="{EA3BF175-EA6C-4EB5-9C4A-F480FCD46EEC}" srcId="{0949E100-96B9-4050-9C31-FC75F7AB51C1}" destId="{C88B363F-3D2D-4626-B87C-FEC6BB5401DF}" srcOrd="0" destOrd="0" parTransId="{0AFAD217-BE77-47BE-82DA-C0CD3D4ACC9F}" sibTransId="{D6A80D9E-DBC8-4FD8-BDBD-18A575D18E0D}"/>
    <dgm:cxn modelId="{2A64C185-35B6-48F1-9B40-C71ED7EA65ED}" type="presOf" srcId="{C88B363F-3D2D-4626-B87C-FEC6BB5401DF}" destId="{2DD24363-E9D7-45C4-93F0-9D21BEA2BEF0}" srcOrd="0" destOrd="0" presId="urn:microsoft.com/office/officeart/2005/8/layout/vList2"/>
    <dgm:cxn modelId="{41F21277-9D6E-4573-B959-D8B078A183E5}" type="presOf" srcId="{0949E100-96B9-4050-9C31-FC75F7AB51C1}" destId="{AB0F5FD3-7FF3-4E4F-A344-05191F7E64D7}" srcOrd="0" destOrd="0" presId="urn:microsoft.com/office/officeart/2005/8/layout/vList2"/>
    <dgm:cxn modelId="{0613E19B-9473-48E2-8DE8-149B10EB9DEE}" srcId="{C17833A6-3328-4223-A88C-C0DE53D5BD16}" destId="{0949E100-96B9-4050-9C31-FC75F7AB51C1}" srcOrd="0" destOrd="0" parTransId="{47A08DD1-5433-47D2-81B3-A72CAE3A88C3}" sibTransId="{48E56CEE-93ED-4533-8C92-F157FE7A199C}"/>
    <dgm:cxn modelId="{5E5C1DDB-6EF6-4C3A-81E6-4D6F75BF6C4D}" type="presOf" srcId="{F3F73A55-47BA-4AE8-B611-12E34D4A4F43}" destId="{1E8B01D3-11C3-4934-AD4D-0AD989B7A090}" srcOrd="0" destOrd="0" presId="urn:microsoft.com/office/officeart/2005/8/layout/vList2"/>
    <dgm:cxn modelId="{18633348-3CD1-440E-9D53-043294C9C855}" srcId="{5A05403C-DB62-4B67-8DB7-099476BF64E0}" destId="{F3F73A55-47BA-4AE8-B611-12E34D4A4F43}" srcOrd="0" destOrd="0" parTransId="{AF5DC59A-571B-41BF-BC9D-2C0F52A3A872}" sibTransId="{CE1C8E5B-8308-42D8-AC2C-E0A77E7821B5}"/>
    <dgm:cxn modelId="{33FCDD38-C80A-45FB-86ED-24D46D2428E5}" type="presOf" srcId="{C17833A6-3328-4223-A88C-C0DE53D5BD16}" destId="{5495276E-55E4-4B74-8624-11324ABF7370}" srcOrd="0" destOrd="0" presId="urn:microsoft.com/office/officeart/2005/8/layout/vList2"/>
    <dgm:cxn modelId="{1D7CD580-1481-439B-8C5F-8495C682E020}" srcId="{C17833A6-3328-4223-A88C-C0DE53D5BD16}" destId="{5A05403C-DB62-4B67-8DB7-099476BF64E0}" srcOrd="1" destOrd="0" parTransId="{3393ECE8-83B3-46B1-8DB2-2E78D521E0E1}" sibTransId="{BFA4BD3E-228C-43FD-A2EB-DF591E8620AC}"/>
    <dgm:cxn modelId="{EBBB9122-9649-4391-9365-1799DB0057B8}" type="presParOf" srcId="{5495276E-55E4-4B74-8624-11324ABF7370}" destId="{AB0F5FD3-7FF3-4E4F-A344-05191F7E64D7}" srcOrd="0" destOrd="0" presId="urn:microsoft.com/office/officeart/2005/8/layout/vList2"/>
    <dgm:cxn modelId="{9E1B420A-FC40-46C9-B998-6F922699FB1C}" type="presParOf" srcId="{5495276E-55E4-4B74-8624-11324ABF7370}" destId="{2DD24363-E9D7-45C4-93F0-9D21BEA2BEF0}" srcOrd="1" destOrd="0" presId="urn:microsoft.com/office/officeart/2005/8/layout/vList2"/>
    <dgm:cxn modelId="{B7DDD63C-A53E-46C2-9762-4D4C0DD703C2}" type="presParOf" srcId="{5495276E-55E4-4B74-8624-11324ABF7370}" destId="{7879560F-A209-4C68-9D94-2CA8CD83B475}" srcOrd="2" destOrd="0" presId="urn:microsoft.com/office/officeart/2005/8/layout/vList2"/>
    <dgm:cxn modelId="{D7298D85-D769-4F45-A51C-27CBDAC0D2A4}" type="presParOf" srcId="{5495276E-55E4-4B74-8624-11324ABF7370}" destId="{1E8B01D3-11C3-4934-AD4D-0AD989B7A090}" srcOrd="3" destOrd="0" presId="urn:microsoft.com/office/officeart/2005/8/layout/vList2"/>
  </dgm:cxnLst>
  <dgm:bg/>
  <dgm:whole/>
</dgm:dataModel>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9027A9-8655-4611-838E-7BD57EB0735A}" type="datetimeFigureOut">
              <a:rPr lang="ru-RU" smtClean="0"/>
              <a:pPr/>
              <a:t>31.12.2001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AAD0A4-ABA4-4125-9770-137A55D5BCB8}"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5AAAD0A4-ABA4-4125-9770-137A55D5BCB8}" type="slidenum">
              <a:rPr lang="ru-RU" smtClean="0"/>
              <a:pPr/>
              <a:t>5</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4415B57-9E6E-468F-8F84-AF3335A80883}" type="datetime1">
              <a:rPr lang="ru-RU" smtClean="0"/>
              <a:pPr/>
              <a:t>31.12.2001</a:t>
            </a:fld>
            <a:endParaRPr lang="ru-RU"/>
          </a:p>
        </p:txBody>
      </p:sp>
      <p:sp>
        <p:nvSpPr>
          <p:cNvPr id="5" name="Нижний колонтитул 4"/>
          <p:cNvSpPr>
            <a:spLocks noGrp="1"/>
          </p:cNvSpPr>
          <p:nvPr>
            <p:ph type="ftr" sz="quarter" idx="11"/>
          </p:nvPr>
        </p:nvSpPr>
        <p:spPr/>
        <p:txBody>
          <a:bodyPr/>
          <a:lstStyle/>
          <a:p>
            <a:r>
              <a:rPr lang="ru-RU" smtClean="0"/>
              <a:t>Подготовила: Сальникова Елена Глебовна</a:t>
            </a:r>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0CD37A6-0AEC-4846-86A4-AEE9982A9505}" type="datetime1">
              <a:rPr lang="ru-RU" smtClean="0"/>
              <a:pPr/>
              <a:t>31.12.2001</a:t>
            </a:fld>
            <a:endParaRPr lang="ru-RU"/>
          </a:p>
        </p:txBody>
      </p:sp>
      <p:sp>
        <p:nvSpPr>
          <p:cNvPr id="5" name="Нижний колонтитул 4"/>
          <p:cNvSpPr>
            <a:spLocks noGrp="1"/>
          </p:cNvSpPr>
          <p:nvPr>
            <p:ph type="ftr" sz="quarter" idx="11"/>
          </p:nvPr>
        </p:nvSpPr>
        <p:spPr/>
        <p:txBody>
          <a:bodyPr/>
          <a:lstStyle/>
          <a:p>
            <a:r>
              <a:rPr lang="ru-RU" smtClean="0"/>
              <a:t>Подготовила: Сальникова Елена Глебовна</a:t>
            </a:r>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EB7A336-B1CA-4B70-9C28-1AA0748F7424}" type="datetime1">
              <a:rPr lang="ru-RU" smtClean="0"/>
              <a:pPr/>
              <a:t>31.12.2001</a:t>
            </a:fld>
            <a:endParaRPr lang="ru-RU"/>
          </a:p>
        </p:txBody>
      </p:sp>
      <p:sp>
        <p:nvSpPr>
          <p:cNvPr id="5" name="Нижний колонтитул 4"/>
          <p:cNvSpPr>
            <a:spLocks noGrp="1"/>
          </p:cNvSpPr>
          <p:nvPr>
            <p:ph type="ftr" sz="quarter" idx="11"/>
          </p:nvPr>
        </p:nvSpPr>
        <p:spPr/>
        <p:txBody>
          <a:bodyPr/>
          <a:lstStyle/>
          <a:p>
            <a:r>
              <a:rPr lang="ru-RU" smtClean="0"/>
              <a:t>Подготовила: Сальникова Елена Глебовна</a:t>
            </a:r>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C2896F0-EDFD-477E-B5AA-8C965D2DB585}" type="datetime1">
              <a:rPr lang="ru-RU" smtClean="0"/>
              <a:pPr/>
              <a:t>31.12.2001</a:t>
            </a:fld>
            <a:endParaRPr lang="ru-RU"/>
          </a:p>
        </p:txBody>
      </p:sp>
      <p:sp>
        <p:nvSpPr>
          <p:cNvPr id="5" name="Нижний колонтитул 4"/>
          <p:cNvSpPr>
            <a:spLocks noGrp="1"/>
          </p:cNvSpPr>
          <p:nvPr>
            <p:ph type="ftr" sz="quarter" idx="11"/>
          </p:nvPr>
        </p:nvSpPr>
        <p:spPr/>
        <p:txBody>
          <a:bodyPr/>
          <a:lstStyle/>
          <a:p>
            <a:r>
              <a:rPr lang="ru-RU" smtClean="0"/>
              <a:t>Подготовила: Сальникова Елена Глебовна</a:t>
            </a:r>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ACAED6E-76E8-4D83-BC83-80D90A9269F3}" type="datetime1">
              <a:rPr lang="ru-RU" smtClean="0"/>
              <a:pPr/>
              <a:t>31.12.2001</a:t>
            </a:fld>
            <a:endParaRPr lang="ru-RU"/>
          </a:p>
        </p:txBody>
      </p:sp>
      <p:sp>
        <p:nvSpPr>
          <p:cNvPr id="5" name="Нижний колонтитул 4"/>
          <p:cNvSpPr>
            <a:spLocks noGrp="1"/>
          </p:cNvSpPr>
          <p:nvPr>
            <p:ph type="ftr" sz="quarter" idx="11"/>
          </p:nvPr>
        </p:nvSpPr>
        <p:spPr/>
        <p:txBody>
          <a:bodyPr/>
          <a:lstStyle/>
          <a:p>
            <a:r>
              <a:rPr lang="ru-RU" smtClean="0"/>
              <a:t>Подготовила: Сальникова Елена Глебовна</a:t>
            </a:r>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8EF8D8A-317A-483D-AADC-947CE04C8575}" type="datetime1">
              <a:rPr lang="ru-RU" smtClean="0"/>
              <a:pPr/>
              <a:t>31.12.2001</a:t>
            </a:fld>
            <a:endParaRPr lang="ru-RU"/>
          </a:p>
        </p:txBody>
      </p:sp>
      <p:sp>
        <p:nvSpPr>
          <p:cNvPr id="6" name="Нижний колонтитул 5"/>
          <p:cNvSpPr>
            <a:spLocks noGrp="1"/>
          </p:cNvSpPr>
          <p:nvPr>
            <p:ph type="ftr" sz="quarter" idx="11"/>
          </p:nvPr>
        </p:nvSpPr>
        <p:spPr/>
        <p:txBody>
          <a:bodyPr/>
          <a:lstStyle/>
          <a:p>
            <a:r>
              <a:rPr lang="ru-RU" smtClean="0"/>
              <a:t>Подготовила: Сальникова Елена Глебовна</a:t>
            </a:r>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E05C0E1-ADC4-489A-AAFB-46A0917CFE3A}" type="datetime1">
              <a:rPr lang="ru-RU" smtClean="0"/>
              <a:pPr/>
              <a:t>31.12.2001</a:t>
            </a:fld>
            <a:endParaRPr lang="ru-RU"/>
          </a:p>
        </p:txBody>
      </p:sp>
      <p:sp>
        <p:nvSpPr>
          <p:cNvPr id="8" name="Нижний колонтитул 7"/>
          <p:cNvSpPr>
            <a:spLocks noGrp="1"/>
          </p:cNvSpPr>
          <p:nvPr>
            <p:ph type="ftr" sz="quarter" idx="11"/>
          </p:nvPr>
        </p:nvSpPr>
        <p:spPr/>
        <p:txBody>
          <a:bodyPr/>
          <a:lstStyle/>
          <a:p>
            <a:r>
              <a:rPr lang="ru-RU" smtClean="0"/>
              <a:t>Подготовила: Сальникова Елена Глебовна</a:t>
            </a:r>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F3A6E82-F5CD-4DE6-85B1-069E5231AE0F}" type="datetime1">
              <a:rPr lang="ru-RU" smtClean="0"/>
              <a:pPr/>
              <a:t>31.12.2001</a:t>
            </a:fld>
            <a:endParaRPr lang="ru-RU"/>
          </a:p>
        </p:txBody>
      </p:sp>
      <p:sp>
        <p:nvSpPr>
          <p:cNvPr id="4" name="Нижний колонтитул 3"/>
          <p:cNvSpPr>
            <a:spLocks noGrp="1"/>
          </p:cNvSpPr>
          <p:nvPr>
            <p:ph type="ftr" sz="quarter" idx="11"/>
          </p:nvPr>
        </p:nvSpPr>
        <p:spPr/>
        <p:txBody>
          <a:bodyPr/>
          <a:lstStyle/>
          <a:p>
            <a:r>
              <a:rPr lang="ru-RU" smtClean="0"/>
              <a:t>Подготовила: Сальникова Елена Глебовна</a:t>
            </a:r>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B70EF1D-2197-4C8D-8540-215AA600450A}" type="datetime1">
              <a:rPr lang="ru-RU" smtClean="0"/>
              <a:pPr/>
              <a:t>31.12.2001</a:t>
            </a:fld>
            <a:endParaRPr lang="ru-RU"/>
          </a:p>
        </p:txBody>
      </p:sp>
      <p:sp>
        <p:nvSpPr>
          <p:cNvPr id="3" name="Нижний колонтитул 2"/>
          <p:cNvSpPr>
            <a:spLocks noGrp="1"/>
          </p:cNvSpPr>
          <p:nvPr>
            <p:ph type="ftr" sz="quarter" idx="11"/>
          </p:nvPr>
        </p:nvSpPr>
        <p:spPr/>
        <p:txBody>
          <a:bodyPr/>
          <a:lstStyle/>
          <a:p>
            <a:r>
              <a:rPr lang="ru-RU" smtClean="0"/>
              <a:t>Подготовила: Сальникова Елена Глебовна</a:t>
            </a:r>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8AA67EB-A940-410A-BC9E-70CCEC1B01F8}" type="datetime1">
              <a:rPr lang="ru-RU" smtClean="0"/>
              <a:pPr/>
              <a:t>31.12.2001</a:t>
            </a:fld>
            <a:endParaRPr lang="ru-RU"/>
          </a:p>
        </p:txBody>
      </p:sp>
      <p:sp>
        <p:nvSpPr>
          <p:cNvPr id="6" name="Нижний колонтитул 5"/>
          <p:cNvSpPr>
            <a:spLocks noGrp="1"/>
          </p:cNvSpPr>
          <p:nvPr>
            <p:ph type="ftr" sz="quarter" idx="11"/>
          </p:nvPr>
        </p:nvSpPr>
        <p:spPr/>
        <p:txBody>
          <a:bodyPr/>
          <a:lstStyle/>
          <a:p>
            <a:r>
              <a:rPr lang="ru-RU" smtClean="0"/>
              <a:t>Подготовила: Сальникова Елена Глебовна</a:t>
            </a:r>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6F39C4D-8C32-4311-9598-55C641BE4180}" type="datetime1">
              <a:rPr lang="ru-RU" smtClean="0"/>
              <a:pPr/>
              <a:t>31.12.2001</a:t>
            </a:fld>
            <a:endParaRPr lang="ru-RU"/>
          </a:p>
        </p:txBody>
      </p:sp>
      <p:sp>
        <p:nvSpPr>
          <p:cNvPr id="6" name="Нижний колонтитул 5"/>
          <p:cNvSpPr>
            <a:spLocks noGrp="1"/>
          </p:cNvSpPr>
          <p:nvPr>
            <p:ph type="ftr" sz="quarter" idx="11"/>
          </p:nvPr>
        </p:nvSpPr>
        <p:spPr/>
        <p:txBody>
          <a:bodyPr/>
          <a:lstStyle/>
          <a:p>
            <a:r>
              <a:rPr lang="ru-RU" smtClean="0"/>
              <a:t>Подготовила: Сальникова Елена Глебовна</a:t>
            </a:r>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4B5547-494F-443B-B94C-B0046F98DA08}" type="datetime1">
              <a:rPr lang="ru-RU" smtClean="0"/>
              <a:pPr/>
              <a:t>31.12.2001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ru-RU" smtClean="0"/>
              <a:t>Подготовила: Сальникова Елена Глебовна</a:t>
            </a: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openxmlformats.org/officeDocument/2006/relationships/image" Target="../media/image3.gif"/><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openxmlformats.org/officeDocument/2006/relationships/image" Target="../media/image4.gif"/><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9.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2.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4.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8.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28596" y="785794"/>
            <a:ext cx="8001024" cy="4154984"/>
          </a:xfrm>
          <a:prstGeom prst="rect">
            <a:avLst/>
          </a:prstGeom>
          <a:noFill/>
        </p:spPr>
        <p:txBody>
          <a:bodyPr wrap="square" lIns="91440" tIns="45720" rIns="91440" bIns="45720">
            <a:spAutoFit/>
            <a:scene3d>
              <a:camera prst="isometricOffAxis1Right"/>
              <a:lightRig rig="threePt" dir="t"/>
            </a:scene3d>
          </a:bodyPr>
          <a:lstStyle/>
          <a:p>
            <a:pPr algn="ctr"/>
            <a:r>
              <a:rPr lang="ru-RU" sz="6600" b="1" dirty="0" smtClean="0">
                <a:ln w="19050">
                  <a:solidFill>
                    <a:schemeClr val="bg1"/>
                  </a:solidFill>
                  <a:prstDash val="solid"/>
                </a:ln>
                <a:solidFill>
                  <a:schemeClr val="accent3">
                    <a:lumMod val="75000"/>
                  </a:schemeClr>
                </a:solidFill>
                <a:effectLst>
                  <a:outerShdw blurRad="50000" dist="50800" dir="7500000" algn="tl">
                    <a:srgbClr val="000000">
                      <a:shade val="5000"/>
                      <a:alpha val="35000"/>
                    </a:srgbClr>
                  </a:outerShdw>
                </a:effectLst>
              </a:rPr>
              <a:t>Кибернетическая модель управления:</a:t>
            </a:r>
          </a:p>
          <a:p>
            <a:pPr algn="ctr"/>
            <a:r>
              <a:rPr lang="ru-RU" sz="6600" b="1" dirty="0" smtClean="0">
                <a:ln w="19050">
                  <a:solidFill>
                    <a:schemeClr val="bg1"/>
                  </a:solidFill>
                  <a:prstDash val="solid"/>
                </a:ln>
                <a:solidFill>
                  <a:schemeClr val="accent3">
                    <a:lumMod val="75000"/>
                  </a:schemeClr>
                </a:solidFill>
                <a:effectLst>
                  <a:outerShdw blurRad="50000" dist="50800" dir="7500000" algn="tl">
                    <a:srgbClr val="000000">
                      <a:shade val="5000"/>
                      <a:alpha val="35000"/>
                    </a:srgbClr>
                  </a:outerShdw>
                </a:effectLst>
              </a:rPr>
              <a:t>управление, обратная связь</a:t>
            </a:r>
            <a:endParaRPr lang="ru-RU" sz="6600" b="1" dirty="0">
              <a:ln w="19050">
                <a:solidFill>
                  <a:schemeClr val="bg1"/>
                </a:solidFill>
                <a:prstDash val="solid"/>
              </a:ln>
              <a:solidFill>
                <a:schemeClr val="accent3">
                  <a:lumMod val="75000"/>
                </a:schemeClr>
              </a:solidFill>
              <a:effectLst>
                <a:outerShdw blurRad="50000" dist="50800" dir="7500000" algn="tl">
                  <a:srgbClr val="000000">
                    <a:shade val="5000"/>
                    <a:alpha val="35000"/>
                  </a:srgbClr>
                </a:outerShdw>
              </a:effectLst>
            </a:endParaRPr>
          </a:p>
        </p:txBody>
      </p:sp>
      <p:sp>
        <p:nvSpPr>
          <p:cNvPr id="4" name="Нижний колонтитул 3"/>
          <p:cNvSpPr>
            <a:spLocks noGrp="1"/>
          </p:cNvSpPr>
          <p:nvPr>
            <p:ph type="ftr" sz="quarter" idx="11"/>
          </p:nvPr>
        </p:nvSpPr>
        <p:spPr>
          <a:xfrm>
            <a:off x="714348" y="6215082"/>
            <a:ext cx="7858180" cy="363517"/>
          </a:xfrm>
        </p:spPr>
        <p:txBody>
          <a:bodyPr/>
          <a:lstStyle/>
          <a:p>
            <a:r>
              <a:rPr lang="ru-RU" sz="2800" dirty="0" smtClean="0">
                <a:solidFill>
                  <a:schemeClr val="tx1"/>
                </a:solidFill>
              </a:rPr>
              <a:t>Подготовила: Сальникова Елена Глебовна</a:t>
            </a:r>
            <a:r>
              <a:rPr lang="en-US" sz="2800" dirty="0" smtClean="0">
                <a:solidFill>
                  <a:schemeClr val="tx1"/>
                </a:solidFill>
              </a:rPr>
              <a:t> 2010 </a:t>
            </a:r>
            <a:r>
              <a:rPr lang="ru-RU" sz="2800" dirty="0" smtClean="0">
                <a:solidFill>
                  <a:schemeClr val="tx1"/>
                </a:solidFill>
              </a:rPr>
              <a:t>г. </a:t>
            </a:r>
            <a:endParaRPr lang="ru-RU" sz="2800" dirty="0">
              <a:solidFill>
                <a:schemeClr val="tx1"/>
              </a:solidFill>
            </a:endParaRPr>
          </a:p>
        </p:txBody>
      </p:sp>
      <p:pic>
        <p:nvPicPr>
          <p:cNvPr id="4098" name="Picture 2" descr="D:\md\Мои рисунки\gif1\анимац\42.gif"/>
          <p:cNvPicPr>
            <a:picLocks noChangeAspect="1" noChangeArrowheads="1" noCrop="1"/>
          </p:cNvPicPr>
          <p:nvPr/>
        </p:nvPicPr>
        <p:blipFill>
          <a:blip r:embed="rId2"/>
          <a:srcRect/>
          <a:stretch>
            <a:fillRect/>
          </a:stretch>
        </p:blipFill>
        <p:spPr bwMode="auto">
          <a:xfrm>
            <a:off x="7286644" y="4286256"/>
            <a:ext cx="1418039" cy="175066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274638"/>
            <a:ext cx="9001156" cy="1143000"/>
          </a:xfrm>
        </p:spPr>
        <p:txBody>
          <a:bodyPr>
            <a:normAutofit fontScale="90000"/>
          </a:bodyPr>
          <a:lstStyle/>
          <a:p>
            <a:r>
              <a:rPr lang="ru-RU" dirty="0" smtClean="0"/>
              <a:t>С телевизором через пульт управления передаются команды следующего типа:</a:t>
            </a:r>
            <a:endParaRPr lang="ru-RU" dirty="0"/>
          </a:p>
        </p:txBody>
      </p:sp>
      <p:sp>
        <p:nvSpPr>
          <p:cNvPr id="4" name="Нижний колонтитул 3"/>
          <p:cNvSpPr>
            <a:spLocks noGrp="1"/>
          </p:cNvSpPr>
          <p:nvPr>
            <p:ph type="ftr" sz="quarter" idx="11"/>
          </p:nvPr>
        </p:nvSpPr>
        <p:spPr>
          <a:xfrm>
            <a:off x="2643174" y="6357958"/>
            <a:ext cx="3643338" cy="365125"/>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graphicFrame>
        <p:nvGraphicFramePr>
          <p:cNvPr id="7" name="Содержимое 6"/>
          <p:cNvGraphicFramePr>
            <a:graphicFrameLocks noGrp="1"/>
          </p:cNvGraphicFramePr>
          <p:nvPr>
            <p:ph idx="1"/>
          </p:nvPr>
        </p:nvGraphicFramePr>
        <p:xfrm>
          <a:off x="1571604" y="1714488"/>
          <a:ext cx="678661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050" name="Picture 2" descr="D:\md\Мои рисунки\gif1\gif\Копия (4) 22[1].gif"/>
          <p:cNvPicPr>
            <a:picLocks noChangeAspect="1" noChangeArrowheads="1" noCrop="1"/>
          </p:cNvPicPr>
          <p:nvPr/>
        </p:nvPicPr>
        <p:blipFill>
          <a:blip r:embed="rId6"/>
          <a:srcRect/>
          <a:stretch>
            <a:fillRect/>
          </a:stretch>
        </p:blipFill>
        <p:spPr bwMode="auto">
          <a:xfrm>
            <a:off x="642910" y="1785926"/>
            <a:ext cx="1857388" cy="185738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7">
                                            <p:graphicEl>
                                              <a:dgm id="{D7B0DB0B-3A33-4364-B814-84DAE4C4B454}"/>
                                            </p:graphicEl>
                                          </p:spTgt>
                                        </p:tgtEl>
                                        <p:attrNameLst>
                                          <p:attrName>style.visibility</p:attrName>
                                        </p:attrNameLst>
                                      </p:cBhvr>
                                      <p:to>
                                        <p:strVal val="visible"/>
                                      </p:to>
                                    </p:set>
                                    <p:anim calcmode="lin" valueType="num">
                                      <p:cBhvr additive="base">
                                        <p:cTn id="7" dur="500" fill="hold"/>
                                        <p:tgtEl>
                                          <p:spTgt spid="7">
                                            <p:graphicEl>
                                              <a:dgm id="{D7B0DB0B-3A33-4364-B814-84DAE4C4B454}"/>
                                            </p:graphic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
                                            <p:graphicEl>
                                              <a:dgm id="{D7B0DB0B-3A33-4364-B814-84DAE4C4B454}"/>
                                            </p:graphic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7">
                                            <p:graphicEl>
                                              <a:dgm id="{5F38CF78-BDBA-49AA-9071-61A70977BA0D}"/>
                                            </p:graphicEl>
                                          </p:spTgt>
                                        </p:tgtEl>
                                        <p:attrNameLst>
                                          <p:attrName>style.visibility</p:attrName>
                                        </p:attrNameLst>
                                      </p:cBhvr>
                                      <p:to>
                                        <p:strVal val="visible"/>
                                      </p:to>
                                    </p:set>
                                    <p:anim calcmode="lin" valueType="num">
                                      <p:cBhvr additive="base">
                                        <p:cTn id="12" dur="500" fill="hold"/>
                                        <p:tgtEl>
                                          <p:spTgt spid="7">
                                            <p:graphicEl>
                                              <a:dgm id="{5F38CF78-BDBA-49AA-9071-61A70977BA0D}"/>
                                            </p:graphic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7">
                                            <p:graphicEl>
                                              <a:dgm id="{5F38CF78-BDBA-49AA-9071-61A70977BA0D}"/>
                                            </p:graphicEl>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2" fill="hold" grpId="0" nodeType="afterEffect">
                                  <p:stCondLst>
                                    <p:cond delay="0"/>
                                  </p:stCondLst>
                                  <p:childTnLst>
                                    <p:set>
                                      <p:cBhvr>
                                        <p:cTn id="16" dur="1" fill="hold">
                                          <p:stCondLst>
                                            <p:cond delay="0"/>
                                          </p:stCondLst>
                                        </p:cTn>
                                        <p:tgtEl>
                                          <p:spTgt spid="7">
                                            <p:graphicEl>
                                              <a:dgm id="{7043B967-B314-4560-891B-7AC68203FF45}"/>
                                            </p:graphicEl>
                                          </p:spTgt>
                                        </p:tgtEl>
                                        <p:attrNameLst>
                                          <p:attrName>style.visibility</p:attrName>
                                        </p:attrNameLst>
                                      </p:cBhvr>
                                      <p:to>
                                        <p:strVal val="visible"/>
                                      </p:to>
                                    </p:set>
                                    <p:anim calcmode="lin" valueType="num">
                                      <p:cBhvr additive="base">
                                        <p:cTn id="17" dur="500" fill="hold"/>
                                        <p:tgtEl>
                                          <p:spTgt spid="7">
                                            <p:graphicEl>
                                              <a:dgm id="{7043B967-B314-4560-891B-7AC68203FF45}"/>
                                            </p:graphic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7">
                                            <p:graphicEl>
                                              <a:dgm id="{7043B967-B314-4560-891B-7AC68203FF45}"/>
                                            </p:graphicEl>
                                          </p:spTgt>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2" fill="hold" grpId="0" nodeType="afterEffect">
                                  <p:stCondLst>
                                    <p:cond delay="0"/>
                                  </p:stCondLst>
                                  <p:childTnLst>
                                    <p:set>
                                      <p:cBhvr>
                                        <p:cTn id="21" dur="1" fill="hold">
                                          <p:stCondLst>
                                            <p:cond delay="0"/>
                                          </p:stCondLst>
                                        </p:cTn>
                                        <p:tgtEl>
                                          <p:spTgt spid="7">
                                            <p:graphicEl>
                                              <a:dgm id="{AFDEE95C-129F-45F1-AF7F-D8E60E244DD2}"/>
                                            </p:graphicEl>
                                          </p:spTgt>
                                        </p:tgtEl>
                                        <p:attrNameLst>
                                          <p:attrName>style.visibility</p:attrName>
                                        </p:attrNameLst>
                                      </p:cBhvr>
                                      <p:to>
                                        <p:strVal val="visible"/>
                                      </p:to>
                                    </p:set>
                                    <p:anim calcmode="lin" valueType="num">
                                      <p:cBhvr additive="base">
                                        <p:cTn id="22" dur="500" fill="hold"/>
                                        <p:tgtEl>
                                          <p:spTgt spid="7">
                                            <p:graphicEl>
                                              <a:dgm id="{AFDEE95C-129F-45F1-AF7F-D8E60E244DD2}"/>
                                            </p:graphic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7">
                                            <p:graphicEl>
                                              <a:dgm id="{AFDEE95C-129F-45F1-AF7F-D8E60E244DD2}"/>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bld="one"/>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Хозяин передает собаке команды голосом:</a:t>
            </a:r>
            <a:endParaRPr lang="ru-RU" dirty="0"/>
          </a:p>
        </p:txBody>
      </p:sp>
      <p:sp>
        <p:nvSpPr>
          <p:cNvPr id="4" name="Нижний колонтитул 3"/>
          <p:cNvSpPr>
            <a:spLocks noGrp="1"/>
          </p:cNvSpPr>
          <p:nvPr>
            <p:ph type="ftr" sz="quarter" idx="11"/>
          </p:nvPr>
        </p:nvSpPr>
        <p:spPr>
          <a:xfrm>
            <a:off x="3124200" y="6356350"/>
            <a:ext cx="3733816" cy="365125"/>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graphicFrame>
        <p:nvGraphicFramePr>
          <p:cNvPr id="5" name="Содержимое 6"/>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074" name="Picture 2" descr="D:\md\Мои рисунки\gif1\анимац\40.gif"/>
          <p:cNvPicPr>
            <a:picLocks noChangeAspect="1" noChangeArrowheads="1" noCrop="1"/>
          </p:cNvPicPr>
          <p:nvPr/>
        </p:nvPicPr>
        <p:blipFill>
          <a:blip r:embed="rId6"/>
          <a:srcRect/>
          <a:stretch>
            <a:fillRect/>
          </a:stretch>
        </p:blipFill>
        <p:spPr bwMode="auto">
          <a:xfrm>
            <a:off x="500033" y="1857364"/>
            <a:ext cx="2401416" cy="164307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5">
                                            <p:graphicEl>
                                              <a:dgm id="{D7B0DB0B-3A33-4364-B814-84DAE4C4B454}"/>
                                            </p:graphicEl>
                                          </p:spTgt>
                                        </p:tgtEl>
                                        <p:attrNameLst>
                                          <p:attrName>style.visibility</p:attrName>
                                        </p:attrNameLst>
                                      </p:cBhvr>
                                      <p:to>
                                        <p:strVal val="visible"/>
                                      </p:to>
                                    </p:set>
                                    <p:anim calcmode="lin" valueType="num">
                                      <p:cBhvr additive="base">
                                        <p:cTn id="7" dur="500" fill="hold"/>
                                        <p:tgtEl>
                                          <p:spTgt spid="5">
                                            <p:graphicEl>
                                              <a:dgm id="{D7B0DB0B-3A33-4364-B814-84DAE4C4B454}"/>
                                            </p:graphic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
                                            <p:graphicEl>
                                              <a:dgm id="{D7B0DB0B-3A33-4364-B814-84DAE4C4B454}"/>
                                            </p:graphic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5">
                                            <p:graphicEl>
                                              <a:dgm id="{5F38CF78-BDBA-49AA-9071-61A70977BA0D}"/>
                                            </p:graphicEl>
                                          </p:spTgt>
                                        </p:tgtEl>
                                        <p:attrNameLst>
                                          <p:attrName>style.visibility</p:attrName>
                                        </p:attrNameLst>
                                      </p:cBhvr>
                                      <p:to>
                                        <p:strVal val="visible"/>
                                      </p:to>
                                    </p:set>
                                    <p:anim calcmode="lin" valueType="num">
                                      <p:cBhvr additive="base">
                                        <p:cTn id="12" dur="500" fill="hold"/>
                                        <p:tgtEl>
                                          <p:spTgt spid="5">
                                            <p:graphicEl>
                                              <a:dgm id="{5F38CF78-BDBA-49AA-9071-61A70977BA0D}"/>
                                            </p:graphic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5">
                                            <p:graphicEl>
                                              <a:dgm id="{5F38CF78-BDBA-49AA-9071-61A70977BA0D}"/>
                                            </p:graphicEl>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2" fill="hold" grpId="0" nodeType="afterEffect">
                                  <p:stCondLst>
                                    <p:cond delay="0"/>
                                  </p:stCondLst>
                                  <p:childTnLst>
                                    <p:set>
                                      <p:cBhvr>
                                        <p:cTn id="16" dur="1" fill="hold">
                                          <p:stCondLst>
                                            <p:cond delay="0"/>
                                          </p:stCondLst>
                                        </p:cTn>
                                        <p:tgtEl>
                                          <p:spTgt spid="5">
                                            <p:graphicEl>
                                              <a:dgm id="{7043B967-B314-4560-891B-7AC68203FF45}"/>
                                            </p:graphicEl>
                                          </p:spTgt>
                                        </p:tgtEl>
                                        <p:attrNameLst>
                                          <p:attrName>style.visibility</p:attrName>
                                        </p:attrNameLst>
                                      </p:cBhvr>
                                      <p:to>
                                        <p:strVal val="visible"/>
                                      </p:to>
                                    </p:set>
                                    <p:anim calcmode="lin" valueType="num">
                                      <p:cBhvr additive="base">
                                        <p:cTn id="17" dur="500" fill="hold"/>
                                        <p:tgtEl>
                                          <p:spTgt spid="5">
                                            <p:graphicEl>
                                              <a:dgm id="{7043B967-B314-4560-891B-7AC68203FF45}"/>
                                            </p:graphic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5">
                                            <p:graphicEl>
                                              <a:dgm id="{7043B967-B314-4560-891B-7AC68203FF45}"/>
                                            </p:graphicEl>
                                          </p:spTgt>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2" fill="hold" grpId="0" nodeType="afterEffect">
                                  <p:stCondLst>
                                    <p:cond delay="0"/>
                                  </p:stCondLst>
                                  <p:childTnLst>
                                    <p:set>
                                      <p:cBhvr>
                                        <p:cTn id="21" dur="1" fill="hold">
                                          <p:stCondLst>
                                            <p:cond delay="0"/>
                                          </p:stCondLst>
                                        </p:cTn>
                                        <p:tgtEl>
                                          <p:spTgt spid="5">
                                            <p:graphicEl>
                                              <a:dgm id="{AFDEE95C-129F-45F1-AF7F-D8E60E244DD2}"/>
                                            </p:graphicEl>
                                          </p:spTgt>
                                        </p:tgtEl>
                                        <p:attrNameLst>
                                          <p:attrName>style.visibility</p:attrName>
                                        </p:attrNameLst>
                                      </p:cBhvr>
                                      <p:to>
                                        <p:strVal val="visible"/>
                                      </p:to>
                                    </p:set>
                                    <p:anim calcmode="lin" valueType="num">
                                      <p:cBhvr additive="base">
                                        <p:cTn id="22" dur="500" fill="hold"/>
                                        <p:tgtEl>
                                          <p:spTgt spid="5">
                                            <p:graphicEl>
                                              <a:dgm id="{AFDEE95C-129F-45F1-AF7F-D8E60E244DD2}"/>
                                            </p:graphic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5">
                                            <p:graphicEl>
                                              <a:dgm id="{AFDEE95C-129F-45F1-AF7F-D8E60E244DD2}"/>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Световые сигналы светофора шофер воспринимает как команды:</a:t>
            </a:r>
            <a:endParaRPr lang="ru-RU" dirty="0"/>
          </a:p>
        </p:txBody>
      </p:sp>
      <p:graphicFrame>
        <p:nvGraphicFramePr>
          <p:cNvPr id="5" name="Содержимое 4"/>
          <p:cNvGraphicFramePr>
            <a:graphicFrameLocks noGrp="1"/>
          </p:cNvGraphicFramePr>
          <p:nvPr>
            <p:ph idx="1"/>
          </p:nvPr>
        </p:nvGraphicFramePr>
        <p:xfrm>
          <a:off x="428596" y="171448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Нижний колонтитул 3"/>
          <p:cNvSpPr>
            <a:spLocks noGrp="1"/>
          </p:cNvSpPr>
          <p:nvPr>
            <p:ph type="ftr" sz="quarter" idx="11"/>
          </p:nvPr>
        </p:nvSpPr>
        <p:spPr>
          <a:xfrm>
            <a:off x="3124200" y="6356350"/>
            <a:ext cx="3733816" cy="365125"/>
          </a:xfrm>
        </p:spPr>
        <p:txBody>
          <a:bodyPr/>
          <a:lstStyle/>
          <a:p>
            <a:r>
              <a:rPr lang="ru-RU" dirty="0" smtClean="0"/>
              <a:t>Подготовила: Сальникова Елена Глебовна</a:t>
            </a:r>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lstStyle/>
          <a:p>
            <a:r>
              <a:rPr lang="ru-RU" b="1" dirty="0" smtClean="0"/>
              <a:t>Алгоритм управления</a:t>
            </a:r>
            <a:endParaRPr lang="ru-RU" dirty="0"/>
          </a:p>
        </p:txBody>
      </p:sp>
      <p:sp>
        <p:nvSpPr>
          <p:cNvPr id="3" name="Содержимое 2"/>
          <p:cNvSpPr>
            <a:spLocks noGrp="1"/>
          </p:cNvSpPr>
          <p:nvPr>
            <p:ph idx="1"/>
          </p:nvPr>
        </p:nvSpPr>
        <p:spPr>
          <a:xfrm>
            <a:off x="214282" y="1214422"/>
            <a:ext cx="8715436" cy="4911741"/>
          </a:xfrm>
        </p:spPr>
        <p:txBody>
          <a:bodyPr>
            <a:noAutofit/>
          </a:bodyPr>
          <a:lstStyle/>
          <a:p>
            <a:pPr marL="268288" indent="-254000"/>
            <a:r>
              <a:rPr lang="ru-RU" sz="2200" dirty="0" smtClean="0"/>
              <a:t>Управление есть целенаправленный процесс, т. е. команды отдаются не случайным образом, а с вполне определенной целью. В простейшем случае цель может быть достигнута после выполнения одной команды. Для достижения более сложной цели бывает необходимо выполнить последовательность (серию) команд.</a:t>
            </a:r>
          </a:p>
          <a:p>
            <a:pPr marL="268288" indent="-254000"/>
            <a:r>
              <a:rPr lang="ru-RU" sz="2200" i="1" dirty="0" smtClean="0"/>
              <a:t>Последовательность команд по управлению объектом, выполнение которой приводит к достижению заранее поставленной цели, называется </a:t>
            </a:r>
            <a:r>
              <a:rPr lang="ru-RU" sz="2200" b="1" i="1" dirty="0" smtClean="0"/>
              <a:t>алгоритмом управления</a:t>
            </a:r>
            <a:r>
              <a:rPr lang="ru-RU" sz="2200" i="1" dirty="0" smtClean="0"/>
              <a:t>.</a:t>
            </a:r>
            <a:endParaRPr lang="ru-RU" sz="2200" dirty="0" smtClean="0"/>
          </a:p>
          <a:p>
            <a:pPr marL="268288" indent="-254000"/>
            <a:r>
              <a:rPr lang="ru-RU" sz="2200" dirty="0" smtClean="0"/>
              <a:t>В таком случае объект управления можно назвать </a:t>
            </a:r>
            <a:r>
              <a:rPr lang="ru-RU" sz="2200" b="1" i="1" dirty="0" smtClean="0"/>
              <a:t>исполнителем управляющего алгоритма</a:t>
            </a:r>
            <a:r>
              <a:rPr lang="ru-RU" sz="2200" dirty="0" smtClean="0"/>
              <a:t>. Значит, в приведенных выше примерах телевизор, собака, автомобиль являются исполнителями управляющих алгоритмов, направленных на вполне конкретные цели (найти интересующую передачу, выполнить определенное задание хозяина, благополучно проехать перекресток).</a:t>
            </a:r>
            <a:endParaRPr lang="ru-RU" sz="2200" dirty="0"/>
          </a:p>
        </p:txBody>
      </p:sp>
      <p:sp>
        <p:nvSpPr>
          <p:cNvPr id="4" name="Нижний колонтитул 3"/>
          <p:cNvSpPr>
            <a:spLocks noGrp="1"/>
          </p:cNvSpPr>
          <p:nvPr>
            <p:ph type="ftr" sz="quarter" idx="11"/>
          </p:nvPr>
        </p:nvSpPr>
        <p:spPr>
          <a:xfrm>
            <a:off x="2786050" y="6357958"/>
            <a:ext cx="3948130" cy="365125"/>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00044" y="1714488"/>
            <a:ext cx="8543956" cy="4429156"/>
          </a:xfrm>
        </p:spPr>
        <p:txBody>
          <a:bodyPr/>
          <a:lstStyle/>
          <a:p>
            <a:pPr marL="92075" indent="468313">
              <a:buNone/>
            </a:pPr>
            <a:r>
              <a:rPr lang="ru-RU" dirty="0" smtClean="0"/>
              <a:t>С точки зрения кибернетики взаимодействие между управляющим и управляемым объектами рассматривается как </a:t>
            </a:r>
            <a:r>
              <a:rPr lang="ru-RU" i="1" dirty="0" smtClean="0"/>
              <a:t>информационный процесс</a:t>
            </a:r>
            <a:r>
              <a:rPr lang="ru-RU" dirty="0" smtClean="0"/>
              <a:t>. С этой позиции оказалось, что самые разнообразные процессы управления в природе, технике, обществе происходят сходным образом, подчиняются одним и тем же принципам.</a:t>
            </a:r>
            <a:endParaRPr lang="ru-RU" dirty="0"/>
          </a:p>
        </p:txBody>
      </p:sp>
      <p:sp>
        <p:nvSpPr>
          <p:cNvPr id="4" name="Нижний колонтитул 3"/>
          <p:cNvSpPr>
            <a:spLocks noGrp="1"/>
          </p:cNvSpPr>
          <p:nvPr>
            <p:ph type="ftr" sz="quarter" idx="11"/>
          </p:nvPr>
        </p:nvSpPr>
        <p:spPr>
          <a:xfrm>
            <a:off x="3124200" y="6356350"/>
            <a:ext cx="3519502" cy="365125"/>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pic>
        <p:nvPicPr>
          <p:cNvPr id="5122" name="Picture 2" descr="D:\md\Мои рисунки\gif1\анимац\65.gif"/>
          <p:cNvPicPr>
            <a:picLocks noChangeAspect="1" noChangeArrowheads="1" noCrop="1"/>
          </p:cNvPicPr>
          <p:nvPr/>
        </p:nvPicPr>
        <p:blipFill>
          <a:blip r:embed="rId2"/>
          <a:srcRect/>
          <a:stretch>
            <a:fillRect/>
          </a:stretch>
        </p:blipFill>
        <p:spPr bwMode="auto">
          <a:xfrm>
            <a:off x="6715140" y="285728"/>
            <a:ext cx="1785950" cy="178595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Обратная связь</a:t>
            </a:r>
            <a:endParaRPr lang="ru-RU" dirty="0"/>
          </a:p>
        </p:txBody>
      </p:sp>
      <p:sp>
        <p:nvSpPr>
          <p:cNvPr id="3" name="Содержимое 2"/>
          <p:cNvSpPr>
            <a:spLocks noGrp="1"/>
          </p:cNvSpPr>
          <p:nvPr>
            <p:ph idx="1"/>
          </p:nvPr>
        </p:nvSpPr>
        <p:spPr>
          <a:xfrm>
            <a:off x="457200" y="1285860"/>
            <a:ext cx="8229600" cy="4840303"/>
          </a:xfrm>
        </p:spPr>
        <p:txBody>
          <a:bodyPr>
            <a:normAutofit fontScale="85000" lnSpcReduction="10000"/>
          </a:bodyPr>
          <a:lstStyle/>
          <a:p>
            <a:r>
              <a:rPr lang="ru-RU" dirty="0" smtClean="0"/>
              <a:t>Строго в соответствии со схемой работает только система </a:t>
            </a:r>
            <a:r>
              <a:rPr lang="ru-RU" dirty="0" smtClean="0"/>
              <a:t>«светофор – автомобили». </a:t>
            </a:r>
            <a:r>
              <a:rPr lang="ru-RU" dirty="0" smtClean="0"/>
              <a:t>Светофор </a:t>
            </a:r>
            <a:r>
              <a:rPr lang="ru-RU" dirty="0" smtClean="0"/>
              <a:t>«не глядя» </a:t>
            </a:r>
            <a:r>
              <a:rPr lang="ru-RU" dirty="0" smtClean="0"/>
              <a:t>управляет движением машин, не обращая внимания на обстановку на перекрестке.</a:t>
            </a:r>
          </a:p>
          <a:p>
            <a:r>
              <a:rPr lang="ru-RU" dirty="0" smtClean="0"/>
              <a:t>Иначе протекает процесс управления телевизором или собакой. Прежде чем отдать очередную команду, человек смотрит на состояние объекта управления, на результат выполнения предыдущей команды. Если он не нашел нужную передачу на данном канале, то он переключит телевизор на следующий канал; если собака не выполнила команду </a:t>
            </a:r>
            <a:r>
              <a:rPr lang="ru-RU" dirty="0" smtClean="0"/>
              <a:t>«лежать!», </a:t>
            </a:r>
            <a:r>
              <a:rPr lang="ru-RU" dirty="0" smtClean="0"/>
              <a:t>хозяин повторит эту команду.</a:t>
            </a:r>
            <a:endParaRPr lang="ru-RU" dirty="0"/>
          </a:p>
        </p:txBody>
      </p:sp>
      <p:sp>
        <p:nvSpPr>
          <p:cNvPr id="4" name="Нижний колонтитул 3"/>
          <p:cNvSpPr>
            <a:spLocks noGrp="1"/>
          </p:cNvSpPr>
          <p:nvPr>
            <p:ph type="ftr" sz="quarter" idx="11"/>
          </p:nvPr>
        </p:nvSpPr>
        <p:spPr>
          <a:xfrm>
            <a:off x="2928926" y="6286520"/>
            <a:ext cx="3805254" cy="365125"/>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r>
              <a:rPr lang="ru-RU" dirty="0" smtClean="0"/>
              <a:t>Управление происходит эффективнее, если управляющий не только отдает команды, т.е. работает </a:t>
            </a:r>
            <a:r>
              <a:rPr lang="ru-RU" b="1" i="1" dirty="0" smtClean="0"/>
              <a:t>прямая связь</a:t>
            </a:r>
            <a:r>
              <a:rPr lang="ru-RU" dirty="0" smtClean="0"/>
              <a:t>, но и принимает информацию от объекта управления о его состоянии. Этот процесс называется </a:t>
            </a:r>
            <a:r>
              <a:rPr lang="ru-RU" b="1" i="1" dirty="0" smtClean="0"/>
              <a:t>обратной связью</a:t>
            </a:r>
            <a:r>
              <a:rPr lang="ru-RU" dirty="0" smtClean="0"/>
              <a:t>.</a:t>
            </a:r>
          </a:p>
          <a:p>
            <a:r>
              <a:rPr lang="ru-RU" b="1" i="1" dirty="0" smtClean="0"/>
              <a:t>Обратная связь</a:t>
            </a:r>
            <a:r>
              <a:rPr lang="ru-RU" i="1" dirty="0" smtClean="0"/>
              <a:t> - это процесс передачи информации о состоянии объекта управления управляющему объекту.</a:t>
            </a:r>
            <a:endParaRPr lang="ru-RU" dirty="0"/>
          </a:p>
        </p:txBody>
      </p:sp>
      <p:sp>
        <p:nvSpPr>
          <p:cNvPr id="4" name="Нижний колонтитул 3"/>
          <p:cNvSpPr>
            <a:spLocks noGrp="1"/>
          </p:cNvSpPr>
          <p:nvPr>
            <p:ph type="ftr" sz="quarter" idx="11"/>
          </p:nvPr>
        </p:nvSpPr>
        <p:spPr>
          <a:xfrm>
            <a:off x="3124200" y="6356350"/>
            <a:ext cx="3233750" cy="365125"/>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pic>
        <p:nvPicPr>
          <p:cNvPr id="6146" name="Picture 2" descr="D:\md\Мои рисунки\gif1\Анимация\photo74[1].gif"/>
          <p:cNvPicPr>
            <a:picLocks noChangeAspect="1" noChangeArrowheads="1" noCrop="1"/>
          </p:cNvPicPr>
          <p:nvPr/>
        </p:nvPicPr>
        <p:blipFill>
          <a:blip r:embed="rId2"/>
          <a:srcRect/>
          <a:stretch>
            <a:fillRect/>
          </a:stretch>
        </p:blipFill>
        <p:spPr bwMode="auto">
          <a:xfrm>
            <a:off x="6929454" y="5286388"/>
            <a:ext cx="1786008" cy="1123953"/>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Модель управления с обратной связью</a:t>
            </a:r>
            <a:endParaRPr lang="ru-RU" dirty="0"/>
          </a:p>
        </p:txBody>
      </p:sp>
      <p:sp>
        <p:nvSpPr>
          <p:cNvPr id="4" name="Нижний колонтитул 3"/>
          <p:cNvSpPr>
            <a:spLocks noGrp="1"/>
          </p:cNvSpPr>
          <p:nvPr>
            <p:ph type="ftr" sz="quarter" idx="11"/>
          </p:nvPr>
        </p:nvSpPr>
        <p:spPr>
          <a:xfrm>
            <a:off x="3124200" y="6356350"/>
            <a:ext cx="3305188" cy="365125"/>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grpSp>
        <p:nvGrpSpPr>
          <p:cNvPr id="24" name="Группа 23"/>
          <p:cNvGrpSpPr/>
          <p:nvPr/>
        </p:nvGrpSpPr>
        <p:grpSpPr>
          <a:xfrm>
            <a:off x="500034" y="2357430"/>
            <a:ext cx="8429684" cy="2809236"/>
            <a:chOff x="500034" y="1785926"/>
            <a:chExt cx="8429684" cy="2809236"/>
          </a:xfrm>
        </p:grpSpPr>
        <p:grpSp>
          <p:nvGrpSpPr>
            <p:cNvPr id="5" name="Группа 4"/>
            <p:cNvGrpSpPr/>
            <p:nvPr/>
          </p:nvGrpSpPr>
          <p:grpSpPr>
            <a:xfrm>
              <a:off x="500034" y="1785926"/>
              <a:ext cx="8429684" cy="1594790"/>
              <a:chOff x="357158" y="3357562"/>
              <a:chExt cx="8429684" cy="1594790"/>
            </a:xfrm>
          </p:grpSpPr>
          <p:sp>
            <p:nvSpPr>
              <p:cNvPr id="6" name="Прямоугольник с двумя вырезанными противолежащими углами 5"/>
              <p:cNvSpPr/>
              <p:nvPr/>
            </p:nvSpPr>
            <p:spPr>
              <a:xfrm>
                <a:off x="357158" y="3714752"/>
                <a:ext cx="2857520" cy="928694"/>
              </a:xfrm>
              <a:prstGeom prst="snip2Diag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3200" dirty="0" smtClean="0">
                    <a:solidFill>
                      <a:schemeClr val="tx1"/>
                    </a:solidFill>
                  </a:rPr>
                  <a:t>Управляющий объект</a:t>
                </a:r>
                <a:endParaRPr lang="ru-RU" sz="3200" dirty="0">
                  <a:solidFill>
                    <a:schemeClr val="tx1"/>
                  </a:solidFill>
                </a:endParaRPr>
              </a:p>
            </p:txBody>
          </p:sp>
          <p:sp>
            <p:nvSpPr>
              <p:cNvPr id="7" name="Прямоугольник с двумя вырезанными противолежащими углами 6"/>
              <p:cNvSpPr/>
              <p:nvPr/>
            </p:nvSpPr>
            <p:spPr>
              <a:xfrm>
                <a:off x="5929322" y="3714752"/>
                <a:ext cx="2857520" cy="928694"/>
              </a:xfrm>
              <a:prstGeom prst="snip2Diag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3200" dirty="0" smtClean="0">
                    <a:solidFill>
                      <a:schemeClr val="tx1"/>
                    </a:solidFill>
                  </a:rPr>
                  <a:t>Управляемый объект</a:t>
                </a:r>
                <a:endParaRPr lang="ru-RU" sz="3200" dirty="0">
                  <a:solidFill>
                    <a:schemeClr val="tx1"/>
                  </a:solidFill>
                </a:endParaRPr>
              </a:p>
            </p:txBody>
          </p:sp>
          <p:sp>
            <p:nvSpPr>
              <p:cNvPr id="8" name="Стрелка вправо 7"/>
              <p:cNvSpPr/>
              <p:nvPr/>
            </p:nvSpPr>
            <p:spPr>
              <a:xfrm>
                <a:off x="3214678" y="3857628"/>
                <a:ext cx="2714644" cy="642942"/>
              </a:xfrm>
              <a:prstGeom prst="rightArrow">
                <a:avLst>
                  <a:gd name="adj1" fmla="val 50000"/>
                  <a:gd name="adj2" fmla="val 117096"/>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ru-RU"/>
              </a:p>
            </p:txBody>
          </p:sp>
          <p:sp>
            <p:nvSpPr>
              <p:cNvPr id="9" name="TextBox 8"/>
              <p:cNvSpPr txBox="1"/>
              <p:nvPr/>
            </p:nvSpPr>
            <p:spPr>
              <a:xfrm>
                <a:off x="3286116" y="3357562"/>
                <a:ext cx="2428892" cy="523220"/>
              </a:xfrm>
              <a:prstGeom prst="rect">
                <a:avLst/>
              </a:prstGeom>
              <a:noFill/>
            </p:spPr>
            <p:txBody>
              <a:bodyPr wrap="square" rtlCol="0">
                <a:spAutoFit/>
              </a:bodyPr>
              <a:lstStyle/>
              <a:p>
                <a:r>
                  <a:rPr lang="ru-RU" sz="2800" dirty="0" smtClean="0"/>
                  <a:t>Управляющее</a:t>
                </a:r>
                <a:endParaRPr lang="ru-RU" sz="2800" dirty="0"/>
              </a:p>
            </p:txBody>
          </p:sp>
          <p:sp>
            <p:nvSpPr>
              <p:cNvPr id="10" name="TextBox 9"/>
              <p:cNvSpPr txBox="1"/>
              <p:nvPr/>
            </p:nvSpPr>
            <p:spPr>
              <a:xfrm>
                <a:off x="3357554" y="4429132"/>
                <a:ext cx="2143140" cy="523220"/>
              </a:xfrm>
              <a:prstGeom prst="rect">
                <a:avLst/>
              </a:prstGeom>
              <a:noFill/>
            </p:spPr>
            <p:txBody>
              <a:bodyPr wrap="square" rtlCol="0">
                <a:spAutoFit/>
              </a:bodyPr>
              <a:lstStyle/>
              <a:p>
                <a:r>
                  <a:rPr lang="ru-RU" sz="2800" dirty="0" smtClean="0"/>
                  <a:t>воздействие</a:t>
                </a:r>
                <a:endParaRPr lang="ru-RU" sz="2800" dirty="0"/>
              </a:p>
            </p:txBody>
          </p:sp>
        </p:grpSp>
        <p:grpSp>
          <p:nvGrpSpPr>
            <p:cNvPr id="23" name="Группа 22"/>
            <p:cNvGrpSpPr/>
            <p:nvPr/>
          </p:nvGrpSpPr>
          <p:grpSpPr>
            <a:xfrm>
              <a:off x="1714480" y="3071810"/>
              <a:ext cx="6286544" cy="857256"/>
              <a:chOff x="1714480" y="3071810"/>
              <a:chExt cx="6286544" cy="928694"/>
            </a:xfrm>
          </p:grpSpPr>
          <p:sp>
            <p:nvSpPr>
              <p:cNvPr id="22" name="Прямоугольник 21"/>
              <p:cNvSpPr/>
              <p:nvPr/>
            </p:nvSpPr>
            <p:spPr>
              <a:xfrm>
                <a:off x="7715272" y="3071810"/>
                <a:ext cx="285752" cy="642942"/>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ru-RU"/>
              </a:p>
            </p:txBody>
          </p:sp>
          <p:sp>
            <p:nvSpPr>
              <p:cNvPr id="19" name="Стрелка углом вверх 18"/>
              <p:cNvSpPr/>
              <p:nvPr/>
            </p:nvSpPr>
            <p:spPr>
              <a:xfrm flipH="1">
                <a:off x="1714480" y="3071810"/>
                <a:ext cx="6286544" cy="928694"/>
              </a:xfrm>
              <a:prstGeom prst="bentUpArrow">
                <a:avLst>
                  <a:gd name="adj1" fmla="val 35663"/>
                  <a:gd name="adj2" fmla="val 25000"/>
                  <a:gd name="adj3" fmla="val 25000"/>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ru-RU"/>
              </a:p>
            </p:txBody>
          </p:sp>
        </p:grpSp>
        <p:sp>
          <p:nvSpPr>
            <p:cNvPr id="21" name="TextBox 20"/>
            <p:cNvSpPr txBox="1"/>
            <p:nvPr/>
          </p:nvSpPr>
          <p:spPr>
            <a:xfrm>
              <a:off x="3286116" y="4071942"/>
              <a:ext cx="2643206" cy="523220"/>
            </a:xfrm>
            <a:prstGeom prst="rect">
              <a:avLst/>
            </a:prstGeom>
            <a:noFill/>
          </p:spPr>
          <p:txBody>
            <a:bodyPr wrap="square" rtlCol="0">
              <a:spAutoFit/>
            </a:bodyPr>
            <a:lstStyle/>
            <a:p>
              <a:r>
                <a:rPr lang="ru-RU" sz="2800" dirty="0" smtClean="0"/>
                <a:t>Обратная связь</a:t>
              </a:r>
              <a:endParaRPr lang="ru-RU" sz="2800" dirty="0"/>
            </a:p>
          </p:txBody>
        </p:sp>
      </p:grpSp>
      <p:pic>
        <p:nvPicPr>
          <p:cNvPr id="1026" name="Picture 2" descr="D:\md\Мои рисунки\gif1\времена года\10b5.gif"/>
          <p:cNvPicPr>
            <a:picLocks noChangeAspect="1" noChangeArrowheads="1" noCrop="1"/>
          </p:cNvPicPr>
          <p:nvPr/>
        </p:nvPicPr>
        <p:blipFill>
          <a:blip r:embed="rId2"/>
          <a:srcRect/>
          <a:stretch>
            <a:fillRect/>
          </a:stretch>
        </p:blipFill>
        <p:spPr bwMode="auto">
          <a:xfrm>
            <a:off x="7215206" y="4929198"/>
            <a:ext cx="1309692" cy="1309692"/>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lstStyle/>
          <a:p>
            <a:r>
              <a:rPr lang="ru-RU" b="1" dirty="0" smtClean="0"/>
              <a:t>Линейный алгоритм</a:t>
            </a:r>
            <a:endParaRPr lang="ru-RU" dirty="0"/>
          </a:p>
        </p:txBody>
      </p:sp>
      <p:sp>
        <p:nvSpPr>
          <p:cNvPr id="3" name="Содержимое 2"/>
          <p:cNvSpPr>
            <a:spLocks noGrp="1"/>
          </p:cNvSpPr>
          <p:nvPr>
            <p:ph sz="half" idx="1"/>
          </p:nvPr>
        </p:nvSpPr>
        <p:spPr>
          <a:xfrm>
            <a:off x="285720" y="928670"/>
            <a:ext cx="8429684" cy="1042982"/>
          </a:xfrm>
        </p:spPr>
        <p:txBody>
          <a:bodyPr>
            <a:normAutofit fontScale="92500"/>
          </a:bodyPr>
          <a:lstStyle/>
          <a:p>
            <a:pPr marL="3175" indent="468313">
              <a:buNone/>
            </a:pPr>
            <a:r>
              <a:rPr lang="ru-RU" dirty="0" smtClean="0"/>
              <a:t>Светофор </a:t>
            </a:r>
            <a:r>
              <a:rPr lang="ru-RU" dirty="0" smtClean="0"/>
              <a:t>«не глядя» </a:t>
            </a:r>
            <a:r>
              <a:rPr lang="ru-RU" dirty="0" smtClean="0"/>
              <a:t>управляет движением машин, не обращая внимания на обстановку на перекрестке</a:t>
            </a:r>
            <a:endParaRPr lang="ru-RU" dirty="0"/>
          </a:p>
        </p:txBody>
      </p:sp>
      <p:graphicFrame>
        <p:nvGraphicFramePr>
          <p:cNvPr id="7" name="Содержимое 6"/>
          <p:cNvGraphicFramePr>
            <a:graphicFrameLocks noGrp="1"/>
          </p:cNvGraphicFramePr>
          <p:nvPr>
            <p:ph sz="half" idx="2"/>
          </p:nvPr>
        </p:nvGraphicFramePr>
        <p:xfrm>
          <a:off x="1214414" y="2143116"/>
          <a:ext cx="6572296" cy="40973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Нижний колонтитул 3"/>
          <p:cNvSpPr>
            <a:spLocks noGrp="1"/>
          </p:cNvSpPr>
          <p:nvPr>
            <p:ph type="ftr" sz="quarter" idx="11"/>
          </p:nvPr>
        </p:nvSpPr>
        <p:spPr>
          <a:xfrm>
            <a:off x="2857488" y="6357958"/>
            <a:ext cx="3805254" cy="365125"/>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7">
                                            <p:graphicEl>
                                              <a:dgm id="{741F826E-FC7D-418C-BF49-9D15D690159F}"/>
                                            </p:graphicEl>
                                          </p:spTgt>
                                        </p:tgtEl>
                                        <p:attrNameLst>
                                          <p:attrName>style.visibility</p:attrName>
                                        </p:attrNameLst>
                                      </p:cBhvr>
                                      <p:to>
                                        <p:strVal val="visible"/>
                                      </p:to>
                                    </p:set>
                                    <p:animEffect transition="in" filter="wipe(up)">
                                      <p:cBhvr>
                                        <p:cTn id="7" dur="1000"/>
                                        <p:tgtEl>
                                          <p:spTgt spid="7">
                                            <p:graphicEl>
                                              <a:dgm id="{741F826E-FC7D-418C-BF49-9D15D690159F}"/>
                                            </p:graphicEl>
                                          </p:spTgt>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7">
                                            <p:graphicEl>
                                              <a:dgm id="{207C8DE6-688A-43B6-AF19-AD2C771F180B}"/>
                                            </p:graphicEl>
                                          </p:spTgt>
                                        </p:tgtEl>
                                        <p:attrNameLst>
                                          <p:attrName>style.visibility</p:attrName>
                                        </p:attrNameLst>
                                      </p:cBhvr>
                                      <p:to>
                                        <p:strVal val="visible"/>
                                      </p:to>
                                    </p:set>
                                    <p:animEffect transition="in" filter="wipe(up)">
                                      <p:cBhvr>
                                        <p:cTn id="11" dur="1000"/>
                                        <p:tgtEl>
                                          <p:spTgt spid="7">
                                            <p:graphicEl>
                                              <a:dgm id="{207C8DE6-688A-43B6-AF19-AD2C771F180B}"/>
                                            </p:graphicEl>
                                          </p:spTgt>
                                        </p:tgtEl>
                                      </p:cBhvr>
                                    </p:animEffect>
                                  </p:childTnLst>
                                </p:cTn>
                              </p:par>
                              <p:par>
                                <p:cTn id="12" presetID="22" presetClass="entr" presetSubtype="2" fill="hold" grpId="0" nodeType="withEffect">
                                  <p:stCondLst>
                                    <p:cond delay="0"/>
                                  </p:stCondLst>
                                  <p:childTnLst>
                                    <p:set>
                                      <p:cBhvr>
                                        <p:cTn id="13" dur="1" fill="hold">
                                          <p:stCondLst>
                                            <p:cond delay="0"/>
                                          </p:stCondLst>
                                        </p:cTn>
                                        <p:tgtEl>
                                          <p:spTgt spid="7">
                                            <p:graphicEl>
                                              <a:dgm id="{3CB03CFE-CD46-4755-AB55-CF244E4026BB}"/>
                                            </p:graphicEl>
                                          </p:spTgt>
                                        </p:tgtEl>
                                        <p:attrNameLst>
                                          <p:attrName>style.visibility</p:attrName>
                                        </p:attrNameLst>
                                      </p:cBhvr>
                                      <p:to>
                                        <p:strVal val="visible"/>
                                      </p:to>
                                    </p:set>
                                    <p:animEffect transition="in" filter="wipe(right)">
                                      <p:cBhvr>
                                        <p:cTn id="14" dur="1000"/>
                                        <p:tgtEl>
                                          <p:spTgt spid="7">
                                            <p:graphicEl>
                                              <a:dgm id="{3CB03CFE-CD46-4755-AB55-CF244E4026BB}"/>
                                            </p:graphicEl>
                                          </p:spTgt>
                                        </p:tgtEl>
                                      </p:cBhvr>
                                    </p:animEffect>
                                  </p:childTnLst>
                                </p:cTn>
                              </p:par>
                            </p:childTnLst>
                          </p:cTn>
                        </p:par>
                        <p:par>
                          <p:cTn id="15" fill="hold">
                            <p:stCondLst>
                              <p:cond delay="2000"/>
                            </p:stCondLst>
                            <p:childTnLst>
                              <p:par>
                                <p:cTn id="16" presetID="22" presetClass="entr" presetSubtype="1" fill="hold" grpId="0" nodeType="afterEffect">
                                  <p:stCondLst>
                                    <p:cond delay="0"/>
                                  </p:stCondLst>
                                  <p:childTnLst>
                                    <p:set>
                                      <p:cBhvr>
                                        <p:cTn id="17" dur="1" fill="hold">
                                          <p:stCondLst>
                                            <p:cond delay="0"/>
                                          </p:stCondLst>
                                        </p:cTn>
                                        <p:tgtEl>
                                          <p:spTgt spid="7">
                                            <p:graphicEl>
                                              <a:dgm id="{AB06CD7E-CDC1-47D0-952B-0C40B5DD2C03}"/>
                                            </p:graphicEl>
                                          </p:spTgt>
                                        </p:tgtEl>
                                        <p:attrNameLst>
                                          <p:attrName>style.visibility</p:attrName>
                                        </p:attrNameLst>
                                      </p:cBhvr>
                                      <p:to>
                                        <p:strVal val="visible"/>
                                      </p:to>
                                    </p:set>
                                    <p:animEffect transition="in" filter="wipe(up)">
                                      <p:cBhvr>
                                        <p:cTn id="18" dur="1000"/>
                                        <p:tgtEl>
                                          <p:spTgt spid="7">
                                            <p:graphicEl>
                                              <a:dgm id="{AB06CD7E-CDC1-47D0-952B-0C40B5DD2C03}"/>
                                            </p:graphicEl>
                                          </p:spTgt>
                                        </p:tgtEl>
                                      </p:cBhvr>
                                    </p:animEffect>
                                  </p:childTnLst>
                                </p:cTn>
                              </p:par>
                            </p:childTnLst>
                          </p:cTn>
                        </p:par>
                        <p:par>
                          <p:cTn id="19" fill="hold">
                            <p:stCondLst>
                              <p:cond delay="3000"/>
                            </p:stCondLst>
                            <p:childTnLst>
                              <p:par>
                                <p:cTn id="20" presetID="22" presetClass="entr" presetSubtype="8" fill="hold" grpId="0" nodeType="afterEffect">
                                  <p:stCondLst>
                                    <p:cond delay="0"/>
                                  </p:stCondLst>
                                  <p:childTnLst>
                                    <p:set>
                                      <p:cBhvr>
                                        <p:cTn id="21" dur="1" fill="hold">
                                          <p:stCondLst>
                                            <p:cond delay="0"/>
                                          </p:stCondLst>
                                        </p:cTn>
                                        <p:tgtEl>
                                          <p:spTgt spid="7">
                                            <p:graphicEl>
                                              <a:dgm id="{8ECA2EEF-FB99-4801-8408-98E02B5942F6}"/>
                                            </p:graphicEl>
                                          </p:spTgt>
                                        </p:tgtEl>
                                        <p:attrNameLst>
                                          <p:attrName>style.visibility</p:attrName>
                                        </p:attrNameLst>
                                      </p:cBhvr>
                                      <p:to>
                                        <p:strVal val="visible"/>
                                      </p:to>
                                    </p:set>
                                    <p:animEffect transition="in" filter="wipe(left)">
                                      <p:cBhvr>
                                        <p:cTn id="22" dur="1000"/>
                                        <p:tgtEl>
                                          <p:spTgt spid="7">
                                            <p:graphicEl>
                                              <a:dgm id="{8ECA2EEF-FB99-4801-8408-98E02B5942F6}"/>
                                            </p:graphicEl>
                                          </p:spTgt>
                                        </p:tgtEl>
                                      </p:cBhvr>
                                    </p:animEffect>
                                  </p:childTnLst>
                                </p:cTn>
                              </p:par>
                            </p:childTnLst>
                          </p:cTn>
                        </p:par>
                        <p:par>
                          <p:cTn id="23" fill="hold">
                            <p:stCondLst>
                              <p:cond delay="4000"/>
                            </p:stCondLst>
                            <p:childTnLst>
                              <p:par>
                                <p:cTn id="24" presetID="22" presetClass="entr" presetSubtype="1" fill="hold" grpId="0" nodeType="afterEffect">
                                  <p:stCondLst>
                                    <p:cond delay="0"/>
                                  </p:stCondLst>
                                  <p:childTnLst>
                                    <p:set>
                                      <p:cBhvr>
                                        <p:cTn id="25" dur="1" fill="hold">
                                          <p:stCondLst>
                                            <p:cond delay="0"/>
                                          </p:stCondLst>
                                        </p:cTn>
                                        <p:tgtEl>
                                          <p:spTgt spid="7">
                                            <p:graphicEl>
                                              <a:dgm id="{FCA1A828-47BB-4B7A-B11F-A741EC076B37}"/>
                                            </p:graphicEl>
                                          </p:spTgt>
                                        </p:tgtEl>
                                        <p:attrNameLst>
                                          <p:attrName>style.visibility</p:attrName>
                                        </p:attrNameLst>
                                      </p:cBhvr>
                                      <p:to>
                                        <p:strVal val="visible"/>
                                      </p:to>
                                    </p:set>
                                    <p:animEffect transition="in" filter="wipe(up)">
                                      <p:cBhvr>
                                        <p:cTn id="26" dur="1000"/>
                                        <p:tgtEl>
                                          <p:spTgt spid="7">
                                            <p:graphicEl>
                                              <a:dgm id="{FCA1A828-47BB-4B7A-B11F-A741EC076B37}"/>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bld="one"/>
        </p:bldSub>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Алгоритм с ветвлением</a:t>
            </a:r>
            <a:endParaRPr lang="ru-RU" dirty="0"/>
          </a:p>
        </p:txBody>
      </p:sp>
      <p:sp>
        <p:nvSpPr>
          <p:cNvPr id="4" name="Нижний колонтитул 3"/>
          <p:cNvSpPr>
            <a:spLocks noGrp="1"/>
          </p:cNvSpPr>
          <p:nvPr>
            <p:ph type="ftr" sz="quarter" idx="11"/>
          </p:nvPr>
        </p:nvSpPr>
        <p:spPr>
          <a:xfrm>
            <a:off x="3143240" y="6286520"/>
            <a:ext cx="3376626" cy="365125"/>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sp>
        <p:nvSpPr>
          <p:cNvPr id="5" name="Содержимое 2"/>
          <p:cNvSpPr>
            <a:spLocks noGrp="1"/>
          </p:cNvSpPr>
          <p:nvPr>
            <p:ph idx="1"/>
          </p:nvPr>
        </p:nvSpPr>
        <p:spPr/>
        <p:txBody>
          <a:bodyPr>
            <a:normAutofit fontScale="92500" lnSpcReduction="10000"/>
          </a:bodyPr>
          <a:lstStyle/>
          <a:p>
            <a:pPr marL="3175" indent="379413">
              <a:buNone/>
            </a:pPr>
            <a:r>
              <a:rPr lang="ru-RU" dirty="0" smtClean="0"/>
              <a:t>Если вместо светофора на перекрестке дорог работает полицейский-регулировщик, то управление движением станет более рациональным. Регулировщик следит за скоплением машин на пересекающихся дорогах и дает </a:t>
            </a:r>
            <a:r>
              <a:rPr lang="ru-RU" dirty="0" smtClean="0"/>
              <a:t>«зеленую улицу» </a:t>
            </a:r>
            <a:r>
              <a:rPr lang="ru-RU" dirty="0" smtClean="0"/>
              <a:t>в том направлении, в котором в данный момент это нужнее. Нередко из-за </a:t>
            </a:r>
            <a:r>
              <a:rPr lang="ru-RU" dirty="0" smtClean="0"/>
              <a:t>«безмозглого» </a:t>
            </a:r>
            <a:r>
              <a:rPr lang="ru-RU" dirty="0" smtClean="0"/>
              <a:t>управления светофора на дорогах возникают </a:t>
            </a:r>
            <a:r>
              <a:rPr lang="ru-RU" dirty="0" smtClean="0"/>
              <a:t>«пробки». </a:t>
            </a:r>
            <a:r>
              <a:rPr lang="ru-RU" dirty="0" smtClean="0"/>
              <a:t>И тут непременно приходит на помощь регулировщик.</a:t>
            </a:r>
          </a:p>
          <a:p>
            <a:endParaRPr lang="ru-RU" dirty="0"/>
          </a:p>
        </p:txBody>
      </p:sp>
      <p:pic>
        <p:nvPicPr>
          <p:cNvPr id="6" name="Picture 2" descr="D:\md\Мои рисунки\gif1\времена года\12b4.gif"/>
          <p:cNvPicPr>
            <a:picLocks noChangeAspect="1" noChangeArrowheads="1" noCrop="1"/>
          </p:cNvPicPr>
          <p:nvPr/>
        </p:nvPicPr>
        <p:blipFill>
          <a:blip r:embed="rId2"/>
          <a:srcRect/>
          <a:stretch>
            <a:fillRect/>
          </a:stretch>
        </p:blipFill>
        <p:spPr bwMode="auto">
          <a:xfrm>
            <a:off x="7715272" y="2143116"/>
            <a:ext cx="1143006" cy="11430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Управление и кибернетика</a:t>
            </a:r>
            <a:endParaRPr lang="ru-RU" dirty="0"/>
          </a:p>
        </p:txBody>
      </p:sp>
      <p:graphicFrame>
        <p:nvGraphicFramePr>
          <p:cNvPr id="5" name="Содержимое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Нижний колонтитул 3"/>
          <p:cNvSpPr>
            <a:spLocks noGrp="1"/>
          </p:cNvSpPr>
          <p:nvPr>
            <p:ph type="ftr" sz="quarter" idx="11"/>
          </p:nvPr>
        </p:nvSpPr>
        <p:spPr>
          <a:xfrm>
            <a:off x="2643174" y="6286520"/>
            <a:ext cx="4376758" cy="365125"/>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Алгоритм с ветвлением</a:t>
            </a:r>
            <a:endParaRPr lang="ru-RU" dirty="0"/>
          </a:p>
        </p:txBody>
      </p:sp>
      <p:graphicFrame>
        <p:nvGraphicFramePr>
          <p:cNvPr id="5" name="Содержимое 4"/>
          <p:cNvGraphicFramePr>
            <a:graphicFrameLocks noGrp="1"/>
          </p:cNvGraphicFramePr>
          <p:nvPr>
            <p:ph idx="1"/>
          </p:nvPr>
        </p:nvGraphicFramePr>
        <p:xfrm>
          <a:off x="428596" y="1357298"/>
          <a:ext cx="8229600" cy="50546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Нижний колонтитул 3"/>
          <p:cNvSpPr>
            <a:spLocks noGrp="1"/>
          </p:cNvSpPr>
          <p:nvPr>
            <p:ph type="ftr" sz="quarter" idx="11"/>
          </p:nvPr>
        </p:nvSpPr>
        <p:spPr>
          <a:xfrm>
            <a:off x="2786050" y="6492875"/>
            <a:ext cx="4162444" cy="365125"/>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5">
                                            <p:graphicEl>
                                              <a:dgm id="{A32A95DC-EEA5-497B-94F7-AA5B35EF3A14}"/>
                                            </p:graphicEl>
                                          </p:spTgt>
                                        </p:tgtEl>
                                        <p:attrNameLst>
                                          <p:attrName>style.visibility</p:attrName>
                                        </p:attrNameLst>
                                      </p:cBhvr>
                                      <p:to>
                                        <p:strVal val="visible"/>
                                      </p:to>
                                    </p:set>
                                    <p:anim calcmode="lin" valueType="num">
                                      <p:cBhvr additive="base">
                                        <p:cTn id="7" dur="500" fill="hold"/>
                                        <p:tgtEl>
                                          <p:spTgt spid="5">
                                            <p:graphicEl>
                                              <a:dgm id="{A32A95DC-EEA5-497B-94F7-AA5B35EF3A14}"/>
                                            </p:graphic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
                                            <p:graphicEl>
                                              <a:dgm id="{A32A95DC-EEA5-497B-94F7-AA5B35EF3A14}"/>
                                            </p:graphic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5">
                                            <p:graphicEl>
                                              <a:dgm id="{3234FB75-AF10-4414-AF86-09A3E9A87E6B}"/>
                                            </p:graphicEl>
                                          </p:spTgt>
                                        </p:tgtEl>
                                        <p:attrNameLst>
                                          <p:attrName>style.visibility</p:attrName>
                                        </p:attrNameLst>
                                      </p:cBhvr>
                                      <p:to>
                                        <p:strVal val="visible"/>
                                      </p:to>
                                    </p:set>
                                    <p:anim calcmode="lin" valueType="num">
                                      <p:cBhvr additive="base">
                                        <p:cTn id="11" dur="500" fill="hold"/>
                                        <p:tgtEl>
                                          <p:spTgt spid="5">
                                            <p:graphicEl>
                                              <a:dgm id="{3234FB75-AF10-4414-AF86-09A3E9A87E6B}"/>
                                            </p:graphic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5">
                                            <p:graphicEl>
                                              <a:dgm id="{3234FB75-AF10-4414-AF86-09A3E9A87E6B}"/>
                                            </p:graphicEl>
                                          </p:spTgt>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2" fill="hold" grpId="0" nodeType="afterEffect">
                                  <p:stCondLst>
                                    <p:cond delay="0"/>
                                  </p:stCondLst>
                                  <p:childTnLst>
                                    <p:set>
                                      <p:cBhvr>
                                        <p:cTn id="15" dur="1" fill="hold">
                                          <p:stCondLst>
                                            <p:cond delay="0"/>
                                          </p:stCondLst>
                                        </p:cTn>
                                        <p:tgtEl>
                                          <p:spTgt spid="5">
                                            <p:graphicEl>
                                              <a:dgm id="{6DF2AEA4-ACEC-436C-95BB-6FD18DD57FD4}"/>
                                            </p:graphicEl>
                                          </p:spTgt>
                                        </p:tgtEl>
                                        <p:attrNameLst>
                                          <p:attrName>style.visibility</p:attrName>
                                        </p:attrNameLst>
                                      </p:cBhvr>
                                      <p:to>
                                        <p:strVal val="visible"/>
                                      </p:to>
                                    </p:set>
                                    <p:anim calcmode="lin" valueType="num">
                                      <p:cBhvr additive="base">
                                        <p:cTn id="16" dur="500" fill="hold"/>
                                        <p:tgtEl>
                                          <p:spTgt spid="5">
                                            <p:graphicEl>
                                              <a:dgm id="{6DF2AEA4-ACEC-436C-95BB-6FD18DD57FD4}"/>
                                            </p:graphic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5">
                                            <p:graphicEl>
                                              <a:dgm id="{6DF2AEA4-ACEC-436C-95BB-6FD18DD57FD4}"/>
                                            </p:graphicEl>
                                          </p:spTgt>
                                        </p:tgtEl>
                                        <p:attrNameLst>
                                          <p:attrName>ppt_y</p:attrName>
                                        </p:attrNameLst>
                                      </p:cBhvr>
                                      <p:tavLst>
                                        <p:tav tm="0">
                                          <p:val>
                                            <p:strVal val="#ppt_y"/>
                                          </p:val>
                                        </p:tav>
                                        <p:tav tm="100000">
                                          <p:val>
                                            <p:strVal val="#ppt_y"/>
                                          </p:val>
                                        </p:tav>
                                      </p:tavLst>
                                    </p:anim>
                                  </p:childTnLst>
                                </p:cTn>
                              </p:par>
                              <p:par>
                                <p:cTn id="18" presetID="2" presetClass="entr" presetSubtype="2" fill="hold" grpId="0" nodeType="withEffect">
                                  <p:stCondLst>
                                    <p:cond delay="0"/>
                                  </p:stCondLst>
                                  <p:childTnLst>
                                    <p:set>
                                      <p:cBhvr>
                                        <p:cTn id="19" dur="1" fill="hold">
                                          <p:stCondLst>
                                            <p:cond delay="0"/>
                                          </p:stCondLst>
                                        </p:cTn>
                                        <p:tgtEl>
                                          <p:spTgt spid="5">
                                            <p:graphicEl>
                                              <a:dgm id="{A4217620-3877-4A0B-82FD-BB93C75187B4}"/>
                                            </p:graphicEl>
                                          </p:spTgt>
                                        </p:tgtEl>
                                        <p:attrNameLst>
                                          <p:attrName>style.visibility</p:attrName>
                                        </p:attrNameLst>
                                      </p:cBhvr>
                                      <p:to>
                                        <p:strVal val="visible"/>
                                      </p:to>
                                    </p:set>
                                    <p:anim calcmode="lin" valueType="num">
                                      <p:cBhvr additive="base">
                                        <p:cTn id="20" dur="500" fill="hold"/>
                                        <p:tgtEl>
                                          <p:spTgt spid="5">
                                            <p:graphicEl>
                                              <a:dgm id="{A4217620-3877-4A0B-82FD-BB93C75187B4}"/>
                                            </p:graphicEl>
                                          </p:spTgt>
                                        </p:tgtEl>
                                        <p:attrNameLst>
                                          <p:attrName>ppt_x</p:attrName>
                                        </p:attrNameLst>
                                      </p:cBhvr>
                                      <p:tavLst>
                                        <p:tav tm="0">
                                          <p:val>
                                            <p:strVal val="1+#ppt_w/2"/>
                                          </p:val>
                                        </p:tav>
                                        <p:tav tm="100000">
                                          <p:val>
                                            <p:strVal val="#ppt_x"/>
                                          </p:val>
                                        </p:tav>
                                      </p:tavLst>
                                    </p:anim>
                                    <p:anim calcmode="lin" valueType="num">
                                      <p:cBhvr additive="base">
                                        <p:cTn id="21" dur="500" fill="hold"/>
                                        <p:tgtEl>
                                          <p:spTgt spid="5">
                                            <p:graphicEl>
                                              <a:dgm id="{A4217620-3877-4A0B-82FD-BB93C75187B4}"/>
                                            </p:graphicEl>
                                          </p:spTgt>
                                        </p:tgtEl>
                                        <p:attrNameLst>
                                          <p:attrName>ppt_y</p:attrName>
                                        </p:attrNameLst>
                                      </p:cBhvr>
                                      <p:tavLst>
                                        <p:tav tm="0">
                                          <p:val>
                                            <p:strVal val="#ppt_y"/>
                                          </p:val>
                                        </p:tav>
                                        <p:tav tm="100000">
                                          <p:val>
                                            <p:strVal val="#ppt_y"/>
                                          </p:val>
                                        </p:tav>
                                      </p:tavLst>
                                    </p:anim>
                                  </p:childTnLst>
                                </p:cTn>
                              </p:par>
                            </p:childTnLst>
                          </p:cTn>
                        </p:par>
                        <p:par>
                          <p:cTn id="22" fill="hold">
                            <p:stCondLst>
                              <p:cond delay="1000"/>
                            </p:stCondLst>
                            <p:childTnLst>
                              <p:par>
                                <p:cTn id="23" presetID="2" presetClass="entr" presetSubtype="2" fill="hold" grpId="0" nodeType="afterEffect">
                                  <p:stCondLst>
                                    <p:cond delay="0"/>
                                  </p:stCondLst>
                                  <p:childTnLst>
                                    <p:set>
                                      <p:cBhvr>
                                        <p:cTn id="24" dur="1" fill="hold">
                                          <p:stCondLst>
                                            <p:cond delay="0"/>
                                          </p:stCondLst>
                                        </p:cTn>
                                        <p:tgtEl>
                                          <p:spTgt spid="5">
                                            <p:graphicEl>
                                              <a:dgm id="{5E1D5BFF-2B0D-49DD-A3E6-C288AEBE6E46}"/>
                                            </p:graphicEl>
                                          </p:spTgt>
                                        </p:tgtEl>
                                        <p:attrNameLst>
                                          <p:attrName>style.visibility</p:attrName>
                                        </p:attrNameLst>
                                      </p:cBhvr>
                                      <p:to>
                                        <p:strVal val="visible"/>
                                      </p:to>
                                    </p:set>
                                    <p:anim calcmode="lin" valueType="num">
                                      <p:cBhvr additive="base">
                                        <p:cTn id="25" dur="500" fill="hold"/>
                                        <p:tgtEl>
                                          <p:spTgt spid="5">
                                            <p:graphicEl>
                                              <a:dgm id="{5E1D5BFF-2B0D-49DD-A3E6-C288AEBE6E46}"/>
                                            </p:graphic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5">
                                            <p:graphicEl>
                                              <a:dgm id="{5E1D5BFF-2B0D-49DD-A3E6-C288AEBE6E46}"/>
                                            </p:graphicEl>
                                          </p:spTgt>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5">
                                            <p:graphicEl>
                                              <a:dgm id="{F2C83A63-0D15-48D5-9228-8E558B603402}"/>
                                            </p:graphicEl>
                                          </p:spTgt>
                                        </p:tgtEl>
                                        <p:attrNameLst>
                                          <p:attrName>style.visibility</p:attrName>
                                        </p:attrNameLst>
                                      </p:cBhvr>
                                      <p:to>
                                        <p:strVal val="visible"/>
                                      </p:to>
                                    </p:set>
                                    <p:anim calcmode="lin" valueType="num">
                                      <p:cBhvr additive="base">
                                        <p:cTn id="29" dur="500" fill="hold"/>
                                        <p:tgtEl>
                                          <p:spTgt spid="5">
                                            <p:graphicEl>
                                              <a:dgm id="{F2C83A63-0D15-48D5-9228-8E558B603402}"/>
                                            </p:graphic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5">
                                            <p:graphicEl>
                                              <a:dgm id="{F2C83A63-0D15-48D5-9228-8E558B603402}"/>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Dgm bld="one"/>
        </p:bldSub>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lstStyle/>
          <a:p>
            <a:r>
              <a:rPr lang="ru-RU" dirty="0" smtClean="0"/>
              <a:t>Циклический алгоритм</a:t>
            </a:r>
            <a:endParaRPr lang="ru-RU" dirty="0"/>
          </a:p>
        </p:txBody>
      </p:sp>
      <p:sp>
        <p:nvSpPr>
          <p:cNvPr id="4" name="Нижний колонтитул 3"/>
          <p:cNvSpPr>
            <a:spLocks noGrp="1"/>
          </p:cNvSpPr>
          <p:nvPr>
            <p:ph type="ftr" sz="quarter" idx="11"/>
          </p:nvPr>
        </p:nvSpPr>
        <p:spPr>
          <a:xfrm>
            <a:off x="3124200" y="6356351"/>
            <a:ext cx="3305188" cy="287360"/>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graphicFrame>
        <p:nvGraphicFramePr>
          <p:cNvPr id="7" name="Содержимое 6"/>
          <p:cNvGraphicFramePr>
            <a:graphicFrameLocks noGrp="1"/>
          </p:cNvGraphicFramePr>
          <p:nvPr>
            <p:ph idx="1"/>
          </p:nvPr>
        </p:nvGraphicFramePr>
        <p:xfrm>
          <a:off x="457200" y="1285860"/>
          <a:ext cx="8229600" cy="48403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7">
                                            <p:graphicEl>
                                              <a:dgm id="{C93436F0-8960-46F5-8140-3D53C8B84AEE}"/>
                                            </p:graphicEl>
                                          </p:spTgt>
                                        </p:tgtEl>
                                        <p:attrNameLst>
                                          <p:attrName>style.visibility</p:attrName>
                                        </p:attrNameLst>
                                      </p:cBhvr>
                                      <p:to>
                                        <p:strVal val="visible"/>
                                      </p:to>
                                    </p:set>
                                    <p:anim calcmode="lin" valueType="num">
                                      <p:cBhvr additive="base">
                                        <p:cTn id="7" dur="500" fill="hold"/>
                                        <p:tgtEl>
                                          <p:spTgt spid="7">
                                            <p:graphicEl>
                                              <a:dgm id="{C93436F0-8960-46F5-8140-3D53C8B84AEE}"/>
                                            </p:graphic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
                                            <p:graphicEl>
                                              <a:dgm id="{C93436F0-8960-46F5-8140-3D53C8B84AEE}"/>
                                            </p:graphic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7">
                                            <p:graphicEl>
                                              <a:dgm id="{2B35797B-F0F1-4B10-984D-29B6768AC29D}"/>
                                            </p:graphicEl>
                                          </p:spTgt>
                                        </p:tgtEl>
                                        <p:attrNameLst>
                                          <p:attrName>style.visibility</p:attrName>
                                        </p:attrNameLst>
                                      </p:cBhvr>
                                      <p:to>
                                        <p:strVal val="visible"/>
                                      </p:to>
                                    </p:set>
                                    <p:anim calcmode="lin" valueType="num">
                                      <p:cBhvr additive="base">
                                        <p:cTn id="11" dur="500" fill="hold"/>
                                        <p:tgtEl>
                                          <p:spTgt spid="7">
                                            <p:graphicEl>
                                              <a:dgm id="{2B35797B-F0F1-4B10-984D-29B6768AC29D}"/>
                                            </p:graphic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7">
                                            <p:graphicEl>
                                              <a:dgm id="{2B35797B-F0F1-4B10-984D-29B6768AC29D}"/>
                                            </p:graphicEl>
                                          </p:spTgt>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2" fill="hold" grpId="0" nodeType="afterEffect">
                                  <p:stCondLst>
                                    <p:cond delay="0"/>
                                  </p:stCondLst>
                                  <p:childTnLst>
                                    <p:set>
                                      <p:cBhvr>
                                        <p:cTn id="15" dur="1" fill="hold">
                                          <p:stCondLst>
                                            <p:cond delay="0"/>
                                          </p:stCondLst>
                                        </p:cTn>
                                        <p:tgtEl>
                                          <p:spTgt spid="7">
                                            <p:graphicEl>
                                              <a:dgm id="{719BF277-7436-46ED-B7CD-94F59BECC127}"/>
                                            </p:graphicEl>
                                          </p:spTgt>
                                        </p:tgtEl>
                                        <p:attrNameLst>
                                          <p:attrName>style.visibility</p:attrName>
                                        </p:attrNameLst>
                                      </p:cBhvr>
                                      <p:to>
                                        <p:strVal val="visible"/>
                                      </p:to>
                                    </p:set>
                                    <p:anim calcmode="lin" valueType="num">
                                      <p:cBhvr additive="base">
                                        <p:cTn id="16" dur="500" fill="hold"/>
                                        <p:tgtEl>
                                          <p:spTgt spid="7">
                                            <p:graphicEl>
                                              <a:dgm id="{719BF277-7436-46ED-B7CD-94F59BECC127}"/>
                                            </p:graphic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7">
                                            <p:graphicEl>
                                              <a:dgm id="{719BF277-7436-46ED-B7CD-94F59BECC127}"/>
                                            </p:graphicEl>
                                          </p:spTgt>
                                        </p:tgtEl>
                                        <p:attrNameLst>
                                          <p:attrName>ppt_y</p:attrName>
                                        </p:attrNameLst>
                                      </p:cBhvr>
                                      <p:tavLst>
                                        <p:tav tm="0">
                                          <p:val>
                                            <p:strVal val="#ppt_y"/>
                                          </p:val>
                                        </p:tav>
                                        <p:tav tm="100000">
                                          <p:val>
                                            <p:strVal val="#ppt_y"/>
                                          </p:val>
                                        </p:tav>
                                      </p:tavLst>
                                    </p:anim>
                                  </p:childTnLst>
                                </p:cTn>
                              </p:par>
                              <p:par>
                                <p:cTn id="18" presetID="2" presetClass="entr" presetSubtype="2" fill="hold" grpId="0" nodeType="withEffect">
                                  <p:stCondLst>
                                    <p:cond delay="0"/>
                                  </p:stCondLst>
                                  <p:childTnLst>
                                    <p:set>
                                      <p:cBhvr>
                                        <p:cTn id="19" dur="1" fill="hold">
                                          <p:stCondLst>
                                            <p:cond delay="0"/>
                                          </p:stCondLst>
                                        </p:cTn>
                                        <p:tgtEl>
                                          <p:spTgt spid="7">
                                            <p:graphicEl>
                                              <a:dgm id="{5F9C0420-7948-49C0-B9B1-E2B9BB38D6C7}"/>
                                            </p:graphicEl>
                                          </p:spTgt>
                                        </p:tgtEl>
                                        <p:attrNameLst>
                                          <p:attrName>style.visibility</p:attrName>
                                        </p:attrNameLst>
                                      </p:cBhvr>
                                      <p:to>
                                        <p:strVal val="visible"/>
                                      </p:to>
                                    </p:set>
                                    <p:anim calcmode="lin" valueType="num">
                                      <p:cBhvr additive="base">
                                        <p:cTn id="20" dur="500" fill="hold"/>
                                        <p:tgtEl>
                                          <p:spTgt spid="7">
                                            <p:graphicEl>
                                              <a:dgm id="{5F9C0420-7948-49C0-B9B1-E2B9BB38D6C7}"/>
                                            </p:graphicEl>
                                          </p:spTgt>
                                        </p:tgtEl>
                                        <p:attrNameLst>
                                          <p:attrName>ppt_x</p:attrName>
                                        </p:attrNameLst>
                                      </p:cBhvr>
                                      <p:tavLst>
                                        <p:tav tm="0">
                                          <p:val>
                                            <p:strVal val="1+#ppt_w/2"/>
                                          </p:val>
                                        </p:tav>
                                        <p:tav tm="100000">
                                          <p:val>
                                            <p:strVal val="#ppt_x"/>
                                          </p:val>
                                        </p:tav>
                                      </p:tavLst>
                                    </p:anim>
                                    <p:anim calcmode="lin" valueType="num">
                                      <p:cBhvr additive="base">
                                        <p:cTn id="21" dur="500" fill="hold"/>
                                        <p:tgtEl>
                                          <p:spTgt spid="7">
                                            <p:graphicEl>
                                              <a:dgm id="{5F9C0420-7948-49C0-B9B1-E2B9BB38D6C7}"/>
                                            </p:graphicEl>
                                          </p:spTgt>
                                        </p:tgtEl>
                                        <p:attrNameLst>
                                          <p:attrName>ppt_y</p:attrName>
                                        </p:attrNameLst>
                                      </p:cBhvr>
                                      <p:tavLst>
                                        <p:tav tm="0">
                                          <p:val>
                                            <p:strVal val="#ppt_y"/>
                                          </p:val>
                                        </p:tav>
                                        <p:tav tm="100000">
                                          <p:val>
                                            <p:strVal val="#ppt_y"/>
                                          </p:val>
                                        </p:tav>
                                      </p:tavLst>
                                    </p:anim>
                                  </p:childTnLst>
                                </p:cTn>
                              </p:par>
                            </p:childTnLst>
                          </p:cTn>
                        </p:par>
                        <p:par>
                          <p:cTn id="22" fill="hold">
                            <p:stCondLst>
                              <p:cond delay="1000"/>
                            </p:stCondLst>
                            <p:childTnLst>
                              <p:par>
                                <p:cTn id="23" presetID="2" presetClass="entr" presetSubtype="2" fill="hold" grpId="0" nodeType="afterEffect">
                                  <p:stCondLst>
                                    <p:cond delay="0"/>
                                  </p:stCondLst>
                                  <p:childTnLst>
                                    <p:set>
                                      <p:cBhvr>
                                        <p:cTn id="24" dur="1" fill="hold">
                                          <p:stCondLst>
                                            <p:cond delay="0"/>
                                          </p:stCondLst>
                                        </p:cTn>
                                        <p:tgtEl>
                                          <p:spTgt spid="7">
                                            <p:graphicEl>
                                              <a:dgm id="{84212049-818A-462D-B450-B656C3B6E79D}"/>
                                            </p:graphicEl>
                                          </p:spTgt>
                                        </p:tgtEl>
                                        <p:attrNameLst>
                                          <p:attrName>style.visibility</p:attrName>
                                        </p:attrNameLst>
                                      </p:cBhvr>
                                      <p:to>
                                        <p:strVal val="visible"/>
                                      </p:to>
                                    </p:set>
                                    <p:anim calcmode="lin" valueType="num">
                                      <p:cBhvr additive="base">
                                        <p:cTn id="25" dur="500" fill="hold"/>
                                        <p:tgtEl>
                                          <p:spTgt spid="7">
                                            <p:graphicEl>
                                              <a:dgm id="{84212049-818A-462D-B450-B656C3B6E79D}"/>
                                            </p:graphic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7">
                                            <p:graphicEl>
                                              <a:dgm id="{84212049-818A-462D-B450-B656C3B6E79D}"/>
                                            </p:graphicEl>
                                          </p:spTgt>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7">
                                            <p:graphicEl>
                                              <a:dgm id="{184B37A2-2DE8-424D-AB27-93A52C3C8264}"/>
                                            </p:graphicEl>
                                          </p:spTgt>
                                        </p:tgtEl>
                                        <p:attrNameLst>
                                          <p:attrName>style.visibility</p:attrName>
                                        </p:attrNameLst>
                                      </p:cBhvr>
                                      <p:to>
                                        <p:strVal val="visible"/>
                                      </p:to>
                                    </p:set>
                                    <p:anim calcmode="lin" valueType="num">
                                      <p:cBhvr additive="base">
                                        <p:cTn id="29" dur="500" fill="hold"/>
                                        <p:tgtEl>
                                          <p:spTgt spid="7">
                                            <p:graphicEl>
                                              <a:dgm id="{184B37A2-2DE8-424D-AB27-93A52C3C8264}"/>
                                            </p:graphic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7">
                                            <p:graphicEl>
                                              <a:dgm id="{184B37A2-2DE8-424D-AB27-93A52C3C8264}"/>
                                            </p:graphicEl>
                                          </p:spTgt>
                                        </p:tgtEl>
                                        <p:attrNameLst>
                                          <p:attrName>ppt_y</p:attrName>
                                        </p:attrNameLst>
                                      </p:cBhvr>
                                      <p:tavLst>
                                        <p:tav tm="0">
                                          <p:val>
                                            <p:strVal val="#ppt_y"/>
                                          </p:val>
                                        </p:tav>
                                        <p:tav tm="100000">
                                          <p:val>
                                            <p:strVal val="#ppt_y"/>
                                          </p:val>
                                        </p:tav>
                                      </p:tavLst>
                                    </p:anim>
                                  </p:childTnLst>
                                </p:cTn>
                              </p:par>
                            </p:childTnLst>
                          </p:cTn>
                        </p:par>
                        <p:par>
                          <p:cTn id="31" fill="hold">
                            <p:stCondLst>
                              <p:cond delay="1500"/>
                            </p:stCondLst>
                            <p:childTnLst>
                              <p:par>
                                <p:cTn id="32" presetID="2" presetClass="entr" presetSubtype="2" fill="hold" grpId="0" nodeType="afterEffect">
                                  <p:stCondLst>
                                    <p:cond delay="0"/>
                                  </p:stCondLst>
                                  <p:childTnLst>
                                    <p:set>
                                      <p:cBhvr>
                                        <p:cTn id="33" dur="1" fill="hold">
                                          <p:stCondLst>
                                            <p:cond delay="0"/>
                                          </p:stCondLst>
                                        </p:cTn>
                                        <p:tgtEl>
                                          <p:spTgt spid="7">
                                            <p:graphicEl>
                                              <a:dgm id="{5B8C680C-D9C8-46D9-B36C-2256C4CB82F2}"/>
                                            </p:graphicEl>
                                          </p:spTgt>
                                        </p:tgtEl>
                                        <p:attrNameLst>
                                          <p:attrName>style.visibility</p:attrName>
                                        </p:attrNameLst>
                                      </p:cBhvr>
                                      <p:to>
                                        <p:strVal val="visible"/>
                                      </p:to>
                                    </p:set>
                                    <p:anim calcmode="lin" valueType="num">
                                      <p:cBhvr additive="base">
                                        <p:cTn id="34" dur="500" fill="hold"/>
                                        <p:tgtEl>
                                          <p:spTgt spid="7">
                                            <p:graphicEl>
                                              <a:dgm id="{5B8C680C-D9C8-46D9-B36C-2256C4CB82F2}"/>
                                            </p:graphicEl>
                                          </p:spTgt>
                                        </p:tgtEl>
                                        <p:attrNameLst>
                                          <p:attrName>ppt_x</p:attrName>
                                        </p:attrNameLst>
                                      </p:cBhvr>
                                      <p:tavLst>
                                        <p:tav tm="0">
                                          <p:val>
                                            <p:strVal val="1+#ppt_w/2"/>
                                          </p:val>
                                        </p:tav>
                                        <p:tav tm="100000">
                                          <p:val>
                                            <p:strVal val="#ppt_x"/>
                                          </p:val>
                                        </p:tav>
                                      </p:tavLst>
                                    </p:anim>
                                    <p:anim calcmode="lin" valueType="num">
                                      <p:cBhvr additive="base">
                                        <p:cTn id="35" dur="500" fill="hold"/>
                                        <p:tgtEl>
                                          <p:spTgt spid="7">
                                            <p:graphicEl>
                                              <a:dgm id="{5B8C680C-D9C8-46D9-B36C-2256C4CB82F2}"/>
                                            </p:graphicEl>
                                          </p:spTgt>
                                        </p:tgtEl>
                                        <p:attrNameLst>
                                          <p:attrName>ppt_y</p:attrName>
                                        </p:attrNameLst>
                                      </p:cBhvr>
                                      <p:tavLst>
                                        <p:tav tm="0">
                                          <p:val>
                                            <p:strVal val="#ppt_y"/>
                                          </p:val>
                                        </p:tav>
                                        <p:tav tm="100000">
                                          <p:val>
                                            <p:strVal val="#ppt_y"/>
                                          </p:val>
                                        </p:tav>
                                      </p:tavLst>
                                    </p:anim>
                                  </p:childTnLst>
                                </p:cTn>
                              </p:par>
                              <p:par>
                                <p:cTn id="36" presetID="2" presetClass="entr" presetSubtype="2" fill="hold" grpId="0" nodeType="withEffect">
                                  <p:stCondLst>
                                    <p:cond delay="0"/>
                                  </p:stCondLst>
                                  <p:childTnLst>
                                    <p:set>
                                      <p:cBhvr>
                                        <p:cTn id="37" dur="1" fill="hold">
                                          <p:stCondLst>
                                            <p:cond delay="0"/>
                                          </p:stCondLst>
                                        </p:cTn>
                                        <p:tgtEl>
                                          <p:spTgt spid="7">
                                            <p:graphicEl>
                                              <a:dgm id="{CDDBFF4D-EDF9-4A29-AD51-40F63D35A2F8}"/>
                                            </p:graphicEl>
                                          </p:spTgt>
                                        </p:tgtEl>
                                        <p:attrNameLst>
                                          <p:attrName>style.visibility</p:attrName>
                                        </p:attrNameLst>
                                      </p:cBhvr>
                                      <p:to>
                                        <p:strVal val="visible"/>
                                      </p:to>
                                    </p:set>
                                    <p:anim calcmode="lin" valueType="num">
                                      <p:cBhvr additive="base">
                                        <p:cTn id="38" dur="500" fill="hold"/>
                                        <p:tgtEl>
                                          <p:spTgt spid="7">
                                            <p:graphicEl>
                                              <a:dgm id="{CDDBFF4D-EDF9-4A29-AD51-40F63D35A2F8}"/>
                                            </p:graphicEl>
                                          </p:spTgt>
                                        </p:tgtEl>
                                        <p:attrNameLst>
                                          <p:attrName>ppt_x</p:attrName>
                                        </p:attrNameLst>
                                      </p:cBhvr>
                                      <p:tavLst>
                                        <p:tav tm="0">
                                          <p:val>
                                            <p:strVal val="1+#ppt_w/2"/>
                                          </p:val>
                                        </p:tav>
                                        <p:tav tm="100000">
                                          <p:val>
                                            <p:strVal val="#ppt_x"/>
                                          </p:val>
                                        </p:tav>
                                      </p:tavLst>
                                    </p:anim>
                                    <p:anim calcmode="lin" valueType="num">
                                      <p:cBhvr additive="base">
                                        <p:cTn id="39" dur="500" fill="hold"/>
                                        <p:tgtEl>
                                          <p:spTgt spid="7">
                                            <p:graphicEl>
                                              <a:dgm id="{CDDBFF4D-EDF9-4A29-AD51-40F63D35A2F8}"/>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Dgm bld="one"/>
        </p:bldSub>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785794"/>
            <a:ext cx="8643998" cy="5286412"/>
          </a:xfrm>
        </p:spPr>
        <p:txBody>
          <a:bodyPr>
            <a:normAutofit/>
          </a:bodyPr>
          <a:lstStyle/>
          <a:p>
            <a:r>
              <a:rPr lang="ru-RU" dirty="0" smtClean="0"/>
              <a:t>В варианте управления </a:t>
            </a:r>
            <a:r>
              <a:rPr lang="ru-RU" i="1" dirty="0" smtClean="0"/>
              <a:t>без обратной связи</a:t>
            </a:r>
            <a:r>
              <a:rPr lang="ru-RU" dirty="0" smtClean="0"/>
              <a:t> алгоритм может представлять собой только </a:t>
            </a:r>
            <a:r>
              <a:rPr lang="ru-RU" i="1" dirty="0" smtClean="0"/>
              <a:t>однозначную (линейную) последовательность команд</a:t>
            </a:r>
            <a:r>
              <a:rPr lang="ru-RU" dirty="0" smtClean="0"/>
              <a:t>. </a:t>
            </a:r>
          </a:p>
          <a:p>
            <a:r>
              <a:rPr lang="ru-RU" dirty="0" smtClean="0"/>
              <a:t>При наличии обратной связи и "интеллектуального" управляющего объекта алгоритмы управления могут иметь сложную структуру, содержащую альтернативные команды (ветвления) и повторяющиеся команды (циклы)</a:t>
            </a:r>
          </a:p>
        </p:txBody>
      </p:sp>
      <p:sp>
        <p:nvSpPr>
          <p:cNvPr id="4" name="Нижний колонтитул 3"/>
          <p:cNvSpPr>
            <a:spLocks noGrp="1"/>
          </p:cNvSpPr>
          <p:nvPr>
            <p:ph type="ftr" sz="quarter" idx="11"/>
          </p:nvPr>
        </p:nvSpPr>
        <p:spPr>
          <a:xfrm>
            <a:off x="3124200" y="6356351"/>
            <a:ext cx="3376626" cy="287360"/>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pic>
        <p:nvPicPr>
          <p:cNvPr id="3074" name="Picture 2" descr="D:\md\Мои рисунки\gif1\времена года\13b3.gif"/>
          <p:cNvPicPr>
            <a:picLocks noChangeAspect="1" noChangeArrowheads="1" noCrop="1"/>
          </p:cNvPicPr>
          <p:nvPr/>
        </p:nvPicPr>
        <p:blipFill>
          <a:blip r:embed="rId2"/>
          <a:srcRect/>
          <a:stretch>
            <a:fillRect/>
          </a:stretch>
        </p:blipFill>
        <p:spPr bwMode="auto">
          <a:xfrm>
            <a:off x="6786578" y="2000240"/>
            <a:ext cx="1721236" cy="1143008"/>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Системы управления</a:t>
            </a:r>
            <a:endParaRPr lang="ru-RU" dirty="0"/>
          </a:p>
        </p:txBody>
      </p:sp>
      <p:sp>
        <p:nvSpPr>
          <p:cNvPr id="4" name="Нижний колонтитул 3"/>
          <p:cNvSpPr>
            <a:spLocks noGrp="1"/>
          </p:cNvSpPr>
          <p:nvPr>
            <p:ph type="ftr" sz="quarter" idx="11"/>
          </p:nvPr>
        </p:nvSpPr>
        <p:spPr>
          <a:xfrm>
            <a:off x="3000364" y="6357958"/>
            <a:ext cx="3590940" cy="292079"/>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graphicFrame>
        <p:nvGraphicFramePr>
          <p:cNvPr id="7" name="Содержимое 6"/>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7">
                                            <p:graphicEl>
                                              <a:dgm id="{AB0F5FD3-7FF3-4E4F-A344-05191F7E64D7}"/>
                                            </p:graphicEl>
                                          </p:spTgt>
                                        </p:tgtEl>
                                        <p:attrNameLst>
                                          <p:attrName>style.visibility</p:attrName>
                                        </p:attrNameLst>
                                      </p:cBhvr>
                                      <p:to>
                                        <p:strVal val="visible"/>
                                      </p:to>
                                    </p:set>
                                    <p:anim calcmode="lin" valueType="num">
                                      <p:cBhvr additive="base">
                                        <p:cTn id="7" dur="500" fill="hold"/>
                                        <p:tgtEl>
                                          <p:spTgt spid="7">
                                            <p:graphicEl>
                                              <a:dgm id="{AB0F5FD3-7FF3-4E4F-A344-05191F7E64D7}"/>
                                            </p:graphic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
                                            <p:graphicEl>
                                              <a:dgm id="{AB0F5FD3-7FF3-4E4F-A344-05191F7E64D7}"/>
                                            </p:graphic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7">
                                            <p:graphicEl>
                                              <a:dgm id="{2DD24363-E9D7-45C4-93F0-9D21BEA2BEF0}"/>
                                            </p:graphicEl>
                                          </p:spTgt>
                                        </p:tgtEl>
                                        <p:attrNameLst>
                                          <p:attrName>style.visibility</p:attrName>
                                        </p:attrNameLst>
                                      </p:cBhvr>
                                      <p:to>
                                        <p:strVal val="visible"/>
                                      </p:to>
                                    </p:set>
                                    <p:anim calcmode="lin" valueType="num">
                                      <p:cBhvr additive="base">
                                        <p:cTn id="12" dur="500" fill="hold"/>
                                        <p:tgtEl>
                                          <p:spTgt spid="7">
                                            <p:graphicEl>
                                              <a:dgm id="{2DD24363-E9D7-45C4-93F0-9D21BEA2BEF0}"/>
                                            </p:graphic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7">
                                            <p:graphicEl>
                                              <a:dgm id="{2DD24363-E9D7-45C4-93F0-9D21BEA2BEF0}"/>
                                            </p:graphicEl>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2" fill="hold" grpId="0" nodeType="afterEffect">
                                  <p:stCondLst>
                                    <p:cond delay="0"/>
                                  </p:stCondLst>
                                  <p:childTnLst>
                                    <p:set>
                                      <p:cBhvr>
                                        <p:cTn id="16" dur="1" fill="hold">
                                          <p:stCondLst>
                                            <p:cond delay="0"/>
                                          </p:stCondLst>
                                        </p:cTn>
                                        <p:tgtEl>
                                          <p:spTgt spid="7">
                                            <p:graphicEl>
                                              <a:dgm id="{7879560F-A209-4C68-9D94-2CA8CD83B475}"/>
                                            </p:graphicEl>
                                          </p:spTgt>
                                        </p:tgtEl>
                                        <p:attrNameLst>
                                          <p:attrName>style.visibility</p:attrName>
                                        </p:attrNameLst>
                                      </p:cBhvr>
                                      <p:to>
                                        <p:strVal val="visible"/>
                                      </p:to>
                                    </p:set>
                                    <p:anim calcmode="lin" valueType="num">
                                      <p:cBhvr additive="base">
                                        <p:cTn id="17" dur="500" fill="hold"/>
                                        <p:tgtEl>
                                          <p:spTgt spid="7">
                                            <p:graphicEl>
                                              <a:dgm id="{7879560F-A209-4C68-9D94-2CA8CD83B475}"/>
                                            </p:graphic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7">
                                            <p:graphicEl>
                                              <a:dgm id="{7879560F-A209-4C68-9D94-2CA8CD83B475}"/>
                                            </p:graphicEl>
                                          </p:spTgt>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2" fill="hold" grpId="0" nodeType="afterEffect">
                                  <p:stCondLst>
                                    <p:cond delay="0"/>
                                  </p:stCondLst>
                                  <p:childTnLst>
                                    <p:set>
                                      <p:cBhvr>
                                        <p:cTn id="21" dur="1" fill="hold">
                                          <p:stCondLst>
                                            <p:cond delay="0"/>
                                          </p:stCondLst>
                                        </p:cTn>
                                        <p:tgtEl>
                                          <p:spTgt spid="7">
                                            <p:graphicEl>
                                              <a:dgm id="{1E8B01D3-11C3-4934-AD4D-0AD989B7A090}"/>
                                            </p:graphicEl>
                                          </p:spTgt>
                                        </p:tgtEl>
                                        <p:attrNameLst>
                                          <p:attrName>style.visibility</p:attrName>
                                        </p:attrNameLst>
                                      </p:cBhvr>
                                      <p:to>
                                        <p:strVal val="visible"/>
                                      </p:to>
                                    </p:set>
                                    <p:anim calcmode="lin" valueType="num">
                                      <p:cBhvr additive="base">
                                        <p:cTn id="22" dur="500" fill="hold"/>
                                        <p:tgtEl>
                                          <p:spTgt spid="7">
                                            <p:graphicEl>
                                              <a:dgm id="{1E8B01D3-11C3-4934-AD4D-0AD989B7A090}"/>
                                            </p:graphic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7">
                                            <p:graphicEl>
                                              <a:dgm id="{1E8B01D3-11C3-4934-AD4D-0AD989B7A090}"/>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Dgm bld="one"/>
        </p:bldSub>
      </p:bldGraphic>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57232"/>
            <a:ext cx="8229600" cy="5268931"/>
          </a:xfrm>
        </p:spPr>
        <p:txBody>
          <a:bodyPr>
            <a:normAutofit/>
          </a:bodyPr>
          <a:lstStyle/>
          <a:p>
            <a:r>
              <a:rPr lang="ru-RU" sz="3600" dirty="0" smtClean="0"/>
              <a:t> </a:t>
            </a:r>
            <a:r>
              <a:rPr lang="ru-RU" sz="3600" b="1" dirty="0" smtClean="0"/>
              <a:t>Обратная связь</a:t>
            </a:r>
            <a:r>
              <a:rPr lang="ru-RU" sz="3600" dirty="0" smtClean="0"/>
              <a:t>,</a:t>
            </a:r>
            <a:r>
              <a:rPr lang="ru-RU" sz="3600" b="1" dirty="0" smtClean="0"/>
              <a:t> </a:t>
            </a:r>
            <a:r>
              <a:rPr lang="ru-RU" sz="3600" dirty="0" smtClean="0"/>
              <a:t>обратное воздействие результатов процесса на его протекание или управляемого процесса на управляющий орган. </a:t>
            </a:r>
          </a:p>
          <a:p>
            <a:r>
              <a:rPr lang="ru-RU" sz="3600" dirty="0" smtClean="0"/>
              <a:t>Обратная связь характеризует системы регулирования и управления в живой природе, обществе и технике. </a:t>
            </a:r>
          </a:p>
        </p:txBody>
      </p:sp>
      <p:sp>
        <p:nvSpPr>
          <p:cNvPr id="4" name="Нижний колонтитул 3"/>
          <p:cNvSpPr>
            <a:spLocks noGrp="1"/>
          </p:cNvSpPr>
          <p:nvPr>
            <p:ph type="ftr" sz="quarter" idx="11"/>
          </p:nvPr>
        </p:nvSpPr>
        <p:spPr>
          <a:xfrm>
            <a:off x="3071802" y="6286520"/>
            <a:ext cx="3590940" cy="292079"/>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pic>
        <p:nvPicPr>
          <p:cNvPr id="4099" name="Picture 3" descr="D:\md\Мои рисунки\gif1\времена года\tiedye.gif"/>
          <p:cNvPicPr>
            <a:picLocks noChangeAspect="1" noChangeArrowheads="1" noCrop="1"/>
          </p:cNvPicPr>
          <p:nvPr/>
        </p:nvPicPr>
        <p:blipFill>
          <a:blip r:embed="rId2"/>
          <a:srcRect/>
          <a:stretch>
            <a:fillRect/>
          </a:stretch>
        </p:blipFill>
        <p:spPr bwMode="auto">
          <a:xfrm>
            <a:off x="7072330" y="4714884"/>
            <a:ext cx="1643068" cy="1643068"/>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Обратная связь</a:t>
            </a:r>
            <a:endParaRPr lang="ru-RU" dirty="0"/>
          </a:p>
        </p:txBody>
      </p:sp>
      <p:graphicFrame>
        <p:nvGraphicFramePr>
          <p:cNvPr id="5" name="Содержимое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Нижний колонтитул 3"/>
          <p:cNvSpPr>
            <a:spLocks noGrp="1"/>
          </p:cNvSpPr>
          <p:nvPr>
            <p:ph type="ftr" sz="quarter" idx="11"/>
          </p:nvPr>
        </p:nvSpPr>
        <p:spPr>
          <a:xfrm>
            <a:off x="3143240" y="6143644"/>
            <a:ext cx="3448064" cy="501650"/>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5">
                                            <p:graphicEl>
                                              <a:dgm id="{0F22DE89-4538-4273-8800-FD2BBD0EA081}"/>
                                            </p:graphicEl>
                                          </p:spTgt>
                                        </p:tgtEl>
                                        <p:attrNameLst>
                                          <p:attrName>style.visibility</p:attrName>
                                        </p:attrNameLst>
                                      </p:cBhvr>
                                      <p:to>
                                        <p:strVal val="visible"/>
                                      </p:to>
                                    </p:set>
                                    <p:anim calcmode="lin" valueType="num">
                                      <p:cBhvr additive="base">
                                        <p:cTn id="7" dur="500" fill="hold"/>
                                        <p:tgtEl>
                                          <p:spTgt spid="5">
                                            <p:graphicEl>
                                              <a:dgm id="{0F22DE89-4538-4273-8800-FD2BBD0EA081}"/>
                                            </p:graphic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
                                            <p:graphicEl>
                                              <a:dgm id="{0F22DE89-4538-4273-8800-FD2BBD0EA081}"/>
                                            </p:graphic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5">
                                            <p:graphicEl>
                                              <a:dgm id="{28487313-FE91-4383-8A5E-ABE3CBA69A77}"/>
                                            </p:graphicEl>
                                          </p:spTgt>
                                        </p:tgtEl>
                                        <p:attrNameLst>
                                          <p:attrName>style.visibility</p:attrName>
                                        </p:attrNameLst>
                                      </p:cBhvr>
                                      <p:to>
                                        <p:strVal val="visible"/>
                                      </p:to>
                                    </p:set>
                                    <p:anim calcmode="lin" valueType="num">
                                      <p:cBhvr additive="base">
                                        <p:cTn id="12" dur="500" fill="hold"/>
                                        <p:tgtEl>
                                          <p:spTgt spid="5">
                                            <p:graphicEl>
                                              <a:dgm id="{28487313-FE91-4383-8A5E-ABE3CBA69A77}"/>
                                            </p:graphic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5">
                                            <p:graphicEl>
                                              <a:dgm id="{28487313-FE91-4383-8A5E-ABE3CBA69A77}"/>
                                            </p:graphicEl>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2" fill="hold" grpId="0" nodeType="afterEffect">
                                  <p:stCondLst>
                                    <p:cond delay="0"/>
                                  </p:stCondLst>
                                  <p:childTnLst>
                                    <p:set>
                                      <p:cBhvr>
                                        <p:cTn id="16" dur="1" fill="hold">
                                          <p:stCondLst>
                                            <p:cond delay="0"/>
                                          </p:stCondLst>
                                        </p:cTn>
                                        <p:tgtEl>
                                          <p:spTgt spid="5">
                                            <p:graphicEl>
                                              <a:dgm id="{4DDD2AAA-F77C-417D-8AE7-B72A9134676F}"/>
                                            </p:graphicEl>
                                          </p:spTgt>
                                        </p:tgtEl>
                                        <p:attrNameLst>
                                          <p:attrName>style.visibility</p:attrName>
                                        </p:attrNameLst>
                                      </p:cBhvr>
                                      <p:to>
                                        <p:strVal val="visible"/>
                                      </p:to>
                                    </p:set>
                                    <p:anim calcmode="lin" valueType="num">
                                      <p:cBhvr additive="base">
                                        <p:cTn id="17" dur="500" fill="hold"/>
                                        <p:tgtEl>
                                          <p:spTgt spid="5">
                                            <p:graphicEl>
                                              <a:dgm id="{4DDD2AAA-F77C-417D-8AE7-B72A9134676F}"/>
                                            </p:graphic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5">
                                            <p:graphicEl>
                                              <a:dgm id="{4DDD2AAA-F77C-417D-8AE7-B72A9134676F}"/>
                                            </p:graphicEl>
                                          </p:spTgt>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2" fill="hold" grpId="0" nodeType="afterEffect">
                                  <p:stCondLst>
                                    <p:cond delay="0"/>
                                  </p:stCondLst>
                                  <p:childTnLst>
                                    <p:set>
                                      <p:cBhvr>
                                        <p:cTn id="21" dur="1" fill="hold">
                                          <p:stCondLst>
                                            <p:cond delay="0"/>
                                          </p:stCondLst>
                                        </p:cTn>
                                        <p:tgtEl>
                                          <p:spTgt spid="5">
                                            <p:graphicEl>
                                              <a:dgm id="{5A194BF1-D26D-4B3C-BD31-E84540D99010}"/>
                                            </p:graphicEl>
                                          </p:spTgt>
                                        </p:tgtEl>
                                        <p:attrNameLst>
                                          <p:attrName>style.visibility</p:attrName>
                                        </p:attrNameLst>
                                      </p:cBhvr>
                                      <p:to>
                                        <p:strVal val="visible"/>
                                      </p:to>
                                    </p:set>
                                    <p:anim calcmode="lin" valueType="num">
                                      <p:cBhvr additive="base">
                                        <p:cTn id="22" dur="500" fill="hold"/>
                                        <p:tgtEl>
                                          <p:spTgt spid="5">
                                            <p:graphicEl>
                                              <a:dgm id="{5A194BF1-D26D-4B3C-BD31-E84540D99010}"/>
                                            </p:graphic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5">
                                            <p:graphicEl>
                                              <a:dgm id="{5A194BF1-D26D-4B3C-BD31-E84540D99010}"/>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Dgm bld="one"/>
        </p:bldSub>
      </p:bldGraphic>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normAutofit/>
          </a:bodyPr>
          <a:lstStyle/>
          <a:p>
            <a:r>
              <a:rPr lang="ru-RU" dirty="0" smtClean="0"/>
              <a:t>Отрицательная обратная связь стабилизирует протекание процессов. </a:t>
            </a:r>
          </a:p>
          <a:p>
            <a:r>
              <a:rPr lang="ru-RU" dirty="0" smtClean="0"/>
              <a:t>Положительная обратная связь, напротив, обычно приводит к ускоренному развитию процессов и к колебательным процессам.</a:t>
            </a:r>
          </a:p>
          <a:p>
            <a:r>
              <a:rPr lang="ru-RU" dirty="0" smtClean="0"/>
              <a:t> В сложных системах (например, в социальных, биологических) определение типов обратная связь затруднительно, а иногда и невозможно. </a:t>
            </a:r>
            <a:endParaRPr lang="ru-RU" dirty="0"/>
          </a:p>
        </p:txBody>
      </p:sp>
      <p:sp>
        <p:nvSpPr>
          <p:cNvPr id="4" name="Нижний колонтитул 3"/>
          <p:cNvSpPr>
            <a:spLocks noGrp="1"/>
          </p:cNvSpPr>
          <p:nvPr>
            <p:ph type="ftr" sz="quarter" idx="11"/>
          </p:nvPr>
        </p:nvSpPr>
        <p:spPr>
          <a:xfrm>
            <a:off x="3124200" y="6357958"/>
            <a:ext cx="3590940" cy="363517"/>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Обратную связь различают по виду преобразования воздействия в цепи</a:t>
            </a:r>
            <a:endParaRPr lang="ru-RU" dirty="0"/>
          </a:p>
        </p:txBody>
      </p:sp>
      <p:graphicFrame>
        <p:nvGraphicFramePr>
          <p:cNvPr id="5" name="Содержимое 4"/>
          <p:cNvGraphicFramePr>
            <a:graphicFrameLocks noGrp="1"/>
          </p:cNvGraphicFramePr>
          <p:nvPr>
            <p:ph idx="1"/>
          </p:nvPr>
        </p:nvGraphicFramePr>
        <p:xfrm>
          <a:off x="457200" y="1600200"/>
          <a:ext cx="8229600" cy="4686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Нижний колонтитул 3"/>
          <p:cNvSpPr>
            <a:spLocks noGrp="1"/>
          </p:cNvSpPr>
          <p:nvPr>
            <p:ph type="ftr" sz="quarter" idx="11"/>
          </p:nvPr>
        </p:nvSpPr>
        <p:spPr>
          <a:xfrm>
            <a:off x="3124200" y="6357958"/>
            <a:ext cx="3448064" cy="363517"/>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5">
                                            <p:graphicEl>
                                              <a:dgm id="{0E7E26D4-1A06-4AE6-B31C-D8801468FBEB}"/>
                                            </p:graphicEl>
                                          </p:spTgt>
                                        </p:tgtEl>
                                        <p:attrNameLst>
                                          <p:attrName>style.visibility</p:attrName>
                                        </p:attrNameLst>
                                      </p:cBhvr>
                                      <p:to>
                                        <p:strVal val="visible"/>
                                      </p:to>
                                    </p:set>
                                    <p:anim calcmode="lin" valueType="num">
                                      <p:cBhvr additive="base">
                                        <p:cTn id="7" dur="500" fill="hold"/>
                                        <p:tgtEl>
                                          <p:spTgt spid="5">
                                            <p:graphicEl>
                                              <a:dgm id="{0E7E26D4-1A06-4AE6-B31C-D8801468FBEB}"/>
                                            </p:graphic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
                                            <p:graphicEl>
                                              <a:dgm id="{0E7E26D4-1A06-4AE6-B31C-D8801468FBEB}"/>
                                            </p:graphic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5">
                                            <p:graphicEl>
                                              <a:dgm id="{DC75D16A-10B5-4B21-9E98-5A9ED6C9FFA2}"/>
                                            </p:graphicEl>
                                          </p:spTgt>
                                        </p:tgtEl>
                                        <p:attrNameLst>
                                          <p:attrName>style.visibility</p:attrName>
                                        </p:attrNameLst>
                                      </p:cBhvr>
                                      <p:to>
                                        <p:strVal val="visible"/>
                                      </p:to>
                                    </p:set>
                                    <p:anim calcmode="lin" valueType="num">
                                      <p:cBhvr additive="base">
                                        <p:cTn id="12" dur="500" fill="hold"/>
                                        <p:tgtEl>
                                          <p:spTgt spid="5">
                                            <p:graphicEl>
                                              <a:dgm id="{DC75D16A-10B5-4B21-9E98-5A9ED6C9FFA2}"/>
                                            </p:graphic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5">
                                            <p:graphicEl>
                                              <a:dgm id="{DC75D16A-10B5-4B21-9E98-5A9ED6C9FFA2}"/>
                                            </p:graphicEl>
                                          </p:spTgt>
                                        </p:tgtEl>
                                        <p:attrNameLst>
                                          <p:attrName>ppt_y</p:attrName>
                                        </p:attrNameLst>
                                      </p:cBhvr>
                                      <p:tavLst>
                                        <p:tav tm="0">
                                          <p:val>
                                            <p:strVal val="#ppt_y"/>
                                          </p:val>
                                        </p:tav>
                                        <p:tav tm="100000">
                                          <p:val>
                                            <p:strVal val="#ppt_y"/>
                                          </p:val>
                                        </p:tav>
                                      </p:tavLst>
                                    </p:anim>
                                  </p:childTnLst>
                                </p:cTn>
                              </p:par>
                              <p:par>
                                <p:cTn id="14" presetID="2" presetClass="entr" presetSubtype="2" fill="hold" grpId="0" nodeType="withEffect">
                                  <p:stCondLst>
                                    <p:cond delay="0"/>
                                  </p:stCondLst>
                                  <p:childTnLst>
                                    <p:set>
                                      <p:cBhvr>
                                        <p:cTn id="15" dur="1" fill="hold">
                                          <p:stCondLst>
                                            <p:cond delay="0"/>
                                          </p:stCondLst>
                                        </p:cTn>
                                        <p:tgtEl>
                                          <p:spTgt spid="5">
                                            <p:graphicEl>
                                              <a:dgm id="{1FEB91E5-E2BF-4149-A192-5160EF9AA579}"/>
                                            </p:graphicEl>
                                          </p:spTgt>
                                        </p:tgtEl>
                                        <p:attrNameLst>
                                          <p:attrName>style.visibility</p:attrName>
                                        </p:attrNameLst>
                                      </p:cBhvr>
                                      <p:to>
                                        <p:strVal val="visible"/>
                                      </p:to>
                                    </p:set>
                                    <p:anim calcmode="lin" valueType="num">
                                      <p:cBhvr additive="base">
                                        <p:cTn id="16" dur="500" fill="hold"/>
                                        <p:tgtEl>
                                          <p:spTgt spid="5">
                                            <p:graphicEl>
                                              <a:dgm id="{1FEB91E5-E2BF-4149-A192-5160EF9AA579}"/>
                                            </p:graphic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5">
                                            <p:graphicEl>
                                              <a:dgm id="{1FEB91E5-E2BF-4149-A192-5160EF9AA579}"/>
                                            </p:graphicEl>
                                          </p:spTgt>
                                        </p:tgtEl>
                                        <p:attrNameLst>
                                          <p:attrName>ppt_y</p:attrName>
                                        </p:attrNameLst>
                                      </p:cBhvr>
                                      <p:tavLst>
                                        <p:tav tm="0">
                                          <p:val>
                                            <p:strVal val="#ppt_y"/>
                                          </p:val>
                                        </p:tav>
                                        <p:tav tm="100000">
                                          <p:val>
                                            <p:strVal val="#ppt_y"/>
                                          </p:val>
                                        </p:tav>
                                      </p:tavLst>
                                    </p:anim>
                                  </p:childTnLst>
                                </p:cTn>
                              </p:par>
                            </p:childTnLst>
                          </p:cTn>
                        </p:par>
                        <p:par>
                          <p:cTn id="18" fill="hold">
                            <p:stCondLst>
                              <p:cond delay="1000"/>
                            </p:stCondLst>
                            <p:childTnLst>
                              <p:par>
                                <p:cTn id="19" presetID="2" presetClass="entr" presetSubtype="2" fill="hold" grpId="0" nodeType="afterEffect">
                                  <p:stCondLst>
                                    <p:cond delay="0"/>
                                  </p:stCondLst>
                                  <p:childTnLst>
                                    <p:set>
                                      <p:cBhvr>
                                        <p:cTn id="20" dur="1" fill="hold">
                                          <p:stCondLst>
                                            <p:cond delay="0"/>
                                          </p:stCondLst>
                                        </p:cTn>
                                        <p:tgtEl>
                                          <p:spTgt spid="5">
                                            <p:graphicEl>
                                              <a:dgm id="{4A6CC997-70EB-466A-B169-C30FF26EE8FD}"/>
                                            </p:graphicEl>
                                          </p:spTgt>
                                        </p:tgtEl>
                                        <p:attrNameLst>
                                          <p:attrName>style.visibility</p:attrName>
                                        </p:attrNameLst>
                                      </p:cBhvr>
                                      <p:to>
                                        <p:strVal val="visible"/>
                                      </p:to>
                                    </p:set>
                                    <p:anim calcmode="lin" valueType="num">
                                      <p:cBhvr additive="base">
                                        <p:cTn id="21" dur="500" fill="hold"/>
                                        <p:tgtEl>
                                          <p:spTgt spid="5">
                                            <p:graphicEl>
                                              <a:dgm id="{4A6CC997-70EB-466A-B169-C30FF26EE8FD}"/>
                                            </p:graphic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5">
                                            <p:graphicEl>
                                              <a:dgm id="{4A6CC997-70EB-466A-B169-C30FF26EE8FD}"/>
                                            </p:graphicEl>
                                          </p:spTgt>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5">
                                            <p:graphicEl>
                                              <a:dgm id="{C5DDCCF7-523E-45DE-B643-4E93BD71B9A7}"/>
                                            </p:graphicEl>
                                          </p:spTgt>
                                        </p:tgtEl>
                                        <p:attrNameLst>
                                          <p:attrName>style.visibility</p:attrName>
                                        </p:attrNameLst>
                                      </p:cBhvr>
                                      <p:to>
                                        <p:strVal val="visible"/>
                                      </p:to>
                                    </p:set>
                                    <p:anim calcmode="lin" valueType="num">
                                      <p:cBhvr additive="base">
                                        <p:cTn id="25" dur="500" fill="hold"/>
                                        <p:tgtEl>
                                          <p:spTgt spid="5">
                                            <p:graphicEl>
                                              <a:dgm id="{C5DDCCF7-523E-45DE-B643-4E93BD71B9A7}"/>
                                            </p:graphic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5">
                                            <p:graphicEl>
                                              <a:dgm id="{C5DDCCF7-523E-45DE-B643-4E93BD71B9A7}"/>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Dgm bld="one"/>
        </p:bldSub>
      </p:bldGraphic>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Обратная связь в биологии</a:t>
            </a:r>
            <a:endParaRPr lang="ru-RU" dirty="0"/>
          </a:p>
        </p:txBody>
      </p:sp>
      <p:sp>
        <p:nvSpPr>
          <p:cNvPr id="3" name="Содержимое 2"/>
          <p:cNvSpPr>
            <a:spLocks noGrp="1"/>
          </p:cNvSpPr>
          <p:nvPr>
            <p:ph idx="1"/>
          </p:nvPr>
        </p:nvSpPr>
        <p:spPr>
          <a:xfrm>
            <a:off x="214282" y="1357298"/>
            <a:ext cx="8472518" cy="4525963"/>
          </a:xfrm>
        </p:spPr>
        <p:txBody>
          <a:bodyPr>
            <a:normAutofit fontScale="92500" lnSpcReduction="10000"/>
          </a:bodyPr>
          <a:lstStyle/>
          <a:p>
            <a:pPr lvl="0"/>
            <a:r>
              <a:rPr lang="ru-RU" dirty="0" smtClean="0"/>
              <a:t>Существование систем регулирования с обратной связью прослеживается на всех </a:t>
            </a:r>
            <a:r>
              <a:rPr lang="ru-RU" i="1" u="sng" dirty="0" smtClean="0"/>
              <a:t>уровнях организации живого</a:t>
            </a:r>
            <a:r>
              <a:rPr lang="ru-RU" dirty="0" smtClean="0"/>
              <a:t> — от молекулярного до популяционного и биоценотического. </a:t>
            </a:r>
          </a:p>
          <a:p>
            <a:pPr lvl="0"/>
            <a:r>
              <a:rPr lang="ru-RU" dirty="0" smtClean="0"/>
              <a:t>Особенно значителен вклад этого механизма в автоматическое поддержание постоянства внутренних сред организма — </a:t>
            </a:r>
            <a:r>
              <a:rPr lang="ru-RU" i="1" u="sng" dirty="0" smtClean="0"/>
              <a:t>гомеостаза</a:t>
            </a:r>
            <a:r>
              <a:rPr lang="ru-RU" dirty="0" smtClean="0"/>
              <a:t>, в деятельность генетического аппарата, эндокринной и нервной систем.</a:t>
            </a:r>
          </a:p>
          <a:p>
            <a:endParaRPr lang="ru-RU" dirty="0"/>
          </a:p>
        </p:txBody>
      </p:sp>
      <p:sp>
        <p:nvSpPr>
          <p:cNvPr id="4" name="Нижний колонтитул 3"/>
          <p:cNvSpPr>
            <a:spLocks noGrp="1"/>
          </p:cNvSpPr>
          <p:nvPr>
            <p:ph type="ftr" sz="quarter" idx="11"/>
          </p:nvPr>
        </p:nvSpPr>
        <p:spPr>
          <a:xfrm>
            <a:off x="3124200" y="6357958"/>
            <a:ext cx="3590940" cy="363517"/>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pic>
        <p:nvPicPr>
          <p:cNvPr id="7170" name="Picture 2" descr="D:\md\Мои рисунки\gif1\Анимация\photo55[1].gif"/>
          <p:cNvPicPr>
            <a:picLocks noChangeAspect="1" noChangeArrowheads="1" noCrop="1"/>
          </p:cNvPicPr>
          <p:nvPr/>
        </p:nvPicPr>
        <p:blipFill>
          <a:blip r:embed="rId2"/>
          <a:srcRect/>
          <a:stretch>
            <a:fillRect/>
          </a:stretch>
        </p:blipFill>
        <p:spPr bwMode="auto">
          <a:xfrm>
            <a:off x="7072330" y="5000636"/>
            <a:ext cx="1754475" cy="1552571"/>
          </a:xfrm>
          <a:prstGeom prst="rect">
            <a:avLst/>
          </a:prstGeom>
          <a:noFill/>
        </p:spPr>
      </p:pic>
      <p:pic>
        <p:nvPicPr>
          <p:cNvPr id="7172" name="Picture 4" descr="D:\md\Мои рисунки\gif1\Анимация\09[1].gif"/>
          <p:cNvPicPr>
            <a:picLocks noChangeAspect="1" noChangeArrowheads="1" noCrop="1"/>
          </p:cNvPicPr>
          <p:nvPr/>
        </p:nvPicPr>
        <p:blipFill>
          <a:blip r:embed="rId3"/>
          <a:srcRect/>
          <a:stretch>
            <a:fillRect/>
          </a:stretch>
        </p:blipFill>
        <p:spPr bwMode="auto">
          <a:xfrm>
            <a:off x="7215206" y="1500174"/>
            <a:ext cx="1571604" cy="1556044"/>
          </a:xfrm>
          <a:prstGeom prst="rect">
            <a:avLst/>
          </a:prstGeom>
          <a:noFill/>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8229600" cy="5411807"/>
          </a:xfrm>
        </p:spPr>
        <p:txBody>
          <a:bodyPr>
            <a:normAutofit fontScale="92500"/>
          </a:bodyPr>
          <a:lstStyle/>
          <a:p>
            <a:pPr marL="0" indent="441325">
              <a:buNone/>
            </a:pPr>
            <a:r>
              <a:rPr lang="ru-RU" dirty="0" smtClean="0"/>
              <a:t>Метод управления, основанный на использовании обратной связи, нашел широкое применение как в системах управления техническими объектами, так и в организационно-административных системах. </a:t>
            </a:r>
          </a:p>
          <a:p>
            <a:pPr marL="0" indent="441325">
              <a:buNone/>
            </a:pPr>
            <a:r>
              <a:rPr lang="ru-RU" dirty="0" smtClean="0"/>
              <a:t>Одним из главных достоинств этого метода является работа элементов систем управления в условиях значительных изменений внешней среды, т. е. в условиях большого числа случайных воздействий различного вида.</a:t>
            </a:r>
            <a:endParaRPr lang="ru-RU" dirty="0"/>
          </a:p>
        </p:txBody>
      </p:sp>
      <p:sp>
        <p:nvSpPr>
          <p:cNvPr id="4" name="Нижний колонтитул 3"/>
          <p:cNvSpPr>
            <a:spLocks noGrp="1"/>
          </p:cNvSpPr>
          <p:nvPr>
            <p:ph type="ftr" sz="quarter" idx="11"/>
          </p:nvPr>
        </p:nvSpPr>
        <p:spPr>
          <a:xfrm>
            <a:off x="3124200" y="6286520"/>
            <a:ext cx="3948130" cy="434955"/>
          </a:xfrm>
        </p:spPr>
        <p:txBody>
          <a:bodyPr/>
          <a:lstStyle/>
          <a:p>
            <a:r>
              <a:rPr lang="ru-RU" smtClean="0">
                <a:solidFill>
                  <a:schemeClr val="tx1"/>
                </a:solidFill>
              </a:rPr>
              <a:t>Подготовила: Сальникова Елена Глебовна</a:t>
            </a:r>
            <a:endParaRPr lang="ru-RU">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39784"/>
          </a:xfrm>
        </p:spPr>
        <p:txBody>
          <a:bodyPr/>
          <a:lstStyle/>
          <a:p>
            <a:r>
              <a:rPr lang="ru-RU" b="1" dirty="0" smtClean="0"/>
              <a:t>Возникновение кибернетики</a:t>
            </a:r>
            <a:endParaRPr lang="ru-RU" dirty="0"/>
          </a:p>
        </p:txBody>
      </p:sp>
      <p:sp>
        <p:nvSpPr>
          <p:cNvPr id="3" name="Содержимое 2"/>
          <p:cNvSpPr>
            <a:spLocks noGrp="1"/>
          </p:cNvSpPr>
          <p:nvPr>
            <p:ph idx="1"/>
          </p:nvPr>
        </p:nvSpPr>
        <p:spPr>
          <a:xfrm>
            <a:off x="285720" y="1357298"/>
            <a:ext cx="8643998" cy="4768865"/>
          </a:xfrm>
        </p:spPr>
        <p:txBody>
          <a:bodyPr>
            <a:noAutofit/>
          </a:bodyPr>
          <a:lstStyle/>
          <a:p>
            <a:r>
              <a:rPr lang="ru-RU" sz="2600" dirty="0" smtClean="0"/>
              <a:t>В 1948 году в США и Европе вышла книга американского математика </a:t>
            </a:r>
            <a:r>
              <a:rPr lang="ru-RU" sz="2600" dirty="0" err="1" smtClean="0"/>
              <a:t>Норберта</a:t>
            </a:r>
            <a:r>
              <a:rPr lang="ru-RU" sz="2600" dirty="0" smtClean="0"/>
              <a:t> Винера </a:t>
            </a:r>
            <a:r>
              <a:rPr lang="ru-RU" sz="2600" dirty="0" smtClean="0"/>
              <a:t>«Кибернетика</a:t>
            </a:r>
            <a:r>
              <a:rPr lang="ru-RU" sz="2600" dirty="0" smtClean="0"/>
              <a:t>, или управление и связь в животном и </a:t>
            </a:r>
            <a:r>
              <a:rPr lang="ru-RU" sz="2600" dirty="0" smtClean="0"/>
              <a:t>машине». </a:t>
            </a:r>
            <a:r>
              <a:rPr lang="ru-RU" sz="2600" dirty="0" smtClean="0"/>
              <a:t>Эта книга провозгласила рождение новой науки - кибернетики.</a:t>
            </a:r>
          </a:p>
          <a:p>
            <a:r>
              <a:rPr lang="ru-RU" sz="2600" dirty="0" smtClean="0"/>
              <a:t>Предметом изучения которой стали управление, связь и обработка информации в технике, живых организмах и человеческом обществе.</a:t>
            </a:r>
          </a:p>
          <a:p>
            <a:r>
              <a:rPr lang="ru-RU" sz="2600" dirty="0" smtClean="0"/>
              <a:t>Не случайно время появления этого научного направления совпало с созданием первых ЭВМ. Н. Винер предвидел, что использование ЭВМ для управления станет одним из важнейших их приложений.</a:t>
            </a:r>
            <a:endParaRPr lang="ru-RU" sz="2600" dirty="0"/>
          </a:p>
        </p:txBody>
      </p:sp>
      <p:sp>
        <p:nvSpPr>
          <p:cNvPr id="4" name="Нижний колонтитул 3"/>
          <p:cNvSpPr>
            <a:spLocks noGrp="1"/>
          </p:cNvSpPr>
          <p:nvPr>
            <p:ph type="ftr" sz="quarter" idx="11"/>
          </p:nvPr>
        </p:nvSpPr>
        <p:spPr>
          <a:xfrm>
            <a:off x="3124200" y="6356350"/>
            <a:ext cx="3662378" cy="365125"/>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582726"/>
          </a:xfrm>
        </p:spPr>
        <p:txBody>
          <a:bodyPr>
            <a:noAutofit/>
          </a:bodyPr>
          <a:lstStyle/>
          <a:p>
            <a:r>
              <a:rPr lang="ru-RU" sz="3200" dirty="0" smtClean="0"/>
              <a:t>В зависимости от степени участия человека в процессе управления системы управления деется на три класса</a:t>
            </a:r>
            <a:endParaRPr lang="ru-RU" sz="3200" dirty="0"/>
          </a:p>
        </p:txBody>
      </p:sp>
      <p:graphicFrame>
        <p:nvGraphicFramePr>
          <p:cNvPr id="5" name="Содержимое 4"/>
          <p:cNvGraphicFramePr>
            <a:graphicFrameLocks noGrp="1"/>
          </p:cNvGraphicFramePr>
          <p:nvPr>
            <p:ph idx="1"/>
          </p:nvPr>
        </p:nvGraphicFramePr>
        <p:xfrm>
          <a:off x="457200" y="2143125"/>
          <a:ext cx="8229600" cy="39830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Нижний колонтитул 3"/>
          <p:cNvSpPr>
            <a:spLocks noGrp="1"/>
          </p:cNvSpPr>
          <p:nvPr>
            <p:ph type="ftr" sz="quarter" idx="11"/>
          </p:nvPr>
        </p:nvSpPr>
        <p:spPr>
          <a:xfrm>
            <a:off x="3124200" y="6356350"/>
            <a:ext cx="3805254" cy="365125"/>
          </a:xfrm>
        </p:spPr>
        <p:txBody>
          <a:bodyPr/>
          <a:lstStyle/>
          <a:p>
            <a:r>
              <a:rPr lang="ru-RU" dirty="0" smtClean="0"/>
              <a:t>Подготовила: Сальникова Елена Глебовна</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5">
                                            <p:graphicEl>
                                              <a:dgm id="{6E93E2C4-79D1-4CC8-AFDC-C4B4FE26A458}"/>
                                            </p:graphicEl>
                                          </p:spTgt>
                                        </p:tgtEl>
                                        <p:attrNameLst>
                                          <p:attrName>style.visibility</p:attrName>
                                        </p:attrNameLst>
                                      </p:cBhvr>
                                      <p:to>
                                        <p:strVal val="visible"/>
                                      </p:to>
                                    </p:set>
                                    <p:anim calcmode="lin" valueType="num">
                                      <p:cBhvr additive="base">
                                        <p:cTn id="7" dur="500" fill="hold"/>
                                        <p:tgtEl>
                                          <p:spTgt spid="5">
                                            <p:graphicEl>
                                              <a:dgm id="{6E93E2C4-79D1-4CC8-AFDC-C4B4FE26A458}"/>
                                            </p:graphic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
                                            <p:graphicEl>
                                              <a:dgm id="{6E93E2C4-79D1-4CC8-AFDC-C4B4FE26A458}"/>
                                            </p:graphic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5">
                                            <p:graphicEl>
                                              <a:dgm id="{E38AEFFB-1C4A-4005-BE8A-45C11122A4F4}"/>
                                            </p:graphicEl>
                                          </p:spTgt>
                                        </p:tgtEl>
                                        <p:attrNameLst>
                                          <p:attrName>style.visibility</p:attrName>
                                        </p:attrNameLst>
                                      </p:cBhvr>
                                      <p:to>
                                        <p:strVal val="visible"/>
                                      </p:to>
                                    </p:set>
                                    <p:anim calcmode="lin" valueType="num">
                                      <p:cBhvr additive="base">
                                        <p:cTn id="11" dur="500" fill="hold"/>
                                        <p:tgtEl>
                                          <p:spTgt spid="5">
                                            <p:graphicEl>
                                              <a:dgm id="{E38AEFFB-1C4A-4005-BE8A-45C11122A4F4}"/>
                                            </p:graphic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5">
                                            <p:graphicEl>
                                              <a:dgm id="{E38AEFFB-1C4A-4005-BE8A-45C11122A4F4}"/>
                                            </p:graphicEl>
                                          </p:spTgt>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2" fill="hold" grpId="0" nodeType="afterEffect">
                                  <p:stCondLst>
                                    <p:cond delay="0"/>
                                  </p:stCondLst>
                                  <p:childTnLst>
                                    <p:set>
                                      <p:cBhvr>
                                        <p:cTn id="15" dur="1" fill="hold">
                                          <p:stCondLst>
                                            <p:cond delay="0"/>
                                          </p:stCondLst>
                                        </p:cTn>
                                        <p:tgtEl>
                                          <p:spTgt spid="5">
                                            <p:graphicEl>
                                              <a:dgm id="{5F95C38B-4498-4FBB-9FA9-C36D7D2B923B}"/>
                                            </p:graphicEl>
                                          </p:spTgt>
                                        </p:tgtEl>
                                        <p:attrNameLst>
                                          <p:attrName>style.visibility</p:attrName>
                                        </p:attrNameLst>
                                      </p:cBhvr>
                                      <p:to>
                                        <p:strVal val="visible"/>
                                      </p:to>
                                    </p:set>
                                    <p:anim calcmode="lin" valueType="num">
                                      <p:cBhvr additive="base">
                                        <p:cTn id="16" dur="500" fill="hold"/>
                                        <p:tgtEl>
                                          <p:spTgt spid="5">
                                            <p:graphicEl>
                                              <a:dgm id="{5F95C38B-4498-4FBB-9FA9-C36D7D2B923B}"/>
                                            </p:graphic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5">
                                            <p:graphicEl>
                                              <a:dgm id="{5F95C38B-4498-4FBB-9FA9-C36D7D2B923B}"/>
                                            </p:graphicEl>
                                          </p:spTgt>
                                        </p:tgtEl>
                                        <p:attrNameLst>
                                          <p:attrName>ppt_y</p:attrName>
                                        </p:attrNameLst>
                                      </p:cBhvr>
                                      <p:tavLst>
                                        <p:tav tm="0">
                                          <p:val>
                                            <p:strVal val="#ppt_y"/>
                                          </p:val>
                                        </p:tav>
                                        <p:tav tm="100000">
                                          <p:val>
                                            <p:strVal val="#ppt_y"/>
                                          </p:val>
                                        </p:tav>
                                      </p:tavLst>
                                    </p:anim>
                                  </p:childTnLst>
                                </p:cTn>
                              </p:par>
                              <p:par>
                                <p:cTn id="18" presetID="2" presetClass="entr" presetSubtype="2" fill="hold" grpId="0" nodeType="withEffect">
                                  <p:stCondLst>
                                    <p:cond delay="0"/>
                                  </p:stCondLst>
                                  <p:childTnLst>
                                    <p:set>
                                      <p:cBhvr>
                                        <p:cTn id="19" dur="1" fill="hold">
                                          <p:stCondLst>
                                            <p:cond delay="0"/>
                                          </p:stCondLst>
                                        </p:cTn>
                                        <p:tgtEl>
                                          <p:spTgt spid="5">
                                            <p:graphicEl>
                                              <a:dgm id="{66238B3B-2F5A-4E9E-A00B-987D00A7C3DC}"/>
                                            </p:graphicEl>
                                          </p:spTgt>
                                        </p:tgtEl>
                                        <p:attrNameLst>
                                          <p:attrName>style.visibility</p:attrName>
                                        </p:attrNameLst>
                                      </p:cBhvr>
                                      <p:to>
                                        <p:strVal val="visible"/>
                                      </p:to>
                                    </p:set>
                                    <p:anim calcmode="lin" valueType="num">
                                      <p:cBhvr additive="base">
                                        <p:cTn id="20" dur="500" fill="hold"/>
                                        <p:tgtEl>
                                          <p:spTgt spid="5">
                                            <p:graphicEl>
                                              <a:dgm id="{66238B3B-2F5A-4E9E-A00B-987D00A7C3DC}"/>
                                            </p:graphicEl>
                                          </p:spTgt>
                                        </p:tgtEl>
                                        <p:attrNameLst>
                                          <p:attrName>ppt_x</p:attrName>
                                        </p:attrNameLst>
                                      </p:cBhvr>
                                      <p:tavLst>
                                        <p:tav tm="0">
                                          <p:val>
                                            <p:strVal val="1+#ppt_w/2"/>
                                          </p:val>
                                        </p:tav>
                                        <p:tav tm="100000">
                                          <p:val>
                                            <p:strVal val="#ppt_x"/>
                                          </p:val>
                                        </p:tav>
                                      </p:tavLst>
                                    </p:anim>
                                    <p:anim calcmode="lin" valueType="num">
                                      <p:cBhvr additive="base">
                                        <p:cTn id="21" dur="500" fill="hold"/>
                                        <p:tgtEl>
                                          <p:spTgt spid="5">
                                            <p:graphicEl>
                                              <a:dgm id="{66238B3B-2F5A-4E9E-A00B-987D00A7C3DC}"/>
                                            </p:graphicEl>
                                          </p:spTgt>
                                        </p:tgtEl>
                                        <p:attrNameLst>
                                          <p:attrName>ppt_y</p:attrName>
                                        </p:attrNameLst>
                                      </p:cBhvr>
                                      <p:tavLst>
                                        <p:tav tm="0">
                                          <p:val>
                                            <p:strVal val="#ppt_y"/>
                                          </p:val>
                                        </p:tav>
                                        <p:tav tm="100000">
                                          <p:val>
                                            <p:strVal val="#ppt_y"/>
                                          </p:val>
                                        </p:tav>
                                      </p:tavLst>
                                    </p:anim>
                                  </p:childTnLst>
                                </p:cTn>
                              </p:par>
                            </p:childTnLst>
                          </p:cTn>
                        </p:par>
                        <p:par>
                          <p:cTn id="22" fill="hold">
                            <p:stCondLst>
                              <p:cond delay="1000"/>
                            </p:stCondLst>
                            <p:childTnLst>
                              <p:par>
                                <p:cTn id="23" presetID="2" presetClass="entr" presetSubtype="2" fill="hold" grpId="0" nodeType="afterEffect">
                                  <p:stCondLst>
                                    <p:cond delay="0"/>
                                  </p:stCondLst>
                                  <p:childTnLst>
                                    <p:set>
                                      <p:cBhvr>
                                        <p:cTn id="24" dur="1" fill="hold">
                                          <p:stCondLst>
                                            <p:cond delay="0"/>
                                          </p:stCondLst>
                                        </p:cTn>
                                        <p:tgtEl>
                                          <p:spTgt spid="5">
                                            <p:graphicEl>
                                              <a:dgm id="{1E070E76-620F-4FD6-89AE-CA3BE7450DE1}"/>
                                            </p:graphicEl>
                                          </p:spTgt>
                                        </p:tgtEl>
                                        <p:attrNameLst>
                                          <p:attrName>style.visibility</p:attrName>
                                        </p:attrNameLst>
                                      </p:cBhvr>
                                      <p:to>
                                        <p:strVal val="visible"/>
                                      </p:to>
                                    </p:set>
                                    <p:anim calcmode="lin" valueType="num">
                                      <p:cBhvr additive="base">
                                        <p:cTn id="25" dur="500" fill="hold"/>
                                        <p:tgtEl>
                                          <p:spTgt spid="5">
                                            <p:graphicEl>
                                              <a:dgm id="{1E070E76-620F-4FD6-89AE-CA3BE7450DE1}"/>
                                            </p:graphic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5">
                                            <p:graphicEl>
                                              <a:dgm id="{1E070E76-620F-4FD6-89AE-CA3BE7450DE1}"/>
                                            </p:graphicEl>
                                          </p:spTgt>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5">
                                            <p:graphicEl>
                                              <a:dgm id="{96B78B3B-88AA-4C22-B808-F1E46D3021AF}"/>
                                            </p:graphicEl>
                                          </p:spTgt>
                                        </p:tgtEl>
                                        <p:attrNameLst>
                                          <p:attrName>style.visibility</p:attrName>
                                        </p:attrNameLst>
                                      </p:cBhvr>
                                      <p:to>
                                        <p:strVal val="visible"/>
                                      </p:to>
                                    </p:set>
                                    <p:anim calcmode="lin" valueType="num">
                                      <p:cBhvr additive="base">
                                        <p:cTn id="29" dur="500" fill="hold"/>
                                        <p:tgtEl>
                                          <p:spTgt spid="5">
                                            <p:graphicEl>
                                              <a:dgm id="{96B78B3B-88AA-4C22-B808-F1E46D3021AF}"/>
                                            </p:graphic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5">
                                            <p:graphicEl>
                                              <a:dgm id="{96B78B3B-88AA-4C22-B808-F1E46D3021AF}"/>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Dgm bld="one"/>
        </p:bldSub>
      </p:bldGraphic>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Автоматические системы управления</a:t>
            </a:r>
            <a:endParaRPr lang="ru-RU" dirty="0"/>
          </a:p>
        </p:txBody>
      </p:sp>
      <p:sp>
        <p:nvSpPr>
          <p:cNvPr id="3" name="Содержимое 2"/>
          <p:cNvSpPr>
            <a:spLocks noGrp="1"/>
          </p:cNvSpPr>
          <p:nvPr>
            <p:ph idx="1"/>
          </p:nvPr>
        </p:nvSpPr>
        <p:spPr>
          <a:xfrm>
            <a:off x="457200" y="1600201"/>
            <a:ext cx="8229600" cy="4329130"/>
          </a:xfrm>
        </p:spPr>
        <p:txBody>
          <a:bodyPr>
            <a:normAutofit fontScale="85000" lnSpcReduction="20000"/>
          </a:bodyPr>
          <a:lstStyle/>
          <a:p>
            <a:pPr marL="3175" indent="557213">
              <a:buNone/>
            </a:pPr>
            <a:r>
              <a:rPr lang="ru-RU" dirty="0" smtClean="0"/>
              <a:t>В системах автоматического управления все процессы, связанные с получением информации о состоянии управляемого объекта, обработкой этой информации, формированием управляющих сигналов и пр., осуществляются автоматически.</a:t>
            </a:r>
          </a:p>
          <a:p>
            <a:pPr marL="3175" indent="557213">
              <a:buNone/>
            </a:pPr>
            <a:r>
              <a:rPr lang="ru-RU" dirty="0" smtClean="0"/>
              <a:t>В подобных системах не требуется непосредственное участие человека. Системы автоматического управления используются на космических спутниках, на опасном для здоровья человека производстве, в ткацкой и литейной промышленности, в хлебопекарнях, при поточном производстве, при изготовлении микросхем, и пр.</a:t>
            </a:r>
          </a:p>
          <a:p>
            <a:pPr marL="3175" indent="557213">
              <a:buNone/>
            </a:pPr>
            <a:endParaRPr lang="ru-RU" dirty="0" smtClean="0"/>
          </a:p>
          <a:p>
            <a:pPr marL="3175" indent="379413">
              <a:buNone/>
              <a:tabLst>
                <a:tab pos="88900" algn="l"/>
              </a:tabLst>
            </a:pPr>
            <a:endParaRPr lang="ru-RU" dirty="0"/>
          </a:p>
        </p:txBody>
      </p:sp>
      <p:sp>
        <p:nvSpPr>
          <p:cNvPr id="4" name="Нижний колонтитул 3"/>
          <p:cNvSpPr>
            <a:spLocks noGrp="1"/>
          </p:cNvSpPr>
          <p:nvPr>
            <p:ph type="ftr" sz="quarter" idx="11"/>
          </p:nvPr>
        </p:nvSpPr>
        <p:spPr/>
        <p:txBody>
          <a:bodyPr/>
          <a:lstStyle/>
          <a:p>
            <a:r>
              <a:rPr lang="ru-RU" smtClean="0"/>
              <a:t>Подготовила: Сальникова Елена Глебовна</a:t>
            </a:r>
            <a:endParaRPr lang="ru-RU"/>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Неавтоматические системы управления</a:t>
            </a:r>
            <a:endParaRPr lang="ru-RU" dirty="0"/>
          </a:p>
        </p:txBody>
      </p:sp>
      <p:sp>
        <p:nvSpPr>
          <p:cNvPr id="3" name="Содержимое 2"/>
          <p:cNvSpPr>
            <a:spLocks noGrp="1"/>
          </p:cNvSpPr>
          <p:nvPr>
            <p:ph idx="1"/>
          </p:nvPr>
        </p:nvSpPr>
        <p:spPr>
          <a:xfrm>
            <a:off x="457200" y="1600201"/>
            <a:ext cx="8229600" cy="4114816"/>
          </a:xfrm>
        </p:spPr>
        <p:txBody>
          <a:bodyPr>
            <a:normAutofit fontScale="92500"/>
          </a:bodyPr>
          <a:lstStyle/>
          <a:p>
            <a:pPr marL="3175" indent="379413">
              <a:buNone/>
            </a:pPr>
            <a:r>
              <a:rPr lang="ru-RU" dirty="0" smtClean="0"/>
              <a:t>В неавтоматических системах управления человек сам оценивает состояние объекта управления и на основе этой оценки воздействует на него. </a:t>
            </a:r>
          </a:p>
          <a:p>
            <a:pPr marL="3175" indent="379413">
              <a:buNone/>
            </a:pPr>
            <a:r>
              <a:rPr lang="ru-RU" dirty="0" smtClean="0"/>
              <a:t>Дирижер управляет оркестром, исполняющим музыкальное произведение. Учитель на уроке управляет классом в процессе обучения, водитель управляет автомобилем.</a:t>
            </a:r>
            <a:endParaRPr lang="ru-RU" dirty="0"/>
          </a:p>
        </p:txBody>
      </p:sp>
      <p:sp>
        <p:nvSpPr>
          <p:cNvPr id="4" name="Нижний колонтитул 3"/>
          <p:cNvSpPr>
            <a:spLocks noGrp="1"/>
          </p:cNvSpPr>
          <p:nvPr>
            <p:ph type="ftr" sz="quarter" idx="11"/>
          </p:nvPr>
        </p:nvSpPr>
        <p:spPr>
          <a:xfrm>
            <a:off x="2928926" y="6286520"/>
            <a:ext cx="3805254" cy="365125"/>
          </a:xfrm>
        </p:spPr>
        <p:txBody>
          <a:bodyPr/>
          <a:lstStyle/>
          <a:p>
            <a:r>
              <a:rPr lang="ru-RU" dirty="0" smtClean="0"/>
              <a:t>Подготовила: Сальникова Елена Глебовна</a:t>
            </a:r>
            <a:endParaRPr lang="ru-RU"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214290"/>
            <a:ext cx="7786742" cy="1143000"/>
          </a:xfrm>
        </p:spPr>
        <p:txBody>
          <a:bodyPr>
            <a:normAutofit fontScale="90000"/>
          </a:bodyPr>
          <a:lstStyle/>
          <a:p>
            <a:r>
              <a:rPr lang="ru-RU" dirty="0" smtClean="0"/>
              <a:t>Автоматизированные системы управления</a:t>
            </a:r>
            <a:endParaRPr lang="ru-RU" dirty="0"/>
          </a:p>
        </p:txBody>
      </p:sp>
      <p:sp>
        <p:nvSpPr>
          <p:cNvPr id="3" name="Содержимое 2"/>
          <p:cNvSpPr>
            <a:spLocks noGrp="1"/>
          </p:cNvSpPr>
          <p:nvPr>
            <p:ph idx="1"/>
          </p:nvPr>
        </p:nvSpPr>
        <p:spPr/>
        <p:txBody>
          <a:bodyPr>
            <a:normAutofit fontScale="85000" lnSpcReduction="20000"/>
          </a:bodyPr>
          <a:lstStyle/>
          <a:p>
            <a:pPr marL="3175" indent="468313">
              <a:buNone/>
            </a:pPr>
            <a:r>
              <a:rPr lang="ru-RU" dirty="0" smtClean="0"/>
              <a:t>В автоматизированных системах управления сбор и обработка информации, необходимой для выработки управляющих воздействий, осуществляется автоматически, при помощи аппаратуры и компьютерной техники, а решение по управлению принимает человек.</a:t>
            </a:r>
          </a:p>
          <a:p>
            <a:pPr marL="3175" indent="468313">
              <a:buNone/>
            </a:pPr>
            <a:r>
              <a:rPr lang="ru-RU" dirty="0" smtClean="0"/>
              <a:t>Автоматизированная система продажи железнодорожных, автобусных  или авиационных билетов, льготных проездных билетов работает под управлением человека, который запрашивает у компьютера необходимую информацию и на ее основе принимает решение о продаже.</a:t>
            </a:r>
            <a:endParaRPr lang="ru-RU" dirty="0"/>
          </a:p>
        </p:txBody>
      </p:sp>
      <p:sp>
        <p:nvSpPr>
          <p:cNvPr id="4" name="Нижний колонтитул 3"/>
          <p:cNvSpPr>
            <a:spLocks noGrp="1"/>
          </p:cNvSpPr>
          <p:nvPr>
            <p:ph type="ftr" sz="quarter" idx="11"/>
          </p:nvPr>
        </p:nvSpPr>
        <p:spPr>
          <a:xfrm>
            <a:off x="3124200" y="6429396"/>
            <a:ext cx="3233750" cy="292079"/>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a:bodyPr>
          <a:lstStyle/>
          <a:p>
            <a:pPr marL="6350" indent="709613">
              <a:buNone/>
            </a:pPr>
            <a:r>
              <a:rPr lang="ru-RU" sz="4000" dirty="0" smtClean="0"/>
              <a:t>Совокупность информационных потоков, средств обработки, передачи и хранения данных, а также сотрудников управленческого аппарата, выполняющих операции по переработке данных, составляет </a:t>
            </a:r>
            <a:r>
              <a:rPr lang="ru-RU" sz="4000" b="1" dirty="0" smtClean="0"/>
              <a:t>информационную систему управления объектом.</a:t>
            </a:r>
            <a:endParaRPr lang="ru-RU" sz="4000" dirty="0"/>
          </a:p>
        </p:txBody>
      </p:sp>
      <p:sp>
        <p:nvSpPr>
          <p:cNvPr id="4" name="Нижний колонтитул 3"/>
          <p:cNvSpPr>
            <a:spLocks noGrp="1"/>
          </p:cNvSpPr>
          <p:nvPr>
            <p:ph type="ftr" sz="quarter" idx="11"/>
          </p:nvPr>
        </p:nvSpPr>
        <p:spPr>
          <a:xfrm>
            <a:off x="3124200" y="6357958"/>
            <a:ext cx="3519502" cy="363517"/>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214282" y="274638"/>
            <a:ext cx="8715436" cy="1143000"/>
          </a:xfrm>
        </p:spPr>
        <p:txBody>
          <a:bodyPr>
            <a:normAutofit fontScale="90000"/>
          </a:bodyPr>
          <a:lstStyle/>
          <a:p>
            <a:r>
              <a:rPr lang="ru-RU" dirty="0" smtClean="0"/>
              <a:t>Для функционирования информационной системы :</a:t>
            </a:r>
            <a:endParaRPr lang="ru-RU" dirty="0"/>
          </a:p>
        </p:txBody>
      </p:sp>
      <p:graphicFrame>
        <p:nvGraphicFramePr>
          <p:cNvPr id="8" name="Содержимое 7"/>
          <p:cNvGraphicFramePr>
            <a:graphicFrameLocks noGrp="1"/>
          </p:cNvGraphicFramePr>
          <p:nvPr>
            <p:ph idx="1"/>
          </p:nvPr>
        </p:nvGraphicFramePr>
        <p:xfrm>
          <a:off x="0" y="2143117"/>
          <a:ext cx="9144000" cy="4572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Нижний колонтитул 4"/>
          <p:cNvSpPr>
            <a:spLocks noGrp="1"/>
          </p:cNvSpPr>
          <p:nvPr>
            <p:ph type="ftr" sz="quarter" idx="11"/>
          </p:nvPr>
        </p:nvSpPr>
        <p:spPr>
          <a:xfrm>
            <a:off x="2643174" y="6357959"/>
            <a:ext cx="3752856" cy="285751"/>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8">
                                            <p:graphicEl>
                                              <a:dgm id="{4BAF8FD7-5DE9-4A48-B3C6-043E5D5F56C8}"/>
                                            </p:graphicEl>
                                          </p:spTgt>
                                        </p:tgtEl>
                                        <p:attrNameLst>
                                          <p:attrName>style.visibility</p:attrName>
                                        </p:attrNameLst>
                                      </p:cBhvr>
                                      <p:to>
                                        <p:strVal val="visible"/>
                                      </p:to>
                                    </p:set>
                                    <p:anim calcmode="lin" valueType="num">
                                      <p:cBhvr additive="base">
                                        <p:cTn id="7" dur="1000" fill="hold"/>
                                        <p:tgtEl>
                                          <p:spTgt spid="8">
                                            <p:graphicEl>
                                              <a:dgm id="{4BAF8FD7-5DE9-4A48-B3C6-043E5D5F56C8}"/>
                                            </p:graphic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8">
                                            <p:graphicEl>
                                              <a:dgm id="{4BAF8FD7-5DE9-4A48-B3C6-043E5D5F56C8}"/>
                                            </p:graphicEl>
                                          </p:spTgt>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2" fill="hold" grpId="0" nodeType="afterEffect">
                                  <p:stCondLst>
                                    <p:cond delay="0"/>
                                  </p:stCondLst>
                                  <p:childTnLst>
                                    <p:set>
                                      <p:cBhvr>
                                        <p:cTn id="11" dur="1" fill="hold">
                                          <p:stCondLst>
                                            <p:cond delay="0"/>
                                          </p:stCondLst>
                                        </p:cTn>
                                        <p:tgtEl>
                                          <p:spTgt spid="8">
                                            <p:graphicEl>
                                              <a:dgm id="{3D54AB2B-ECA8-4AB3-B815-35FABE36033E}"/>
                                            </p:graphicEl>
                                          </p:spTgt>
                                        </p:tgtEl>
                                        <p:attrNameLst>
                                          <p:attrName>style.visibility</p:attrName>
                                        </p:attrNameLst>
                                      </p:cBhvr>
                                      <p:to>
                                        <p:strVal val="visible"/>
                                      </p:to>
                                    </p:set>
                                    <p:anim calcmode="lin" valueType="num">
                                      <p:cBhvr additive="base">
                                        <p:cTn id="12" dur="1000" fill="hold"/>
                                        <p:tgtEl>
                                          <p:spTgt spid="8">
                                            <p:graphicEl>
                                              <a:dgm id="{3D54AB2B-ECA8-4AB3-B815-35FABE36033E}"/>
                                            </p:graphicEl>
                                          </p:spTgt>
                                        </p:tgtEl>
                                        <p:attrNameLst>
                                          <p:attrName>ppt_x</p:attrName>
                                        </p:attrNameLst>
                                      </p:cBhvr>
                                      <p:tavLst>
                                        <p:tav tm="0">
                                          <p:val>
                                            <p:strVal val="1+#ppt_w/2"/>
                                          </p:val>
                                        </p:tav>
                                        <p:tav tm="100000">
                                          <p:val>
                                            <p:strVal val="#ppt_x"/>
                                          </p:val>
                                        </p:tav>
                                      </p:tavLst>
                                    </p:anim>
                                    <p:anim calcmode="lin" valueType="num">
                                      <p:cBhvr additive="base">
                                        <p:cTn id="13" dur="1000" fill="hold"/>
                                        <p:tgtEl>
                                          <p:spTgt spid="8">
                                            <p:graphicEl>
                                              <a:dgm id="{3D54AB2B-ECA8-4AB3-B815-35FABE36033E}"/>
                                            </p:graphicEl>
                                          </p:spTgt>
                                        </p:tgtEl>
                                        <p:attrNameLst>
                                          <p:attrName>ppt_y</p:attrName>
                                        </p:attrNameLst>
                                      </p:cBhvr>
                                      <p:tavLst>
                                        <p:tav tm="0">
                                          <p:val>
                                            <p:strVal val="#ppt_y"/>
                                          </p:val>
                                        </p:tav>
                                        <p:tav tm="100000">
                                          <p:val>
                                            <p:strVal val="#ppt_y"/>
                                          </p:val>
                                        </p:tav>
                                      </p:tavLst>
                                    </p:anim>
                                  </p:childTnLst>
                                </p:cTn>
                              </p:par>
                            </p:childTnLst>
                          </p:cTn>
                        </p:par>
                        <p:par>
                          <p:cTn id="14" fill="hold">
                            <p:stCondLst>
                              <p:cond delay="2000"/>
                            </p:stCondLst>
                            <p:childTnLst>
                              <p:par>
                                <p:cTn id="15" presetID="2" presetClass="entr" presetSubtype="8" fill="hold" grpId="0" nodeType="afterEffect">
                                  <p:stCondLst>
                                    <p:cond delay="0"/>
                                  </p:stCondLst>
                                  <p:childTnLst>
                                    <p:set>
                                      <p:cBhvr>
                                        <p:cTn id="16" dur="1" fill="hold">
                                          <p:stCondLst>
                                            <p:cond delay="0"/>
                                          </p:stCondLst>
                                        </p:cTn>
                                        <p:tgtEl>
                                          <p:spTgt spid="8">
                                            <p:graphicEl>
                                              <a:dgm id="{DF428249-182E-4C38-A9ED-0DF3D25E3AC3}"/>
                                            </p:graphicEl>
                                          </p:spTgt>
                                        </p:tgtEl>
                                        <p:attrNameLst>
                                          <p:attrName>style.visibility</p:attrName>
                                        </p:attrNameLst>
                                      </p:cBhvr>
                                      <p:to>
                                        <p:strVal val="visible"/>
                                      </p:to>
                                    </p:set>
                                    <p:anim calcmode="lin" valueType="num">
                                      <p:cBhvr additive="base">
                                        <p:cTn id="17" dur="1000" fill="hold"/>
                                        <p:tgtEl>
                                          <p:spTgt spid="8">
                                            <p:graphicEl>
                                              <a:dgm id="{DF428249-182E-4C38-A9ED-0DF3D25E3AC3}"/>
                                            </p:graphic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8">
                                            <p:graphicEl>
                                              <a:dgm id="{DF428249-182E-4C38-A9ED-0DF3D25E3AC3}"/>
                                            </p:graphicEl>
                                          </p:spTgt>
                                        </p:tgtEl>
                                        <p:attrNameLst>
                                          <p:attrName>ppt_y</p:attrName>
                                        </p:attrNameLst>
                                      </p:cBhvr>
                                      <p:tavLst>
                                        <p:tav tm="0">
                                          <p:val>
                                            <p:strVal val="#ppt_y"/>
                                          </p:val>
                                        </p:tav>
                                        <p:tav tm="100000">
                                          <p:val>
                                            <p:strVal val="#ppt_y"/>
                                          </p:val>
                                        </p:tav>
                                      </p:tavLst>
                                    </p:anim>
                                  </p:childTnLst>
                                </p:cTn>
                              </p:par>
                            </p:childTnLst>
                          </p:cTn>
                        </p:par>
                        <p:par>
                          <p:cTn id="19" fill="hold">
                            <p:stCondLst>
                              <p:cond delay="3000"/>
                            </p:stCondLst>
                            <p:childTnLst>
                              <p:par>
                                <p:cTn id="20" presetID="2" presetClass="entr" presetSubtype="2" fill="hold" grpId="0" nodeType="afterEffect">
                                  <p:stCondLst>
                                    <p:cond delay="0"/>
                                  </p:stCondLst>
                                  <p:childTnLst>
                                    <p:set>
                                      <p:cBhvr>
                                        <p:cTn id="21" dur="1" fill="hold">
                                          <p:stCondLst>
                                            <p:cond delay="0"/>
                                          </p:stCondLst>
                                        </p:cTn>
                                        <p:tgtEl>
                                          <p:spTgt spid="8">
                                            <p:graphicEl>
                                              <a:dgm id="{E176F7B2-C600-44AB-8710-18EE97F4900E}"/>
                                            </p:graphicEl>
                                          </p:spTgt>
                                        </p:tgtEl>
                                        <p:attrNameLst>
                                          <p:attrName>style.visibility</p:attrName>
                                        </p:attrNameLst>
                                      </p:cBhvr>
                                      <p:to>
                                        <p:strVal val="visible"/>
                                      </p:to>
                                    </p:set>
                                    <p:anim calcmode="lin" valueType="num">
                                      <p:cBhvr additive="base">
                                        <p:cTn id="22" dur="1000" fill="hold"/>
                                        <p:tgtEl>
                                          <p:spTgt spid="8">
                                            <p:graphicEl>
                                              <a:dgm id="{E176F7B2-C600-44AB-8710-18EE97F4900E}"/>
                                            </p:graphicEl>
                                          </p:spTgt>
                                        </p:tgtEl>
                                        <p:attrNameLst>
                                          <p:attrName>ppt_x</p:attrName>
                                        </p:attrNameLst>
                                      </p:cBhvr>
                                      <p:tavLst>
                                        <p:tav tm="0">
                                          <p:val>
                                            <p:strVal val="1+#ppt_w/2"/>
                                          </p:val>
                                        </p:tav>
                                        <p:tav tm="100000">
                                          <p:val>
                                            <p:strVal val="#ppt_x"/>
                                          </p:val>
                                        </p:tav>
                                      </p:tavLst>
                                    </p:anim>
                                    <p:anim calcmode="lin" valueType="num">
                                      <p:cBhvr additive="base">
                                        <p:cTn id="23" dur="1000" fill="hold"/>
                                        <p:tgtEl>
                                          <p:spTgt spid="8">
                                            <p:graphicEl>
                                              <a:dgm id="{E176F7B2-C600-44AB-8710-18EE97F4900E}"/>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uiExpand="1">
        <p:bldSub>
          <a:bldDgm bld="one"/>
        </p:bldSub>
      </p:bldGraphic>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214282" y="214290"/>
            <a:ext cx="8686800" cy="928694"/>
          </a:xfrm>
        </p:spPr>
        <p:txBody>
          <a:bodyPr>
            <a:noAutofit/>
          </a:bodyPr>
          <a:lstStyle/>
          <a:p>
            <a:r>
              <a:rPr lang="ru-RU" sz="3600" dirty="0" smtClean="0"/>
              <a:t>Программное управление широко используется в технических системах:</a:t>
            </a:r>
            <a:endParaRPr lang="ru-RU" sz="3600" dirty="0"/>
          </a:p>
        </p:txBody>
      </p:sp>
      <p:sp>
        <p:nvSpPr>
          <p:cNvPr id="4" name="Нижний колонтитул 3"/>
          <p:cNvSpPr>
            <a:spLocks noGrp="1"/>
          </p:cNvSpPr>
          <p:nvPr>
            <p:ph type="ftr" sz="quarter" idx="11"/>
          </p:nvPr>
        </p:nvSpPr>
        <p:spPr>
          <a:xfrm>
            <a:off x="3124200" y="6357958"/>
            <a:ext cx="3519502" cy="363517"/>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graphicFrame>
        <p:nvGraphicFramePr>
          <p:cNvPr id="7" name="Содержимое 6"/>
          <p:cNvGraphicFramePr>
            <a:graphicFrameLocks noGrp="1"/>
          </p:cNvGraphicFramePr>
          <p:nvPr>
            <p:ph idx="1"/>
          </p:nvPr>
        </p:nvGraphicFramePr>
        <p:xfrm>
          <a:off x="457200" y="1214422"/>
          <a:ext cx="8229600" cy="5143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7">
                                            <p:graphicEl>
                                              <a:dgm id="{9B98030C-7CE3-4978-978B-6AA6C2417491}"/>
                                            </p:graphicEl>
                                          </p:spTgt>
                                        </p:tgtEl>
                                        <p:attrNameLst>
                                          <p:attrName>style.visibility</p:attrName>
                                        </p:attrNameLst>
                                      </p:cBhvr>
                                      <p:to>
                                        <p:strVal val="visible"/>
                                      </p:to>
                                    </p:set>
                                    <p:anim calcmode="lin" valueType="num">
                                      <p:cBhvr additive="base">
                                        <p:cTn id="7" dur="500" fill="hold"/>
                                        <p:tgtEl>
                                          <p:spTgt spid="7">
                                            <p:graphicEl>
                                              <a:dgm id="{9B98030C-7CE3-4978-978B-6AA6C2417491}"/>
                                            </p:graphic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
                                            <p:graphicEl>
                                              <a:dgm id="{9B98030C-7CE3-4978-978B-6AA6C2417491}"/>
                                            </p:graphic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7">
                                            <p:graphicEl>
                                              <a:dgm id="{6636CF37-9BA1-49CB-9E76-10634FA34291}"/>
                                            </p:graphicEl>
                                          </p:spTgt>
                                        </p:tgtEl>
                                        <p:attrNameLst>
                                          <p:attrName>style.visibility</p:attrName>
                                        </p:attrNameLst>
                                      </p:cBhvr>
                                      <p:to>
                                        <p:strVal val="visible"/>
                                      </p:to>
                                    </p:set>
                                    <p:anim calcmode="lin" valueType="num">
                                      <p:cBhvr additive="base">
                                        <p:cTn id="11" dur="500" fill="hold"/>
                                        <p:tgtEl>
                                          <p:spTgt spid="7">
                                            <p:graphicEl>
                                              <a:dgm id="{6636CF37-9BA1-49CB-9E76-10634FA34291}"/>
                                            </p:graphic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7">
                                            <p:graphicEl>
                                              <a:dgm id="{6636CF37-9BA1-49CB-9E76-10634FA34291}"/>
                                            </p:graphicEl>
                                          </p:spTgt>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2" fill="hold" grpId="0" nodeType="afterEffect">
                                  <p:stCondLst>
                                    <p:cond delay="0"/>
                                  </p:stCondLst>
                                  <p:childTnLst>
                                    <p:set>
                                      <p:cBhvr>
                                        <p:cTn id="15" dur="1" fill="hold">
                                          <p:stCondLst>
                                            <p:cond delay="0"/>
                                          </p:stCondLst>
                                        </p:cTn>
                                        <p:tgtEl>
                                          <p:spTgt spid="7">
                                            <p:graphicEl>
                                              <a:dgm id="{F171B71E-60E6-4DE0-9A85-E10681BDE5CC}"/>
                                            </p:graphicEl>
                                          </p:spTgt>
                                        </p:tgtEl>
                                        <p:attrNameLst>
                                          <p:attrName>style.visibility</p:attrName>
                                        </p:attrNameLst>
                                      </p:cBhvr>
                                      <p:to>
                                        <p:strVal val="visible"/>
                                      </p:to>
                                    </p:set>
                                    <p:anim calcmode="lin" valueType="num">
                                      <p:cBhvr additive="base">
                                        <p:cTn id="16" dur="500" fill="hold"/>
                                        <p:tgtEl>
                                          <p:spTgt spid="7">
                                            <p:graphicEl>
                                              <a:dgm id="{F171B71E-60E6-4DE0-9A85-E10681BDE5CC}"/>
                                            </p:graphic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7">
                                            <p:graphicEl>
                                              <a:dgm id="{F171B71E-60E6-4DE0-9A85-E10681BDE5CC}"/>
                                            </p:graphicEl>
                                          </p:spTgt>
                                        </p:tgtEl>
                                        <p:attrNameLst>
                                          <p:attrName>ppt_y</p:attrName>
                                        </p:attrNameLst>
                                      </p:cBhvr>
                                      <p:tavLst>
                                        <p:tav tm="0">
                                          <p:val>
                                            <p:strVal val="#ppt_y"/>
                                          </p:val>
                                        </p:tav>
                                        <p:tav tm="100000">
                                          <p:val>
                                            <p:strVal val="#ppt_y"/>
                                          </p:val>
                                        </p:tav>
                                      </p:tavLst>
                                    </p:anim>
                                  </p:childTnLst>
                                </p:cTn>
                              </p:par>
                              <p:par>
                                <p:cTn id="18" presetID="2" presetClass="entr" presetSubtype="2" fill="hold" grpId="0" nodeType="withEffect">
                                  <p:stCondLst>
                                    <p:cond delay="0"/>
                                  </p:stCondLst>
                                  <p:childTnLst>
                                    <p:set>
                                      <p:cBhvr>
                                        <p:cTn id="19" dur="1" fill="hold">
                                          <p:stCondLst>
                                            <p:cond delay="0"/>
                                          </p:stCondLst>
                                        </p:cTn>
                                        <p:tgtEl>
                                          <p:spTgt spid="7">
                                            <p:graphicEl>
                                              <a:dgm id="{5D6AF632-4E5D-4218-B471-7B21EEBAF4BA}"/>
                                            </p:graphicEl>
                                          </p:spTgt>
                                        </p:tgtEl>
                                        <p:attrNameLst>
                                          <p:attrName>style.visibility</p:attrName>
                                        </p:attrNameLst>
                                      </p:cBhvr>
                                      <p:to>
                                        <p:strVal val="visible"/>
                                      </p:to>
                                    </p:set>
                                    <p:anim calcmode="lin" valueType="num">
                                      <p:cBhvr additive="base">
                                        <p:cTn id="20" dur="500" fill="hold"/>
                                        <p:tgtEl>
                                          <p:spTgt spid="7">
                                            <p:graphicEl>
                                              <a:dgm id="{5D6AF632-4E5D-4218-B471-7B21EEBAF4BA}"/>
                                            </p:graphicEl>
                                          </p:spTgt>
                                        </p:tgtEl>
                                        <p:attrNameLst>
                                          <p:attrName>ppt_x</p:attrName>
                                        </p:attrNameLst>
                                      </p:cBhvr>
                                      <p:tavLst>
                                        <p:tav tm="0">
                                          <p:val>
                                            <p:strVal val="1+#ppt_w/2"/>
                                          </p:val>
                                        </p:tav>
                                        <p:tav tm="100000">
                                          <p:val>
                                            <p:strVal val="#ppt_x"/>
                                          </p:val>
                                        </p:tav>
                                      </p:tavLst>
                                    </p:anim>
                                    <p:anim calcmode="lin" valueType="num">
                                      <p:cBhvr additive="base">
                                        <p:cTn id="21" dur="500" fill="hold"/>
                                        <p:tgtEl>
                                          <p:spTgt spid="7">
                                            <p:graphicEl>
                                              <a:dgm id="{5D6AF632-4E5D-4218-B471-7B21EEBAF4BA}"/>
                                            </p:graphicEl>
                                          </p:spTgt>
                                        </p:tgtEl>
                                        <p:attrNameLst>
                                          <p:attrName>ppt_y</p:attrName>
                                        </p:attrNameLst>
                                      </p:cBhvr>
                                      <p:tavLst>
                                        <p:tav tm="0">
                                          <p:val>
                                            <p:strVal val="#ppt_y"/>
                                          </p:val>
                                        </p:tav>
                                        <p:tav tm="100000">
                                          <p:val>
                                            <p:strVal val="#ppt_y"/>
                                          </p:val>
                                        </p:tav>
                                      </p:tavLst>
                                    </p:anim>
                                  </p:childTnLst>
                                </p:cTn>
                              </p:par>
                            </p:childTnLst>
                          </p:cTn>
                        </p:par>
                        <p:par>
                          <p:cTn id="22" fill="hold">
                            <p:stCondLst>
                              <p:cond delay="1000"/>
                            </p:stCondLst>
                            <p:childTnLst>
                              <p:par>
                                <p:cTn id="23" presetID="2" presetClass="entr" presetSubtype="2" fill="hold" grpId="0" nodeType="afterEffect">
                                  <p:stCondLst>
                                    <p:cond delay="0"/>
                                  </p:stCondLst>
                                  <p:childTnLst>
                                    <p:set>
                                      <p:cBhvr>
                                        <p:cTn id="24" dur="1" fill="hold">
                                          <p:stCondLst>
                                            <p:cond delay="0"/>
                                          </p:stCondLst>
                                        </p:cTn>
                                        <p:tgtEl>
                                          <p:spTgt spid="7">
                                            <p:graphicEl>
                                              <a:dgm id="{1FC9F34D-6DBD-4825-90AD-2552E11C2BDF}"/>
                                            </p:graphicEl>
                                          </p:spTgt>
                                        </p:tgtEl>
                                        <p:attrNameLst>
                                          <p:attrName>style.visibility</p:attrName>
                                        </p:attrNameLst>
                                      </p:cBhvr>
                                      <p:to>
                                        <p:strVal val="visible"/>
                                      </p:to>
                                    </p:set>
                                    <p:anim calcmode="lin" valueType="num">
                                      <p:cBhvr additive="base">
                                        <p:cTn id="25" dur="500" fill="hold"/>
                                        <p:tgtEl>
                                          <p:spTgt spid="7">
                                            <p:graphicEl>
                                              <a:dgm id="{1FC9F34D-6DBD-4825-90AD-2552E11C2BDF}"/>
                                            </p:graphic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7">
                                            <p:graphicEl>
                                              <a:dgm id="{1FC9F34D-6DBD-4825-90AD-2552E11C2BDF}"/>
                                            </p:graphicEl>
                                          </p:spTgt>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7">
                                            <p:graphicEl>
                                              <a:dgm id="{13940113-2490-4298-A004-FAC57DE3CFF2}"/>
                                            </p:graphicEl>
                                          </p:spTgt>
                                        </p:tgtEl>
                                        <p:attrNameLst>
                                          <p:attrName>style.visibility</p:attrName>
                                        </p:attrNameLst>
                                      </p:cBhvr>
                                      <p:to>
                                        <p:strVal val="visible"/>
                                      </p:to>
                                    </p:set>
                                    <p:anim calcmode="lin" valueType="num">
                                      <p:cBhvr additive="base">
                                        <p:cTn id="29" dur="500" fill="hold"/>
                                        <p:tgtEl>
                                          <p:spTgt spid="7">
                                            <p:graphicEl>
                                              <a:dgm id="{13940113-2490-4298-A004-FAC57DE3CFF2}"/>
                                            </p:graphic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7">
                                            <p:graphicEl>
                                              <a:dgm id="{13940113-2490-4298-A004-FAC57DE3CFF2}"/>
                                            </p:graphicEl>
                                          </p:spTgt>
                                        </p:tgtEl>
                                        <p:attrNameLst>
                                          <p:attrName>ppt_y</p:attrName>
                                        </p:attrNameLst>
                                      </p:cBhvr>
                                      <p:tavLst>
                                        <p:tav tm="0">
                                          <p:val>
                                            <p:strVal val="#ppt_y"/>
                                          </p:val>
                                        </p:tav>
                                        <p:tav tm="100000">
                                          <p:val>
                                            <p:strVal val="#ppt_y"/>
                                          </p:val>
                                        </p:tav>
                                      </p:tavLst>
                                    </p:anim>
                                  </p:childTnLst>
                                </p:cTn>
                              </p:par>
                            </p:childTnLst>
                          </p:cTn>
                        </p:par>
                        <p:par>
                          <p:cTn id="31" fill="hold">
                            <p:stCondLst>
                              <p:cond delay="1500"/>
                            </p:stCondLst>
                            <p:childTnLst>
                              <p:par>
                                <p:cTn id="32" presetID="2" presetClass="entr" presetSubtype="2" fill="hold" grpId="0" nodeType="afterEffect">
                                  <p:stCondLst>
                                    <p:cond delay="0"/>
                                  </p:stCondLst>
                                  <p:childTnLst>
                                    <p:set>
                                      <p:cBhvr>
                                        <p:cTn id="33" dur="1" fill="hold">
                                          <p:stCondLst>
                                            <p:cond delay="0"/>
                                          </p:stCondLst>
                                        </p:cTn>
                                        <p:tgtEl>
                                          <p:spTgt spid="7">
                                            <p:graphicEl>
                                              <a:dgm id="{61532A6E-3050-4CB4-A4EE-A7432F87A764}"/>
                                            </p:graphicEl>
                                          </p:spTgt>
                                        </p:tgtEl>
                                        <p:attrNameLst>
                                          <p:attrName>style.visibility</p:attrName>
                                        </p:attrNameLst>
                                      </p:cBhvr>
                                      <p:to>
                                        <p:strVal val="visible"/>
                                      </p:to>
                                    </p:set>
                                    <p:anim calcmode="lin" valueType="num">
                                      <p:cBhvr additive="base">
                                        <p:cTn id="34" dur="500" fill="hold"/>
                                        <p:tgtEl>
                                          <p:spTgt spid="7">
                                            <p:graphicEl>
                                              <a:dgm id="{61532A6E-3050-4CB4-A4EE-A7432F87A764}"/>
                                            </p:graphicEl>
                                          </p:spTgt>
                                        </p:tgtEl>
                                        <p:attrNameLst>
                                          <p:attrName>ppt_x</p:attrName>
                                        </p:attrNameLst>
                                      </p:cBhvr>
                                      <p:tavLst>
                                        <p:tav tm="0">
                                          <p:val>
                                            <p:strVal val="1+#ppt_w/2"/>
                                          </p:val>
                                        </p:tav>
                                        <p:tav tm="100000">
                                          <p:val>
                                            <p:strVal val="#ppt_x"/>
                                          </p:val>
                                        </p:tav>
                                      </p:tavLst>
                                    </p:anim>
                                    <p:anim calcmode="lin" valueType="num">
                                      <p:cBhvr additive="base">
                                        <p:cTn id="35" dur="500" fill="hold"/>
                                        <p:tgtEl>
                                          <p:spTgt spid="7">
                                            <p:graphicEl>
                                              <a:dgm id="{61532A6E-3050-4CB4-A4EE-A7432F87A764}"/>
                                            </p:graphicEl>
                                          </p:spTgt>
                                        </p:tgtEl>
                                        <p:attrNameLst>
                                          <p:attrName>ppt_y</p:attrName>
                                        </p:attrNameLst>
                                      </p:cBhvr>
                                      <p:tavLst>
                                        <p:tav tm="0">
                                          <p:val>
                                            <p:strVal val="#ppt_y"/>
                                          </p:val>
                                        </p:tav>
                                        <p:tav tm="100000">
                                          <p:val>
                                            <p:strVal val="#ppt_y"/>
                                          </p:val>
                                        </p:tav>
                                      </p:tavLst>
                                    </p:anim>
                                  </p:childTnLst>
                                </p:cTn>
                              </p:par>
                              <p:par>
                                <p:cTn id="36" presetID="2" presetClass="entr" presetSubtype="2" fill="hold" grpId="0" nodeType="withEffect">
                                  <p:stCondLst>
                                    <p:cond delay="0"/>
                                  </p:stCondLst>
                                  <p:childTnLst>
                                    <p:set>
                                      <p:cBhvr>
                                        <p:cTn id="37" dur="1" fill="hold">
                                          <p:stCondLst>
                                            <p:cond delay="0"/>
                                          </p:stCondLst>
                                        </p:cTn>
                                        <p:tgtEl>
                                          <p:spTgt spid="7">
                                            <p:graphicEl>
                                              <a:dgm id="{2F4DAAA7-A075-4EF6-B651-7E0F2DF804B3}"/>
                                            </p:graphicEl>
                                          </p:spTgt>
                                        </p:tgtEl>
                                        <p:attrNameLst>
                                          <p:attrName>style.visibility</p:attrName>
                                        </p:attrNameLst>
                                      </p:cBhvr>
                                      <p:to>
                                        <p:strVal val="visible"/>
                                      </p:to>
                                    </p:set>
                                    <p:anim calcmode="lin" valueType="num">
                                      <p:cBhvr additive="base">
                                        <p:cTn id="38" dur="500" fill="hold"/>
                                        <p:tgtEl>
                                          <p:spTgt spid="7">
                                            <p:graphicEl>
                                              <a:dgm id="{2F4DAAA7-A075-4EF6-B651-7E0F2DF804B3}"/>
                                            </p:graphicEl>
                                          </p:spTgt>
                                        </p:tgtEl>
                                        <p:attrNameLst>
                                          <p:attrName>ppt_x</p:attrName>
                                        </p:attrNameLst>
                                      </p:cBhvr>
                                      <p:tavLst>
                                        <p:tav tm="0">
                                          <p:val>
                                            <p:strVal val="1+#ppt_w/2"/>
                                          </p:val>
                                        </p:tav>
                                        <p:tav tm="100000">
                                          <p:val>
                                            <p:strVal val="#ppt_x"/>
                                          </p:val>
                                        </p:tav>
                                      </p:tavLst>
                                    </p:anim>
                                    <p:anim calcmode="lin" valueType="num">
                                      <p:cBhvr additive="base">
                                        <p:cTn id="39" dur="500" fill="hold"/>
                                        <p:tgtEl>
                                          <p:spTgt spid="7">
                                            <p:graphicEl>
                                              <a:dgm id="{2F4DAAA7-A075-4EF6-B651-7E0F2DF804B3}"/>
                                            </p:graphicEl>
                                          </p:spTgt>
                                        </p:tgtEl>
                                        <p:attrNameLst>
                                          <p:attrName>ppt_y</p:attrName>
                                        </p:attrNameLst>
                                      </p:cBhvr>
                                      <p:tavLst>
                                        <p:tav tm="0">
                                          <p:val>
                                            <p:strVal val="#ppt_y"/>
                                          </p:val>
                                        </p:tav>
                                        <p:tav tm="100000">
                                          <p:val>
                                            <p:strVal val="#ppt_y"/>
                                          </p:val>
                                        </p:tav>
                                      </p:tavLst>
                                    </p:anim>
                                  </p:childTnLst>
                                </p:cTn>
                              </p:par>
                            </p:childTnLst>
                          </p:cTn>
                        </p:par>
                        <p:par>
                          <p:cTn id="40" fill="hold">
                            <p:stCondLst>
                              <p:cond delay="2000"/>
                            </p:stCondLst>
                            <p:childTnLst>
                              <p:par>
                                <p:cTn id="41" presetID="2" presetClass="entr" presetSubtype="2" fill="hold" grpId="0" nodeType="afterEffect">
                                  <p:stCondLst>
                                    <p:cond delay="0"/>
                                  </p:stCondLst>
                                  <p:childTnLst>
                                    <p:set>
                                      <p:cBhvr>
                                        <p:cTn id="42" dur="1" fill="hold">
                                          <p:stCondLst>
                                            <p:cond delay="0"/>
                                          </p:stCondLst>
                                        </p:cTn>
                                        <p:tgtEl>
                                          <p:spTgt spid="7">
                                            <p:graphicEl>
                                              <a:dgm id="{F6BC660C-29A6-447B-BD8E-B5B98277931F}"/>
                                            </p:graphicEl>
                                          </p:spTgt>
                                        </p:tgtEl>
                                        <p:attrNameLst>
                                          <p:attrName>style.visibility</p:attrName>
                                        </p:attrNameLst>
                                      </p:cBhvr>
                                      <p:to>
                                        <p:strVal val="visible"/>
                                      </p:to>
                                    </p:set>
                                    <p:anim calcmode="lin" valueType="num">
                                      <p:cBhvr additive="base">
                                        <p:cTn id="43" dur="500" fill="hold"/>
                                        <p:tgtEl>
                                          <p:spTgt spid="7">
                                            <p:graphicEl>
                                              <a:dgm id="{F6BC660C-29A6-447B-BD8E-B5B98277931F}"/>
                                            </p:graphic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7">
                                            <p:graphicEl>
                                              <a:dgm id="{F6BC660C-29A6-447B-BD8E-B5B98277931F}"/>
                                            </p:graphicEl>
                                          </p:spTgt>
                                        </p:tgtEl>
                                        <p:attrNameLst>
                                          <p:attrName>ppt_y</p:attrName>
                                        </p:attrNameLst>
                                      </p:cBhvr>
                                      <p:tavLst>
                                        <p:tav tm="0">
                                          <p:val>
                                            <p:strVal val="#ppt_y"/>
                                          </p:val>
                                        </p:tav>
                                        <p:tav tm="100000">
                                          <p:val>
                                            <p:strVal val="#ppt_y"/>
                                          </p:val>
                                        </p:tav>
                                      </p:tavLst>
                                    </p:anim>
                                  </p:childTnLst>
                                </p:cTn>
                              </p:par>
                              <p:par>
                                <p:cTn id="45" presetID="2" presetClass="entr" presetSubtype="2" fill="hold" grpId="0" nodeType="withEffect">
                                  <p:stCondLst>
                                    <p:cond delay="0"/>
                                  </p:stCondLst>
                                  <p:childTnLst>
                                    <p:set>
                                      <p:cBhvr>
                                        <p:cTn id="46" dur="1" fill="hold">
                                          <p:stCondLst>
                                            <p:cond delay="0"/>
                                          </p:stCondLst>
                                        </p:cTn>
                                        <p:tgtEl>
                                          <p:spTgt spid="7">
                                            <p:graphicEl>
                                              <a:dgm id="{68E01600-C6ED-4F6A-89F8-568DDACEA58D}"/>
                                            </p:graphicEl>
                                          </p:spTgt>
                                        </p:tgtEl>
                                        <p:attrNameLst>
                                          <p:attrName>style.visibility</p:attrName>
                                        </p:attrNameLst>
                                      </p:cBhvr>
                                      <p:to>
                                        <p:strVal val="visible"/>
                                      </p:to>
                                    </p:set>
                                    <p:anim calcmode="lin" valueType="num">
                                      <p:cBhvr additive="base">
                                        <p:cTn id="47" dur="500" fill="hold"/>
                                        <p:tgtEl>
                                          <p:spTgt spid="7">
                                            <p:graphicEl>
                                              <a:dgm id="{68E01600-C6ED-4F6A-89F8-568DDACEA58D}"/>
                                            </p:graphic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7">
                                            <p:graphicEl>
                                              <a:dgm id="{68E01600-C6ED-4F6A-89F8-568DDACEA58D}"/>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Dgm bld="one"/>
        </p:bldSub>
      </p:bldGraphic>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Тематический диктант</a:t>
            </a:r>
            <a:endParaRPr lang="ru-RU" dirty="0"/>
          </a:p>
        </p:txBody>
      </p:sp>
      <p:sp>
        <p:nvSpPr>
          <p:cNvPr id="3" name="Содержимое 2"/>
          <p:cNvSpPr>
            <a:spLocks noGrp="1"/>
          </p:cNvSpPr>
          <p:nvPr>
            <p:ph idx="1"/>
          </p:nvPr>
        </p:nvSpPr>
        <p:spPr/>
        <p:txBody>
          <a:bodyPr>
            <a:normAutofit fontScale="85000" lnSpcReduction="20000"/>
          </a:bodyPr>
          <a:lstStyle/>
          <a:p>
            <a:pPr marL="514350" lvl="0" indent="-514350">
              <a:buFont typeface="+mj-lt"/>
              <a:buAutoNum type="arabicPeriod"/>
            </a:pPr>
            <a:r>
              <a:rPr lang="ru-RU" dirty="0" smtClean="0"/>
              <a:t>Кто, где и когда провозгласил рождение новой науки связанной с разработкой теории управления?</a:t>
            </a:r>
          </a:p>
          <a:p>
            <a:pPr marL="514350" lvl="0" indent="-514350">
              <a:buFont typeface="+mj-lt"/>
              <a:buAutoNum type="arabicPeriod"/>
            </a:pPr>
            <a:r>
              <a:rPr lang="ru-RU" dirty="0" smtClean="0"/>
              <a:t>Что такое управление?</a:t>
            </a:r>
          </a:p>
          <a:p>
            <a:pPr marL="514350" lvl="0" indent="-514350">
              <a:buFont typeface="+mj-lt"/>
              <a:buAutoNum type="arabicPeriod"/>
            </a:pPr>
            <a:r>
              <a:rPr lang="ru-RU" dirty="0" smtClean="0"/>
              <a:t>Изобразить схему процесса управления без обратной связи, привести примеры.</a:t>
            </a:r>
          </a:p>
          <a:p>
            <a:pPr marL="514350" lvl="0" indent="-514350">
              <a:buFont typeface="+mj-lt"/>
              <a:buAutoNum type="arabicPeriod"/>
            </a:pPr>
            <a:r>
              <a:rPr lang="ru-RU" dirty="0" smtClean="0"/>
              <a:t>Изобразить </a:t>
            </a:r>
            <a:r>
              <a:rPr lang="ru-RU" dirty="0" smtClean="0"/>
              <a:t>схему процесса управления с обратной связью, привести примеры.</a:t>
            </a:r>
          </a:p>
          <a:p>
            <a:pPr marL="514350" lvl="0" indent="-514350">
              <a:buFont typeface="+mj-lt"/>
              <a:buAutoNum type="arabicPeriod"/>
            </a:pPr>
            <a:r>
              <a:rPr lang="ru-RU" dirty="0" smtClean="0"/>
              <a:t>Что называется обратной связью?</a:t>
            </a:r>
          </a:p>
          <a:p>
            <a:pPr marL="514350" lvl="0" indent="-514350">
              <a:buFont typeface="+mj-lt"/>
              <a:buAutoNum type="arabicPeriod"/>
            </a:pPr>
            <a:r>
              <a:rPr lang="ru-RU" dirty="0" smtClean="0"/>
              <a:t>Виды обратной связи.</a:t>
            </a:r>
          </a:p>
          <a:p>
            <a:pPr marL="514350" lvl="0" indent="-514350">
              <a:buFont typeface="+mj-lt"/>
              <a:buAutoNum type="arabicPeriod"/>
            </a:pPr>
            <a:r>
              <a:rPr lang="ru-RU" dirty="0" smtClean="0"/>
              <a:t>Перечислить три класса процессов управления.</a:t>
            </a:r>
          </a:p>
          <a:p>
            <a:endParaRPr lang="ru-RU" dirty="0"/>
          </a:p>
        </p:txBody>
      </p:sp>
      <p:sp>
        <p:nvSpPr>
          <p:cNvPr id="4" name="Нижний колонтитул 3"/>
          <p:cNvSpPr>
            <a:spLocks noGrp="1"/>
          </p:cNvSpPr>
          <p:nvPr>
            <p:ph type="ftr" sz="quarter" idx="11"/>
          </p:nvPr>
        </p:nvSpPr>
        <p:spPr>
          <a:xfrm>
            <a:off x="2714612" y="6286520"/>
            <a:ext cx="3805254" cy="365125"/>
          </a:xfrm>
        </p:spPr>
        <p:txBody>
          <a:bodyPr/>
          <a:lstStyle/>
          <a:p>
            <a:r>
              <a:rPr lang="ru-RU" dirty="0" smtClean="0"/>
              <a:t>Подготовила: Сальникова Елена Глебовна</a:t>
            </a:r>
            <a:endParaRPr lang="ru-RU"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6000" dirty="0" smtClean="0"/>
              <a:t>Домашнее задание</a:t>
            </a:r>
            <a:endParaRPr lang="ru-RU" sz="6000" dirty="0"/>
          </a:p>
        </p:txBody>
      </p:sp>
      <p:sp>
        <p:nvSpPr>
          <p:cNvPr id="3" name="Содержимое 2"/>
          <p:cNvSpPr>
            <a:spLocks noGrp="1"/>
          </p:cNvSpPr>
          <p:nvPr>
            <p:ph idx="1"/>
          </p:nvPr>
        </p:nvSpPr>
        <p:spPr>
          <a:xfrm>
            <a:off x="428596" y="2500306"/>
            <a:ext cx="8229600" cy="1900238"/>
          </a:xfrm>
        </p:spPr>
        <p:txBody>
          <a:bodyPr>
            <a:normAutofit fontScale="85000" lnSpcReduction="20000"/>
          </a:bodyPr>
          <a:lstStyle/>
          <a:p>
            <a:pPr algn="ctr">
              <a:buNone/>
            </a:pPr>
            <a:r>
              <a:rPr lang="ru-RU" sz="4800" dirty="0" smtClean="0"/>
              <a:t>Семакин И.Г. (базовый курс)</a:t>
            </a:r>
          </a:p>
          <a:p>
            <a:pPr algn="ctr">
              <a:buNone/>
            </a:pPr>
            <a:r>
              <a:rPr lang="ru-RU" sz="4800" dirty="0" smtClean="0"/>
              <a:t>9 класс</a:t>
            </a:r>
          </a:p>
          <a:p>
            <a:pPr algn="ctr">
              <a:buNone/>
            </a:pPr>
            <a:r>
              <a:rPr lang="ru-RU" sz="4800" dirty="0" smtClean="0"/>
              <a:t>§ 25, 26</a:t>
            </a:r>
            <a:endParaRPr lang="ru-RU" sz="4800" dirty="0"/>
          </a:p>
        </p:txBody>
      </p:sp>
      <p:sp>
        <p:nvSpPr>
          <p:cNvPr id="4" name="Нижний колонтитул 3"/>
          <p:cNvSpPr>
            <a:spLocks noGrp="1"/>
          </p:cNvSpPr>
          <p:nvPr>
            <p:ph type="ftr" sz="quarter" idx="11"/>
          </p:nvPr>
        </p:nvSpPr>
        <p:spPr>
          <a:xfrm>
            <a:off x="3143240" y="6143644"/>
            <a:ext cx="3662378" cy="365125"/>
          </a:xfrm>
        </p:spPr>
        <p:txBody>
          <a:bodyPr/>
          <a:lstStyle/>
          <a:p>
            <a:r>
              <a:rPr lang="ru-RU" dirty="0" smtClean="0"/>
              <a:t>Подготовила: Сальникова Елена Глебовна</a:t>
            </a:r>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smtClean="0"/>
              <a:t>Норберт</a:t>
            </a:r>
            <a:r>
              <a:rPr lang="ru-RU" b="1" dirty="0" smtClean="0"/>
              <a:t> Винер (1894- 1964 г.г.)</a:t>
            </a:r>
            <a:endParaRPr lang="ru-RU" dirty="0"/>
          </a:p>
        </p:txBody>
      </p:sp>
      <p:sp>
        <p:nvSpPr>
          <p:cNvPr id="3" name="Содержимое 2"/>
          <p:cNvSpPr>
            <a:spLocks noGrp="1"/>
          </p:cNvSpPr>
          <p:nvPr>
            <p:ph sz="half" idx="1"/>
          </p:nvPr>
        </p:nvSpPr>
        <p:spPr>
          <a:xfrm>
            <a:off x="214282" y="1142984"/>
            <a:ext cx="5072098" cy="5214974"/>
          </a:xfrm>
        </p:spPr>
        <p:txBody>
          <a:bodyPr>
            <a:noAutofit/>
          </a:bodyPr>
          <a:lstStyle/>
          <a:p>
            <a:pPr marL="92075" indent="468313" algn="just">
              <a:spcBef>
                <a:spcPts val="0"/>
              </a:spcBef>
              <a:buNone/>
            </a:pPr>
            <a:r>
              <a:rPr lang="ru-RU" sz="2100" dirty="0" err="1" smtClean="0"/>
              <a:t>Норберт</a:t>
            </a:r>
            <a:r>
              <a:rPr lang="ru-RU" sz="2100" dirty="0" smtClean="0"/>
              <a:t> Винер (1894-1964) родился в США, в семье выходца из России. Семи лет юный </a:t>
            </a:r>
            <a:r>
              <a:rPr lang="ru-RU" sz="2100" dirty="0" err="1" smtClean="0"/>
              <a:t>Норберт</a:t>
            </a:r>
            <a:r>
              <a:rPr lang="ru-RU" sz="2100" dirty="0" smtClean="0"/>
              <a:t> читал Дарвина и Данте, увлекался научной фантастикой. </a:t>
            </a:r>
          </a:p>
          <a:p>
            <a:pPr marL="92075" indent="468313" algn="just">
              <a:spcBef>
                <a:spcPts val="0"/>
              </a:spcBef>
              <a:buNone/>
            </a:pPr>
            <a:r>
              <a:rPr lang="ru-RU" sz="2100" dirty="0" smtClean="0"/>
              <a:t>В 14 лет, по окончании колледжа, он получил первую ученую степень </a:t>
            </a:r>
            <a:r>
              <a:rPr lang="en-US" sz="2100" dirty="0" smtClean="0"/>
              <a:t>-</a:t>
            </a:r>
            <a:r>
              <a:rPr lang="ru-RU" sz="2100" dirty="0" smtClean="0"/>
              <a:t> бакалавра искусств. </a:t>
            </a:r>
          </a:p>
          <a:p>
            <a:pPr marL="92075" indent="468313" algn="just">
              <a:spcBef>
                <a:spcPts val="0"/>
              </a:spcBef>
              <a:buNone/>
            </a:pPr>
            <a:r>
              <a:rPr lang="ru-RU" sz="2100" dirty="0" smtClean="0"/>
              <a:t>Затем учился в Корнельском и Гарвардском университетах и в 17 лет получил степень магистра искусств, а через год стал доктором философии по специальности </a:t>
            </a:r>
            <a:r>
              <a:rPr lang="ru-RU" sz="2100" dirty="0" smtClean="0"/>
              <a:t>«математическая логика» </a:t>
            </a:r>
            <a:endParaRPr lang="ru-RU" sz="2100" dirty="0" smtClean="0"/>
          </a:p>
          <a:p>
            <a:pPr marL="92075" indent="468313" algn="just">
              <a:spcBef>
                <a:spcPts val="0"/>
              </a:spcBef>
              <a:buNone/>
            </a:pPr>
            <a:r>
              <a:rPr lang="ru-RU" sz="2100" dirty="0" smtClean="0"/>
              <a:t>С 1919 года и до своей кончины он работал в </a:t>
            </a:r>
            <a:r>
              <a:rPr lang="ru-RU" sz="2100" dirty="0" err="1" smtClean="0"/>
              <a:t>Массачусетсском</a:t>
            </a:r>
            <a:r>
              <a:rPr lang="ru-RU" sz="2100" dirty="0" smtClean="0"/>
              <a:t> технологическом институте в качестве профессора математики.</a:t>
            </a:r>
            <a:endParaRPr lang="ru-RU" sz="2100" dirty="0"/>
          </a:p>
        </p:txBody>
      </p:sp>
      <p:sp>
        <p:nvSpPr>
          <p:cNvPr id="5" name="Нижний колонтитул 4"/>
          <p:cNvSpPr>
            <a:spLocks noGrp="1"/>
          </p:cNvSpPr>
          <p:nvPr>
            <p:ph type="ftr" sz="quarter" idx="11"/>
          </p:nvPr>
        </p:nvSpPr>
        <p:spPr>
          <a:xfrm>
            <a:off x="3124200" y="6356350"/>
            <a:ext cx="3805254" cy="365125"/>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pic>
        <p:nvPicPr>
          <p:cNvPr id="1026" name="Picture 2" descr="Норберт Винер"/>
          <p:cNvPicPr>
            <a:picLocks noGrp="1" noChangeAspect="1" noChangeArrowheads="1"/>
          </p:cNvPicPr>
          <p:nvPr>
            <p:ph sz="half" idx="2"/>
          </p:nvPr>
        </p:nvPicPr>
        <p:blipFill>
          <a:blip r:embed="rId2"/>
          <a:srcRect/>
          <a:stretch>
            <a:fillRect/>
          </a:stretch>
        </p:blipFill>
        <p:spPr bwMode="auto">
          <a:xfrm>
            <a:off x="5715008" y="1500174"/>
            <a:ext cx="2786090" cy="436023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fontScale="92500" lnSpcReduction="10000"/>
          </a:bodyPr>
          <a:lstStyle/>
          <a:p>
            <a:pPr marL="3175" indent="557213">
              <a:buNone/>
            </a:pPr>
            <a:r>
              <a:rPr lang="ru-RU" dirty="0" smtClean="0"/>
              <a:t>Винер выдвинул принцип обратной связи, заключающийся в использовании информации, поступающей из окружающей среды для изменения поведения машины.</a:t>
            </a:r>
          </a:p>
          <a:p>
            <a:pPr marL="3175" indent="557213">
              <a:buNone/>
            </a:pPr>
            <a:r>
              <a:rPr lang="ru-RU" dirty="0" smtClean="0"/>
              <a:t> Ученый доказывал, что благодаря обратной связи все живое приспосабливается к окружающей </a:t>
            </a:r>
            <a:r>
              <a:rPr lang="ru-RU" u="sng" dirty="0" smtClean="0"/>
              <a:t>среде</a:t>
            </a:r>
            <a:r>
              <a:rPr lang="ru-RU" dirty="0" smtClean="0"/>
              <a:t> и добивается своей </a:t>
            </a:r>
            <a:r>
              <a:rPr lang="ru-RU" i="1" u="sng" dirty="0" smtClean="0"/>
              <a:t>цели</a:t>
            </a:r>
            <a:r>
              <a:rPr lang="ru-RU" dirty="0" smtClean="0"/>
              <a:t>.</a:t>
            </a:r>
          </a:p>
          <a:p>
            <a:pPr marL="3175" indent="557213">
              <a:buNone/>
            </a:pPr>
            <a:r>
              <a:rPr lang="ru-RU" dirty="0" smtClean="0"/>
              <a:t>На основании своих исследований Винер выявил аналогию между поведением машин и живых организмов в их приспособлении к изменениям в окружающей среде с помощью универсального механизма обратной связи.</a:t>
            </a:r>
            <a:endParaRPr lang="ru-RU" dirty="0"/>
          </a:p>
        </p:txBody>
      </p:sp>
      <p:sp>
        <p:nvSpPr>
          <p:cNvPr id="4" name="Нижний колонтитул 3"/>
          <p:cNvSpPr>
            <a:spLocks noGrp="1"/>
          </p:cNvSpPr>
          <p:nvPr>
            <p:ph type="ftr" sz="quarter" idx="11"/>
          </p:nvPr>
        </p:nvSpPr>
        <p:spPr>
          <a:xfrm>
            <a:off x="2714612" y="6286520"/>
            <a:ext cx="3876692" cy="365125"/>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8229600" cy="5340369"/>
          </a:xfrm>
        </p:spPr>
        <p:txBody>
          <a:bodyPr>
            <a:normAutofit/>
          </a:bodyPr>
          <a:lstStyle/>
          <a:p>
            <a:pPr marL="3175" indent="557213">
              <a:buNone/>
            </a:pPr>
            <a:r>
              <a:rPr lang="ru-RU" dirty="0" smtClean="0"/>
              <a:t>Обратил внимание на важную роль обратной связи для поддержания гомеостаза — механизма обеспечения устойчивости основных физиологических функций живого организма. Он установил аналогию между нервной системой живого организма и вычислительной машиной: в обоих случаях важную функцию играет </a:t>
            </a:r>
            <a:r>
              <a:rPr lang="ru-RU" i="1" u="sng" dirty="0" smtClean="0"/>
              <a:t>память</a:t>
            </a:r>
            <a:r>
              <a:rPr lang="ru-RU" dirty="0" smtClean="0"/>
              <a:t>, то есть способность сохранить результаты прежних действий для использования в будущем.</a:t>
            </a:r>
            <a:endParaRPr lang="ru-RU" dirty="0"/>
          </a:p>
        </p:txBody>
      </p:sp>
      <p:sp>
        <p:nvSpPr>
          <p:cNvPr id="4" name="Нижний колонтитул 3"/>
          <p:cNvSpPr>
            <a:spLocks noGrp="1"/>
          </p:cNvSpPr>
          <p:nvPr>
            <p:ph type="ftr" sz="quarter" idx="11"/>
          </p:nvPr>
        </p:nvSpPr>
        <p:spPr>
          <a:xfrm>
            <a:off x="3124200" y="6429396"/>
            <a:ext cx="3233750" cy="292079"/>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357166"/>
            <a:ext cx="8686800" cy="3643338"/>
          </a:xfrm>
        </p:spPr>
        <p:txBody>
          <a:bodyPr>
            <a:normAutofit/>
          </a:bodyPr>
          <a:lstStyle/>
          <a:p>
            <a:pPr indent="530225" algn="l"/>
            <a:r>
              <a:rPr lang="ru-RU" sz="2800" b="1" i="1" dirty="0" smtClean="0"/>
              <a:t>Управление</a:t>
            </a:r>
            <a:r>
              <a:rPr lang="ru-RU" sz="2800" i="1" dirty="0" smtClean="0"/>
              <a:t> есть целенаправленное воздействие одних объектов, которые являются управляющими, на другие объекты – управляемые.</a:t>
            </a:r>
            <a:br>
              <a:rPr lang="ru-RU" sz="2800" i="1" dirty="0" smtClean="0"/>
            </a:br>
            <a:r>
              <a:rPr lang="ru-RU" sz="2800" i="1" dirty="0" smtClean="0"/>
              <a:t>        </a:t>
            </a:r>
            <a:r>
              <a:rPr lang="ru-RU" sz="2800" dirty="0" smtClean="0"/>
              <a:t>Простейшая ситуация - два объекта: один - управляющий, второй - управляемый. Например: человек и телевизор, хозяин и собака, светофор и автомобиль.</a:t>
            </a:r>
            <a:endParaRPr lang="ru-RU" sz="2800" dirty="0"/>
          </a:p>
        </p:txBody>
      </p:sp>
      <p:sp>
        <p:nvSpPr>
          <p:cNvPr id="4" name="Нижний колонтитул 3"/>
          <p:cNvSpPr>
            <a:spLocks noGrp="1"/>
          </p:cNvSpPr>
          <p:nvPr>
            <p:ph type="ftr" sz="quarter" idx="11"/>
          </p:nvPr>
        </p:nvSpPr>
        <p:spPr>
          <a:xfrm>
            <a:off x="2857488" y="6286520"/>
            <a:ext cx="3590940" cy="365125"/>
          </a:xfrm>
        </p:spPr>
        <p:txBody>
          <a:bodyPr/>
          <a:lstStyle/>
          <a:p>
            <a:r>
              <a:rPr lang="ru-RU" smtClean="0">
                <a:solidFill>
                  <a:schemeClr val="tx1"/>
                </a:solidFill>
              </a:rPr>
              <a:t>Подготовила: Сальникова Елена Глебовна</a:t>
            </a:r>
            <a:endParaRPr lang="ru-RU">
              <a:solidFill>
                <a:schemeClr val="tx1"/>
              </a:solidFill>
            </a:endParaRPr>
          </a:p>
        </p:txBody>
      </p:sp>
      <p:grpSp>
        <p:nvGrpSpPr>
          <p:cNvPr id="12" name="Группа 11"/>
          <p:cNvGrpSpPr/>
          <p:nvPr/>
        </p:nvGrpSpPr>
        <p:grpSpPr>
          <a:xfrm>
            <a:off x="500034" y="3929066"/>
            <a:ext cx="8429684" cy="1594790"/>
            <a:chOff x="357158" y="3357562"/>
            <a:chExt cx="8429684" cy="1594790"/>
          </a:xfrm>
        </p:grpSpPr>
        <p:sp>
          <p:nvSpPr>
            <p:cNvPr id="7" name="Прямоугольник с двумя вырезанными противолежащими углами 6"/>
            <p:cNvSpPr/>
            <p:nvPr/>
          </p:nvSpPr>
          <p:spPr>
            <a:xfrm>
              <a:off x="357158" y="3714752"/>
              <a:ext cx="2857520" cy="928694"/>
            </a:xfrm>
            <a:prstGeom prst="snip2Diag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3200" dirty="0" smtClean="0"/>
                <a:t>Управляющий объект</a:t>
              </a:r>
              <a:endParaRPr lang="ru-RU" sz="3200" dirty="0"/>
            </a:p>
          </p:txBody>
        </p:sp>
        <p:sp>
          <p:nvSpPr>
            <p:cNvPr id="8" name="Прямоугольник с двумя вырезанными противолежащими углами 7"/>
            <p:cNvSpPr/>
            <p:nvPr/>
          </p:nvSpPr>
          <p:spPr>
            <a:xfrm>
              <a:off x="5929322" y="3714752"/>
              <a:ext cx="2857520" cy="928694"/>
            </a:xfrm>
            <a:prstGeom prst="snip2Diag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3200" dirty="0" smtClean="0"/>
                <a:t>Управляемый объект</a:t>
              </a:r>
              <a:endParaRPr lang="ru-RU" sz="3200" dirty="0"/>
            </a:p>
          </p:txBody>
        </p:sp>
        <p:sp>
          <p:nvSpPr>
            <p:cNvPr id="9" name="Стрелка вправо 8"/>
            <p:cNvSpPr/>
            <p:nvPr/>
          </p:nvSpPr>
          <p:spPr>
            <a:xfrm>
              <a:off x="3214678" y="3857628"/>
              <a:ext cx="2714644" cy="642942"/>
            </a:xfrm>
            <a:prstGeom prst="rightArrow">
              <a:avLst>
                <a:gd name="adj1" fmla="val 50000"/>
                <a:gd name="adj2" fmla="val 117096"/>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ru-RU"/>
            </a:p>
          </p:txBody>
        </p:sp>
        <p:sp>
          <p:nvSpPr>
            <p:cNvPr id="10" name="TextBox 9"/>
            <p:cNvSpPr txBox="1"/>
            <p:nvPr/>
          </p:nvSpPr>
          <p:spPr>
            <a:xfrm>
              <a:off x="3286116" y="3357562"/>
              <a:ext cx="2428892" cy="523220"/>
            </a:xfrm>
            <a:prstGeom prst="rect">
              <a:avLst/>
            </a:prstGeom>
            <a:noFill/>
          </p:spPr>
          <p:txBody>
            <a:bodyPr wrap="square" rtlCol="0">
              <a:spAutoFit/>
            </a:bodyPr>
            <a:lstStyle/>
            <a:p>
              <a:r>
                <a:rPr lang="ru-RU" sz="2800" dirty="0" smtClean="0"/>
                <a:t>Управляющее</a:t>
              </a:r>
              <a:endParaRPr lang="ru-RU" sz="2800" dirty="0"/>
            </a:p>
          </p:txBody>
        </p:sp>
        <p:sp>
          <p:nvSpPr>
            <p:cNvPr id="11" name="TextBox 10"/>
            <p:cNvSpPr txBox="1"/>
            <p:nvPr/>
          </p:nvSpPr>
          <p:spPr>
            <a:xfrm>
              <a:off x="3357554" y="4429132"/>
              <a:ext cx="2143140" cy="523220"/>
            </a:xfrm>
            <a:prstGeom prst="rect">
              <a:avLst/>
            </a:prstGeom>
            <a:noFill/>
          </p:spPr>
          <p:txBody>
            <a:bodyPr wrap="square" rtlCol="0">
              <a:spAutoFit/>
            </a:bodyPr>
            <a:lstStyle/>
            <a:p>
              <a:r>
                <a:rPr lang="ru-RU" sz="2800" dirty="0" smtClean="0"/>
                <a:t>воздействие</a:t>
              </a:r>
              <a:endParaRPr lang="ru-RU" sz="2800" dirty="0"/>
            </a:p>
          </p:txBody>
        </p:sp>
      </p:grpSp>
      <p:sp>
        <p:nvSpPr>
          <p:cNvPr id="13" name="Прямоугольник 12"/>
          <p:cNvSpPr/>
          <p:nvPr/>
        </p:nvSpPr>
        <p:spPr>
          <a:xfrm>
            <a:off x="2071670" y="5786454"/>
            <a:ext cx="5572164" cy="400110"/>
          </a:xfrm>
          <a:prstGeom prst="rect">
            <a:avLst/>
          </a:prstGeom>
        </p:spPr>
        <p:txBody>
          <a:bodyPr wrap="square">
            <a:spAutoFit/>
          </a:bodyPr>
          <a:lstStyle/>
          <a:p>
            <a:r>
              <a:rPr lang="ru-RU" sz="2000" b="1" dirty="0" smtClean="0"/>
              <a:t>Схема системы управления без обратной связи</a:t>
            </a:r>
            <a:endParaRPr lang="ru-RU" sz="20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082660"/>
          </a:xfrm>
        </p:spPr>
        <p:txBody>
          <a:bodyPr>
            <a:normAutofit fontScale="90000"/>
          </a:bodyPr>
          <a:lstStyle/>
          <a:p>
            <a:r>
              <a:rPr lang="ru-RU" dirty="0" smtClean="0"/>
              <a:t>Управляющее воздействие производится в разных формах:</a:t>
            </a:r>
            <a:endParaRPr lang="ru-RU" dirty="0"/>
          </a:p>
        </p:txBody>
      </p:sp>
      <p:graphicFrame>
        <p:nvGraphicFramePr>
          <p:cNvPr id="5" name="Содержимое 4"/>
          <p:cNvGraphicFramePr>
            <a:graphicFrameLocks noGrp="1"/>
          </p:cNvGraphicFramePr>
          <p:nvPr>
            <p:ph idx="1"/>
          </p:nvPr>
        </p:nvGraphicFramePr>
        <p:xfrm>
          <a:off x="-32" y="1600200"/>
          <a:ext cx="8643998" cy="47577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Нижний колонтитул 3"/>
          <p:cNvSpPr>
            <a:spLocks noGrp="1"/>
          </p:cNvSpPr>
          <p:nvPr>
            <p:ph type="ftr" sz="quarter" idx="11"/>
          </p:nvPr>
        </p:nvSpPr>
        <p:spPr>
          <a:xfrm>
            <a:off x="3124200" y="6356350"/>
            <a:ext cx="3948130" cy="365125"/>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5">
                                            <p:graphicEl>
                                              <a:dgm id="{420515B8-448A-4DE4-8276-7D1D3D983EA1}"/>
                                            </p:graphicEl>
                                          </p:spTgt>
                                        </p:tgtEl>
                                        <p:attrNameLst>
                                          <p:attrName>style.visibility</p:attrName>
                                        </p:attrNameLst>
                                      </p:cBhvr>
                                      <p:to>
                                        <p:strVal val="visible"/>
                                      </p:to>
                                    </p:set>
                                    <p:anim calcmode="lin" valueType="num">
                                      <p:cBhvr additive="base">
                                        <p:cTn id="7" dur="500" fill="hold"/>
                                        <p:tgtEl>
                                          <p:spTgt spid="5">
                                            <p:graphicEl>
                                              <a:dgm id="{420515B8-448A-4DE4-8276-7D1D3D983EA1}"/>
                                            </p:graphic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
                                            <p:graphicEl>
                                              <a:dgm id="{420515B8-448A-4DE4-8276-7D1D3D983EA1}"/>
                                            </p:graphic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5">
                                            <p:graphicEl>
                                              <a:dgm id="{3F62E157-83AB-4420-B73E-4CA7E082D693}"/>
                                            </p:graphicEl>
                                          </p:spTgt>
                                        </p:tgtEl>
                                        <p:attrNameLst>
                                          <p:attrName>style.visibility</p:attrName>
                                        </p:attrNameLst>
                                      </p:cBhvr>
                                      <p:to>
                                        <p:strVal val="visible"/>
                                      </p:to>
                                    </p:set>
                                    <p:anim calcmode="lin" valueType="num">
                                      <p:cBhvr additive="base">
                                        <p:cTn id="12" dur="500" fill="hold"/>
                                        <p:tgtEl>
                                          <p:spTgt spid="5">
                                            <p:graphicEl>
                                              <a:dgm id="{3F62E157-83AB-4420-B73E-4CA7E082D693}"/>
                                            </p:graphic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5">
                                            <p:graphicEl>
                                              <a:dgm id="{3F62E157-83AB-4420-B73E-4CA7E082D693}"/>
                                            </p:graphicEl>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2" fill="hold" grpId="0" nodeType="afterEffect">
                                  <p:stCondLst>
                                    <p:cond delay="0"/>
                                  </p:stCondLst>
                                  <p:childTnLst>
                                    <p:set>
                                      <p:cBhvr>
                                        <p:cTn id="16" dur="1" fill="hold">
                                          <p:stCondLst>
                                            <p:cond delay="0"/>
                                          </p:stCondLst>
                                        </p:cTn>
                                        <p:tgtEl>
                                          <p:spTgt spid="5">
                                            <p:graphicEl>
                                              <a:dgm id="{B1E93B21-9129-4B6F-98EA-81F993B05948}"/>
                                            </p:graphicEl>
                                          </p:spTgt>
                                        </p:tgtEl>
                                        <p:attrNameLst>
                                          <p:attrName>style.visibility</p:attrName>
                                        </p:attrNameLst>
                                      </p:cBhvr>
                                      <p:to>
                                        <p:strVal val="visible"/>
                                      </p:to>
                                    </p:set>
                                    <p:anim calcmode="lin" valueType="num">
                                      <p:cBhvr additive="base">
                                        <p:cTn id="17" dur="500" fill="hold"/>
                                        <p:tgtEl>
                                          <p:spTgt spid="5">
                                            <p:graphicEl>
                                              <a:dgm id="{B1E93B21-9129-4B6F-98EA-81F993B05948}"/>
                                            </p:graphic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5">
                                            <p:graphicEl>
                                              <a:dgm id="{B1E93B21-9129-4B6F-98EA-81F993B05948}"/>
                                            </p:graphicEl>
                                          </p:spTgt>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2" fill="hold" grpId="0" nodeType="afterEffect">
                                  <p:stCondLst>
                                    <p:cond delay="0"/>
                                  </p:stCondLst>
                                  <p:childTnLst>
                                    <p:set>
                                      <p:cBhvr>
                                        <p:cTn id="21" dur="1" fill="hold">
                                          <p:stCondLst>
                                            <p:cond delay="0"/>
                                          </p:stCondLst>
                                        </p:cTn>
                                        <p:tgtEl>
                                          <p:spTgt spid="5">
                                            <p:graphicEl>
                                              <a:dgm id="{742C34F3-6534-4262-83D2-123C95314157}"/>
                                            </p:graphicEl>
                                          </p:spTgt>
                                        </p:tgtEl>
                                        <p:attrNameLst>
                                          <p:attrName>style.visibility</p:attrName>
                                        </p:attrNameLst>
                                      </p:cBhvr>
                                      <p:to>
                                        <p:strVal val="visible"/>
                                      </p:to>
                                    </p:set>
                                    <p:anim calcmode="lin" valueType="num">
                                      <p:cBhvr additive="base">
                                        <p:cTn id="22" dur="500" fill="hold"/>
                                        <p:tgtEl>
                                          <p:spTgt spid="5">
                                            <p:graphicEl>
                                              <a:dgm id="{742C34F3-6534-4262-83D2-123C95314157}"/>
                                            </p:graphic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5">
                                            <p:graphicEl>
                                              <a:dgm id="{742C34F3-6534-4262-83D2-123C95314157}"/>
                                            </p:graphicEl>
                                          </p:spTgt>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2" fill="hold" grpId="0" nodeType="afterEffect">
                                  <p:stCondLst>
                                    <p:cond delay="0"/>
                                  </p:stCondLst>
                                  <p:childTnLst>
                                    <p:set>
                                      <p:cBhvr>
                                        <p:cTn id="26" dur="1" fill="hold">
                                          <p:stCondLst>
                                            <p:cond delay="0"/>
                                          </p:stCondLst>
                                        </p:cTn>
                                        <p:tgtEl>
                                          <p:spTgt spid="5">
                                            <p:graphicEl>
                                              <a:dgm id="{F513BAAC-28DB-4B97-BC65-4CCC6FB9EAFA}"/>
                                            </p:graphicEl>
                                          </p:spTgt>
                                        </p:tgtEl>
                                        <p:attrNameLst>
                                          <p:attrName>style.visibility</p:attrName>
                                        </p:attrNameLst>
                                      </p:cBhvr>
                                      <p:to>
                                        <p:strVal val="visible"/>
                                      </p:to>
                                    </p:set>
                                    <p:anim calcmode="lin" valueType="num">
                                      <p:cBhvr additive="base">
                                        <p:cTn id="27" dur="500" fill="hold"/>
                                        <p:tgtEl>
                                          <p:spTgt spid="5">
                                            <p:graphicEl>
                                              <a:dgm id="{F513BAAC-28DB-4B97-BC65-4CCC6FB9EAFA}"/>
                                            </p:graphic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5">
                                            <p:graphicEl>
                                              <a:dgm id="{F513BAAC-28DB-4B97-BC65-4CCC6FB9EAFA}"/>
                                            </p:graphicEl>
                                          </p:spTgt>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2" fill="hold" grpId="0" nodeType="afterEffect">
                                  <p:stCondLst>
                                    <p:cond delay="0"/>
                                  </p:stCondLst>
                                  <p:childTnLst>
                                    <p:set>
                                      <p:cBhvr>
                                        <p:cTn id="31" dur="1" fill="hold">
                                          <p:stCondLst>
                                            <p:cond delay="0"/>
                                          </p:stCondLst>
                                        </p:cTn>
                                        <p:tgtEl>
                                          <p:spTgt spid="5">
                                            <p:graphicEl>
                                              <a:dgm id="{49DD81C2-D74E-424D-9283-7DD7F2BECAE4}"/>
                                            </p:graphicEl>
                                          </p:spTgt>
                                        </p:tgtEl>
                                        <p:attrNameLst>
                                          <p:attrName>style.visibility</p:attrName>
                                        </p:attrNameLst>
                                      </p:cBhvr>
                                      <p:to>
                                        <p:strVal val="visible"/>
                                      </p:to>
                                    </p:set>
                                    <p:anim calcmode="lin" valueType="num">
                                      <p:cBhvr additive="base">
                                        <p:cTn id="32" dur="500" fill="hold"/>
                                        <p:tgtEl>
                                          <p:spTgt spid="5">
                                            <p:graphicEl>
                                              <a:dgm id="{49DD81C2-D74E-424D-9283-7DD7F2BECAE4}"/>
                                            </p:graphicEl>
                                          </p:spTgt>
                                        </p:tgtEl>
                                        <p:attrNameLst>
                                          <p:attrName>ppt_x</p:attrName>
                                        </p:attrNameLst>
                                      </p:cBhvr>
                                      <p:tavLst>
                                        <p:tav tm="0">
                                          <p:val>
                                            <p:strVal val="1+#ppt_w/2"/>
                                          </p:val>
                                        </p:tav>
                                        <p:tav tm="100000">
                                          <p:val>
                                            <p:strVal val="#ppt_x"/>
                                          </p:val>
                                        </p:tav>
                                      </p:tavLst>
                                    </p:anim>
                                    <p:anim calcmode="lin" valueType="num">
                                      <p:cBhvr additive="base">
                                        <p:cTn id="33" dur="500" fill="hold"/>
                                        <p:tgtEl>
                                          <p:spTgt spid="5">
                                            <p:graphicEl>
                                              <a:dgm id="{49DD81C2-D74E-424D-9283-7DD7F2BECAE4}"/>
                                            </p:graphicEl>
                                          </p:spTgt>
                                        </p:tgtEl>
                                        <p:attrNameLst>
                                          <p:attrName>ppt_y</p:attrName>
                                        </p:attrNameLst>
                                      </p:cBhvr>
                                      <p:tavLst>
                                        <p:tav tm="0">
                                          <p:val>
                                            <p:strVal val="#ppt_y"/>
                                          </p:val>
                                        </p:tav>
                                        <p:tav tm="100000">
                                          <p:val>
                                            <p:strVal val="#ppt_y"/>
                                          </p:val>
                                        </p:tav>
                                      </p:tavLst>
                                    </p:anim>
                                  </p:childTnLst>
                                </p:cTn>
                              </p:par>
                            </p:childTnLst>
                          </p:cTn>
                        </p:par>
                        <p:par>
                          <p:cTn id="34" fill="hold">
                            <p:stCondLst>
                              <p:cond delay="3000"/>
                            </p:stCondLst>
                            <p:childTnLst>
                              <p:par>
                                <p:cTn id="35" presetID="2" presetClass="entr" presetSubtype="2" fill="hold" grpId="0" nodeType="afterEffect">
                                  <p:stCondLst>
                                    <p:cond delay="0"/>
                                  </p:stCondLst>
                                  <p:childTnLst>
                                    <p:set>
                                      <p:cBhvr>
                                        <p:cTn id="36" dur="1" fill="hold">
                                          <p:stCondLst>
                                            <p:cond delay="0"/>
                                          </p:stCondLst>
                                        </p:cTn>
                                        <p:tgtEl>
                                          <p:spTgt spid="5">
                                            <p:graphicEl>
                                              <a:dgm id="{0AEE3BDF-7484-4CBC-BD1A-1FF1EED42431}"/>
                                            </p:graphicEl>
                                          </p:spTgt>
                                        </p:tgtEl>
                                        <p:attrNameLst>
                                          <p:attrName>style.visibility</p:attrName>
                                        </p:attrNameLst>
                                      </p:cBhvr>
                                      <p:to>
                                        <p:strVal val="visible"/>
                                      </p:to>
                                    </p:set>
                                    <p:anim calcmode="lin" valueType="num">
                                      <p:cBhvr additive="base">
                                        <p:cTn id="37" dur="500" fill="hold"/>
                                        <p:tgtEl>
                                          <p:spTgt spid="5">
                                            <p:graphicEl>
                                              <a:dgm id="{0AEE3BDF-7484-4CBC-BD1A-1FF1EED42431}"/>
                                            </p:graphic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5">
                                            <p:graphicEl>
                                              <a:dgm id="{0AEE3BDF-7484-4CBC-BD1A-1FF1EED42431}"/>
                                            </p:graphicEl>
                                          </p:spTgt>
                                        </p:tgtEl>
                                        <p:attrNameLst>
                                          <p:attrName>ppt_y</p:attrName>
                                        </p:attrNameLst>
                                      </p:cBhvr>
                                      <p:tavLst>
                                        <p:tav tm="0">
                                          <p:val>
                                            <p:strVal val="#ppt_y"/>
                                          </p:val>
                                        </p:tav>
                                        <p:tav tm="100000">
                                          <p:val>
                                            <p:strVal val="#ppt_y"/>
                                          </p:val>
                                        </p:tav>
                                      </p:tavLst>
                                    </p:anim>
                                  </p:childTnLst>
                                </p:cTn>
                              </p:par>
                            </p:childTnLst>
                          </p:cTn>
                        </p:par>
                        <p:par>
                          <p:cTn id="39" fill="hold">
                            <p:stCondLst>
                              <p:cond delay="3500"/>
                            </p:stCondLst>
                            <p:childTnLst>
                              <p:par>
                                <p:cTn id="40" presetID="2" presetClass="entr" presetSubtype="2" fill="hold" grpId="0" nodeType="afterEffect">
                                  <p:stCondLst>
                                    <p:cond delay="0"/>
                                  </p:stCondLst>
                                  <p:childTnLst>
                                    <p:set>
                                      <p:cBhvr>
                                        <p:cTn id="41" dur="1" fill="hold">
                                          <p:stCondLst>
                                            <p:cond delay="0"/>
                                          </p:stCondLst>
                                        </p:cTn>
                                        <p:tgtEl>
                                          <p:spTgt spid="5">
                                            <p:graphicEl>
                                              <a:dgm id="{962284D6-ED83-49AB-931D-BE34B287CC82}"/>
                                            </p:graphicEl>
                                          </p:spTgt>
                                        </p:tgtEl>
                                        <p:attrNameLst>
                                          <p:attrName>style.visibility</p:attrName>
                                        </p:attrNameLst>
                                      </p:cBhvr>
                                      <p:to>
                                        <p:strVal val="visible"/>
                                      </p:to>
                                    </p:set>
                                    <p:anim calcmode="lin" valueType="num">
                                      <p:cBhvr additive="base">
                                        <p:cTn id="42" dur="500" fill="hold"/>
                                        <p:tgtEl>
                                          <p:spTgt spid="5">
                                            <p:graphicEl>
                                              <a:dgm id="{962284D6-ED83-49AB-931D-BE34B287CC82}"/>
                                            </p:graphicEl>
                                          </p:spTgt>
                                        </p:tgtEl>
                                        <p:attrNameLst>
                                          <p:attrName>ppt_x</p:attrName>
                                        </p:attrNameLst>
                                      </p:cBhvr>
                                      <p:tavLst>
                                        <p:tav tm="0">
                                          <p:val>
                                            <p:strVal val="1+#ppt_w/2"/>
                                          </p:val>
                                        </p:tav>
                                        <p:tav tm="100000">
                                          <p:val>
                                            <p:strVal val="#ppt_x"/>
                                          </p:val>
                                        </p:tav>
                                      </p:tavLst>
                                    </p:anim>
                                    <p:anim calcmode="lin" valueType="num">
                                      <p:cBhvr additive="base">
                                        <p:cTn id="43" dur="500" fill="hold"/>
                                        <p:tgtEl>
                                          <p:spTgt spid="5">
                                            <p:graphicEl>
                                              <a:dgm id="{962284D6-ED83-49AB-931D-BE34B287CC82}"/>
                                            </p:graphicEl>
                                          </p:spTgt>
                                        </p:tgtEl>
                                        <p:attrNameLst>
                                          <p:attrName>ppt_y</p:attrName>
                                        </p:attrNameLst>
                                      </p:cBhvr>
                                      <p:tavLst>
                                        <p:tav tm="0">
                                          <p:val>
                                            <p:strVal val="#ppt_y"/>
                                          </p:val>
                                        </p:tav>
                                        <p:tav tm="100000">
                                          <p:val>
                                            <p:strVal val="#ppt_y"/>
                                          </p:val>
                                        </p:tav>
                                      </p:tavLst>
                                    </p:anim>
                                  </p:childTnLst>
                                </p:cTn>
                              </p:par>
                            </p:childTnLst>
                          </p:cTn>
                        </p:par>
                        <p:par>
                          <p:cTn id="44" fill="hold">
                            <p:stCondLst>
                              <p:cond delay="4000"/>
                            </p:stCondLst>
                            <p:childTnLst>
                              <p:par>
                                <p:cTn id="45" presetID="2" presetClass="entr" presetSubtype="2" fill="hold" grpId="0" nodeType="afterEffect">
                                  <p:stCondLst>
                                    <p:cond delay="0"/>
                                  </p:stCondLst>
                                  <p:childTnLst>
                                    <p:set>
                                      <p:cBhvr>
                                        <p:cTn id="46" dur="1" fill="hold">
                                          <p:stCondLst>
                                            <p:cond delay="0"/>
                                          </p:stCondLst>
                                        </p:cTn>
                                        <p:tgtEl>
                                          <p:spTgt spid="5">
                                            <p:graphicEl>
                                              <a:dgm id="{D662071C-6EFF-46DB-9A07-5E4F5D558D84}"/>
                                            </p:graphicEl>
                                          </p:spTgt>
                                        </p:tgtEl>
                                        <p:attrNameLst>
                                          <p:attrName>style.visibility</p:attrName>
                                        </p:attrNameLst>
                                      </p:cBhvr>
                                      <p:to>
                                        <p:strVal val="visible"/>
                                      </p:to>
                                    </p:set>
                                    <p:anim calcmode="lin" valueType="num">
                                      <p:cBhvr additive="base">
                                        <p:cTn id="47" dur="500" fill="hold"/>
                                        <p:tgtEl>
                                          <p:spTgt spid="5">
                                            <p:graphicEl>
                                              <a:dgm id="{D662071C-6EFF-46DB-9A07-5E4F5D558D84}"/>
                                            </p:graphic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5">
                                            <p:graphicEl>
                                              <a:dgm id="{D662071C-6EFF-46DB-9A07-5E4F5D558D84}"/>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857232"/>
            <a:ext cx="8715436" cy="4429132"/>
          </a:xfrm>
        </p:spPr>
        <p:txBody>
          <a:bodyPr>
            <a:noAutofit/>
          </a:bodyPr>
          <a:lstStyle/>
          <a:p>
            <a:r>
              <a:rPr lang="ru-RU" sz="4800" dirty="0" smtClean="0"/>
              <a:t>С кибернетической точки зрения все варианты управляющих воздействий следует рассматривать </a:t>
            </a:r>
            <a:r>
              <a:rPr lang="ru-RU" sz="4800" i="1" dirty="0" smtClean="0"/>
              <a:t>как управляющую информацию, передаваемую в форме команд</a:t>
            </a:r>
            <a:endParaRPr lang="ru-RU" sz="4800" dirty="0"/>
          </a:p>
        </p:txBody>
      </p:sp>
      <p:sp>
        <p:nvSpPr>
          <p:cNvPr id="4" name="Нижний колонтитул 3"/>
          <p:cNvSpPr>
            <a:spLocks noGrp="1"/>
          </p:cNvSpPr>
          <p:nvPr>
            <p:ph type="ftr" sz="quarter" idx="11"/>
          </p:nvPr>
        </p:nvSpPr>
        <p:spPr>
          <a:xfrm>
            <a:off x="2786050" y="6286520"/>
            <a:ext cx="4019568" cy="365125"/>
          </a:xfrm>
        </p:spPr>
        <p:txBody>
          <a:bodyPr/>
          <a:lstStyle/>
          <a:p>
            <a:r>
              <a:rPr lang="ru-RU" dirty="0" smtClean="0">
                <a:solidFill>
                  <a:schemeClr val="tx1"/>
                </a:solidFill>
              </a:rPr>
              <a:t>Подготовила: Сальникова Елена Глебовна</a:t>
            </a:r>
            <a:endParaRPr lang="ru-RU"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573</TotalTime>
  <Words>1704</Words>
  <PresentationFormat>Экран (4:3)</PresentationFormat>
  <Paragraphs>185</Paragraphs>
  <Slides>38</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38</vt:i4>
      </vt:variant>
    </vt:vector>
  </HeadingPairs>
  <TitlesOfParts>
    <vt:vector size="39" baseType="lpstr">
      <vt:lpstr>Тема Office</vt:lpstr>
      <vt:lpstr>Слайд 1</vt:lpstr>
      <vt:lpstr>Управление и кибернетика</vt:lpstr>
      <vt:lpstr>Возникновение кибернетики</vt:lpstr>
      <vt:lpstr>Норберт Винер (1894- 1964 г.г.)</vt:lpstr>
      <vt:lpstr>Слайд 5</vt:lpstr>
      <vt:lpstr>Слайд 6</vt:lpstr>
      <vt:lpstr>Управление есть целенаправленное воздействие одних объектов, которые являются управляющими, на другие объекты – управляемые.         Простейшая ситуация - два объекта: один - управляющий, второй - управляемый. Например: человек и телевизор, хозяин и собака, светофор и автомобиль.</vt:lpstr>
      <vt:lpstr>Управляющее воздействие производится в разных формах:</vt:lpstr>
      <vt:lpstr>С кибернетической точки зрения все варианты управляющих воздействий следует рассматривать как управляющую информацию, передаваемую в форме команд</vt:lpstr>
      <vt:lpstr>С телевизором через пульт управления передаются команды следующего типа:</vt:lpstr>
      <vt:lpstr>Хозяин передает собаке команды голосом:</vt:lpstr>
      <vt:lpstr>Световые сигналы светофора шофер воспринимает как команды:</vt:lpstr>
      <vt:lpstr>Алгоритм управления</vt:lpstr>
      <vt:lpstr>Слайд 14</vt:lpstr>
      <vt:lpstr>Обратная связь</vt:lpstr>
      <vt:lpstr>Слайд 16</vt:lpstr>
      <vt:lpstr>Модель управления с обратной связью</vt:lpstr>
      <vt:lpstr>Линейный алгоритм</vt:lpstr>
      <vt:lpstr>Алгоритм с ветвлением</vt:lpstr>
      <vt:lpstr>Алгоритм с ветвлением</vt:lpstr>
      <vt:lpstr>Циклический алгоритм</vt:lpstr>
      <vt:lpstr>Слайд 22</vt:lpstr>
      <vt:lpstr>Системы управления</vt:lpstr>
      <vt:lpstr>Слайд 24</vt:lpstr>
      <vt:lpstr>Обратная связь</vt:lpstr>
      <vt:lpstr>Слайд 26</vt:lpstr>
      <vt:lpstr>Обратную связь различают по виду преобразования воздействия в цепи</vt:lpstr>
      <vt:lpstr>Обратная связь в биологии</vt:lpstr>
      <vt:lpstr>Слайд 29</vt:lpstr>
      <vt:lpstr>В зависимости от степени участия человека в процессе управления системы управления деется на три класса</vt:lpstr>
      <vt:lpstr>Автоматические системы управления</vt:lpstr>
      <vt:lpstr>Неавтоматические системы управления</vt:lpstr>
      <vt:lpstr>Автоматизированные системы управления</vt:lpstr>
      <vt:lpstr>Слайд 34</vt:lpstr>
      <vt:lpstr>Для функционирования информационной системы :</vt:lpstr>
      <vt:lpstr>Программное управление широко используется в технических системах:</vt:lpstr>
      <vt:lpstr>Тематический диктант</vt:lpstr>
      <vt:lpstr>Домашнее задание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Salnikova</cp:lastModifiedBy>
  <cp:revision>60</cp:revision>
  <dcterms:modified xsi:type="dcterms:W3CDTF">2001-12-31T21:58:50Z</dcterms:modified>
</cp:coreProperties>
</file>