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337" r:id="rId3"/>
    <p:sldId id="345" r:id="rId4"/>
    <p:sldId id="347" r:id="rId5"/>
    <p:sldId id="306" r:id="rId6"/>
    <p:sldId id="314" r:id="rId7"/>
    <p:sldId id="353" r:id="rId8"/>
    <p:sldId id="318" r:id="rId9"/>
    <p:sldId id="319" r:id="rId10"/>
    <p:sldId id="280" r:id="rId11"/>
    <p:sldId id="284" r:id="rId12"/>
    <p:sldId id="286" r:id="rId13"/>
    <p:sldId id="287" r:id="rId14"/>
    <p:sldId id="285" r:id="rId15"/>
    <p:sldId id="289" r:id="rId16"/>
    <p:sldId id="352" r:id="rId17"/>
    <p:sldId id="317" r:id="rId18"/>
    <p:sldId id="343" r:id="rId19"/>
    <p:sldId id="351" r:id="rId20"/>
    <p:sldId id="350" r:id="rId21"/>
    <p:sldId id="349" r:id="rId22"/>
    <p:sldId id="328" r:id="rId23"/>
    <p:sldId id="291" r:id="rId24"/>
    <p:sldId id="296" r:id="rId25"/>
    <p:sldId id="324" r:id="rId26"/>
    <p:sldId id="33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5F0F9"/>
    <a:srgbClr val="4055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01" autoAdjust="0"/>
    <p:restoredTop sz="94251" autoAdjust="0"/>
  </p:normalViewPr>
  <p:slideViewPr>
    <p:cSldViewPr showGuides="1">
      <p:cViewPr varScale="1">
        <p:scale>
          <a:sx n="71" d="100"/>
          <a:sy n="71" d="100"/>
        </p:scale>
        <p:origin x="-1494" y="-90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4.wmf"/><Relationship Id="rId18" Type="http://schemas.openxmlformats.org/officeDocument/2006/relationships/image" Target="../media/image89.wmf"/><Relationship Id="rId26" Type="http://schemas.openxmlformats.org/officeDocument/2006/relationships/image" Target="../media/image97.wmf"/><Relationship Id="rId3" Type="http://schemas.openxmlformats.org/officeDocument/2006/relationships/image" Target="../media/image74.wmf"/><Relationship Id="rId21" Type="http://schemas.openxmlformats.org/officeDocument/2006/relationships/image" Target="../media/image92.wmf"/><Relationship Id="rId34" Type="http://schemas.openxmlformats.org/officeDocument/2006/relationships/image" Target="../media/image105.wmf"/><Relationship Id="rId7" Type="http://schemas.openxmlformats.org/officeDocument/2006/relationships/image" Target="../media/image78.wmf"/><Relationship Id="rId12" Type="http://schemas.openxmlformats.org/officeDocument/2006/relationships/image" Target="../media/image83.wmf"/><Relationship Id="rId17" Type="http://schemas.openxmlformats.org/officeDocument/2006/relationships/image" Target="../media/image88.wmf"/><Relationship Id="rId25" Type="http://schemas.openxmlformats.org/officeDocument/2006/relationships/image" Target="../media/image96.wmf"/><Relationship Id="rId33" Type="http://schemas.openxmlformats.org/officeDocument/2006/relationships/image" Target="../media/image104.wmf"/><Relationship Id="rId2" Type="http://schemas.openxmlformats.org/officeDocument/2006/relationships/image" Target="../media/image73.wmf"/><Relationship Id="rId16" Type="http://schemas.openxmlformats.org/officeDocument/2006/relationships/image" Target="../media/image87.wmf"/><Relationship Id="rId20" Type="http://schemas.openxmlformats.org/officeDocument/2006/relationships/image" Target="../media/image91.wmf"/><Relationship Id="rId29" Type="http://schemas.openxmlformats.org/officeDocument/2006/relationships/image" Target="../media/image100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11" Type="http://schemas.openxmlformats.org/officeDocument/2006/relationships/image" Target="../media/image82.wmf"/><Relationship Id="rId24" Type="http://schemas.openxmlformats.org/officeDocument/2006/relationships/image" Target="../media/image95.wmf"/><Relationship Id="rId32" Type="http://schemas.openxmlformats.org/officeDocument/2006/relationships/image" Target="../media/image103.wmf"/><Relationship Id="rId5" Type="http://schemas.openxmlformats.org/officeDocument/2006/relationships/image" Target="../media/image76.wmf"/><Relationship Id="rId15" Type="http://schemas.openxmlformats.org/officeDocument/2006/relationships/image" Target="../media/image86.wmf"/><Relationship Id="rId23" Type="http://schemas.openxmlformats.org/officeDocument/2006/relationships/image" Target="../media/image94.wmf"/><Relationship Id="rId28" Type="http://schemas.openxmlformats.org/officeDocument/2006/relationships/image" Target="../media/image99.wmf"/><Relationship Id="rId10" Type="http://schemas.openxmlformats.org/officeDocument/2006/relationships/image" Target="../media/image81.wmf"/><Relationship Id="rId19" Type="http://schemas.openxmlformats.org/officeDocument/2006/relationships/image" Target="../media/image90.wmf"/><Relationship Id="rId31" Type="http://schemas.openxmlformats.org/officeDocument/2006/relationships/image" Target="../media/image102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Relationship Id="rId14" Type="http://schemas.openxmlformats.org/officeDocument/2006/relationships/image" Target="../media/image85.wmf"/><Relationship Id="rId22" Type="http://schemas.openxmlformats.org/officeDocument/2006/relationships/image" Target="../media/image93.wmf"/><Relationship Id="rId27" Type="http://schemas.openxmlformats.org/officeDocument/2006/relationships/image" Target="../media/image98.wmf"/><Relationship Id="rId30" Type="http://schemas.openxmlformats.org/officeDocument/2006/relationships/image" Target="../media/image10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18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12" Type="http://schemas.openxmlformats.org/officeDocument/2006/relationships/image" Target="../media/image117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5" Type="http://schemas.openxmlformats.org/officeDocument/2006/relationships/image" Target="../media/image12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Relationship Id="rId14" Type="http://schemas.openxmlformats.org/officeDocument/2006/relationships/image" Target="../media/image119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image" Target="../media/image108.wmf"/><Relationship Id="rId7" Type="http://schemas.openxmlformats.org/officeDocument/2006/relationships/image" Target="../media/image123.wmf"/><Relationship Id="rId12" Type="http://schemas.openxmlformats.org/officeDocument/2006/relationships/image" Target="../media/image128.wmf"/><Relationship Id="rId2" Type="http://schemas.openxmlformats.org/officeDocument/2006/relationships/image" Target="../media/image121.wmf"/><Relationship Id="rId1" Type="http://schemas.openxmlformats.org/officeDocument/2006/relationships/image" Target="../media/image106.wmf"/><Relationship Id="rId6" Type="http://schemas.openxmlformats.org/officeDocument/2006/relationships/image" Target="../media/image112.wmf"/><Relationship Id="rId11" Type="http://schemas.openxmlformats.org/officeDocument/2006/relationships/image" Target="../media/image127.wmf"/><Relationship Id="rId5" Type="http://schemas.openxmlformats.org/officeDocument/2006/relationships/image" Target="../media/image111.wmf"/><Relationship Id="rId10" Type="http://schemas.openxmlformats.org/officeDocument/2006/relationships/image" Target="../media/image126.wmf"/><Relationship Id="rId4" Type="http://schemas.openxmlformats.org/officeDocument/2006/relationships/image" Target="../media/image122.wmf"/><Relationship Id="rId9" Type="http://schemas.openxmlformats.org/officeDocument/2006/relationships/image" Target="../media/image12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29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11" Type="http://schemas.openxmlformats.org/officeDocument/2006/relationships/image" Target="../media/image148.wmf"/><Relationship Id="rId5" Type="http://schemas.openxmlformats.org/officeDocument/2006/relationships/image" Target="../media/image142.wmf"/><Relationship Id="rId10" Type="http://schemas.openxmlformats.org/officeDocument/2006/relationships/image" Target="../media/image147.wmf"/><Relationship Id="rId4" Type="http://schemas.openxmlformats.org/officeDocument/2006/relationships/image" Target="../media/image141.wmf"/><Relationship Id="rId9" Type="http://schemas.openxmlformats.org/officeDocument/2006/relationships/image" Target="../media/image14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image" Target="../media/image161.wmf"/><Relationship Id="rId18" Type="http://schemas.openxmlformats.org/officeDocument/2006/relationships/image" Target="../media/image166.wmf"/><Relationship Id="rId26" Type="http://schemas.openxmlformats.org/officeDocument/2006/relationships/image" Target="../media/image174.wmf"/><Relationship Id="rId3" Type="http://schemas.openxmlformats.org/officeDocument/2006/relationships/image" Target="../media/image151.wmf"/><Relationship Id="rId21" Type="http://schemas.openxmlformats.org/officeDocument/2006/relationships/image" Target="../media/image169.wmf"/><Relationship Id="rId34" Type="http://schemas.openxmlformats.org/officeDocument/2006/relationships/image" Target="../media/image182.wmf"/><Relationship Id="rId7" Type="http://schemas.openxmlformats.org/officeDocument/2006/relationships/image" Target="../media/image155.wmf"/><Relationship Id="rId12" Type="http://schemas.openxmlformats.org/officeDocument/2006/relationships/image" Target="../media/image160.wmf"/><Relationship Id="rId17" Type="http://schemas.openxmlformats.org/officeDocument/2006/relationships/image" Target="../media/image165.wmf"/><Relationship Id="rId25" Type="http://schemas.openxmlformats.org/officeDocument/2006/relationships/image" Target="../media/image173.wmf"/><Relationship Id="rId33" Type="http://schemas.openxmlformats.org/officeDocument/2006/relationships/image" Target="../media/image181.wmf"/><Relationship Id="rId2" Type="http://schemas.openxmlformats.org/officeDocument/2006/relationships/image" Target="../media/image150.wmf"/><Relationship Id="rId16" Type="http://schemas.openxmlformats.org/officeDocument/2006/relationships/image" Target="../media/image164.wmf"/><Relationship Id="rId20" Type="http://schemas.openxmlformats.org/officeDocument/2006/relationships/image" Target="../media/image168.wmf"/><Relationship Id="rId29" Type="http://schemas.openxmlformats.org/officeDocument/2006/relationships/image" Target="../media/image177.wmf"/><Relationship Id="rId1" Type="http://schemas.openxmlformats.org/officeDocument/2006/relationships/image" Target="../media/image149.wmf"/><Relationship Id="rId6" Type="http://schemas.openxmlformats.org/officeDocument/2006/relationships/image" Target="../media/image154.wmf"/><Relationship Id="rId11" Type="http://schemas.openxmlformats.org/officeDocument/2006/relationships/image" Target="../media/image159.wmf"/><Relationship Id="rId24" Type="http://schemas.openxmlformats.org/officeDocument/2006/relationships/image" Target="../media/image172.wmf"/><Relationship Id="rId32" Type="http://schemas.openxmlformats.org/officeDocument/2006/relationships/image" Target="../media/image180.wmf"/><Relationship Id="rId5" Type="http://schemas.openxmlformats.org/officeDocument/2006/relationships/image" Target="../media/image153.wmf"/><Relationship Id="rId15" Type="http://schemas.openxmlformats.org/officeDocument/2006/relationships/image" Target="../media/image163.wmf"/><Relationship Id="rId23" Type="http://schemas.openxmlformats.org/officeDocument/2006/relationships/image" Target="../media/image171.wmf"/><Relationship Id="rId28" Type="http://schemas.openxmlformats.org/officeDocument/2006/relationships/image" Target="../media/image176.wmf"/><Relationship Id="rId36" Type="http://schemas.openxmlformats.org/officeDocument/2006/relationships/image" Target="../media/image184.wmf"/><Relationship Id="rId10" Type="http://schemas.openxmlformats.org/officeDocument/2006/relationships/image" Target="../media/image158.wmf"/><Relationship Id="rId19" Type="http://schemas.openxmlformats.org/officeDocument/2006/relationships/image" Target="../media/image167.wmf"/><Relationship Id="rId31" Type="http://schemas.openxmlformats.org/officeDocument/2006/relationships/image" Target="../media/image179.wmf"/><Relationship Id="rId4" Type="http://schemas.openxmlformats.org/officeDocument/2006/relationships/image" Target="../media/image152.wmf"/><Relationship Id="rId9" Type="http://schemas.openxmlformats.org/officeDocument/2006/relationships/image" Target="../media/image157.wmf"/><Relationship Id="rId14" Type="http://schemas.openxmlformats.org/officeDocument/2006/relationships/image" Target="../media/image162.wmf"/><Relationship Id="rId22" Type="http://schemas.openxmlformats.org/officeDocument/2006/relationships/image" Target="../media/image170.wmf"/><Relationship Id="rId27" Type="http://schemas.openxmlformats.org/officeDocument/2006/relationships/image" Target="../media/image175.wmf"/><Relationship Id="rId30" Type="http://schemas.openxmlformats.org/officeDocument/2006/relationships/image" Target="../media/image178.wmf"/><Relationship Id="rId35" Type="http://schemas.openxmlformats.org/officeDocument/2006/relationships/image" Target="../media/image18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1.wmf"/><Relationship Id="rId16" Type="http://schemas.openxmlformats.org/officeDocument/2006/relationships/image" Target="../media/image55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5" Type="http://schemas.openxmlformats.org/officeDocument/2006/relationships/image" Target="../media/image5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5C26-372D-4A0E-80AC-2F72529368D9}" type="datetimeFigureOut">
              <a:rPr lang="ru-RU" smtClean="0"/>
              <a:pPr/>
              <a:t>23.01.2011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D0ED9-03BE-4E44-AADB-8F845D5B96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 основ тригонометрии на самом простейшем языке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0ED9-03BE-4E44-AADB-8F845D5B967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Отобранную точку М(</a:t>
            </a:r>
            <a:r>
              <a:rPr lang="en-US" dirty="0" smtClean="0"/>
              <a:t>t)</a:t>
            </a:r>
            <a:r>
              <a:rPr lang="en-US" baseline="0" dirty="0" smtClean="0"/>
              <a:t> </a:t>
            </a:r>
            <a:r>
              <a:rPr lang="ru-RU" baseline="0" dirty="0" smtClean="0"/>
              <a:t>надо правильно записать в ответе, отсутствие</a:t>
            </a:r>
            <a:r>
              <a:rPr lang="ru-RU" dirty="0" smtClean="0"/>
              <a:t> «хвоста» 2п</a:t>
            </a:r>
            <a:r>
              <a:rPr lang="en-US" dirty="0" smtClean="0"/>
              <a:t>n </a:t>
            </a:r>
            <a:r>
              <a:rPr lang="ru-RU" dirty="0" smtClean="0"/>
              <a:t>в записи корней является ошибкой: решить уравнение- значит найти ВСЕ его корни</a:t>
            </a:r>
            <a:r>
              <a:rPr lang="ru-RU" baseline="0" dirty="0" smtClean="0"/>
              <a:t> или доказать, что их нет.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0ED9-03BE-4E44-AADB-8F845D5B967B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Чем удобнее записали корни, тем короче отбор.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0ED9-03BE-4E44-AADB-8F845D5B967B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Тренажер для среднего ученика. Вырабатываем</a:t>
            </a:r>
            <a:r>
              <a:rPr lang="ru-RU" baseline="0" dirty="0" smtClean="0"/>
              <a:t> навык аналитического задания группы точек на числовой прямой. Проверка правильности ответа.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935C-559F-4A65-BA87-59A1D2823007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Отработка поиска</a:t>
            </a:r>
            <a:r>
              <a:rPr lang="ru-RU" baseline="0" dirty="0" smtClean="0"/>
              <a:t> точки по аналитическому заданию координаты.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Точки «разбегаются» от  </a:t>
            </a:r>
            <a:r>
              <a:rPr lang="en-US" dirty="0" smtClean="0"/>
              <a:t>t=</a:t>
            </a:r>
            <a:r>
              <a:rPr lang="ru-RU" baseline="0" dirty="0" smtClean="0"/>
              <a:t> п/6 при </a:t>
            </a:r>
            <a:r>
              <a:rPr lang="en-US" baseline="0" dirty="0" smtClean="0"/>
              <a:t>n=0</a:t>
            </a:r>
            <a:r>
              <a:rPr lang="ru-RU" baseline="0" dirty="0" smtClean="0"/>
              <a:t> по числовой прямой, если последовательно подставлять </a:t>
            </a:r>
            <a:r>
              <a:rPr lang="en-US" baseline="0" dirty="0" smtClean="0"/>
              <a:t>n=+1</a:t>
            </a:r>
            <a:r>
              <a:rPr lang="ru-RU" baseline="0" dirty="0" smtClean="0"/>
              <a:t>,-1,+2,-2,+3,-3. Полученные данные удобно заносить в таблицу. Иногда этот прием помогает отобрать корни на заданном промежутке проще и справиться с трудностью использования «хвоста» 2п</a:t>
            </a:r>
            <a:r>
              <a:rPr lang="en-US" baseline="0" dirty="0" smtClean="0"/>
              <a:t>n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1.Проверка ранее заданного задания.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«Трудность зацикливания числовой окружности можно , хотя бы визуально, устранить, представляя дугу в виде спирали, т.е.  ее витки не слитно, а раздельно.»</a:t>
            </a:r>
            <a:r>
              <a:rPr lang="en-US" dirty="0" smtClean="0"/>
              <a:t>[2]</a:t>
            </a: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dirty="0" smtClean="0"/>
              <a:t> Здесь</a:t>
            </a:r>
            <a:r>
              <a:rPr lang="ru-RU" baseline="0" dirty="0" smtClean="0"/>
              <a:t> «считывание» по тригонометру знакомых точек подкрепляется таблицей.</a:t>
            </a:r>
          </a:p>
          <a:p>
            <a:pPr>
              <a:spcBef>
                <a:spcPct val="0"/>
              </a:spcBef>
            </a:pPr>
            <a:r>
              <a:rPr lang="ru-RU" baseline="0" dirty="0" smtClean="0"/>
              <a:t>2. Анимация появления спирали.</a:t>
            </a:r>
          </a:p>
          <a:p>
            <a:pPr>
              <a:spcBef>
                <a:spcPct val="0"/>
              </a:spcBef>
            </a:pPr>
            <a:r>
              <a:rPr lang="ru-RU" baseline="0" dirty="0" smtClean="0"/>
              <a:t>3. Две формы ответа.</a:t>
            </a:r>
            <a:endParaRPr lang="ru-RU" dirty="0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048005-E6ED-4847-A208-80EAC54520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048005-E6ED-4847-A208-80EAC54520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048005-E6ED-4847-A208-80EAC54520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Проекция дуги числовой окружности на оси декартовой</a:t>
            </a:r>
            <a:r>
              <a:rPr lang="ru-RU" baseline="0" dirty="0" smtClean="0"/>
              <a:t> системы координат.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Проговариваем алгоритм нахождения дуги, заданной аналитически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0ED9-03BE-4E44-AADB-8F845D5B967B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Фотографии</a:t>
            </a:r>
            <a:r>
              <a:rPr lang="ru-RU" baseline="0" dirty="0" smtClean="0"/>
              <a:t> с первых уроков по тригонометрии.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0ED9-03BE-4E44-AADB-8F845D5B967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«Строительство» тригонометра» на первом положительном обороте</a:t>
            </a:r>
            <a:r>
              <a:rPr lang="ru-RU" baseline="0" dirty="0" smtClean="0"/>
              <a:t> от 0 до 2п.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«Позитивный</a:t>
            </a:r>
            <a:r>
              <a:rPr lang="ru-RU" baseline="0" dirty="0" smtClean="0"/>
              <a:t> образ</a:t>
            </a:r>
            <a:r>
              <a:rPr lang="ru-RU" dirty="0" smtClean="0"/>
              <a:t>» тригонометра.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Используем естественный «тренажер»- клеточки</a:t>
            </a:r>
            <a:r>
              <a:rPr lang="ru-RU" baseline="0" dirty="0" smtClean="0"/>
              <a:t> на бумаге, который всегда под рукой. </a:t>
            </a:r>
            <a:r>
              <a:rPr lang="ru-RU" dirty="0" smtClean="0"/>
              <a:t>Для</a:t>
            </a:r>
            <a:r>
              <a:rPr lang="ru-RU" baseline="0" dirty="0" smtClean="0"/>
              <a:t> быстрого</a:t>
            </a:r>
            <a:r>
              <a:rPr lang="ru-RU" dirty="0" smtClean="0"/>
              <a:t> построения тригонометра</a:t>
            </a:r>
            <a:r>
              <a:rPr lang="ru-RU" baseline="0" dirty="0" smtClean="0"/>
              <a:t> (тригонометрического круга) лучше использовать окружность с радиусом 2 клеточки. Если к точкам пересечения этой окружности с линиями клеточек добавить точки пересечения окружности и диагоналей квадрата 4кл. на 4кл. , то 16 самых «популярных» в тригонометрии точек готовы к использованию, каждая на «своем» месте.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aseline="0" dirty="0" smtClean="0"/>
              <a:t>Большое количество ошибок при решении тригонометрических уравнений связано с недостатком внимания к простым фактам. Распознавание горизонтальных, вертикальных, диаметрально противоположных точек используем при аналитической записи точек. </a:t>
            </a:r>
            <a:endParaRPr lang="ru-RU" dirty="0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4C59F9-751D-40E6-B067-790711D042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Положительную</a:t>
            </a:r>
            <a:r>
              <a:rPr lang="ru-RU" baseline="0" dirty="0" smtClean="0"/>
              <a:t> полуось числовой прямой </a:t>
            </a:r>
            <a:r>
              <a:rPr lang="en-US" baseline="0" dirty="0" smtClean="0"/>
              <a:t>t</a:t>
            </a:r>
            <a:r>
              <a:rPr lang="ru-RU" baseline="0" dirty="0" smtClean="0"/>
              <a:t> «наматываем» на окружность против часовой стрелки как нитку на катушку, отрицательную полуось числовой прямой </a:t>
            </a:r>
            <a:r>
              <a:rPr lang="en-US" baseline="0" dirty="0" smtClean="0"/>
              <a:t>t </a:t>
            </a:r>
            <a:r>
              <a:rPr lang="ru-RU" baseline="0" dirty="0" smtClean="0"/>
              <a:t>– по часовой стрелке.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известному</a:t>
            </a:r>
            <a:r>
              <a:rPr lang="ru-RU" baseline="0" dirty="0" smtClean="0"/>
              <a:t> числу находим его расположение на числовой окружности, если, например, надо отобрать корни уравнения на промежутке от 0 до 10,5.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D0ED9-03BE-4E44-AADB-8F845D5B967B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Отработка понимания записи корней элементарных тригонометрических уравнений</a:t>
            </a:r>
            <a:r>
              <a:rPr lang="ru-RU" baseline="0" dirty="0" smtClean="0"/>
              <a:t>, записи «выбранных» корней при отборе. Многократное повторение во время фронтального опроса.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78CB8A-5975-42AC-B60B-FF501C9ECEB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Удобная запись вертикальных точек числовой окружности.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Удобная</a:t>
            </a:r>
            <a:r>
              <a:rPr lang="ru-RU" baseline="0" dirty="0" smtClean="0"/>
              <a:t> запись двух точек числовой окружности, лежащих на одной вертикали.</a:t>
            </a: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1CB6-B8DD-4714-AC15-3064243B6BE2}" type="datetimeFigureOut">
              <a:rPr lang="ru-RU" smtClean="0"/>
              <a:pPr/>
              <a:t>23.01.2011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1CB6-B8DD-4714-AC15-3064243B6BE2}" type="datetimeFigureOut">
              <a:rPr lang="ru-RU" smtClean="0"/>
              <a:pPr/>
              <a:t>23.01.2011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1CB6-B8DD-4714-AC15-3064243B6BE2}" type="datetimeFigureOut">
              <a:rPr lang="ru-RU" smtClean="0"/>
              <a:pPr/>
              <a:t>23.01.2011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A7DE0E-843E-485B-8BB6-150824E54F1F}" type="datetimeFigureOut">
              <a:rPr lang="ru-RU"/>
              <a:pPr>
                <a:defRPr/>
              </a:pPr>
              <a:t>23.01.2011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D6CC3D-4F10-4287-8DAA-345FE5A6FC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1CB6-B8DD-4714-AC15-3064243B6BE2}" type="datetimeFigureOut">
              <a:rPr lang="ru-RU" smtClean="0"/>
              <a:pPr/>
              <a:t>23.01.2011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1CB6-B8DD-4714-AC15-3064243B6BE2}" type="datetimeFigureOut">
              <a:rPr lang="ru-RU" smtClean="0"/>
              <a:pPr/>
              <a:t>23.01.2011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1CB6-B8DD-4714-AC15-3064243B6BE2}" type="datetimeFigureOut">
              <a:rPr lang="ru-RU" smtClean="0"/>
              <a:pPr/>
              <a:t>23.01.2011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1CB6-B8DD-4714-AC15-3064243B6BE2}" type="datetimeFigureOut">
              <a:rPr lang="ru-RU" smtClean="0"/>
              <a:pPr/>
              <a:t>23.01.2011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1CB6-B8DD-4714-AC15-3064243B6BE2}" type="datetimeFigureOut">
              <a:rPr lang="ru-RU" smtClean="0"/>
              <a:pPr/>
              <a:t>23.01.2011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1CB6-B8DD-4714-AC15-3064243B6BE2}" type="datetimeFigureOut">
              <a:rPr lang="ru-RU" smtClean="0"/>
              <a:pPr/>
              <a:t>23.01.2011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1CB6-B8DD-4714-AC15-3064243B6BE2}" type="datetimeFigureOut">
              <a:rPr lang="ru-RU" smtClean="0"/>
              <a:pPr/>
              <a:t>23.01.2011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81CB6-B8DD-4714-AC15-3064243B6BE2}" type="datetimeFigureOut">
              <a:rPr lang="ru-RU" smtClean="0"/>
              <a:pPr/>
              <a:t>23.01.2011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405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1CB6-B8DD-4714-AC15-3064243B6BE2}" type="datetimeFigureOut">
              <a:rPr lang="ru-RU" smtClean="0"/>
              <a:pPr/>
              <a:t>23.01.2011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FED54-E659-46D8-88CD-E5580D45E3C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7.bin"/><Relationship Id="rId18" Type="http://schemas.openxmlformats.org/officeDocument/2006/relationships/oleObject" Target="../embeddings/oleObject52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6.bin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9.bin"/><Relationship Id="rId10" Type="http://schemas.openxmlformats.org/officeDocument/2006/relationships/oleObject" Target="../embeddings/oleObject44.bin"/><Relationship Id="rId19" Type="http://schemas.openxmlformats.org/officeDocument/2006/relationships/oleObject" Target="../embeddings/oleObject53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5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oleObject" Target="../embeddings/oleObject79.bin"/><Relationship Id="rId18" Type="http://schemas.openxmlformats.org/officeDocument/2006/relationships/oleObject" Target="../embeddings/oleObject84.bin"/><Relationship Id="rId26" Type="http://schemas.openxmlformats.org/officeDocument/2006/relationships/oleObject" Target="../embeddings/oleObject92.bin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87.bin"/><Relationship Id="rId34" Type="http://schemas.openxmlformats.org/officeDocument/2006/relationships/oleObject" Target="../embeddings/oleObject100.bin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8.bin"/><Relationship Id="rId17" Type="http://schemas.openxmlformats.org/officeDocument/2006/relationships/oleObject" Target="../embeddings/oleObject83.bin"/><Relationship Id="rId25" Type="http://schemas.openxmlformats.org/officeDocument/2006/relationships/oleObject" Target="../embeddings/oleObject91.bin"/><Relationship Id="rId3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2.bin"/><Relationship Id="rId20" Type="http://schemas.openxmlformats.org/officeDocument/2006/relationships/oleObject" Target="../embeddings/oleObject86.bin"/><Relationship Id="rId29" Type="http://schemas.openxmlformats.org/officeDocument/2006/relationships/oleObject" Target="../embeddings/oleObject9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7.bin"/><Relationship Id="rId24" Type="http://schemas.openxmlformats.org/officeDocument/2006/relationships/oleObject" Target="../embeddings/oleObject90.bin"/><Relationship Id="rId32" Type="http://schemas.openxmlformats.org/officeDocument/2006/relationships/oleObject" Target="../embeddings/oleObject98.bin"/><Relationship Id="rId37" Type="http://schemas.openxmlformats.org/officeDocument/2006/relationships/oleObject" Target="../embeddings/oleObject103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81.bin"/><Relationship Id="rId23" Type="http://schemas.openxmlformats.org/officeDocument/2006/relationships/oleObject" Target="../embeddings/oleObject89.bin"/><Relationship Id="rId28" Type="http://schemas.openxmlformats.org/officeDocument/2006/relationships/oleObject" Target="../embeddings/oleObject94.bin"/><Relationship Id="rId36" Type="http://schemas.openxmlformats.org/officeDocument/2006/relationships/oleObject" Target="../embeddings/oleObject102.bin"/><Relationship Id="rId10" Type="http://schemas.openxmlformats.org/officeDocument/2006/relationships/oleObject" Target="../embeddings/oleObject76.bin"/><Relationship Id="rId19" Type="http://schemas.openxmlformats.org/officeDocument/2006/relationships/oleObject" Target="../embeddings/oleObject85.bin"/><Relationship Id="rId31" Type="http://schemas.openxmlformats.org/officeDocument/2006/relationships/oleObject" Target="../embeddings/oleObject97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5.bin"/><Relationship Id="rId14" Type="http://schemas.openxmlformats.org/officeDocument/2006/relationships/oleObject" Target="../embeddings/oleObject80.bin"/><Relationship Id="rId22" Type="http://schemas.openxmlformats.org/officeDocument/2006/relationships/oleObject" Target="../embeddings/oleObject88.bin"/><Relationship Id="rId27" Type="http://schemas.openxmlformats.org/officeDocument/2006/relationships/oleObject" Target="../embeddings/oleObject93.bin"/><Relationship Id="rId30" Type="http://schemas.openxmlformats.org/officeDocument/2006/relationships/oleObject" Target="../embeddings/oleObject96.bin"/><Relationship Id="rId35" Type="http://schemas.openxmlformats.org/officeDocument/2006/relationships/oleObject" Target="../embeddings/oleObject10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oleObject" Target="../embeddings/oleObject113.bin"/><Relationship Id="rId18" Type="http://schemas.openxmlformats.org/officeDocument/2006/relationships/oleObject" Target="../embeddings/oleObject118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07.bin"/><Relationship Id="rId12" Type="http://schemas.openxmlformats.org/officeDocument/2006/relationships/oleObject" Target="../embeddings/oleObject112.bin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6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6.bin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5.bin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9.bin"/><Relationship Id="rId14" Type="http://schemas.openxmlformats.org/officeDocument/2006/relationships/oleObject" Target="../embeddings/oleObject1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oleObject" Target="../embeddings/oleObject128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22.bin"/><Relationship Id="rId12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1.bin"/><Relationship Id="rId11" Type="http://schemas.openxmlformats.org/officeDocument/2006/relationships/oleObject" Target="../embeddings/oleObject126.bin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30.bin"/><Relationship Id="rId10" Type="http://schemas.openxmlformats.org/officeDocument/2006/relationships/oleObject" Target="../embeddings/oleObject125.bin"/><Relationship Id="rId4" Type="http://schemas.openxmlformats.org/officeDocument/2006/relationships/oleObject" Target="../embeddings/oleObject119.bin"/><Relationship Id="rId9" Type="http://schemas.openxmlformats.org/officeDocument/2006/relationships/oleObject" Target="../embeddings/oleObject124.bin"/><Relationship Id="rId14" Type="http://schemas.openxmlformats.org/officeDocument/2006/relationships/oleObject" Target="../embeddings/oleObject12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3.bin"/><Relationship Id="rId5" Type="http://schemas.openxmlformats.org/officeDocument/2006/relationships/oleObject" Target="../embeddings/oleObject132.bin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1.bin"/><Relationship Id="rId9" Type="http://schemas.openxmlformats.org/officeDocument/2006/relationships/oleObject" Target="../embeddings/oleObject13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40.bin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39.bin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38.bin"/><Relationship Id="rId9" Type="http://schemas.openxmlformats.org/officeDocument/2006/relationships/oleObject" Target="../embeddings/oleObject14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13" Type="http://schemas.openxmlformats.org/officeDocument/2006/relationships/oleObject" Target="../embeddings/oleObject155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49.bin"/><Relationship Id="rId12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48.bin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47.bin"/><Relationship Id="rId15" Type="http://schemas.openxmlformats.org/officeDocument/2006/relationships/oleObject" Target="../embeddings/oleObject157.bin"/><Relationship Id="rId10" Type="http://schemas.openxmlformats.org/officeDocument/2006/relationships/oleObject" Target="../embeddings/oleObject152.bin"/><Relationship Id="rId4" Type="http://schemas.openxmlformats.org/officeDocument/2006/relationships/oleObject" Target="../embeddings/oleObject146.bin"/><Relationship Id="rId9" Type="http://schemas.openxmlformats.org/officeDocument/2006/relationships/oleObject" Target="../embeddings/oleObject151.bin"/><Relationship Id="rId14" Type="http://schemas.openxmlformats.org/officeDocument/2006/relationships/oleObject" Target="../embeddings/oleObject15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oleObject" Target="../embeddings/oleObject167.bin"/><Relationship Id="rId18" Type="http://schemas.openxmlformats.org/officeDocument/2006/relationships/oleObject" Target="../embeddings/oleObject172.bin"/><Relationship Id="rId26" Type="http://schemas.openxmlformats.org/officeDocument/2006/relationships/oleObject" Target="../embeddings/oleObject180.bin"/><Relationship Id="rId39" Type="http://schemas.openxmlformats.org/officeDocument/2006/relationships/oleObject" Target="../embeddings/oleObject193.bin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175.bin"/><Relationship Id="rId34" Type="http://schemas.openxmlformats.org/officeDocument/2006/relationships/oleObject" Target="../embeddings/oleObject188.bin"/><Relationship Id="rId7" Type="http://schemas.openxmlformats.org/officeDocument/2006/relationships/oleObject" Target="../embeddings/oleObject161.bin"/><Relationship Id="rId12" Type="http://schemas.openxmlformats.org/officeDocument/2006/relationships/oleObject" Target="../embeddings/oleObject166.bin"/><Relationship Id="rId17" Type="http://schemas.openxmlformats.org/officeDocument/2006/relationships/oleObject" Target="../embeddings/oleObject171.bin"/><Relationship Id="rId25" Type="http://schemas.openxmlformats.org/officeDocument/2006/relationships/oleObject" Target="../embeddings/oleObject179.bin"/><Relationship Id="rId33" Type="http://schemas.openxmlformats.org/officeDocument/2006/relationships/oleObject" Target="../embeddings/oleObject187.bin"/><Relationship Id="rId38" Type="http://schemas.openxmlformats.org/officeDocument/2006/relationships/oleObject" Target="../embeddings/oleObject19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0.bin"/><Relationship Id="rId20" Type="http://schemas.openxmlformats.org/officeDocument/2006/relationships/oleObject" Target="../embeddings/oleObject174.bin"/><Relationship Id="rId29" Type="http://schemas.openxmlformats.org/officeDocument/2006/relationships/oleObject" Target="../embeddings/oleObject183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60.bin"/><Relationship Id="rId11" Type="http://schemas.openxmlformats.org/officeDocument/2006/relationships/oleObject" Target="../embeddings/oleObject165.bin"/><Relationship Id="rId24" Type="http://schemas.openxmlformats.org/officeDocument/2006/relationships/oleObject" Target="../embeddings/oleObject178.bin"/><Relationship Id="rId32" Type="http://schemas.openxmlformats.org/officeDocument/2006/relationships/oleObject" Target="../embeddings/oleObject186.bin"/><Relationship Id="rId37" Type="http://schemas.openxmlformats.org/officeDocument/2006/relationships/oleObject" Target="../embeddings/oleObject191.bin"/><Relationship Id="rId5" Type="http://schemas.openxmlformats.org/officeDocument/2006/relationships/oleObject" Target="../embeddings/oleObject159.bin"/><Relationship Id="rId15" Type="http://schemas.openxmlformats.org/officeDocument/2006/relationships/oleObject" Target="../embeddings/oleObject169.bin"/><Relationship Id="rId23" Type="http://schemas.openxmlformats.org/officeDocument/2006/relationships/oleObject" Target="../embeddings/oleObject177.bin"/><Relationship Id="rId28" Type="http://schemas.openxmlformats.org/officeDocument/2006/relationships/oleObject" Target="../embeddings/oleObject182.bin"/><Relationship Id="rId36" Type="http://schemas.openxmlformats.org/officeDocument/2006/relationships/oleObject" Target="../embeddings/oleObject190.bin"/><Relationship Id="rId10" Type="http://schemas.openxmlformats.org/officeDocument/2006/relationships/oleObject" Target="../embeddings/oleObject164.bin"/><Relationship Id="rId19" Type="http://schemas.openxmlformats.org/officeDocument/2006/relationships/oleObject" Target="../embeddings/oleObject173.bin"/><Relationship Id="rId31" Type="http://schemas.openxmlformats.org/officeDocument/2006/relationships/oleObject" Target="../embeddings/oleObject185.bin"/><Relationship Id="rId4" Type="http://schemas.openxmlformats.org/officeDocument/2006/relationships/oleObject" Target="../embeddings/oleObject158.bin"/><Relationship Id="rId9" Type="http://schemas.openxmlformats.org/officeDocument/2006/relationships/oleObject" Target="../embeddings/oleObject163.bin"/><Relationship Id="rId14" Type="http://schemas.openxmlformats.org/officeDocument/2006/relationships/oleObject" Target="../embeddings/oleObject168.bin"/><Relationship Id="rId22" Type="http://schemas.openxmlformats.org/officeDocument/2006/relationships/oleObject" Target="../embeddings/oleObject176.bin"/><Relationship Id="rId27" Type="http://schemas.openxmlformats.org/officeDocument/2006/relationships/oleObject" Target="../embeddings/oleObject181.bin"/><Relationship Id="rId30" Type="http://schemas.openxmlformats.org/officeDocument/2006/relationships/oleObject" Target="../embeddings/oleObject184.bin"/><Relationship Id="rId35" Type="http://schemas.openxmlformats.org/officeDocument/2006/relationships/oleObject" Target="../embeddings/oleObject18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0.bin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68" y="304776"/>
            <a:ext cx="90431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Обновление элементарных тригонометрический сведений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7255" y="1809535"/>
            <a:ext cx="4349750" cy="4229756"/>
            <a:chOff x="428625" y="1562100"/>
            <a:chExt cx="4680000" cy="4680001"/>
          </a:xfrm>
        </p:grpSpPr>
        <p:cxnSp>
          <p:nvCxnSpPr>
            <p:cNvPr id="3" name="Прямая соединительная линия 2"/>
            <p:cNvCxnSpPr/>
            <p:nvPr/>
          </p:nvCxnSpPr>
          <p:spPr bwMode="auto">
            <a:xfrm>
              <a:off x="433087" y="156487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 bwMode="auto">
            <a:xfrm>
              <a:off x="433087" y="2731913"/>
              <a:ext cx="4657699" cy="3151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 bwMode="auto">
            <a:xfrm>
              <a:off x="433087" y="389894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 bwMode="auto">
            <a:xfrm>
              <a:off x="433087" y="5064407"/>
              <a:ext cx="4657699" cy="3151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433087" y="6233017"/>
              <a:ext cx="4657699" cy="1576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 rot="5400000">
              <a:off x="428654" y="3898991"/>
              <a:ext cx="4666565" cy="1487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 rot="5400000">
              <a:off x="-736142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 rot="5400000">
              <a:off x="-1900196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2757505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 rot="5400000">
              <a:off x="1593451" y="3898248"/>
              <a:ext cx="4666565" cy="2973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Дуга 12"/>
            <p:cNvSpPr/>
            <p:nvPr/>
          </p:nvSpPr>
          <p:spPr bwMode="auto">
            <a:xfrm>
              <a:off x="433087" y="1564877"/>
              <a:ext cx="4657699" cy="4668141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Дуга 13"/>
            <p:cNvSpPr/>
            <p:nvPr/>
          </p:nvSpPr>
          <p:spPr bwMode="auto">
            <a:xfrm rot="5400000">
              <a:off x="427866" y="1570096"/>
              <a:ext cx="4668141" cy="4657699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Дуга 14"/>
            <p:cNvSpPr/>
            <p:nvPr/>
          </p:nvSpPr>
          <p:spPr bwMode="auto">
            <a:xfrm rot="10800000">
              <a:off x="433087" y="1564877"/>
              <a:ext cx="4657699" cy="4668141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" name="Дуга 15"/>
            <p:cNvSpPr/>
            <p:nvPr/>
          </p:nvSpPr>
          <p:spPr bwMode="auto">
            <a:xfrm rot="16200000">
              <a:off x="427866" y="1570096"/>
              <a:ext cx="4668141" cy="4657699"/>
            </a:xfrm>
            <a:prstGeom prst="arc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 bwMode="auto">
            <a:xfrm rot="10800000" flipV="1">
              <a:off x="428625" y="1571553"/>
              <a:ext cx="4680000" cy="4670548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446161" y="1562100"/>
              <a:ext cx="4637842" cy="4670603"/>
            </a:xfrm>
            <a:prstGeom prst="line">
              <a:avLst/>
            </a:prstGeom>
            <a:ln w="25400"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1601601" y="1878722"/>
              <a:ext cx="2319187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>
              <a:off x="1131817" y="2252051"/>
              <a:ext cx="3291461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>
              <a:off x="1106543" y="5545851"/>
              <a:ext cx="3289975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>
              <a:off x="1606060" y="5914454"/>
              <a:ext cx="2319187" cy="1575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rot="5400000">
              <a:off x="-530563" y="3895100"/>
              <a:ext cx="3289075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auto">
            <a:xfrm rot="5400000">
              <a:off x="2757926" y="3899826"/>
              <a:ext cx="3289075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auto">
            <a:xfrm rot="5400000">
              <a:off x="-414526" y="3904552"/>
              <a:ext cx="2334487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 bwMode="auto">
            <a:xfrm rot="5400000">
              <a:off x="3616505" y="3899038"/>
              <a:ext cx="2336061" cy="2974"/>
            </a:xfrm>
            <a:prstGeom prst="line">
              <a:avLst/>
            </a:prstGeom>
            <a:ln w="254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7" name="Дуга 26"/>
          <p:cNvSpPr/>
          <p:nvPr/>
        </p:nvSpPr>
        <p:spPr>
          <a:xfrm>
            <a:off x="251520" y="1808820"/>
            <a:ext cx="4365485" cy="4230470"/>
          </a:xfrm>
          <a:prstGeom prst="arc">
            <a:avLst>
              <a:gd name="adj1" fmla="val 19275426"/>
              <a:gd name="adj2" fmla="val 21597554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/>
        </p:nvGraphicFramePr>
        <p:xfrm>
          <a:off x="4662010" y="3699030"/>
          <a:ext cx="399586" cy="433375"/>
        </p:xfrm>
        <a:graphic>
          <a:graphicData uri="http://schemas.openxmlformats.org/presentationml/2006/ole">
            <p:oleObj spid="_x0000_s14338" name="Equation" r:id="rId4" imgW="152280" imgH="164880" progId="Equation.DSMT4">
              <p:embed/>
            </p:oleObj>
          </a:graphicData>
        </a:graphic>
      </p:graphicFrame>
      <p:sp>
        <p:nvSpPr>
          <p:cNvPr id="31" name="Овал 30"/>
          <p:cNvSpPr/>
          <p:nvPr/>
        </p:nvSpPr>
        <p:spPr>
          <a:xfrm>
            <a:off x="4572000" y="3879050"/>
            <a:ext cx="90010" cy="900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4211960" y="2213865"/>
          <a:ext cx="787400" cy="450850"/>
        </p:xfrm>
        <a:graphic>
          <a:graphicData uri="http://schemas.openxmlformats.org/presentationml/2006/ole">
            <p:oleObj spid="_x0000_s14340" name="Equation" r:id="rId5" imgW="355320" imgH="203040" progId="Equation.DSMT4">
              <p:embed/>
            </p:oleObj>
          </a:graphicData>
        </a:graphic>
      </p:graphicFrame>
      <p:grpSp>
        <p:nvGrpSpPr>
          <p:cNvPr id="30" name="Группа 67"/>
          <p:cNvGrpSpPr/>
          <p:nvPr/>
        </p:nvGrpSpPr>
        <p:grpSpPr>
          <a:xfrm>
            <a:off x="5517105" y="4959170"/>
            <a:ext cx="2984182" cy="504000"/>
            <a:chOff x="5697125" y="5004175"/>
            <a:chExt cx="2984182" cy="504000"/>
          </a:xfrm>
        </p:grpSpPr>
        <p:graphicFrame>
          <p:nvGraphicFramePr>
            <p:cNvPr id="36" name="Объект 35"/>
            <p:cNvGraphicFramePr>
              <a:graphicFrameLocks noChangeAspect="1"/>
            </p:cNvGraphicFramePr>
            <p:nvPr/>
          </p:nvGraphicFramePr>
          <p:xfrm>
            <a:off x="5697125" y="5004175"/>
            <a:ext cx="294000" cy="504000"/>
          </p:xfrm>
          <a:graphic>
            <a:graphicData uri="http://schemas.openxmlformats.org/presentationml/2006/ole">
              <p:oleObj spid="_x0000_s14342" name="Equation" r:id="rId6" imgW="88560" imgH="152280" progId="Equation.DSMT4">
                <p:embed/>
              </p:oleObj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8127395" y="5004175"/>
            <a:ext cx="553912" cy="450050"/>
          </p:xfrm>
          <a:graphic>
            <a:graphicData uri="http://schemas.openxmlformats.org/presentationml/2006/ole">
              <p:oleObj spid="_x0000_s14343" name="Equation" r:id="rId7" imgW="203040" imgH="164880" progId="Equation.DSMT4">
                <p:embed/>
              </p:oleObj>
            </a:graphicData>
          </a:graphic>
        </p:graphicFrame>
        <p:cxnSp>
          <p:nvCxnSpPr>
            <p:cNvPr id="41" name="Прямая со стрелкой 40"/>
            <p:cNvCxnSpPr/>
            <p:nvPr/>
          </p:nvCxnSpPr>
          <p:spPr>
            <a:xfrm>
              <a:off x="7317305" y="5274205"/>
              <a:ext cx="720000" cy="1588"/>
            </a:xfrm>
            <a:prstGeom prst="straightConnector1">
              <a:avLst/>
            </a:prstGeom>
            <a:ln>
              <a:solidFill>
                <a:srgbClr val="00CCFF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43" name="Object 18"/>
            <p:cNvGraphicFramePr>
              <a:graphicFrameLocks noChangeAspect="1"/>
            </p:cNvGraphicFramePr>
            <p:nvPr/>
          </p:nvGraphicFramePr>
          <p:xfrm>
            <a:off x="5922150" y="5004175"/>
            <a:ext cx="1295994" cy="504000"/>
          </p:xfrm>
          <a:graphic>
            <a:graphicData uri="http://schemas.openxmlformats.org/presentationml/2006/ole">
              <p:oleObj spid="_x0000_s14345" name="Equation" r:id="rId8" imgW="457200" imgH="177480" progId="Equation.DSMT4">
                <p:embed/>
              </p:oleObj>
            </a:graphicData>
          </a:graphic>
        </p:graphicFrame>
      </p:grpSp>
      <p:grpSp>
        <p:nvGrpSpPr>
          <p:cNvPr id="34" name="Группа 54"/>
          <p:cNvGrpSpPr/>
          <p:nvPr/>
        </p:nvGrpSpPr>
        <p:grpSpPr>
          <a:xfrm>
            <a:off x="5877145" y="4194085"/>
            <a:ext cx="2534132" cy="504000"/>
            <a:chOff x="5697125" y="2663915"/>
            <a:chExt cx="2534132" cy="504000"/>
          </a:xfrm>
        </p:grpSpPr>
        <p:graphicFrame>
          <p:nvGraphicFramePr>
            <p:cNvPr id="33" name="Object 5"/>
            <p:cNvGraphicFramePr>
              <a:graphicFrameLocks noChangeAspect="1"/>
            </p:cNvGraphicFramePr>
            <p:nvPr/>
          </p:nvGraphicFramePr>
          <p:xfrm>
            <a:off x="7677345" y="2663915"/>
            <a:ext cx="553912" cy="450050"/>
          </p:xfrm>
          <a:graphic>
            <a:graphicData uri="http://schemas.openxmlformats.org/presentationml/2006/ole">
              <p:oleObj spid="_x0000_s14341" name="Equation" r:id="rId9" imgW="203040" imgH="164880" progId="Equation.DSMT4">
                <p:embed/>
              </p:oleObj>
            </a:graphicData>
          </a:graphic>
        </p:graphicFrame>
        <p:cxnSp>
          <p:nvCxnSpPr>
            <p:cNvPr id="35" name="Прямая со стрелкой 34"/>
            <p:cNvCxnSpPr/>
            <p:nvPr/>
          </p:nvCxnSpPr>
          <p:spPr>
            <a:xfrm>
              <a:off x="6867255" y="2933945"/>
              <a:ext cx="720000" cy="1588"/>
            </a:xfrm>
            <a:prstGeom prst="straightConnector1">
              <a:avLst/>
            </a:prstGeom>
            <a:ln>
              <a:solidFill>
                <a:srgbClr val="FF97FF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40" name="Object 13"/>
            <p:cNvGraphicFramePr>
              <a:graphicFrameLocks noChangeAspect="1"/>
            </p:cNvGraphicFramePr>
            <p:nvPr/>
          </p:nvGraphicFramePr>
          <p:xfrm>
            <a:off x="5697125" y="2663915"/>
            <a:ext cx="294000" cy="504000"/>
          </p:xfrm>
          <a:graphic>
            <a:graphicData uri="http://schemas.openxmlformats.org/presentationml/2006/ole">
              <p:oleObj spid="_x0000_s14344" name="Equation" r:id="rId10" imgW="88560" imgH="152280" progId="Equation.DSMT4">
                <p:embed/>
              </p:oleObj>
            </a:graphicData>
          </a:graphic>
        </p:graphicFrame>
        <p:graphicFrame>
          <p:nvGraphicFramePr>
            <p:cNvPr id="44" name="Object 19"/>
            <p:cNvGraphicFramePr>
              <a:graphicFrameLocks noChangeAspect="1"/>
            </p:cNvGraphicFramePr>
            <p:nvPr/>
          </p:nvGraphicFramePr>
          <p:xfrm>
            <a:off x="5922150" y="2663915"/>
            <a:ext cx="863996" cy="504000"/>
          </p:xfrm>
          <a:graphic>
            <a:graphicData uri="http://schemas.openxmlformats.org/presentationml/2006/ole">
              <p:oleObj spid="_x0000_s14346" name="Equation" r:id="rId11" imgW="304560" imgH="177480" progId="Equation.DSMT4">
                <p:embed/>
              </p:oleObj>
            </a:graphicData>
          </a:graphic>
        </p:graphicFrame>
      </p:grpSp>
      <p:grpSp>
        <p:nvGrpSpPr>
          <p:cNvPr id="37" name="Группа 75"/>
          <p:cNvGrpSpPr/>
          <p:nvPr/>
        </p:nvGrpSpPr>
        <p:grpSpPr>
          <a:xfrm>
            <a:off x="4630357" y="5769260"/>
            <a:ext cx="3920771" cy="622855"/>
            <a:chOff x="4630357" y="5769260"/>
            <a:chExt cx="3920771" cy="622855"/>
          </a:xfrm>
        </p:grpSpPr>
        <p:graphicFrame>
          <p:nvGraphicFramePr>
            <p:cNvPr id="29" name="Объект 28"/>
            <p:cNvGraphicFramePr>
              <a:graphicFrameLocks noChangeAspect="1"/>
            </p:cNvGraphicFramePr>
            <p:nvPr/>
          </p:nvGraphicFramePr>
          <p:xfrm>
            <a:off x="4630357" y="5769260"/>
            <a:ext cx="601785" cy="488950"/>
          </p:xfrm>
          <a:graphic>
            <a:graphicData uri="http://schemas.openxmlformats.org/presentationml/2006/ole">
              <p:oleObj spid="_x0000_s14339" name="Equation" r:id="rId12" imgW="203040" imgH="164880" progId="Equation.DSMT4">
                <p:embed/>
              </p:oleObj>
            </a:graphicData>
          </a:graphic>
        </p:graphicFrame>
        <p:cxnSp>
          <p:nvCxnSpPr>
            <p:cNvPr id="42" name="Прямая со стрелкой 41"/>
            <p:cNvCxnSpPr/>
            <p:nvPr/>
          </p:nvCxnSpPr>
          <p:spPr>
            <a:xfrm>
              <a:off x="5224637" y="6035960"/>
              <a:ext cx="72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45" name="Object 20"/>
            <p:cNvGraphicFramePr>
              <a:graphicFrameLocks noChangeAspect="1"/>
            </p:cNvGraphicFramePr>
            <p:nvPr/>
          </p:nvGraphicFramePr>
          <p:xfrm>
            <a:off x="6057165" y="5814265"/>
            <a:ext cx="2493963" cy="577850"/>
          </p:xfrm>
          <a:graphic>
            <a:graphicData uri="http://schemas.openxmlformats.org/presentationml/2006/ole">
              <p:oleObj spid="_x0000_s14347" name="Equation" r:id="rId13" imgW="876240" imgH="203040" progId="Equation.DSMT4">
                <p:embed/>
              </p:oleObj>
            </a:graphicData>
          </a:graphic>
        </p:graphicFrame>
      </p:grpSp>
      <p:graphicFrame>
        <p:nvGraphicFramePr>
          <p:cNvPr id="50" name="Object 26"/>
          <p:cNvGraphicFramePr>
            <a:graphicFrameLocks noChangeAspect="1"/>
          </p:cNvGraphicFramePr>
          <p:nvPr/>
        </p:nvGraphicFramePr>
        <p:xfrm>
          <a:off x="4526995" y="2843935"/>
          <a:ext cx="270030" cy="461089"/>
        </p:xfrm>
        <a:graphic>
          <a:graphicData uri="http://schemas.openxmlformats.org/presentationml/2006/ole">
            <p:oleObj spid="_x0000_s14348" name="Equation" r:id="rId14" imgW="88560" imgH="152280" progId="Equation.DSMT4">
              <p:embed/>
            </p:oleObj>
          </a:graphicData>
        </a:graphic>
      </p:graphicFrame>
      <p:cxnSp>
        <p:nvCxnSpPr>
          <p:cNvPr id="51" name="Прямая соединительная линия 50"/>
          <p:cNvCxnSpPr>
            <a:stCxn id="16" idx="0"/>
            <a:endCxn id="14" idx="0"/>
          </p:cNvCxnSpPr>
          <p:nvPr/>
        </p:nvCxnSpPr>
        <p:spPr>
          <a:xfrm rot="16200000" flipH="1">
            <a:off x="2435911" y="1757049"/>
            <a:ext cx="5" cy="432902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5" idx="0"/>
            <a:endCxn id="16" idx="2"/>
          </p:cNvCxnSpPr>
          <p:nvPr/>
        </p:nvCxnSpPr>
        <p:spPr>
          <a:xfrm flipV="1">
            <a:off x="2435911" y="1812043"/>
            <a:ext cx="3" cy="42190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1781690" y="863715"/>
          <a:ext cx="4860540" cy="576064"/>
        </p:xfrm>
        <a:graphic>
          <a:graphicData uri="http://schemas.openxmlformats.org/presentationml/2006/ole">
            <p:oleObj spid="_x0000_s14349" name="Equation" r:id="rId15" imgW="1714320" imgH="203040" progId="Equation.DSMT4">
              <p:embed/>
            </p:oleObj>
          </a:graphicData>
        </a:graphic>
      </p:graphicFrame>
      <p:sp>
        <p:nvSpPr>
          <p:cNvPr id="56" name="Овал 55"/>
          <p:cNvSpPr/>
          <p:nvPr/>
        </p:nvSpPr>
        <p:spPr>
          <a:xfrm>
            <a:off x="4076945" y="2528900"/>
            <a:ext cx="90010" cy="900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4572000" y="3879050"/>
            <a:ext cx="90010" cy="90010"/>
          </a:xfrm>
          <a:prstGeom prst="ellipse">
            <a:avLst/>
          </a:prstGeom>
          <a:solidFill>
            <a:srgbClr val="FFC0FF"/>
          </a:solidFill>
          <a:ln>
            <a:solidFill>
              <a:srgbClr val="FFC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Дуга 57"/>
          <p:cNvSpPr/>
          <p:nvPr/>
        </p:nvSpPr>
        <p:spPr>
          <a:xfrm>
            <a:off x="251520" y="1808820"/>
            <a:ext cx="4320481" cy="4230470"/>
          </a:xfrm>
          <a:prstGeom prst="arc">
            <a:avLst>
              <a:gd name="adj1" fmla="val 10838674"/>
              <a:gd name="adj2" fmla="val 40900"/>
            </a:avLst>
          </a:prstGeom>
          <a:ln w="38100">
            <a:solidFill>
              <a:srgbClr val="FFC0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Дуга 58"/>
          <p:cNvSpPr/>
          <p:nvPr/>
        </p:nvSpPr>
        <p:spPr>
          <a:xfrm>
            <a:off x="251520" y="1808820"/>
            <a:ext cx="4320480" cy="4230470"/>
          </a:xfrm>
          <a:prstGeom prst="arc">
            <a:avLst>
              <a:gd name="adj1" fmla="val 21595017"/>
              <a:gd name="adj2" fmla="val 10821419"/>
            </a:avLst>
          </a:prstGeom>
          <a:ln w="38100">
            <a:solidFill>
              <a:srgbClr val="FFC0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Дуга 59"/>
          <p:cNvSpPr/>
          <p:nvPr/>
        </p:nvSpPr>
        <p:spPr>
          <a:xfrm>
            <a:off x="296525" y="1808820"/>
            <a:ext cx="4289775" cy="4230470"/>
          </a:xfrm>
          <a:prstGeom prst="arc">
            <a:avLst>
              <a:gd name="adj1" fmla="val 19275157"/>
              <a:gd name="adj2" fmla="val 21579891"/>
            </a:avLst>
          </a:prstGeom>
          <a:ln w="38100">
            <a:solidFill>
              <a:srgbClr val="FF5DFF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8" name="Группа 65"/>
          <p:cNvGrpSpPr/>
          <p:nvPr/>
        </p:nvGrpSpPr>
        <p:grpSpPr>
          <a:xfrm>
            <a:off x="5967155" y="3203975"/>
            <a:ext cx="1689155" cy="549005"/>
            <a:chOff x="5736895" y="1530005"/>
            <a:chExt cx="1689155" cy="549005"/>
          </a:xfrm>
        </p:grpSpPr>
        <p:graphicFrame>
          <p:nvGraphicFramePr>
            <p:cNvPr id="62" name="Объект 61"/>
            <p:cNvGraphicFramePr>
              <a:graphicFrameLocks noChangeAspect="1"/>
            </p:cNvGraphicFramePr>
            <p:nvPr/>
          </p:nvGraphicFramePr>
          <p:xfrm>
            <a:off x="7132050" y="1575010"/>
            <a:ext cx="294000" cy="504000"/>
          </p:xfrm>
          <a:graphic>
            <a:graphicData uri="http://schemas.openxmlformats.org/presentationml/2006/ole">
              <p:oleObj spid="_x0000_s14350" name="Equation" r:id="rId16" imgW="88560" imgH="152280" progId="Equation.DSMT4">
                <p:embed/>
              </p:oleObj>
            </a:graphicData>
          </a:graphic>
        </p:graphicFrame>
        <p:graphicFrame>
          <p:nvGraphicFramePr>
            <p:cNvPr id="63" name="Object 5"/>
            <p:cNvGraphicFramePr>
              <a:graphicFrameLocks noChangeAspect="1"/>
            </p:cNvGraphicFramePr>
            <p:nvPr/>
          </p:nvGraphicFramePr>
          <p:xfrm>
            <a:off x="5736895" y="1530005"/>
            <a:ext cx="564724" cy="458835"/>
          </p:xfrm>
          <a:graphic>
            <a:graphicData uri="http://schemas.openxmlformats.org/presentationml/2006/ole">
              <p:oleObj spid="_x0000_s14351" name="Equation" r:id="rId17" imgW="203040" imgH="164880" progId="Equation.DSMT4">
                <p:embed/>
              </p:oleObj>
            </a:graphicData>
          </a:graphic>
        </p:graphicFrame>
        <p:cxnSp>
          <p:nvCxnSpPr>
            <p:cNvPr id="64" name="Прямая со стрелкой 63"/>
            <p:cNvCxnSpPr/>
            <p:nvPr/>
          </p:nvCxnSpPr>
          <p:spPr>
            <a:xfrm>
              <a:off x="6340515" y="1841155"/>
              <a:ext cx="72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546837" name="Object 21"/>
          <p:cNvGraphicFramePr>
            <a:graphicFrameLocks noChangeAspect="1"/>
          </p:cNvGraphicFramePr>
          <p:nvPr/>
        </p:nvGraphicFramePr>
        <p:xfrm>
          <a:off x="4977045" y="2213865"/>
          <a:ext cx="1743075" cy="450850"/>
        </p:xfrm>
        <a:graphic>
          <a:graphicData uri="http://schemas.openxmlformats.org/presentationml/2006/ole">
            <p:oleObj spid="_x0000_s14352" name="Equation" r:id="rId18" imgW="787320" imgH="203040" progId="Equation.DSMT4">
              <p:embed/>
            </p:oleObj>
          </a:graphicData>
        </a:graphic>
      </p:graphicFrame>
      <p:sp>
        <p:nvSpPr>
          <p:cNvPr id="69" name="Дуга 68"/>
          <p:cNvSpPr/>
          <p:nvPr/>
        </p:nvSpPr>
        <p:spPr>
          <a:xfrm>
            <a:off x="251520" y="1808819"/>
            <a:ext cx="4320481" cy="4185465"/>
          </a:xfrm>
          <a:prstGeom prst="arc">
            <a:avLst>
              <a:gd name="adj1" fmla="val 10838674"/>
              <a:gd name="adj2" fmla="val 40900"/>
            </a:avLst>
          </a:prstGeom>
          <a:ln w="38100">
            <a:solidFill>
              <a:srgbClr val="00FF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Дуга 71"/>
          <p:cNvSpPr/>
          <p:nvPr/>
        </p:nvSpPr>
        <p:spPr>
          <a:xfrm>
            <a:off x="251520" y="1808820"/>
            <a:ext cx="4320481" cy="4230470"/>
          </a:xfrm>
          <a:prstGeom prst="arc">
            <a:avLst>
              <a:gd name="adj1" fmla="val 10838674"/>
              <a:gd name="adj2" fmla="val 40900"/>
            </a:avLst>
          </a:prstGeom>
          <a:ln w="41275">
            <a:solidFill>
              <a:srgbClr val="0099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Овал 72"/>
          <p:cNvSpPr/>
          <p:nvPr/>
        </p:nvSpPr>
        <p:spPr>
          <a:xfrm>
            <a:off x="4572000" y="3879050"/>
            <a:ext cx="90010" cy="9001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Дуга 73"/>
          <p:cNvSpPr/>
          <p:nvPr/>
        </p:nvSpPr>
        <p:spPr>
          <a:xfrm>
            <a:off x="251520" y="1808820"/>
            <a:ext cx="4320480" cy="4230470"/>
          </a:xfrm>
          <a:prstGeom prst="arc">
            <a:avLst>
              <a:gd name="adj1" fmla="val 21595017"/>
              <a:gd name="adj2" fmla="val 10821419"/>
            </a:avLst>
          </a:prstGeom>
          <a:ln w="41275">
            <a:solidFill>
              <a:srgbClr val="00FF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Дуга 70"/>
          <p:cNvSpPr/>
          <p:nvPr/>
        </p:nvSpPr>
        <p:spPr>
          <a:xfrm>
            <a:off x="251520" y="1808820"/>
            <a:ext cx="4320480" cy="4230470"/>
          </a:xfrm>
          <a:prstGeom prst="arc">
            <a:avLst>
              <a:gd name="adj1" fmla="val 21595017"/>
              <a:gd name="adj2" fmla="val 10821419"/>
            </a:avLst>
          </a:prstGeom>
          <a:ln w="38100">
            <a:solidFill>
              <a:srgbClr val="0099FF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Дуга 69"/>
          <p:cNvSpPr/>
          <p:nvPr/>
        </p:nvSpPr>
        <p:spPr>
          <a:xfrm>
            <a:off x="296525" y="1808820"/>
            <a:ext cx="4289775" cy="4230470"/>
          </a:xfrm>
          <a:prstGeom prst="arc">
            <a:avLst>
              <a:gd name="adj1" fmla="val 19275157"/>
              <a:gd name="adj2" fmla="val 21579891"/>
            </a:avLst>
          </a:prstGeom>
          <a:ln w="38100">
            <a:solidFill>
              <a:srgbClr val="0065B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46838" name="Object 22"/>
          <p:cNvGraphicFramePr>
            <a:graphicFrameLocks noChangeAspect="1"/>
          </p:cNvGraphicFramePr>
          <p:nvPr/>
        </p:nvGraphicFramePr>
        <p:xfrm>
          <a:off x="6732240" y="2213865"/>
          <a:ext cx="2079625" cy="450850"/>
        </p:xfrm>
        <a:graphic>
          <a:graphicData uri="http://schemas.openxmlformats.org/presentationml/2006/ole">
            <p:oleObj spid="_x0000_s14353" name="Equation" r:id="rId19" imgW="939600" imgH="203040" progId="Equation.DSMT4">
              <p:embed/>
            </p:oleObj>
          </a:graphicData>
        </a:graphic>
      </p:graphicFrame>
      <p:sp>
        <p:nvSpPr>
          <p:cNvPr id="77" name="Овал 76"/>
          <p:cNvSpPr/>
          <p:nvPr/>
        </p:nvSpPr>
        <p:spPr>
          <a:xfrm>
            <a:off x="4076945" y="2528900"/>
            <a:ext cx="90010" cy="90010"/>
          </a:xfrm>
          <a:prstGeom prst="ellipse">
            <a:avLst/>
          </a:prstGeom>
          <a:solidFill>
            <a:srgbClr val="FFC0FF"/>
          </a:solidFill>
          <a:ln>
            <a:solidFill>
              <a:srgbClr val="FFC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Овал 77"/>
          <p:cNvSpPr/>
          <p:nvPr/>
        </p:nvSpPr>
        <p:spPr>
          <a:xfrm>
            <a:off x="4076945" y="2528900"/>
            <a:ext cx="90010" cy="90010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825470" y="71414"/>
            <a:ext cx="71755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Рассмотрим числовую окружность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54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4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6" grpId="0" animBg="1"/>
      <p:bldP spid="57" grpId="0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9" grpId="0" animBg="1"/>
      <p:bldP spid="69" grpId="1" animBg="1"/>
      <p:bldP spid="69" grpId="2" animBg="1"/>
      <p:bldP spid="69" grpId="3" animBg="1"/>
      <p:bldP spid="72" grpId="0" animBg="1"/>
      <p:bldP spid="72" grpId="1" animBg="1"/>
      <p:bldP spid="73" grpId="0" animBg="1"/>
      <p:bldP spid="74" grpId="0" animBg="1"/>
      <p:bldP spid="74" grpId="1" animBg="1"/>
      <p:bldP spid="71" grpId="0" animBg="1"/>
      <p:bldP spid="71" grpId="1" animBg="1"/>
      <p:bldP spid="70" grpId="0" animBg="1"/>
      <p:bldP spid="70" grpId="1" animBg="1"/>
      <p:bldP spid="77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476545" y="1628800"/>
            <a:ext cx="4185465" cy="4187113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20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7" name="Дуга 26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0" name="Дуга 29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7" name="Прямая соединительная линия 6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4" name="Овал 33"/>
          <p:cNvSpPr/>
          <p:nvPr/>
        </p:nvSpPr>
        <p:spPr>
          <a:xfrm>
            <a:off x="4572000" y="365567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2501770" y="572590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386535" y="365567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2501770" y="1540438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691203" name="Object 3"/>
          <p:cNvGraphicFramePr>
            <a:graphicFrameLocks noChangeAspect="1"/>
          </p:cNvGraphicFramePr>
          <p:nvPr/>
        </p:nvGraphicFramePr>
        <p:xfrm>
          <a:off x="5524500" y="2843213"/>
          <a:ext cx="2886075" cy="1260475"/>
        </p:xfrm>
        <a:graphic>
          <a:graphicData uri="http://schemas.openxmlformats.org/presentationml/2006/ole">
            <p:oleObj spid="_x0000_s18434" name="Equation" r:id="rId4" imgW="901440" imgH="393480" progId="Equation.DSMT4">
              <p:embed/>
            </p:oleObj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638192" y="280080"/>
            <a:ext cx="78504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Указать координаты выделенных точек </a:t>
            </a:r>
          </a:p>
          <a:p>
            <a:pPr algn="ctr"/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числовой </a:t>
            </a:r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окружности: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46790" y="285728"/>
            <a:ext cx="78504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Указать координаты выделенных точек </a:t>
            </a:r>
          </a:p>
          <a:p>
            <a:pPr algn="ctr"/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числовой </a:t>
            </a:r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окружности: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76545" y="1628800"/>
            <a:ext cx="4185465" cy="4187113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18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Дуга 25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1" name="Овал 30"/>
          <p:cNvSpPr/>
          <p:nvPr/>
        </p:nvSpPr>
        <p:spPr>
          <a:xfrm>
            <a:off x="3986935" y="216886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986935" y="513919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061610" y="513919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016605" y="216886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5116513" y="2843213"/>
          <a:ext cx="3702050" cy="1260475"/>
        </p:xfrm>
        <a:graphic>
          <a:graphicData uri="http://schemas.openxmlformats.org/presentationml/2006/ole">
            <p:oleObj spid="_x0000_s20482" name="Equation" r:id="rId3" imgW="1155600" imgH="393480" progId="Equation.DSMT4">
              <p:embed/>
            </p:oleObj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46790" y="285728"/>
            <a:ext cx="78504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Указать координаты выделенных точек </a:t>
            </a:r>
          </a:p>
          <a:p>
            <a:pPr algn="ctr"/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числовой </a:t>
            </a:r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окружности: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76545" y="1628800"/>
            <a:ext cx="4185465" cy="4187113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18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Дуга 25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1" name="Овал 30"/>
          <p:cNvSpPr/>
          <p:nvPr/>
        </p:nvSpPr>
        <p:spPr>
          <a:xfrm>
            <a:off x="3536885" y="18538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4301970" y="468914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1466655" y="54542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701570" y="257390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5118100" y="2843213"/>
          <a:ext cx="3700463" cy="1260475"/>
        </p:xfrm>
        <a:graphic>
          <a:graphicData uri="http://schemas.openxmlformats.org/presentationml/2006/ole">
            <p:oleObj spid="_x0000_s21506" name="Equation" r:id="rId3" imgW="1155600" imgH="393480" progId="Equation.DSMT4">
              <p:embed/>
            </p:oleObj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46790" y="285728"/>
            <a:ext cx="78504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Указать координаты выделенных точек </a:t>
            </a:r>
          </a:p>
          <a:p>
            <a:pPr algn="ctr"/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числовой </a:t>
            </a:r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окружности: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76545" y="1628800"/>
            <a:ext cx="4185465" cy="4187113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18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Дуга 25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1" name="Овал 30"/>
          <p:cNvSpPr/>
          <p:nvPr/>
        </p:nvSpPr>
        <p:spPr>
          <a:xfrm>
            <a:off x="4301970" y="261891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536885" y="54542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701570" y="468914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466655" y="18538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5116513" y="2843213"/>
          <a:ext cx="3702050" cy="1260475"/>
        </p:xfrm>
        <a:graphic>
          <a:graphicData uri="http://schemas.openxmlformats.org/presentationml/2006/ole">
            <p:oleObj spid="_x0000_s19458" name="Equation" r:id="rId3" imgW="1155600" imgH="393480" progId="Equation.DSMT4">
              <p:embed/>
            </p:oleObj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46790" y="285728"/>
            <a:ext cx="78504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Указать координаты выделенных точек </a:t>
            </a:r>
          </a:p>
          <a:p>
            <a:pPr algn="ctr"/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числовой </a:t>
            </a:r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окружности: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476545" y="1628800"/>
            <a:ext cx="4185465" cy="4187113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18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Дуга 25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1" name="Овал 30"/>
          <p:cNvSpPr/>
          <p:nvPr/>
        </p:nvSpPr>
        <p:spPr>
          <a:xfrm>
            <a:off x="4572000" y="365567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501770" y="572590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386535" y="3655673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2501770" y="1540438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/>
        </p:nvGraphicFramePr>
        <p:xfrm>
          <a:off x="5524500" y="2843213"/>
          <a:ext cx="2886075" cy="1260475"/>
        </p:xfrm>
        <a:graphic>
          <a:graphicData uri="http://schemas.openxmlformats.org/presentationml/2006/ole">
            <p:oleObj spid="_x0000_s23554" name="Equation" r:id="rId3" imgW="901440" imgH="393480" progId="Equation.DSMT4">
              <p:embed/>
            </p:oleObj>
          </a:graphicData>
        </a:graphic>
      </p:graphicFrame>
      <p:sp>
        <p:nvSpPr>
          <p:cNvPr id="37" name="Овал 36"/>
          <p:cNvSpPr/>
          <p:nvPr/>
        </p:nvSpPr>
        <p:spPr>
          <a:xfrm>
            <a:off x="701570" y="468914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701570" y="261891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1421650" y="18538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3536885" y="180882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4301970" y="261891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4301970" y="4689140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3536885" y="54542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1466655" y="5454225"/>
            <a:ext cx="135014" cy="13501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46790" y="285728"/>
            <a:ext cx="78504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Указать координаты выделенных точек </a:t>
            </a:r>
          </a:p>
          <a:p>
            <a:pPr algn="ctr"/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числовой </a:t>
            </a:r>
            <a:r>
              <a:rPr lang="ru-RU" sz="32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1" u="none" strike="noStrike" kern="1200" cap="none" spc="0" normalizeH="0" baseline="0" noProof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окружности: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30"/>
          <p:cNvSpPr>
            <a:spLocks noChangeArrowheads="1"/>
          </p:cNvSpPr>
          <p:nvPr/>
        </p:nvSpPr>
        <p:spPr bwMode="auto">
          <a:xfrm>
            <a:off x="3486230" y="4091075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Указать координаты точек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Oval 47"/>
          <p:cNvSpPr>
            <a:spLocks noChangeArrowheads="1"/>
          </p:cNvSpPr>
          <p:nvPr/>
        </p:nvSpPr>
        <p:spPr bwMode="auto">
          <a:xfrm>
            <a:off x="4533900" y="4230688"/>
            <a:ext cx="108000" cy="108000"/>
          </a:xfrm>
          <a:prstGeom prst="ellipse">
            <a:avLst/>
          </a:prstGeom>
          <a:solidFill>
            <a:srgbClr val="EC02D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9" name="Oval 52"/>
          <p:cNvSpPr>
            <a:spLocks noChangeArrowheads="1"/>
          </p:cNvSpPr>
          <p:nvPr/>
        </p:nvSpPr>
        <p:spPr bwMode="auto">
          <a:xfrm>
            <a:off x="4533900" y="1894689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48" name="Oval 51"/>
          <p:cNvSpPr>
            <a:spLocks noChangeArrowheads="1"/>
          </p:cNvSpPr>
          <p:nvPr/>
        </p:nvSpPr>
        <p:spPr bwMode="auto">
          <a:xfrm flipV="1">
            <a:off x="4533899" y="5068888"/>
            <a:ext cx="108000" cy="108000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50" name="Oval 54"/>
          <p:cNvSpPr>
            <a:spLocks noChangeArrowheads="1"/>
          </p:cNvSpPr>
          <p:nvPr/>
        </p:nvSpPr>
        <p:spPr bwMode="auto">
          <a:xfrm>
            <a:off x="4827588" y="5068888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51" name="Oval 55"/>
          <p:cNvSpPr>
            <a:spLocks noChangeArrowheads="1"/>
          </p:cNvSpPr>
          <p:nvPr/>
        </p:nvSpPr>
        <p:spPr bwMode="auto">
          <a:xfrm>
            <a:off x="4533900" y="3390900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46" name="Oval 48"/>
          <p:cNvSpPr>
            <a:spLocks noChangeArrowheads="1"/>
          </p:cNvSpPr>
          <p:nvPr/>
        </p:nvSpPr>
        <p:spPr bwMode="auto">
          <a:xfrm>
            <a:off x="5160963" y="5907088"/>
            <a:ext cx="108000" cy="108000"/>
          </a:xfrm>
          <a:prstGeom prst="ellipse">
            <a:avLst/>
          </a:prstGeom>
          <a:solidFill>
            <a:srgbClr val="EC02D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7" name="Oval 50"/>
          <p:cNvSpPr>
            <a:spLocks noChangeArrowheads="1"/>
          </p:cNvSpPr>
          <p:nvPr/>
        </p:nvSpPr>
        <p:spPr bwMode="auto">
          <a:xfrm>
            <a:off x="4533900" y="5907088"/>
            <a:ext cx="108000" cy="108000"/>
          </a:xfrm>
          <a:prstGeom prst="ellipse">
            <a:avLst/>
          </a:prstGeom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52" name="Oval 57"/>
          <p:cNvSpPr>
            <a:spLocks noChangeArrowheads="1"/>
          </p:cNvSpPr>
          <p:nvPr/>
        </p:nvSpPr>
        <p:spPr bwMode="auto">
          <a:xfrm>
            <a:off x="4849813" y="5907088"/>
            <a:ext cx="108000" cy="108000"/>
          </a:xfrm>
          <a:prstGeom prst="ellipse">
            <a:avLst/>
          </a:prstGeom>
          <a:solidFill>
            <a:srgbClr val="3AF3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" name="Oval 58"/>
          <p:cNvSpPr>
            <a:spLocks noChangeArrowheads="1"/>
          </p:cNvSpPr>
          <p:nvPr/>
        </p:nvSpPr>
        <p:spPr bwMode="auto">
          <a:xfrm>
            <a:off x="4533900" y="2630488"/>
            <a:ext cx="108000" cy="108000"/>
          </a:xfrm>
          <a:prstGeom prst="ellipse">
            <a:avLst/>
          </a:prstGeom>
          <a:solidFill>
            <a:srgbClr val="3AF3F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3" name="Группа 90"/>
          <p:cNvGrpSpPr>
            <a:grpSpLocks/>
          </p:cNvGrpSpPr>
          <p:nvPr/>
        </p:nvGrpSpPr>
        <p:grpSpPr bwMode="auto">
          <a:xfrm>
            <a:off x="314178" y="2521082"/>
            <a:ext cx="3226042" cy="3240293"/>
            <a:chOff x="3143021" y="1285859"/>
            <a:chExt cx="2858871" cy="2859469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3143022" y="1285860"/>
              <a:ext cx="2858870" cy="14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143022" y="2000727"/>
              <a:ext cx="2858870" cy="14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143022" y="2715594"/>
              <a:ext cx="2858870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3143022" y="3429008"/>
              <a:ext cx="2858870" cy="14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143022" y="4143875"/>
              <a:ext cx="2858870" cy="145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3142724" y="2715594"/>
              <a:ext cx="2859468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2428693" y="2714906"/>
              <a:ext cx="2859468" cy="137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1713975" y="2714906"/>
              <a:ext cx="2859468" cy="137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4571471" y="2714906"/>
              <a:ext cx="2859468" cy="137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3856754" y="2714906"/>
              <a:ext cx="2859468" cy="137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Дуга 24"/>
            <p:cNvSpPr/>
            <p:nvPr/>
          </p:nvSpPr>
          <p:spPr>
            <a:xfrm>
              <a:off x="3143022" y="1285860"/>
              <a:ext cx="2858870" cy="2858015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Дуга 102"/>
            <p:cNvSpPr>
              <a:spLocks noChangeArrowheads="1"/>
            </p:cNvSpPr>
            <p:nvPr/>
          </p:nvSpPr>
          <p:spPr bwMode="auto">
            <a:xfrm rot="5400000">
              <a:off x="3143165" y="1285828"/>
              <a:ext cx="2857670" cy="2857735"/>
            </a:xfrm>
            <a:custGeom>
              <a:avLst/>
              <a:gdLst>
                <a:gd name="T0" fmla="*/ 1428837 w 2857670"/>
                <a:gd name="T1" fmla="*/ 0 h 2857735"/>
                <a:gd name="T2" fmla="*/ 1428835 w 2857670"/>
                <a:gd name="T3" fmla="*/ 1428868 h 2857735"/>
                <a:gd name="T4" fmla="*/ 2857670 w 2857670"/>
                <a:gd name="T5" fmla="*/ 1428868 h 2857735"/>
                <a:gd name="T6" fmla="*/ 11796480 60000 65536"/>
                <a:gd name="T7" fmla="*/ 11796480 60000 65536"/>
                <a:gd name="T8" fmla="*/ 5898240 60000 65536"/>
                <a:gd name="T9" fmla="*/ 1428837 w 2857670"/>
                <a:gd name="T10" fmla="*/ 0 h 2857735"/>
                <a:gd name="T11" fmla="*/ 2857670 w 2857670"/>
                <a:gd name="T12" fmla="*/ 1428868 h 2857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7670" h="2857735" stroke="0">
                  <a:moveTo>
                    <a:pt x="1428837" y="0"/>
                  </a:moveTo>
                  <a:lnTo>
                    <a:pt x="1428836" y="0"/>
                  </a:lnTo>
                  <a:cubicBezTo>
                    <a:pt x="2217959" y="1"/>
                    <a:pt x="2857670" y="639726"/>
                    <a:pt x="2857670" y="1428868"/>
                  </a:cubicBezTo>
                  <a:cubicBezTo>
                    <a:pt x="2857670" y="1428868"/>
                    <a:pt x="2857669" y="1428869"/>
                    <a:pt x="2857669" y="1428870"/>
                  </a:cubicBezTo>
                  <a:lnTo>
                    <a:pt x="1428835" y="1428868"/>
                  </a:lnTo>
                  <a:close/>
                </a:path>
                <a:path w="2857670" h="2857735" fill="none">
                  <a:moveTo>
                    <a:pt x="1428837" y="0"/>
                  </a:moveTo>
                  <a:lnTo>
                    <a:pt x="1428836" y="0"/>
                  </a:lnTo>
                  <a:cubicBezTo>
                    <a:pt x="2217959" y="1"/>
                    <a:pt x="2857670" y="639726"/>
                    <a:pt x="2857670" y="1428868"/>
                  </a:cubicBezTo>
                  <a:cubicBezTo>
                    <a:pt x="2857670" y="1428868"/>
                    <a:pt x="2857669" y="1428869"/>
                    <a:pt x="2857669" y="1428870"/>
                  </a:cubicBezTo>
                </a:path>
              </a:pathLst>
            </a:custGeom>
            <a:noFill/>
            <a:ln w="9525" algn="ctr">
              <a:solidFill>
                <a:srgbClr val="F9F9F9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" name="Дуга 103"/>
            <p:cNvSpPr>
              <a:spLocks noChangeArrowheads="1"/>
            </p:cNvSpPr>
            <p:nvPr/>
          </p:nvSpPr>
          <p:spPr bwMode="auto">
            <a:xfrm rot="10800000">
              <a:off x="3143133" y="1285860"/>
              <a:ext cx="2857735" cy="2857670"/>
            </a:xfrm>
            <a:custGeom>
              <a:avLst/>
              <a:gdLst>
                <a:gd name="T0" fmla="*/ 1428869 w 2857735"/>
                <a:gd name="T1" fmla="*/ 0 h 2857670"/>
                <a:gd name="T2" fmla="*/ 1428868 w 2857735"/>
                <a:gd name="T3" fmla="*/ 1428835 h 2857670"/>
                <a:gd name="T4" fmla="*/ 2857735 w 2857735"/>
                <a:gd name="T5" fmla="*/ 1428835 h 2857670"/>
                <a:gd name="T6" fmla="*/ 11796480 60000 65536"/>
                <a:gd name="T7" fmla="*/ 11796480 60000 65536"/>
                <a:gd name="T8" fmla="*/ 5898240 60000 65536"/>
                <a:gd name="T9" fmla="*/ 1428869 w 2857735"/>
                <a:gd name="T10" fmla="*/ 0 h 2857670"/>
                <a:gd name="T11" fmla="*/ 2857735 w 2857735"/>
                <a:gd name="T12" fmla="*/ 1428835 h 28576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7735" h="2857670" stroke="0">
                  <a:moveTo>
                    <a:pt x="1428869" y="0"/>
                  </a:moveTo>
                  <a:lnTo>
                    <a:pt x="1428868" y="0"/>
                  </a:lnTo>
                  <a:cubicBezTo>
                    <a:pt x="2218010" y="1"/>
                    <a:pt x="2857735" y="639712"/>
                    <a:pt x="2857735" y="1428835"/>
                  </a:cubicBezTo>
                  <a:cubicBezTo>
                    <a:pt x="2857735" y="1428835"/>
                    <a:pt x="2857734" y="1428836"/>
                    <a:pt x="2857734" y="1428837"/>
                  </a:cubicBezTo>
                  <a:lnTo>
                    <a:pt x="1428868" y="1428835"/>
                  </a:lnTo>
                  <a:close/>
                </a:path>
                <a:path w="2857735" h="2857670" fill="none">
                  <a:moveTo>
                    <a:pt x="1428869" y="0"/>
                  </a:moveTo>
                  <a:lnTo>
                    <a:pt x="1428868" y="0"/>
                  </a:lnTo>
                  <a:cubicBezTo>
                    <a:pt x="2218010" y="1"/>
                    <a:pt x="2857735" y="639712"/>
                    <a:pt x="2857735" y="1428835"/>
                  </a:cubicBezTo>
                  <a:cubicBezTo>
                    <a:pt x="2857735" y="1428835"/>
                    <a:pt x="2857734" y="1428836"/>
                    <a:pt x="2857734" y="1428837"/>
                  </a:cubicBezTo>
                </a:path>
              </a:pathLst>
            </a:custGeom>
            <a:noFill/>
            <a:ln w="9525" algn="ctr">
              <a:solidFill>
                <a:srgbClr val="F9F9F9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" name="Дуга 104"/>
            <p:cNvSpPr>
              <a:spLocks noChangeArrowheads="1"/>
            </p:cNvSpPr>
            <p:nvPr/>
          </p:nvSpPr>
          <p:spPr bwMode="auto">
            <a:xfrm rot="-5400000">
              <a:off x="3143165" y="1285828"/>
              <a:ext cx="2857670" cy="2857735"/>
            </a:xfrm>
            <a:custGeom>
              <a:avLst/>
              <a:gdLst>
                <a:gd name="T0" fmla="*/ 1428837 w 2857670"/>
                <a:gd name="T1" fmla="*/ 0 h 2857735"/>
                <a:gd name="T2" fmla="*/ 1428835 w 2857670"/>
                <a:gd name="T3" fmla="*/ 1428868 h 2857735"/>
                <a:gd name="T4" fmla="*/ 2857670 w 2857670"/>
                <a:gd name="T5" fmla="*/ 1428868 h 2857735"/>
                <a:gd name="T6" fmla="*/ 11796480 60000 65536"/>
                <a:gd name="T7" fmla="*/ 11796480 60000 65536"/>
                <a:gd name="T8" fmla="*/ 5898240 60000 65536"/>
                <a:gd name="T9" fmla="*/ 1428837 w 2857670"/>
                <a:gd name="T10" fmla="*/ 0 h 2857735"/>
                <a:gd name="T11" fmla="*/ 2857670 w 2857670"/>
                <a:gd name="T12" fmla="*/ 1428868 h 2857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7670" h="2857735" stroke="0">
                  <a:moveTo>
                    <a:pt x="1428837" y="0"/>
                  </a:moveTo>
                  <a:lnTo>
                    <a:pt x="1428836" y="0"/>
                  </a:lnTo>
                  <a:cubicBezTo>
                    <a:pt x="2217959" y="1"/>
                    <a:pt x="2857670" y="639726"/>
                    <a:pt x="2857670" y="1428868"/>
                  </a:cubicBezTo>
                  <a:cubicBezTo>
                    <a:pt x="2857670" y="1428868"/>
                    <a:pt x="2857669" y="1428869"/>
                    <a:pt x="2857669" y="1428870"/>
                  </a:cubicBezTo>
                  <a:lnTo>
                    <a:pt x="1428835" y="1428868"/>
                  </a:lnTo>
                  <a:close/>
                </a:path>
                <a:path w="2857670" h="2857735" fill="none">
                  <a:moveTo>
                    <a:pt x="1428837" y="0"/>
                  </a:moveTo>
                  <a:lnTo>
                    <a:pt x="1428836" y="0"/>
                  </a:lnTo>
                  <a:cubicBezTo>
                    <a:pt x="2217959" y="1"/>
                    <a:pt x="2857670" y="639726"/>
                    <a:pt x="2857670" y="1428868"/>
                  </a:cubicBezTo>
                  <a:cubicBezTo>
                    <a:pt x="2857670" y="1428868"/>
                    <a:pt x="2857669" y="1428869"/>
                    <a:pt x="2857669" y="1428870"/>
                  </a:cubicBezTo>
                </a:path>
              </a:pathLst>
            </a:custGeom>
            <a:noFill/>
            <a:ln w="9525" algn="ctr">
              <a:solidFill>
                <a:srgbClr val="F9F9F9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cxnSp>
        <p:nvCxnSpPr>
          <p:cNvPr id="5" name="Прямая соединительная линия 4"/>
          <p:cNvCxnSpPr/>
          <p:nvPr/>
        </p:nvCxnSpPr>
        <p:spPr bwMode="auto">
          <a:xfrm rot="10800000" flipV="1">
            <a:off x="307975" y="2520951"/>
            <a:ext cx="3240000" cy="3240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321279" y="2520951"/>
            <a:ext cx="3210813" cy="3239592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1123791" y="2738267"/>
            <a:ext cx="16052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798087" y="2998389"/>
            <a:ext cx="227839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781025" y="5281865"/>
            <a:ext cx="22768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1126893" y="5537050"/>
            <a:ext cx="1605266" cy="164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 bwMode="auto">
          <a:xfrm rot="5400000">
            <a:off x="-349809" y="4136885"/>
            <a:ext cx="2281829" cy="15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1922379" y="4140175"/>
            <a:ext cx="2281829" cy="15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rot="5400000">
            <a:off x="-274806" y="4143467"/>
            <a:ext cx="1620000" cy="15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 rot="5400000">
            <a:off x="2516960" y="4140175"/>
            <a:ext cx="1620000" cy="15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1874046" y="2471732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62730" y="4091776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2" name="Oval 33"/>
          <p:cNvSpPr>
            <a:spLocks noChangeArrowheads="1"/>
          </p:cNvSpPr>
          <p:nvPr/>
        </p:nvSpPr>
        <p:spPr bwMode="auto">
          <a:xfrm>
            <a:off x="1874046" y="5697528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3" name="Oval 34"/>
          <p:cNvSpPr>
            <a:spLocks noChangeArrowheads="1"/>
          </p:cNvSpPr>
          <p:nvPr/>
        </p:nvSpPr>
        <p:spPr bwMode="auto">
          <a:xfrm>
            <a:off x="3011485" y="2955928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740568" y="2951954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738187" y="5229218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3009905" y="5228424"/>
            <a:ext cx="108000" cy="1080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3271041" y="3275817"/>
            <a:ext cx="108000" cy="108000"/>
          </a:xfrm>
          <a:prstGeom prst="ellipse">
            <a:avLst/>
          </a:prstGeom>
          <a:solidFill>
            <a:srgbClr val="3AF3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8" name="Oval 39"/>
          <p:cNvSpPr>
            <a:spLocks noChangeArrowheads="1"/>
          </p:cNvSpPr>
          <p:nvPr/>
        </p:nvSpPr>
        <p:spPr bwMode="auto">
          <a:xfrm>
            <a:off x="1062830" y="2687647"/>
            <a:ext cx="108000" cy="108000"/>
          </a:xfrm>
          <a:prstGeom prst="ellipse">
            <a:avLst/>
          </a:prstGeom>
          <a:solidFill>
            <a:srgbClr val="3AF3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9" name="Oval 40"/>
          <p:cNvSpPr>
            <a:spLocks noChangeArrowheads="1"/>
          </p:cNvSpPr>
          <p:nvPr/>
        </p:nvSpPr>
        <p:spPr bwMode="auto">
          <a:xfrm>
            <a:off x="496094" y="4914109"/>
            <a:ext cx="108000" cy="108000"/>
          </a:xfrm>
          <a:prstGeom prst="ellipse">
            <a:avLst/>
          </a:prstGeom>
          <a:solidFill>
            <a:srgbClr val="3AF3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" name="Oval 42"/>
          <p:cNvSpPr>
            <a:spLocks noChangeArrowheads="1"/>
          </p:cNvSpPr>
          <p:nvPr/>
        </p:nvSpPr>
        <p:spPr bwMode="auto">
          <a:xfrm>
            <a:off x="2674143" y="2690808"/>
            <a:ext cx="108000" cy="108000"/>
          </a:xfrm>
          <a:prstGeom prst="ellipse">
            <a:avLst/>
          </a:prstGeom>
          <a:solidFill>
            <a:srgbClr val="EC02D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2" name="Oval 44"/>
          <p:cNvSpPr>
            <a:spLocks noChangeArrowheads="1"/>
          </p:cNvSpPr>
          <p:nvPr/>
        </p:nvSpPr>
        <p:spPr bwMode="auto">
          <a:xfrm>
            <a:off x="481805" y="3278181"/>
            <a:ext cx="108000" cy="108000"/>
          </a:xfrm>
          <a:prstGeom prst="ellipse">
            <a:avLst/>
          </a:prstGeom>
          <a:solidFill>
            <a:srgbClr val="EC02D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" name="Oval 45"/>
          <p:cNvSpPr>
            <a:spLocks noChangeArrowheads="1"/>
          </p:cNvSpPr>
          <p:nvPr/>
        </p:nvSpPr>
        <p:spPr bwMode="auto">
          <a:xfrm>
            <a:off x="1065212" y="5495913"/>
            <a:ext cx="108000" cy="108000"/>
          </a:xfrm>
          <a:prstGeom prst="ellipse">
            <a:avLst/>
          </a:prstGeom>
          <a:solidFill>
            <a:srgbClr val="EC02D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4" name="Oval 46"/>
          <p:cNvSpPr>
            <a:spLocks noChangeArrowheads="1"/>
          </p:cNvSpPr>
          <p:nvPr/>
        </p:nvSpPr>
        <p:spPr bwMode="auto">
          <a:xfrm>
            <a:off x="3262301" y="4905383"/>
            <a:ext cx="108000" cy="108000"/>
          </a:xfrm>
          <a:prstGeom prst="ellipse">
            <a:avLst/>
          </a:prstGeom>
          <a:solidFill>
            <a:srgbClr val="EC02DB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4" name="Oval 61"/>
          <p:cNvSpPr>
            <a:spLocks noChangeArrowheads="1"/>
          </p:cNvSpPr>
          <p:nvPr/>
        </p:nvSpPr>
        <p:spPr bwMode="auto">
          <a:xfrm>
            <a:off x="2680499" y="5500679"/>
            <a:ext cx="108000" cy="108000"/>
          </a:xfrm>
          <a:prstGeom prst="ellipse">
            <a:avLst/>
          </a:prstGeom>
          <a:solidFill>
            <a:srgbClr val="3AF3F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aphicFrame>
        <p:nvGraphicFramePr>
          <p:cNvPr id="55" name="Object 64"/>
          <p:cNvGraphicFramePr>
            <a:graphicFrameLocks noChangeAspect="1"/>
          </p:cNvGraphicFramePr>
          <p:nvPr/>
        </p:nvGraphicFramePr>
        <p:xfrm>
          <a:off x="5835650" y="1469240"/>
          <a:ext cx="2362200" cy="900112"/>
        </p:xfrm>
        <a:graphic>
          <a:graphicData uri="http://schemas.openxmlformats.org/presentationml/2006/ole">
            <p:oleObj spid="_x0000_s117762" name="Equation" r:id="rId4" imgW="850680" imgH="393480" progId="Equation.DSMT4">
              <p:embed/>
            </p:oleObj>
          </a:graphicData>
        </a:graphic>
      </p:graphicFrame>
      <p:graphicFrame>
        <p:nvGraphicFramePr>
          <p:cNvPr id="56" name="Object 66"/>
          <p:cNvGraphicFramePr>
            <a:graphicFrameLocks noChangeAspect="1"/>
          </p:cNvGraphicFramePr>
          <p:nvPr/>
        </p:nvGraphicFramePr>
        <p:xfrm>
          <a:off x="5861050" y="2233613"/>
          <a:ext cx="2260600" cy="838200"/>
        </p:xfrm>
        <a:graphic>
          <a:graphicData uri="http://schemas.openxmlformats.org/presentationml/2006/ole">
            <p:oleObj spid="_x0000_s117763" name="Equation" r:id="rId5" imgW="1104840" imgH="393480" progId="Equation.DSMT4">
              <p:embed/>
            </p:oleObj>
          </a:graphicData>
        </a:graphic>
      </p:graphicFrame>
      <p:graphicFrame>
        <p:nvGraphicFramePr>
          <p:cNvPr id="57" name="Object 68"/>
          <p:cNvGraphicFramePr>
            <a:graphicFrameLocks noChangeAspect="1"/>
          </p:cNvGraphicFramePr>
          <p:nvPr/>
        </p:nvGraphicFramePr>
        <p:xfrm>
          <a:off x="5876925" y="3038475"/>
          <a:ext cx="2260600" cy="762000"/>
        </p:xfrm>
        <a:graphic>
          <a:graphicData uri="http://schemas.openxmlformats.org/presentationml/2006/ole">
            <p:oleObj spid="_x0000_s117764" name="Equation" r:id="rId6" imgW="1104840" imgH="393480" progId="Equation.DSMT4">
              <p:embed/>
            </p:oleObj>
          </a:graphicData>
        </a:graphic>
      </p:graphicFrame>
      <p:graphicFrame>
        <p:nvGraphicFramePr>
          <p:cNvPr id="58" name="Object 70"/>
          <p:cNvGraphicFramePr>
            <a:graphicFrameLocks noChangeAspect="1"/>
          </p:cNvGraphicFramePr>
          <p:nvPr/>
        </p:nvGraphicFramePr>
        <p:xfrm>
          <a:off x="5856288" y="3873500"/>
          <a:ext cx="2260600" cy="838200"/>
        </p:xfrm>
        <a:graphic>
          <a:graphicData uri="http://schemas.openxmlformats.org/presentationml/2006/ole">
            <p:oleObj spid="_x0000_s117765" name="Equation" r:id="rId7" imgW="1104840" imgH="393480" progId="Equation.DSMT4">
              <p:embed/>
            </p:oleObj>
          </a:graphicData>
        </a:graphic>
      </p:graphicFrame>
      <p:graphicFrame>
        <p:nvGraphicFramePr>
          <p:cNvPr id="60" name="Object 72"/>
          <p:cNvGraphicFramePr>
            <a:graphicFrameLocks noChangeAspect="1"/>
          </p:cNvGraphicFramePr>
          <p:nvPr/>
        </p:nvGraphicFramePr>
        <p:xfrm>
          <a:off x="5851525" y="4673600"/>
          <a:ext cx="2362200" cy="838200"/>
        </p:xfrm>
        <a:graphic>
          <a:graphicData uri="http://schemas.openxmlformats.org/presentationml/2006/ole">
            <p:oleObj spid="_x0000_s117766" name="Equation" r:id="rId8" imgW="850680" imgH="393480" progId="Equation.DSMT4">
              <p:embed/>
            </p:oleObj>
          </a:graphicData>
        </a:graphic>
      </p:graphicFrame>
      <p:graphicFrame>
        <p:nvGraphicFramePr>
          <p:cNvPr id="62" name="Object 74"/>
          <p:cNvGraphicFramePr>
            <a:graphicFrameLocks noChangeAspect="1"/>
          </p:cNvGraphicFramePr>
          <p:nvPr/>
        </p:nvGraphicFramePr>
        <p:xfrm>
          <a:off x="5853113" y="5511800"/>
          <a:ext cx="2362200" cy="838200"/>
        </p:xfrm>
        <a:graphic>
          <a:graphicData uri="http://schemas.openxmlformats.org/presentationml/2006/ole">
            <p:oleObj spid="_x0000_s117767" name="Equation" r:id="rId9" imgW="85068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5" grpId="0" animBg="1"/>
      <p:bldP spid="49" grpId="0" animBg="1"/>
      <p:bldP spid="48" grpId="0" animBg="1"/>
      <p:bldP spid="50" grpId="0" animBg="1"/>
      <p:bldP spid="51" grpId="0" animBg="1"/>
      <p:bldP spid="46" grpId="0" animBg="1"/>
      <p:bldP spid="47" grpId="0" animBg="1"/>
      <p:bldP spid="52" grpId="0" animBg="1"/>
      <p:bldP spid="53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0"/>
          <p:cNvGrpSpPr>
            <a:grpSpLocks/>
          </p:cNvGrpSpPr>
          <p:nvPr/>
        </p:nvGrpSpPr>
        <p:grpSpPr bwMode="auto">
          <a:xfrm>
            <a:off x="238125" y="1939925"/>
            <a:ext cx="4572000" cy="4572000"/>
            <a:chOff x="3142446" y="1285860"/>
            <a:chExt cx="2859108" cy="2859108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>
              <a:off x="3143439" y="1285860"/>
              <a:ext cx="2857123" cy="1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3143439" y="2000637"/>
              <a:ext cx="2857123" cy="99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3143439" y="2714422"/>
              <a:ext cx="2857123" cy="1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3143439" y="3429199"/>
              <a:ext cx="2857123" cy="9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3143439" y="4142983"/>
              <a:ext cx="2857123" cy="1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rot="5400000">
              <a:off x="3143439" y="2714422"/>
              <a:ext cx="2857123" cy="1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rot="5400000">
              <a:off x="2429158" y="2714918"/>
              <a:ext cx="2857123" cy="993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rot="5400000">
              <a:off x="1714877" y="2714422"/>
              <a:ext cx="2857123" cy="1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rot="5400000">
              <a:off x="4572000" y="2714422"/>
              <a:ext cx="2857123" cy="198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rot="5400000">
              <a:off x="3857720" y="2714918"/>
              <a:ext cx="2857123" cy="9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Дуга 101"/>
            <p:cNvSpPr/>
            <p:nvPr/>
          </p:nvSpPr>
          <p:spPr>
            <a:xfrm>
              <a:off x="3143439" y="1285860"/>
              <a:ext cx="2857123" cy="2857123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3" name="Дуга 102"/>
            <p:cNvSpPr>
              <a:spLocks noChangeArrowheads="1"/>
            </p:cNvSpPr>
            <p:nvPr/>
          </p:nvSpPr>
          <p:spPr bwMode="auto">
            <a:xfrm rot="5400000">
              <a:off x="3143439" y="1285860"/>
              <a:ext cx="2857123" cy="2857123"/>
            </a:xfrm>
            <a:custGeom>
              <a:avLst/>
              <a:gdLst>
                <a:gd name="T0" fmla="*/ 1428762 w 2857520"/>
                <a:gd name="T1" fmla="*/ 0 h 2857520"/>
                <a:gd name="T2" fmla="*/ 1428760 w 2857520"/>
                <a:gd name="T3" fmla="*/ 1428760 h 2857520"/>
                <a:gd name="T4" fmla="*/ 2857520 w 2857520"/>
                <a:gd name="T5" fmla="*/ 1428760 h 2857520"/>
                <a:gd name="T6" fmla="*/ 11796480 60000 65536"/>
                <a:gd name="T7" fmla="*/ 11796480 60000 65536"/>
                <a:gd name="T8" fmla="*/ 5898240 60000 65536"/>
                <a:gd name="T9" fmla="*/ 1428762 w 2857520"/>
                <a:gd name="T10" fmla="*/ 0 h 2857520"/>
                <a:gd name="T11" fmla="*/ 2857520 w 2857520"/>
                <a:gd name="T12" fmla="*/ 1428760 h 2857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7520" h="2857520" stroke="0">
                  <a:moveTo>
                    <a:pt x="1428762" y="0"/>
                  </a:moveTo>
                  <a:lnTo>
                    <a:pt x="1428761" y="0"/>
                  </a:lnTo>
                  <a:cubicBezTo>
                    <a:pt x="2217843" y="1"/>
                    <a:pt x="2857520" y="639678"/>
                    <a:pt x="2857520" y="1428760"/>
                  </a:cubicBezTo>
                  <a:cubicBezTo>
                    <a:pt x="2857520" y="1428760"/>
                    <a:pt x="2857519" y="1428761"/>
                    <a:pt x="2857519" y="1428762"/>
                  </a:cubicBezTo>
                  <a:lnTo>
                    <a:pt x="1428760" y="1428760"/>
                  </a:lnTo>
                  <a:close/>
                </a:path>
                <a:path w="2857520" h="2857520" fill="none">
                  <a:moveTo>
                    <a:pt x="1428762" y="0"/>
                  </a:moveTo>
                  <a:lnTo>
                    <a:pt x="1428761" y="0"/>
                  </a:lnTo>
                  <a:cubicBezTo>
                    <a:pt x="2217843" y="1"/>
                    <a:pt x="2857520" y="639678"/>
                    <a:pt x="2857520" y="1428760"/>
                  </a:cubicBezTo>
                  <a:cubicBezTo>
                    <a:pt x="2857520" y="1428760"/>
                    <a:pt x="2857519" y="1428761"/>
                    <a:pt x="2857519" y="1428762"/>
                  </a:cubicBezTo>
                </a:path>
              </a:pathLst>
            </a:custGeom>
            <a:noFill/>
            <a:ln w="9525" algn="ctr">
              <a:solidFill>
                <a:srgbClr val="F9F9F9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4" name="Дуга 103"/>
            <p:cNvSpPr>
              <a:spLocks noChangeArrowheads="1"/>
            </p:cNvSpPr>
            <p:nvPr/>
          </p:nvSpPr>
          <p:spPr bwMode="auto">
            <a:xfrm rot="10800000">
              <a:off x="3143439" y="1285860"/>
              <a:ext cx="2857123" cy="2857123"/>
            </a:xfrm>
            <a:custGeom>
              <a:avLst/>
              <a:gdLst>
                <a:gd name="T0" fmla="*/ 1428762 w 2857520"/>
                <a:gd name="T1" fmla="*/ 0 h 2857520"/>
                <a:gd name="T2" fmla="*/ 1428760 w 2857520"/>
                <a:gd name="T3" fmla="*/ 1428760 h 2857520"/>
                <a:gd name="T4" fmla="*/ 2857520 w 2857520"/>
                <a:gd name="T5" fmla="*/ 1428760 h 2857520"/>
                <a:gd name="T6" fmla="*/ 11796480 60000 65536"/>
                <a:gd name="T7" fmla="*/ 11796480 60000 65536"/>
                <a:gd name="T8" fmla="*/ 5898240 60000 65536"/>
                <a:gd name="T9" fmla="*/ 1428762 w 2857520"/>
                <a:gd name="T10" fmla="*/ 0 h 2857520"/>
                <a:gd name="T11" fmla="*/ 2857520 w 2857520"/>
                <a:gd name="T12" fmla="*/ 1428760 h 2857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7520" h="2857520" stroke="0">
                  <a:moveTo>
                    <a:pt x="1428762" y="0"/>
                  </a:moveTo>
                  <a:lnTo>
                    <a:pt x="1428761" y="0"/>
                  </a:lnTo>
                  <a:cubicBezTo>
                    <a:pt x="2217843" y="1"/>
                    <a:pt x="2857520" y="639678"/>
                    <a:pt x="2857520" y="1428760"/>
                  </a:cubicBezTo>
                  <a:cubicBezTo>
                    <a:pt x="2857520" y="1428760"/>
                    <a:pt x="2857519" y="1428761"/>
                    <a:pt x="2857519" y="1428762"/>
                  </a:cubicBezTo>
                  <a:lnTo>
                    <a:pt x="1428760" y="1428760"/>
                  </a:lnTo>
                  <a:close/>
                </a:path>
                <a:path w="2857520" h="2857520" fill="none">
                  <a:moveTo>
                    <a:pt x="1428762" y="0"/>
                  </a:moveTo>
                  <a:lnTo>
                    <a:pt x="1428761" y="0"/>
                  </a:lnTo>
                  <a:cubicBezTo>
                    <a:pt x="2217843" y="1"/>
                    <a:pt x="2857520" y="639678"/>
                    <a:pt x="2857520" y="1428760"/>
                  </a:cubicBezTo>
                  <a:cubicBezTo>
                    <a:pt x="2857520" y="1428760"/>
                    <a:pt x="2857519" y="1428761"/>
                    <a:pt x="2857519" y="1428762"/>
                  </a:cubicBezTo>
                </a:path>
              </a:pathLst>
            </a:custGeom>
            <a:noFill/>
            <a:ln w="9525" algn="ctr">
              <a:solidFill>
                <a:srgbClr val="F9F9F9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5" name="Дуга 104"/>
            <p:cNvSpPr>
              <a:spLocks noChangeArrowheads="1"/>
            </p:cNvSpPr>
            <p:nvPr/>
          </p:nvSpPr>
          <p:spPr bwMode="auto">
            <a:xfrm rot="-5400000">
              <a:off x="3143439" y="1285860"/>
              <a:ext cx="2857123" cy="2857123"/>
            </a:xfrm>
            <a:custGeom>
              <a:avLst/>
              <a:gdLst>
                <a:gd name="T0" fmla="*/ 1428762 w 2857520"/>
                <a:gd name="T1" fmla="*/ 0 h 2857520"/>
                <a:gd name="T2" fmla="*/ 1428760 w 2857520"/>
                <a:gd name="T3" fmla="*/ 1428760 h 2857520"/>
                <a:gd name="T4" fmla="*/ 2857520 w 2857520"/>
                <a:gd name="T5" fmla="*/ 1428760 h 2857520"/>
                <a:gd name="T6" fmla="*/ 11796480 60000 65536"/>
                <a:gd name="T7" fmla="*/ 11796480 60000 65536"/>
                <a:gd name="T8" fmla="*/ 5898240 60000 65536"/>
                <a:gd name="T9" fmla="*/ 1428762 w 2857520"/>
                <a:gd name="T10" fmla="*/ 0 h 2857520"/>
                <a:gd name="T11" fmla="*/ 2857520 w 2857520"/>
                <a:gd name="T12" fmla="*/ 1428760 h 28575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7520" h="2857520" stroke="0">
                  <a:moveTo>
                    <a:pt x="1428762" y="0"/>
                  </a:moveTo>
                  <a:lnTo>
                    <a:pt x="1428761" y="0"/>
                  </a:lnTo>
                  <a:cubicBezTo>
                    <a:pt x="2217843" y="1"/>
                    <a:pt x="2857520" y="639678"/>
                    <a:pt x="2857520" y="1428760"/>
                  </a:cubicBezTo>
                  <a:cubicBezTo>
                    <a:pt x="2857520" y="1428760"/>
                    <a:pt x="2857519" y="1428761"/>
                    <a:pt x="2857519" y="1428762"/>
                  </a:cubicBezTo>
                  <a:lnTo>
                    <a:pt x="1428760" y="1428760"/>
                  </a:lnTo>
                  <a:close/>
                </a:path>
                <a:path w="2857520" h="2857520" fill="none">
                  <a:moveTo>
                    <a:pt x="1428762" y="0"/>
                  </a:moveTo>
                  <a:lnTo>
                    <a:pt x="1428761" y="0"/>
                  </a:lnTo>
                  <a:cubicBezTo>
                    <a:pt x="2217843" y="1"/>
                    <a:pt x="2857520" y="639678"/>
                    <a:pt x="2857520" y="1428760"/>
                  </a:cubicBezTo>
                  <a:cubicBezTo>
                    <a:pt x="2857520" y="1428760"/>
                    <a:pt x="2857519" y="1428761"/>
                    <a:pt x="2857519" y="1428762"/>
                  </a:cubicBezTo>
                </a:path>
              </a:pathLst>
            </a:custGeom>
            <a:noFill/>
            <a:ln w="9525" algn="ctr">
              <a:solidFill>
                <a:srgbClr val="F9F9F9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5159" name="Line 22"/>
          <p:cNvSpPr>
            <a:spLocks noChangeShapeType="1"/>
          </p:cNvSpPr>
          <p:nvPr/>
        </p:nvSpPr>
        <p:spPr bwMode="auto">
          <a:xfrm flipH="1">
            <a:off x="239713" y="1955800"/>
            <a:ext cx="4546600" cy="45497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160" name="Line 24"/>
          <p:cNvSpPr>
            <a:spLocks noChangeShapeType="1"/>
          </p:cNvSpPr>
          <p:nvPr/>
        </p:nvSpPr>
        <p:spPr bwMode="auto">
          <a:xfrm>
            <a:off x="244475" y="1946275"/>
            <a:ext cx="4546600" cy="4546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5124" name="Oval 31"/>
          <p:cNvSpPr>
            <a:spLocks noChangeArrowheads="1"/>
          </p:cNvSpPr>
          <p:nvPr/>
        </p:nvSpPr>
        <p:spPr bwMode="auto">
          <a:xfrm>
            <a:off x="850904" y="5784059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5" name="Oval 32"/>
          <p:cNvSpPr>
            <a:spLocks noChangeArrowheads="1"/>
          </p:cNvSpPr>
          <p:nvPr/>
        </p:nvSpPr>
        <p:spPr bwMode="auto">
          <a:xfrm>
            <a:off x="493716" y="5316540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6" name="Oval 33"/>
          <p:cNvSpPr>
            <a:spLocks noChangeArrowheads="1"/>
          </p:cNvSpPr>
          <p:nvPr/>
        </p:nvSpPr>
        <p:spPr bwMode="auto">
          <a:xfrm>
            <a:off x="184947" y="4171952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7" name="Oval 34"/>
          <p:cNvSpPr>
            <a:spLocks noChangeArrowheads="1"/>
          </p:cNvSpPr>
          <p:nvPr/>
        </p:nvSpPr>
        <p:spPr bwMode="auto">
          <a:xfrm>
            <a:off x="488121" y="3031334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8" name="Oval 35"/>
          <p:cNvSpPr>
            <a:spLocks noChangeArrowheads="1"/>
          </p:cNvSpPr>
          <p:nvPr/>
        </p:nvSpPr>
        <p:spPr bwMode="auto">
          <a:xfrm>
            <a:off x="1329535" y="2191546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29" name="Oval 36"/>
          <p:cNvSpPr>
            <a:spLocks noChangeArrowheads="1"/>
          </p:cNvSpPr>
          <p:nvPr/>
        </p:nvSpPr>
        <p:spPr bwMode="auto">
          <a:xfrm>
            <a:off x="4086228" y="5788027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0" name="Oval 37"/>
          <p:cNvSpPr>
            <a:spLocks noChangeArrowheads="1"/>
          </p:cNvSpPr>
          <p:nvPr/>
        </p:nvSpPr>
        <p:spPr bwMode="auto">
          <a:xfrm>
            <a:off x="3609979" y="6146802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1" name="Oval 39"/>
          <p:cNvSpPr>
            <a:spLocks noChangeArrowheads="1"/>
          </p:cNvSpPr>
          <p:nvPr/>
        </p:nvSpPr>
        <p:spPr bwMode="auto">
          <a:xfrm>
            <a:off x="1327154" y="6153945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2" name="Oval 40"/>
          <p:cNvSpPr>
            <a:spLocks noChangeArrowheads="1"/>
          </p:cNvSpPr>
          <p:nvPr/>
        </p:nvSpPr>
        <p:spPr bwMode="auto">
          <a:xfrm>
            <a:off x="2467772" y="6455571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3" name="Oval 41"/>
          <p:cNvSpPr>
            <a:spLocks noChangeArrowheads="1"/>
          </p:cNvSpPr>
          <p:nvPr/>
        </p:nvSpPr>
        <p:spPr bwMode="auto">
          <a:xfrm>
            <a:off x="2473328" y="1886746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4" name="Oval 42"/>
          <p:cNvSpPr>
            <a:spLocks noChangeArrowheads="1"/>
          </p:cNvSpPr>
          <p:nvPr/>
        </p:nvSpPr>
        <p:spPr bwMode="auto">
          <a:xfrm>
            <a:off x="3607583" y="2191546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5" name="Oval 43"/>
          <p:cNvSpPr>
            <a:spLocks noChangeArrowheads="1"/>
          </p:cNvSpPr>
          <p:nvPr/>
        </p:nvSpPr>
        <p:spPr bwMode="auto">
          <a:xfrm>
            <a:off x="4081466" y="2554290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6" name="Oval 44"/>
          <p:cNvSpPr>
            <a:spLocks noChangeArrowheads="1"/>
          </p:cNvSpPr>
          <p:nvPr/>
        </p:nvSpPr>
        <p:spPr bwMode="auto">
          <a:xfrm>
            <a:off x="4438648" y="3031334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7" name="Oval 45"/>
          <p:cNvSpPr>
            <a:spLocks noChangeArrowheads="1"/>
          </p:cNvSpPr>
          <p:nvPr/>
        </p:nvSpPr>
        <p:spPr bwMode="auto">
          <a:xfrm>
            <a:off x="4752979" y="4175127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8" name="Oval 46"/>
          <p:cNvSpPr>
            <a:spLocks noChangeArrowheads="1"/>
          </p:cNvSpPr>
          <p:nvPr/>
        </p:nvSpPr>
        <p:spPr bwMode="auto">
          <a:xfrm>
            <a:off x="858047" y="2559845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139" name="TextBox 37"/>
          <p:cNvSpPr txBox="1">
            <a:spLocks noChangeArrowheads="1"/>
          </p:cNvSpPr>
          <p:nvPr/>
        </p:nvSpPr>
        <p:spPr bwMode="auto">
          <a:xfrm>
            <a:off x="4867654" y="3972845"/>
            <a:ext cx="3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0" name="TextBox 38"/>
          <p:cNvSpPr txBox="1">
            <a:spLocks noChangeArrowheads="1"/>
          </p:cNvSpPr>
          <p:nvPr/>
        </p:nvSpPr>
        <p:spPr bwMode="auto">
          <a:xfrm>
            <a:off x="4071934" y="3037641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1" name="TextBox 39"/>
          <p:cNvSpPr txBox="1">
            <a:spLocks noChangeArrowheads="1"/>
          </p:cNvSpPr>
          <p:nvPr/>
        </p:nvSpPr>
        <p:spPr bwMode="auto">
          <a:xfrm>
            <a:off x="4150018" y="2375905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2" name="TextBox 40"/>
          <p:cNvSpPr txBox="1">
            <a:spLocks noChangeArrowheads="1"/>
          </p:cNvSpPr>
          <p:nvPr/>
        </p:nvSpPr>
        <p:spPr bwMode="auto">
          <a:xfrm>
            <a:off x="3624263" y="1828260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3" name="TextBox 41"/>
          <p:cNvSpPr txBox="1">
            <a:spLocks noChangeArrowheads="1"/>
          </p:cNvSpPr>
          <p:nvPr/>
        </p:nvSpPr>
        <p:spPr bwMode="auto">
          <a:xfrm>
            <a:off x="2357422" y="1500174"/>
            <a:ext cx="351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4" name="TextBox 42"/>
          <p:cNvSpPr txBox="1">
            <a:spLocks noChangeArrowheads="1"/>
          </p:cNvSpPr>
          <p:nvPr/>
        </p:nvSpPr>
        <p:spPr bwMode="auto">
          <a:xfrm>
            <a:off x="1285852" y="1785926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5" name="TextBox 43"/>
          <p:cNvSpPr txBox="1">
            <a:spLocks noChangeArrowheads="1"/>
          </p:cNvSpPr>
          <p:nvPr/>
        </p:nvSpPr>
        <p:spPr bwMode="auto">
          <a:xfrm>
            <a:off x="757198" y="2178386"/>
            <a:ext cx="282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6" name="TextBox 44"/>
          <p:cNvSpPr txBox="1">
            <a:spLocks noChangeArrowheads="1"/>
          </p:cNvSpPr>
          <p:nvPr/>
        </p:nvSpPr>
        <p:spPr bwMode="auto">
          <a:xfrm>
            <a:off x="512258" y="3060583"/>
            <a:ext cx="344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K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7" name="TextBox 45"/>
          <p:cNvSpPr txBox="1">
            <a:spLocks noChangeArrowheads="1"/>
          </p:cNvSpPr>
          <p:nvPr/>
        </p:nvSpPr>
        <p:spPr bwMode="auto">
          <a:xfrm>
            <a:off x="491836" y="5014913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8" name="TextBox 46"/>
          <p:cNvSpPr txBox="1">
            <a:spLocks noChangeArrowheads="1"/>
          </p:cNvSpPr>
          <p:nvPr/>
        </p:nvSpPr>
        <p:spPr bwMode="auto">
          <a:xfrm>
            <a:off x="253882" y="4212363"/>
            <a:ext cx="348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49" name="TextBox 47"/>
          <p:cNvSpPr txBox="1">
            <a:spLocks noChangeArrowheads="1"/>
          </p:cNvSpPr>
          <p:nvPr/>
        </p:nvSpPr>
        <p:spPr bwMode="auto">
          <a:xfrm>
            <a:off x="575722" y="5824855"/>
            <a:ext cx="447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50" name="TextBox 48"/>
          <p:cNvSpPr txBox="1">
            <a:spLocks noChangeArrowheads="1"/>
          </p:cNvSpPr>
          <p:nvPr/>
        </p:nvSpPr>
        <p:spPr bwMode="auto">
          <a:xfrm>
            <a:off x="1339068" y="5850622"/>
            <a:ext cx="391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Q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51" name="TextBox 49"/>
          <p:cNvSpPr txBox="1">
            <a:spLocks noChangeArrowheads="1"/>
          </p:cNvSpPr>
          <p:nvPr/>
        </p:nvSpPr>
        <p:spPr bwMode="auto">
          <a:xfrm>
            <a:off x="2220372" y="6096000"/>
            <a:ext cx="3738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52" name="TextBox 50"/>
          <p:cNvSpPr txBox="1">
            <a:spLocks noChangeArrowheads="1"/>
          </p:cNvSpPr>
          <p:nvPr/>
        </p:nvSpPr>
        <p:spPr bwMode="auto">
          <a:xfrm>
            <a:off x="3376072" y="5829300"/>
            <a:ext cx="33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153" name="TextBox 51"/>
          <p:cNvSpPr txBox="1">
            <a:spLocks noChangeArrowheads="1"/>
          </p:cNvSpPr>
          <p:nvPr/>
        </p:nvSpPr>
        <p:spPr bwMode="auto">
          <a:xfrm>
            <a:off x="4137279" y="5599118"/>
            <a:ext cx="351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660" name="Oval 38"/>
          <p:cNvSpPr>
            <a:spLocks noChangeArrowheads="1"/>
          </p:cNvSpPr>
          <p:nvPr/>
        </p:nvSpPr>
        <p:spPr bwMode="auto">
          <a:xfrm>
            <a:off x="4432305" y="5315747"/>
            <a:ext cx="108000" cy="108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324765" y="4907753"/>
            <a:ext cx="3353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184" name="Object 64"/>
          <p:cNvGraphicFramePr>
            <a:graphicFrameLocks noChangeAspect="1"/>
          </p:cNvGraphicFramePr>
          <p:nvPr/>
        </p:nvGraphicFramePr>
        <p:xfrm>
          <a:off x="5381625" y="1854202"/>
          <a:ext cx="3600450" cy="1033463"/>
        </p:xfrm>
        <a:graphic>
          <a:graphicData uri="http://schemas.openxmlformats.org/presentationml/2006/ole">
            <p:oleObj spid="_x0000_s47107" name="Equation" r:id="rId4" imgW="1371600" imgH="393480" progId="Equation.DSMT4">
              <p:embed/>
            </p:oleObj>
          </a:graphicData>
        </a:graphic>
      </p:graphicFrame>
      <p:graphicFrame>
        <p:nvGraphicFramePr>
          <p:cNvPr id="5186" name="Object 66"/>
          <p:cNvGraphicFramePr>
            <a:graphicFrameLocks noChangeAspect="1"/>
          </p:cNvGraphicFramePr>
          <p:nvPr/>
        </p:nvGraphicFramePr>
        <p:xfrm>
          <a:off x="5427663" y="2889249"/>
          <a:ext cx="3554412" cy="871539"/>
        </p:xfrm>
        <a:graphic>
          <a:graphicData uri="http://schemas.openxmlformats.org/presentationml/2006/ole">
            <p:oleObj spid="_x0000_s47108" name="Equation" r:id="rId5" imgW="1346040" imgH="330120" progId="Equation.DSMT4">
              <p:embed/>
            </p:oleObj>
          </a:graphicData>
        </a:graphic>
      </p:graphicFrame>
      <p:graphicFrame>
        <p:nvGraphicFramePr>
          <p:cNvPr id="5187" name="Object 67"/>
          <p:cNvGraphicFramePr>
            <a:graphicFrameLocks noChangeAspect="1"/>
          </p:cNvGraphicFramePr>
          <p:nvPr/>
        </p:nvGraphicFramePr>
        <p:xfrm>
          <a:off x="5381625" y="3654425"/>
          <a:ext cx="3600450" cy="919163"/>
        </p:xfrm>
        <a:graphic>
          <a:graphicData uri="http://schemas.openxmlformats.org/presentationml/2006/ole">
            <p:oleObj spid="_x0000_s47109" name="Equation" r:id="rId6" imgW="1244520" imgH="317160" progId="Equation.DSMT4">
              <p:embed/>
            </p:oleObj>
          </a:graphicData>
        </a:graphic>
      </p:graphicFrame>
      <p:graphicFrame>
        <p:nvGraphicFramePr>
          <p:cNvPr id="5189" name="Object 69"/>
          <p:cNvGraphicFramePr>
            <a:graphicFrameLocks noChangeAspect="1"/>
          </p:cNvGraphicFramePr>
          <p:nvPr/>
        </p:nvGraphicFramePr>
        <p:xfrm>
          <a:off x="5427663" y="4643439"/>
          <a:ext cx="3554412" cy="917575"/>
        </p:xfrm>
        <a:graphic>
          <a:graphicData uri="http://schemas.openxmlformats.org/presentationml/2006/ole">
            <p:oleObj spid="_x0000_s47110" name="Equation" r:id="rId7" imgW="1180800" imgH="304560" progId="Equation.DSMT4">
              <p:embed/>
            </p:oleObj>
          </a:graphicData>
        </a:graphic>
      </p:graphicFrame>
      <p:graphicFrame>
        <p:nvGraphicFramePr>
          <p:cNvPr id="5191" name="Object 71"/>
          <p:cNvGraphicFramePr>
            <a:graphicFrameLocks noChangeAspect="1"/>
          </p:cNvGraphicFramePr>
          <p:nvPr/>
        </p:nvGraphicFramePr>
        <p:xfrm>
          <a:off x="5337175" y="5634040"/>
          <a:ext cx="3644900" cy="541337"/>
        </p:xfrm>
        <a:graphic>
          <a:graphicData uri="http://schemas.openxmlformats.org/presentationml/2006/ole">
            <p:oleObj spid="_x0000_s47111" name="Equation" r:id="rId8" imgW="1282680" imgH="190440" progId="Equation.DSMT4">
              <p:embed/>
            </p:oleObj>
          </a:graphicData>
        </a:graphic>
      </p:graphicFrame>
      <p:sp>
        <p:nvSpPr>
          <p:cNvPr id="59" name="Прямоугольник 58"/>
          <p:cNvSpPr/>
          <p:nvPr/>
        </p:nvSpPr>
        <p:spPr>
          <a:xfrm>
            <a:off x="1574857" y="500042"/>
            <a:ext cx="59975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Указать название точки </a:t>
            </a:r>
            <a:r>
              <a:rPr lang="en-US" sz="32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P(t)</a:t>
            </a:r>
            <a:r>
              <a:rPr lang="ru-RU" sz="32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на</a:t>
            </a:r>
          </a:p>
          <a:p>
            <a:pPr algn="ctr"/>
            <a:r>
              <a:rPr lang="ru-RU" sz="32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числовой окружности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5146" grpId="0"/>
      <p:bldP spid="5148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586" name="Object 2"/>
          <p:cNvGraphicFramePr>
            <a:graphicFrameLocks noChangeAspect="1"/>
          </p:cNvGraphicFramePr>
          <p:nvPr/>
        </p:nvGraphicFramePr>
        <p:xfrm>
          <a:off x="2082013" y="2773354"/>
          <a:ext cx="181937" cy="254715"/>
        </p:xfrm>
        <a:graphic>
          <a:graphicData uri="http://schemas.openxmlformats.org/presentationml/2006/ole">
            <p:oleObj spid="_x0000_s86018" name="Equation" r:id="rId4" imgW="126720" imgH="177480" progId="Equation.DSMT4">
              <p:embed/>
            </p:oleObj>
          </a:graphicData>
        </a:graphic>
      </p:graphicFrame>
      <p:grpSp>
        <p:nvGrpSpPr>
          <p:cNvPr id="2" name="Группа 28"/>
          <p:cNvGrpSpPr/>
          <p:nvPr/>
        </p:nvGrpSpPr>
        <p:grpSpPr>
          <a:xfrm>
            <a:off x="267254" y="2000240"/>
            <a:ext cx="1804416" cy="1806792"/>
            <a:chOff x="428625" y="1562100"/>
            <a:chExt cx="4680000" cy="4680001"/>
          </a:xfrm>
        </p:grpSpPr>
        <p:cxnSp>
          <p:nvCxnSpPr>
            <p:cNvPr id="15" name="Прямая соединительная линия 14"/>
            <p:cNvCxnSpPr/>
            <p:nvPr/>
          </p:nvCxnSpPr>
          <p:spPr bwMode="auto">
            <a:xfrm>
              <a:off x="433087" y="1564877"/>
              <a:ext cx="4657699" cy="15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auto">
            <a:xfrm>
              <a:off x="433087" y="2731913"/>
              <a:ext cx="4657699" cy="315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auto">
            <a:xfrm>
              <a:off x="433087" y="3898947"/>
              <a:ext cx="4657699" cy="15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auto">
            <a:xfrm>
              <a:off x="433087" y="5064407"/>
              <a:ext cx="4657699" cy="3151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auto">
            <a:xfrm>
              <a:off x="433087" y="6233017"/>
              <a:ext cx="4657699" cy="1576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 rot="5400000">
              <a:off x="428654" y="3898991"/>
              <a:ext cx="4666565" cy="1487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auto">
            <a:xfrm rot="5400000">
              <a:off x="-736142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auto">
            <a:xfrm rot="5400000">
              <a:off x="-1900196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auto">
            <a:xfrm rot="5400000">
              <a:off x="2757505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auto">
            <a:xfrm rot="5400000">
              <a:off x="1593451" y="3898248"/>
              <a:ext cx="4666565" cy="2973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5" name="Дуга 24"/>
            <p:cNvSpPr/>
            <p:nvPr/>
          </p:nvSpPr>
          <p:spPr bwMode="auto">
            <a:xfrm>
              <a:off x="433087" y="1564877"/>
              <a:ext cx="4657699" cy="4668141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" name="Дуга 25"/>
            <p:cNvSpPr/>
            <p:nvPr/>
          </p:nvSpPr>
          <p:spPr bwMode="auto">
            <a:xfrm rot="5400000">
              <a:off x="427866" y="1570096"/>
              <a:ext cx="4668141" cy="4657699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" name="Дуга 26"/>
            <p:cNvSpPr/>
            <p:nvPr/>
          </p:nvSpPr>
          <p:spPr bwMode="auto">
            <a:xfrm rot="10800000">
              <a:off x="433087" y="1564877"/>
              <a:ext cx="4657699" cy="4668141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" name="Дуга 27"/>
            <p:cNvSpPr/>
            <p:nvPr/>
          </p:nvSpPr>
          <p:spPr bwMode="auto">
            <a:xfrm rot="16200000">
              <a:off x="427866" y="1570096"/>
              <a:ext cx="4668141" cy="4657699"/>
            </a:xfrm>
            <a:prstGeom prst="arc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 bwMode="auto">
            <a:xfrm rot="10800000" flipV="1">
              <a:off x="428625" y="1571553"/>
              <a:ext cx="4680000" cy="4670548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446161" y="1562100"/>
              <a:ext cx="4637842" cy="4670603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auto">
            <a:xfrm>
              <a:off x="1601601" y="1878722"/>
              <a:ext cx="2319187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auto">
            <a:xfrm>
              <a:off x="1131817" y="2252051"/>
              <a:ext cx="3291461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auto">
            <a:xfrm>
              <a:off x="1106543" y="5545851"/>
              <a:ext cx="3289975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606060" y="5914454"/>
              <a:ext cx="2319187" cy="1575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 rot="5400000">
              <a:off x="-530563" y="3895100"/>
              <a:ext cx="3289075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auto">
            <a:xfrm rot="5400000">
              <a:off x="2757926" y="3899826"/>
              <a:ext cx="3289075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auto">
            <a:xfrm rot="5400000">
              <a:off x="-414526" y="3904552"/>
              <a:ext cx="2334487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auto">
            <a:xfrm rot="5400000">
              <a:off x="3616505" y="3899038"/>
              <a:ext cx="2336061" cy="2974"/>
            </a:xfrm>
            <a:prstGeom prst="line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1" name="Овал 30"/>
          <p:cNvSpPr/>
          <p:nvPr/>
        </p:nvSpPr>
        <p:spPr>
          <a:xfrm>
            <a:off x="2057191" y="2896169"/>
            <a:ext cx="23181" cy="223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1906570" y="2416963"/>
            <a:ext cx="82127" cy="82127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09"/>
          <p:cNvGrpSpPr/>
          <p:nvPr/>
        </p:nvGrpSpPr>
        <p:grpSpPr>
          <a:xfrm>
            <a:off x="126492" y="3933434"/>
            <a:ext cx="8888412" cy="495698"/>
            <a:chOff x="255588" y="5342109"/>
            <a:chExt cx="8756650" cy="280833"/>
          </a:xfrm>
        </p:grpSpPr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4638675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4727575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rot="5400000">
              <a:off x="4816475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4905375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5400000">
              <a:off x="4999037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5176837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>
              <a:off x="5268118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>
              <a:off x="535781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>
              <a:off x="5448299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rot="5400000">
              <a:off x="5539580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rot="5400000">
              <a:off x="571817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 rot="5400000">
              <a:off x="4458494" y="5584825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436800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5400000">
              <a:off x="427910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418782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>
              <a:off x="409892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391636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3829845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5400000">
              <a:off x="373856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rot="5400000">
              <a:off x="364966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rot="5400000">
              <a:off x="355600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rot="5400000">
              <a:off x="407195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rot="5400000">
              <a:off x="706755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rot="5400000">
              <a:off x="697865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6798471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661829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rot="5400000">
              <a:off x="850900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rot="5400000">
              <a:off x="652939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rot="5400000">
              <a:off x="688975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rot="5400000">
              <a:off x="643810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5400000">
              <a:off x="634920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rot="5400000">
              <a:off x="625871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5400000">
              <a:off x="580707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rot="5400000">
              <a:off x="5898355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>
              <a:off x="6076155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5400000">
              <a:off x="598963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 rot="5400000">
              <a:off x="7430295" y="5585623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rot="5400000">
              <a:off x="7158833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rot="5400000">
              <a:off x="733901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rot="5400000">
              <a:off x="32781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rot="5400000">
              <a:off x="7881938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rot="5400000">
              <a:off x="7608095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rot="5400000">
              <a:off x="751681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rot="5400000">
              <a:off x="769937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rot="5400000">
              <a:off x="859790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rot="5400000">
              <a:off x="823991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rot="5400000">
              <a:off x="841771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rot="5400000">
              <a:off x="796845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5400000">
              <a:off x="8148638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5400000">
              <a:off x="8057357" y="5588004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rot="5400000">
              <a:off x="868680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rot="5400000">
              <a:off x="878046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5400000">
              <a:off x="337661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5400000">
              <a:off x="3291683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rot="5400000">
              <a:off x="283765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rot="5400000">
              <a:off x="3198021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>
              <a:off x="301784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310752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rot="5400000">
              <a:off x="256698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rot="5400000">
              <a:off x="265826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274875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112791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rot="5400000">
              <a:off x="1666081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1488281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220662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947738" y="5584820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rot="5400000">
              <a:off x="1039019" y="5584820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rot="5400000">
              <a:off x="858838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rot="5400000">
              <a:off x="157956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/>
            <p:cNvCxnSpPr/>
            <p:nvPr/>
          </p:nvCxnSpPr>
          <p:spPr>
            <a:xfrm rot="5400000">
              <a:off x="1937543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rot="5400000">
              <a:off x="211772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rot="5400000">
              <a:off x="2028824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rot="5400000">
              <a:off x="1757362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rot="5400000">
              <a:off x="49847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>
              <a:off x="2297905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2478086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1216819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rot="5400000">
              <a:off x="67865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rot="5400000">
              <a:off x="589757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>
              <a:off x="1397000" y="5584031"/>
              <a:ext cx="444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/>
            <p:nvPr/>
          </p:nvCxnSpPr>
          <p:spPr>
            <a:xfrm>
              <a:off x="255588" y="5588002"/>
              <a:ext cx="875665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138" name="Object 3"/>
            <p:cNvGraphicFramePr>
              <a:graphicFrameLocks noChangeAspect="1"/>
            </p:cNvGraphicFramePr>
            <p:nvPr/>
          </p:nvGraphicFramePr>
          <p:xfrm>
            <a:off x="4508506" y="5342109"/>
            <a:ext cx="128571" cy="180000"/>
          </p:xfrm>
          <a:graphic>
            <a:graphicData uri="http://schemas.openxmlformats.org/presentationml/2006/ole">
              <p:oleObj spid="_x0000_s86019" name="Equation" r:id="rId5" imgW="126720" imgH="177480" progId="Equation.DSMT4">
                <p:embed/>
              </p:oleObj>
            </a:graphicData>
          </a:graphic>
        </p:graphicFrame>
        <p:graphicFrame>
          <p:nvGraphicFramePr>
            <p:cNvPr id="139" name="Object 5"/>
            <p:cNvGraphicFramePr>
              <a:graphicFrameLocks noChangeAspect="1"/>
            </p:cNvGraphicFramePr>
            <p:nvPr/>
          </p:nvGraphicFramePr>
          <p:xfrm>
            <a:off x="5035552" y="5344309"/>
            <a:ext cx="222250" cy="177800"/>
          </p:xfrm>
          <a:graphic>
            <a:graphicData uri="http://schemas.openxmlformats.org/presentationml/2006/ole">
              <p:oleObj spid="_x0000_s86020" name="Equation" r:id="rId6" imgW="139680" imgH="139680" progId="Equation.DSMT4">
                <p:embed/>
              </p:oleObj>
            </a:graphicData>
          </a:graphic>
        </p:graphicFrame>
        <p:graphicFrame>
          <p:nvGraphicFramePr>
            <p:cNvPr id="140" name="Object 7"/>
            <p:cNvGraphicFramePr>
              <a:graphicFrameLocks noChangeAspect="1"/>
            </p:cNvGraphicFramePr>
            <p:nvPr/>
          </p:nvGraphicFramePr>
          <p:xfrm>
            <a:off x="5554649" y="5344309"/>
            <a:ext cx="228600" cy="177800"/>
          </p:xfrm>
          <a:graphic>
            <a:graphicData uri="http://schemas.openxmlformats.org/presentationml/2006/ole">
              <p:oleObj spid="_x0000_s86021" name="Equation" r:id="rId7" imgW="228600" imgH="177480" progId="Equation.DSMT4">
                <p:embed/>
              </p:oleObj>
            </a:graphicData>
          </a:graphic>
        </p:graphicFrame>
        <p:graphicFrame>
          <p:nvGraphicFramePr>
            <p:cNvPr id="141" name="Object 9"/>
            <p:cNvGraphicFramePr>
              <a:graphicFrameLocks noChangeAspect="1"/>
            </p:cNvGraphicFramePr>
            <p:nvPr/>
          </p:nvGraphicFramePr>
          <p:xfrm>
            <a:off x="6108698" y="5344309"/>
            <a:ext cx="215900" cy="177800"/>
          </p:xfrm>
          <a:graphic>
            <a:graphicData uri="http://schemas.openxmlformats.org/presentationml/2006/ole">
              <p:oleObj spid="_x0000_s86022" name="Equation" r:id="rId8" imgW="215640" imgH="177480" progId="Equation.DSMT4">
                <p:embed/>
              </p:oleObj>
            </a:graphicData>
          </a:graphic>
        </p:graphicFrame>
        <p:graphicFrame>
          <p:nvGraphicFramePr>
            <p:cNvPr id="142" name="Object 11"/>
            <p:cNvGraphicFramePr>
              <a:graphicFrameLocks noChangeAspect="1"/>
            </p:cNvGraphicFramePr>
            <p:nvPr/>
          </p:nvGraphicFramePr>
          <p:xfrm>
            <a:off x="6637335" y="5344309"/>
            <a:ext cx="228600" cy="177800"/>
          </p:xfrm>
          <a:graphic>
            <a:graphicData uri="http://schemas.openxmlformats.org/presentationml/2006/ole">
              <p:oleObj spid="_x0000_s86023" name="Equation" r:id="rId9" imgW="228600" imgH="177480" progId="Equation.DSMT4">
                <p:embed/>
              </p:oleObj>
            </a:graphicData>
          </a:graphic>
        </p:graphicFrame>
        <p:graphicFrame>
          <p:nvGraphicFramePr>
            <p:cNvPr id="143" name="Object 13"/>
            <p:cNvGraphicFramePr>
              <a:graphicFrameLocks noChangeAspect="1"/>
            </p:cNvGraphicFramePr>
            <p:nvPr/>
          </p:nvGraphicFramePr>
          <p:xfrm>
            <a:off x="7181848" y="5344309"/>
            <a:ext cx="215900" cy="177800"/>
          </p:xfrm>
          <a:graphic>
            <a:graphicData uri="http://schemas.openxmlformats.org/presentationml/2006/ole">
              <p:oleObj spid="_x0000_s86024" name="Equation" r:id="rId10" imgW="215640" imgH="177480" progId="Equation.DSMT4">
                <p:embed/>
              </p:oleObj>
            </a:graphicData>
          </a:graphic>
        </p:graphicFrame>
        <p:graphicFrame>
          <p:nvGraphicFramePr>
            <p:cNvPr id="144" name="Object 15"/>
            <p:cNvGraphicFramePr>
              <a:graphicFrameLocks noChangeAspect="1"/>
            </p:cNvGraphicFramePr>
            <p:nvPr/>
          </p:nvGraphicFramePr>
          <p:xfrm flipV="1">
            <a:off x="7718425" y="5344226"/>
            <a:ext cx="216000" cy="177883"/>
          </p:xfrm>
          <a:graphic>
            <a:graphicData uri="http://schemas.openxmlformats.org/presentationml/2006/ole">
              <p:oleObj spid="_x0000_s86025" name="Equation" r:id="rId11" imgW="215640" imgH="177480" progId="Equation.DSMT4">
                <p:embed/>
              </p:oleObj>
            </a:graphicData>
          </a:graphic>
        </p:graphicFrame>
        <p:graphicFrame>
          <p:nvGraphicFramePr>
            <p:cNvPr id="145" name="Object 17"/>
            <p:cNvGraphicFramePr>
              <a:graphicFrameLocks noChangeAspect="1"/>
            </p:cNvGraphicFramePr>
            <p:nvPr/>
          </p:nvGraphicFramePr>
          <p:xfrm>
            <a:off x="8261350" y="5344309"/>
            <a:ext cx="228600" cy="177800"/>
          </p:xfrm>
          <a:graphic>
            <a:graphicData uri="http://schemas.openxmlformats.org/presentationml/2006/ole">
              <p:oleObj spid="_x0000_s86026" name="Equation" r:id="rId12" imgW="228600" imgH="177480" progId="Equation.DSMT4">
                <p:embed/>
              </p:oleObj>
            </a:graphicData>
          </a:graphic>
        </p:graphicFrame>
        <p:graphicFrame>
          <p:nvGraphicFramePr>
            <p:cNvPr id="146" name="Object 19"/>
            <p:cNvGraphicFramePr>
              <a:graphicFrameLocks noChangeAspect="1"/>
            </p:cNvGraphicFramePr>
            <p:nvPr/>
          </p:nvGraphicFramePr>
          <p:xfrm>
            <a:off x="3919539" y="5382409"/>
            <a:ext cx="228600" cy="139700"/>
          </p:xfrm>
          <a:graphic>
            <a:graphicData uri="http://schemas.openxmlformats.org/presentationml/2006/ole">
              <p:oleObj spid="_x0000_s86027" name="Equation" r:id="rId13" imgW="228600" imgH="139680" progId="Equation.DSMT4">
                <p:embed/>
              </p:oleObj>
            </a:graphicData>
          </a:graphic>
        </p:graphicFrame>
        <p:graphicFrame>
          <p:nvGraphicFramePr>
            <p:cNvPr id="147" name="Object 21"/>
            <p:cNvGraphicFramePr>
              <a:graphicFrameLocks noChangeAspect="1"/>
            </p:cNvGraphicFramePr>
            <p:nvPr/>
          </p:nvGraphicFramePr>
          <p:xfrm>
            <a:off x="3347237" y="5344309"/>
            <a:ext cx="304800" cy="177800"/>
          </p:xfrm>
          <a:graphic>
            <a:graphicData uri="http://schemas.openxmlformats.org/presentationml/2006/ole">
              <p:oleObj spid="_x0000_s86028" name="Equation" r:id="rId14" imgW="304560" imgH="177480" progId="Equation.DSMT4">
                <p:embed/>
              </p:oleObj>
            </a:graphicData>
          </a:graphic>
        </p:graphicFrame>
        <p:graphicFrame>
          <p:nvGraphicFramePr>
            <p:cNvPr id="148" name="Object 23"/>
            <p:cNvGraphicFramePr>
              <a:graphicFrameLocks noChangeAspect="1"/>
            </p:cNvGraphicFramePr>
            <p:nvPr/>
          </p:nvGraphicFramePr>
          <p:xfrm>
            <a:off x="2811473" y="5344309"/>
            <a:ext cx="304800" cy="177800"/>
          </p:xfrm>
          <a:graphic>
            <a:graphicData uri="http://schemas.openxmlformats.org/presentationml/2006/ole">
              <p:oleObj spid="_x0000_s86029" name="Equation" r:id="rId15" imgW="304560" imgH="177480" progId="Equation.DSMT4">
                <p:embed/>
              </p:oleObj>
            </a:graphicData>
          </a:graphic>
        </p:graphicFrame>
        <p:graphicFrame>
          <p:nvGraphicFramePr>
            <p:cNvPr id="149" name="Object 25"/>
            <p:cNvGraphicFramePr>
              <a:graphicFrameLocks noChangeAspect="1"/>
            </p:cNvGraphicFramePr>
            <p:nvPr/>
          </p:nvGraphicFramePr>
          <p:xfrm>
            <a:off x="1186657" y="5344309"/>
            <a:ext cx="304800" cy="177800"/>
          </p:xfrm>
          <a:graphic>
            <a:graphicData uri="http://schemas.openxmlformats.org/presentationml/2006/ole">
              <p:oleObj spid="_x0000_s86030" name="Equation" r:id="rId16" imgW="304560" imgH="177480" progId="Equation.DSMT4">
                <p:embed/>
              </p:oleObj>
            </a:graphicData>
          </a:graphic>
        </p:graphicFrame>
        <p:graphicFrame>
          <p:nvGraphicFramePr>
            <p:cNvPr id="150" name="Object 27"/>
            <p:cNvGraphicFramePr>
              <a:graphicFrameLocks noChangeAspect="1"/>
            </p:cNvGraphicFramePr>
            <p:nvPr/>
          </p:nvGraphicFramePr>
          <p:xfrm>
            <a:off x="2255838" y="5344309"/>
            <a:ext cx="304800" cy="177800"/>
          </p:xfrm>
          <a:graphic>
            <a:graphicData uri="http://schemas.openxmlformats.org/presentationml/2006/ole">
              <p:oleObj spid="_x0000_s86031" name="Equation" r:id="rId17" imgW="304560" imgH="177480" progId="Equation.DSMT4">
                <p:embed/>
              </p:oleObj>
            </a:graphicData>
          </a:graphic>
        </p:graphicFrame>
        <p:graphicFrame>
          <p:nvGraphicFramePr>
            <p:cNvPr id="151" name="Object 29"/>
            <p:cNvGraphicFramePr>
              <a:graphicFrameLocks noChangeAspect="1"/>
            </p:cNvGraphicFramePr>
            <p:nvPr/>
          </p:nvGraphicFramePr>
          <p:xfrm>
            <a:off x="1727200" y="5344309"/>
            <a:ext cx="304800" cy="177800"/>
          </p:xfrm>
          <a:graphic>
            <a:graphicData uri="http://schemas.openxmlformats.org/presentationml/2006/ole">
              <p:oleObj spid="_x0000_s86032" name="Equation" r:id="rId18" imgW="304560" imgH="177480" progId="Equation.DSMT4">
                <p:embed/>
              </p:oleObj>
            </a:graphicData>
          </a:graphic>
        </p:graphicFrame>
        <p:graphicFrame>
          <p:nvGraphicFramePr>
            <p:cNvPr id="152" name="Object 31"/>
            <p:cNvGraphicFramePr>
              <a:graphicFrameLocks noChangeAspect="1"/>
            </p:cNvGraphicFramePr>
            <p:nvPr/>
          </p:nvGraphicFramePr>
          <p:xfrm>
            <a:off x="653255" y="5344309"/>
            <a:ext cx="304800" cy="177800"/>
          </p:xfrm>
          <a:graphic>
            <a:graphicData uri="http://schemas.openxmlformats.org/presentationml/2006/ole">
              <p:oleObj spid="_x0000_s86033" name="Equation" r:id="rId19" imgW="304560" imgH="177480" progId="Equation.DSMT4">
                <p:embed/>
              </p:oleObj>
            </a:graphicData>
          </a:graphic>
        </p:graphicFrame>
        <p:cxnSp>
          <p:nvCxnSpPr>
            <p:cNvPr id="153" name="Прямая соединительная линия 152"/>
            <p:cNvCxnSpPr/>
            <p:nvPr/>
          </p:nvCxnSpPr>
          <p:spPr>
            <a:xfrm rot="5400000">
              <a:off x="2884490" y="5545935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/>
            <p:cNvCxnSpPr/>
            <p:nvPr/>
          </p:nvCxnSpPr>
          <p:spPr>
            <a:xfrm rot="5400000">
              <a:off x="3423441" y="5547527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/>
            <p:cNvCxnSpPr/>
            <p:nvPr/>
          </p:nvCxnSpPr>
          <p:spPr>
            <a:xfrm rot="5400000">
              <a:off x="1263650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/>
            <p:cNvCxnSpPr/>
            <p:nvPr/>
          </p:nvCxnSpPr>
          <p:spPr>
            <a:xfrm rot="5400000">
              <a:off x="3965576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7" name="Прямая соединительная линия 156"/>
            <p:cNvCxnSpPr/>
            <p:nvPr/>
          </p:nvCxnSpPr>
          <p:spPr>
            <a:xfrm rot="5400000">
              <a:off x="2344740" y="5552303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5400000">
              <a:off x="725488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 rot="5400000">
              <a:off x="5044281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rot="5400000">
              <a:off x="7205664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5400000">
              <a:off x="6662740" y="5555473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1804197" y="5548316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rot="5400000">
              <a:off x="6122986" y="5551500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 rot="5400000">
              <a:off x="4503738" y="5545935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 rot="5400000">
              <a:off x="5584824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>
            <a:xfrm rot="5400000">
              <a:off x="7746207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 rot="5400000">
              <a:off x="8284369" y="5541962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 rot="5400000">
              <a:off x="8822531" y="5548316"/>
              <a:ext cx="1333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482336" name="Object 32"/>
          <p:cNvGraphicFramePr>
            <a:graphicFrameLocks noChangeAspect="1"/>
          </p:cNvGraphicFramePr>
          <p:nvPr/>
        </p:nvGraphicFramePr>
        <p:xfrm>
          <a:off x="2024066" y="2278966"/>
          <a:ext cx="405616" cy="328485"/>
        </p:xfrm>
        <a:graphic>
          <a:graphicData uri="http://schemas.openxmlformats.org/presentationml/2006/ole">
            <p:oleObj spid="_x0000_s86034" name="Equation" r:id="rId20" imgW="203040" imgH="164880" progId="Equation.DSMT4">
              <p:embed/>
            </p:oleObj>
          </a:graphicData>
        </a:graphic>
      </p:graphicFrame>
      <p:grpSp>
        <p:nvGrpSpPr>
          <p:cNvPr id="171" name="Группа 170"/>
          <p:cNvGrpSpPr/>
          <p:nvPr/>
        </p:nvGrpSpPr>
        <p:grpSpPr>
          <a:xfrm>
            <a:off x="260350" y="1071546"/>
            <a:ext cx="3348196" cy="750889"/>
            <a:chOff x="260350" y="1272540"/>
            <a:chExt cx="3348196" cy="750889"/>
          </a:xfrm>
        </p:grpSpPr>
        <p:graphicFrame>
          <p:nvGraphicFramePr>
            <p:cNvPr id="482337" name="Object 33"/>
            <p:cNvGraphicFramePr>
              <a:graphicFrameLocks noChangeAspect="1"/>
            </p:cNvGraphicFramePr>
            <p:nvPr/>
          </p:nvGraphicFramePr>
          <p:xfrm>
            <a:off x="260350" y="1343025"/>
            <a:ext cx="709613" cy="574675"/>
          </p:xfrm>
          <a:graphic>
            <a:graphicData uri="http://schemas.openxmlformats.org/presentationml/2006/ole">
              <p:oleObj spid="_x0000_s86035" name="Equation" r:id="rId21" imgW="203040" imgH="164880" progId="Equation.DSMT4">
                <p:embed/>
              </p:oleObj>
            </a:graphicData>
          </a:graphic>
        </p:graphicFrame>
        <p:cxnSp>
          <p:nvCxnSpPr>
            <p:cNvPr id="170" name="Прямая со стрелкой 169"/>
            <p:cNvCxnSpPr/>
            <p:nvPr/>
          </p:nvCxnSpPr>
          <p:spPr>
            <a:xfrm>
              <a:off x="1016000" y="1671002"/>
              <a:ext cx="720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aphicFrame>
          <p:nvGraphicFramePr>
            <p:cNvPr id="482339" name="Object 35"/>
            <p:cNvGraphicFramePr>
              <a:graphicFrameLocks noChangeAspect="1"/>
            </p:cNvGraphicFramePr>
            <p:nvPr/>
          </p:nvGraphicFramePr>
          <p:xfrm>
            <a:off x="1816100" y="1272540"/>
            <a:ext cx="1792446" cy="750889"/>
          </p:xfrm>
          <a:graphic>
            <a:graphicData uri="http://schemas.openxmlformats.org/presentationml/2006/ole">
              <p:oleObj spid="_x0000_s86036" name="Equation" r:id="rId22" imgW="939600" imgH="393480" progId="Equation.DSMT4">
                <p:embed/>
              </p:oleObj>
            </a:graphicData>
          </a:graphic>
        </p:graphicFrame>
      </p:grpSp>
      <p:graphicFrame>
        <p:nvGraphicFramePr>
          <p:cNvPr id="482341" name="Object 37"/>
          <p:cNvGraphicFramePr>
            <a:graphicFrameLocks noChangeAspect="1"/>
          </p:cNvGraphicFramePr>
          <p:nvPr/>
        </p:nvGraphicFramePr>
        <p:xfrm>
          <a:off x="4572000" y="2643182"/>
          <a:ext cx="1602581" cy="720000"/>
        </p:xfrm>
        <a:graphic>
          <a:graphicData uri="http://schemas.openxmlformats.org/presentationml/2006/ole">
            <p:oleObj spid="_x0000_s86037" name="Equation" r:id="rId23" imgW="723600" imgH="393480" progId="Equation.DSMT4">
              <p:embed/>
            </p:oleObj>
          </a:graphicData>
        </a:graphic>
      </p:graphicFrame>
      <p:graphicFrame>
        <p:nvGraphicFramePr>
          <p:cNvPr id="173" name="Объект 172"/>
          <p:cNvGraphicFramePr>
            <a:graphicFrameLocks noChangeAspect="1"/>
          </p:cNvGraphicFramePr>
          <p:nvPr/>
        </p:nvGraphicFramePr>
        <p:xfrm>
          <a:off x="4572000" y="2643182"/>
          <a:ext cx="1671320" cy="720000"/>
        </p:xfrm>
        <a:graphic>
          <a:graphicData uri="http://schemas.openxmlformats.org/presentationml/2006/ole">
            <p:oleObj spid="_x0000_s86038" name="Equation" r:id="rId24" imgW="838080" imgH="393480" progId="Equation.DSMT4">
              <p:embed/>
            </p:oleObj>
          </a:graphicData>
        </a:graphic>
      </p:graphicFrame>
      <p:sp>
        <p:nvSpPr>
          <p:cNvPr id="182" name="Овал 181"/>
          <p:cNvSpPr/>
          <p:nvPr/>
        </p:nvSpPr>
        <p:spPr>
          <a:xfrm>
            <a:off x="3429007" y="4279113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" name="Овал 183"/>
          <p:cNvSpPr/>
          <p:nvPr/>
        </p:nvSpPr>
        <p:spPr>
          <a:xfrm>
            <a:off x="1237460" y="4279800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5" name="Овал 184"/>
          <p:cNvSpPr/>
          <p:nvPr/>
        </p:nvSpPr>
        <p:spPr>
          <a:xfrm>
            <a:off x="4529141" y="4279113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6" name="Овал 185"/>
          <p:cNvSpPr/>
          <p:nvPr/>
        </p:nvSpPr>
        <p:spPr>
          <a:xfrm>
            <a:off x="5626105" y="4279113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7" name="Овал 186"/>
          <p:cNvSpPr/>
          <p:nvPr/>
        </p:nvSpPr>
        <p:spPr>
          <a:xfrm>
            <a:off x="2334424" y="4279113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9" name="Овал 188"/>
          <p:cNvSpPr/>
          <p:nvPr/>
        </p:nvSpPr>
        <p:spPr>
          <a:xfrm>
            <a:off x="7818441" y="4278324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0" name="Овал 189"/>
          <p:cNvSpPr/>
          <p:nvPr/>
        </p:nvSpPr>
        <p:spPr>
          <a:xfrm>
            <a:off x="6718307" y="4279113"/>
            <a:ext cx="144000" cy="144000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82346" name="Object 42"/>
          <p:cNvGraphicFramePr>
            <a:graphicFrameLocks noChangeAspect="1"/>
          </p:cNvGraphicFramePr>
          <p:nvPr/>
        </p:nvGraphicFramePr>
        <p:xfrm>
          <a:off x="8883650" y="3786190"/>
          <a:ext cx="135692" cy="504000"/>
        </p:xfrm>
        <a:graphic>
          <a:graphicData uri="http://schemas.openxmlformats.org/presentationml/2006/ole">
            <p:oleObj spid="_x0000_s86039" name="Equation" r:id="rId25" imgW="88560" imgH="152280" progId="Equation.DSMT4">
              <p:embed/>
            </p:oleObj>
          </a:graphicData>
        </a:graphic>
      </p:graphicFrame>
      <p:graphicFrame>
        <p:nvGraphicFramePr>
          <p:cNvPr id="482350" name="Object 46"/>
          <p:cNvGraphicFramePr>
            <a:graphicFrameLocks noChangeAspect="1"/>
          </p:cNvGraphicFramePr>
          <p:nvPr/>
        </p:nvGraphicFramePr>
        <p:xfrm>
          <a:off x="4572000" y="2643182"/>
          <a:ext cx="1580322" cy="720000"/>
        </p:xfrm>
        <a:graphic>
          <a:graphicData uri="http://schemas.openxmlformats.org/presentationml/2006/ole">
            <p:oleObj spid="_x0000_s86040" name="Equation" r:id="rId26" imgW="876240" imgH="393480" progId="Equation.DSMT4">
              <p:embed/>
            </p:oleObj>
          </a:graphicData>
        </a:graphic>
      </p:graphicFrame>
      <p:graphicFrame>
        <p:nvGraphicFramePr>
          <p:cNvPr id="482352" name="Object 48"/>
          <p:cNvGraphicFramePr>
            <a:graphicFrameLocks noChangeAspect="1"/>
          </p:cNvGraphicFramePr>
          <p:nvPr/>
        </p:nvGraphicFramePr>
        <p:xfrm>
          <a:off x="4572000" y="2643182"/>
          <a:ext cx="1767273" cy="720000"/>
        </p:xfrm>
        <a:graphic>
          <a:graphicData uri="http://schemas.openxmlformats.org/presentationml/2006/ole">
            <p:oleObj spid="_x0000_s86041" name="Equation" r:id="rId27" imgW="1028520" imgH="393480" progId="Equation.DSMT4">
              <p:embed/>
            </p:oleObj>
          </a:graphicData>
        </a:graphic>
      </p:graphicFrame>
      <p:graphicFrame>
        <p:nvGraphicFramePr>
          <p:cNvPr id="482354" name="Object 50"/>
          <p:cNvGraphicFramePr>
            <a:graphicFrameLocks noChangeAspect="1"/>
          </p:cNvGraphicFramePr>
          <p:nvPr/>
        </p:nvGraphicFramePr>
        <p:xfrm>
          <a:off x="4572000" y="2693982"/>
          <a:ext cx="1923870" cy="720000"/>
        </p:xfrm>
        <a:graphic>
          <a:graphicData uri="http://schemas.openxmlformats.org/presentationml/2006/ole">
            <p:oleObj spid="_x0000_s86042" name="Equation" r:id="rId28" imgW="1066680" imgH="393480" progId="Equation.DSMT4">
              <p:embed/>
            </p:oleObj>
          </a:graphicData>
        </a:graphic>
      </p:graphicFrame>
      <p:graphicFrame>
        <p:nvGraphicFramePr>
          <p:cNvPr id="482357" name="Object 53"/>
          <p:cNvGraphicFramePr>
            <a:graphicFrameLocks noChangeAspect="1"/>
          </p:cNvGraphicFramePr>
          <p:nvPr/>
        </p:nvGraphicFramePr>
        <p:xfrm>
          <a:off x="4559300" y="2668582"/>
          <a:ext cx="1602580" cy="720000"/>
        </p:xfrm>
        <a:graphic>
          <a:graphicData uri="http://schemas.openxmlformats.org/presentationml/2006/ole">
            <p:oleObj spid="_x0000_s86044" name="Equation" r:id="rId29" imgW="876240" imgH="393480" progId="Equation.DSMT4">
              <p:embed/>
            </p:oleObj>
          </a:graphicData>
        </a:graphic>
      </p:graphicFrame>
      <p:graphicFrame>
        <p:nvGraphicFramePr>
          <p:cNvPr id="482359" name="Object 55"/>
          <p:cNvGraphicFramePr>
            <a:graphicFrameLocks noChangeAspect="1"/>
          </p:cNvGraphicFramePr>
          <p:nvPr/>
        </p:nvGraphicFramePr>
        <p:xfrm>
          <a:off x="4559300" y="2640738"/>
          <a:ext cx="1927741" cy="720000"/>
        </p:xfrm>
        <a:graphic>
          <a:graphicData uri="http://schemas.openxmlformats.org/presentationml/2006/ole">
            <p:oleObj spid="_x0000_s86045" name="Equation" r:id="rId30" imgW="1054080" imgH="393480" progId="Equation.DSMT4">
              <p:embed/>
            </p:oleObj>
          </a:graphicData>
        </a:graphic>
      </p:graphicFrame>
      <p:sp>
        <p:nvSpPr>
          <p:cNvPr id="169" name="Прямоугольник 168"/>
          <p:cNvSpPr/>
          <p:nvPr/>
        </p:nvSpPr>
        <p:spPr>
          <a:xfrm>
            <a:off x="642910" y="46001"/>
            <a:ext cx="82153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Покажем точки на числовой прямой при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n-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целом,</a:t>
            </a:r>
          </a:p>
          <a:p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-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4&lt;n&lt;4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и занесем полученные данные в таблицу.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aphicFrame>
        <p:nvGraphicFramePr>
          <p:cNvPr id="172" name="Таблица 171"/>
          <p:cNvGraphicFramePr>
            <a:graphicFrameLocks noGrp="1"/>
          </p:cNvGraphicFramePr>
          <p:nvPr/>
        </p:nvGraphicFramePr>
        <p:xfrm>
          <a:off x="250000" y="4643446"/>
          <a:ext cx="8644000" cy="200024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080500"/>
                <a:gridCol w="1080500"/>
                <a:gridCol w="1080500"/>
                <a:gridCol w="1080500"/>
                <a:gridCol w="1080500"/>
                <a:gridCol w="1080500"/>
                <a:gridCol w="1080500"/>
                <a:gridCol w="1080500"/>
              </a:tblGrid>
              <a:tr h="76997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-3</a:t>
                      </a:r>
                      <a:endParaRPr lang="ru-RU" sz="28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-2</a:t>
                      </a:r>
                      <a:endParaRPr lang="ru-RU" sz="28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-1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</a:t>
                      </a:r>
                      <a:endParaRPr lang="ru-RU" sz="28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</a:t>
                      </a:r>
                      <a:endParaRPr lang="ru-RU" sz="28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</a:t>
                      </a:r>
                      <a:endParaRPr lang="ru-RU" sz="2800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2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4" name="Объект 173"/>
          <p:cNvGraphicFramePr>
            <a:graphicFrameLocks noChangeAspect="1"/>
          </p:cNvGraphicFramePr>
          <p:nvPr/>
        </p:nvGraphicFramePr>
        <p:xfrm>
          <a:off x="4752315" y="5712206"/>
          <a:ext cx="560000" cy="720000"/>
        </p:xfrm>
        <a:graphic>
          <a:graphicData uri="http://schemas.openxmlformats.org/presentationml/2006/ole">
            <p:oleObj spid="_x0000_s86046" name="Equation" r:id="rId31" imgW="164880" imgH="393480" progId="Equation.DSMT4">
              <p:embed/>
            </p:oleObj>
          </a:graphicData>
        </a:graphic>
      </p:graphicFrame>
      <p:graphicFrame>
        <p:nvGraphicFramePr>
          <p:cNvPr id="175" name="Объект 174"/>
          <p:cNvGraphicFramePr>
            <a:graphicFrameLocks noChangeAspect="1"/>
          </p:cNvGraphicFramePr>
          <p:nvPr/>
        </p:nvGraphicFramePr>
        <p:xfrm>
          <a:off x="6014845" y="5712206"/>
          <a:ext cx="557419" cy="720000"/>
        </p:xfrm>
        <a:graphic>
          <a:graphicData uri="http://schemas.openxmlformats.org/presentationml/2006/ole">
            <p:oleObj spid="_x0000_s86047" name="Equation" r:id="rId32" imgW="304560" imgH="393480" progId="Equation.DSMT4">
              <p:embed/>
            </p:oleObj>
          </a:graphicData>
        </a:graphic>
      </p:graphicFrame>
      <p:graphicFrame>
        <p:nvGraphicFramePr>
          <p:cNvPr id="176" name="Объект 175"/>
          <p:cNvGraphicFramePr>
            <a:graphicFrameLocks noChangeAspect="1"/>
          </p:cNvGraphicFramePr>
          <p:nvPr/>
        </p:nvGraphicFramePr>
        <p:xfrm>
          <a:off x="6991751" y="5712206"/>
          <a:ext cx="580645" cy="720000"/>
        </p:xfrm>
        <a:graphic>
          <a:graphicData uri="http://schemas.openxmlformats.org/presentationml/2006/ole">
            <p:oleObj spid="_x0000_s86048" name="Equation" r:id="rId33" imgW="317160" imgH="393480" progId="Equation.DSMT4">
              <p:embed/>
            </p:oleObj>
          </a:graphicData>
        </a:graphic>
      </p:graphicFrame>
      <p:graphicFrame>
        <p:nvGraphicFramePr>
          <p:cNvPr id="177" name="Объект 176"/>
          <p:cNvGraphicFramePr>
            <a:graphicFrameLocks noChangeAspect="1"/>
          </p:cNvGraphicFramePr>
          <p:nvPr/>
        </p:nvGraphicFramePr>
        <p:xfrm>
          <a:off x="8134759" y="5712206"/>
          <a:ext cx="580645" cy="720000"/>
        </p:xfrm>
        <a:graphic>
          <a:graphicData uri="http://schemas.openxmlformats.org/presentationml/2006/ole">
            <p:oleObj spid="_x0000_s86049" name="Equation" r:id="rId34" imgW="317160" imgH="393480" progId="Equation.DSMT4">
              <p:embed/>
            </p:oleObj>
          </a:graphicData>
        </a:graphic>
      </p:graphicFrame>
      <p:graphicFrame>
        <p:nvGraphicFramePr>
          <p:cNvPr id="178" name="Объект 177"/>
          <p:cNvGraphicFramePr>
            <a:graphicFrameLocks noChangeAspect="1"/>
          </p:cNvGraphicFramePr>
          <p:nvPr/>
        </p:nvGraphicFramePr>
        <p:xfrm>
          <a:off x="1500166" y="5712206"/>
          <a:ext cx="766452" cy="720000"/>
        </p:xfrm>
        <a:graphic>
          <a:graphicData uri="http://schemas.openxmlformats.org/presentationml/2006/ole">
            <p:oleObj spid="_x0000_s86050" name="Equation" r:id="rId35" imgW="419040" imgH="393480" progId="Equation.DSMT4">
              <p:embed/>
            </p:oleObj>
          </a:graphicData>
        </a:graphic>
      </p:graphicFrame>
      <p:graphicFrame>
        <p:nvGraphicFramePr>
          <p:cNvPr id="179" name="Объект 178"/>
          <p:cNvGraphicFramePr>
            <a:graphicFrameLocks noChangeAspect="1"/>
          </p:cNvGraphicFramePr>
          <p:nvPr/>
        </p:nvGraphicFramePr>
        <p:xfrm>
          <a:off x="2571736" y="5712206"/>
          <a:ext cx="766452" cy="720000"/>
        </p:xfrm>
        <a:graphic>
          <a:graphicData uri="http://schemas.openxmlformats.org/presentationml/2006/ole">
            <p:oleObj spid="_x0000_s86051" name="Equation" r:id="rId36" imgW="419040" imgH="393480" progId="Equation.DSMT4">
              <p:embed/>
            </p:oleObj>
          </a:graphicData>
        </a:graphic>
      </p:graphicFrame>
      <p:graphicFrame>
        <p:nvGraphicFramePr>
          <p:cNvPr id="180" name="Объект 179"/>
          <p:cNvGraphicFramePr>
            <a:graphicFrameLocks noChangeAspect="1"/>
          </p:cNvGraphicFramePr>
          <p:nvPr/>
        </p:nvGraphicFramePr>
        <p:xfrm>
          <a:off x="3709124" y="5712206"/>
          <a:ext cx="720000" cy="720000"/>
        </p:xfrm>
        <a:graphic>
          <a:graphicData uri="http://schemas.openxmlformats.org/presentationml/2006/ole">
            <p:oleObj spid="_x0000_s86052" name="Equation" r:id="rId37" imgW="393480" imgH="39348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8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5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5" grpId="0" animBg="1"/>
      <p:bldP spid="186" grpId="0" animBg="1"/>
      <p:bldP spid="187" grpId="0" animBg="1"/>
      <p:bldP spid="189" grpId="0" animBg="1"/>
      <p:bldP spid="1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Прямая соединительная линия 52"/>
          <p:cNvCxnSpPr/>
          <p:nvPr/>
        </p:nvCxnSpPr>
        <p:spPr bwMode="auto">
          <a:xfrm rot="5400000">
            <a:off x="1352764" y="3118015"/>
            <a:ext cx="3196155" cy="2438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0" name="Прямая соединительная линия 59"/>
          <p:cNvCxnSpPr/>
          <p:nvPr/>
        </p:nvCxnSpPr>
        <p:spPr bwMode="auto">
          <a:xfrm>
            <a:off x="1327268" y="1735195"/>
            <a:ext cx="1627230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500034" y="1500174"/>
            <a:ext cx="3286148" cy="32147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Дуга 103"/>
          <p:cNvSpPr>
            <a:spLocks noChangeArrowheads="1"/>
          </p:cNvSpPr>
          <p:nvPr/>
        </p:nvSpPr>
        <p:spPr bwMode="auto">
          <a:xfrm rot="10800000">
            <a:off x="499636" y="1542801"/>
            <a:ext cx="3267868" cy="3169701"/>
          </a:xfrm>
          <a:custGeom>
            <a:avLst/>
            <a:gdLst>
              <a:gd name="T0" fmla="*/ 1428869 w 2857735"/>
              <a:gd name="T1" fmla="*/ 0 h 2857670"/>
              <a:gd name="T2" fmla="*/ 1428868 w 2857735"/>
              <a:gd name="T3" fmla="*/ 1428835 h 2857670"/>
              <a:gd name="T4" fmla="*/ 2857735 w 2857735"/>
              <a:gd name="T5" fmla="*/ 1428835 h 2857670"/>
              <a:gd name="T6" fmla="*/ 11796480 60000 65536"/>
              <a:gd name="T7" fmla="*/ 11796480 60000 65536"/>
              <a:gd name="T8" fmla="*/ 5898240 60000 65536"/>
              <a:gd name="T9" fmla="*/ 1428869 w 2857735"/>
              <a:gd name="T10" fmla="*/ 0 h 2857670"/>
              <a:gd name="T11" fmla="*/ 2857735 w 2857735"/>
              <a:gd name="T12" fmla="*/ 1428835 h 28576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735" h="2857670" stroke="0">
                <a:moveTo>
                  <a:pt x="1428869" y="0"/>
                </a:moveTo>
                <a:lnTo>
                  <a:pt x="1428868" y="0"/>
                </a:lnTo>
                <a:cubicBezTo>
                  <a:pt x="2218010" y="1"/>
                  <a:pt x="2857735" y="639712"/>
                  <a:pt x="2857735" y="1428835"/>
                </a:cubicBezTo>
                <a:cubicBezTo>
                  <a:pt x="2857735" y="1428835"/>
                  <a:pt x="2857734" y="1428836"/>
                  <a:pt x="2857734" y="1428837"/>
                </a:cubicBezTo>
                <a:lnTo>
                  <a:pt x="1428868" y="1428835"/>
                </a:lnTo>
                <a:close/>
              </a:path>
              <a:path w="2857735" h="2857670" fill="none">
                <a:moveTo>
                  <a:pt x="1428869" y="0"/>
                </a:moveTo>
                <a:lnTo>
                  <a:pt x="1428868" y="0"/>
                </a:lnTo>
                <a:cubicBezTo>
                  <a:pt x="2218010" y="1"/>
                  <a:pt x="2857735" y="639712"/>
                  <a:pt x="2857735" y="1428835"/>
                </a:cubicBezTo>
                <a:cubicBezTo>
                  <a:pt x="2857735" y="1428835"/>
                  <a:pt x="2857734" y="1428836"/>
                  <a:pt x="2857734" y="1428837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564238" y="3635092"/>
            <a:ext cx="76790" cy="757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 rot="5400000">
            <a:off x="-1097832" y="3118624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7" name="Дуга 104"/>
          <p:cNvSpPr>
            <a:spLocks noChangeArrowheads="1"/>
          </p:cNvSpPr>
          <p:nvPr/>
        </p:nvSpPr>
        <p:spPr bwMode="auto">
          <a:xfrm rot="16200000">
            <a:off x="536093" y="1508748"/>
            <a:ext cx="3194952" cy="3267868"/>
          </a:xfrm>
          <a:custGeom>
            <a:avLst/>
            <a:gdLst>
              <a:gd name="T0" fmla="*/ 1428837 w 2857670"/>
              <a:gd name="T1" fmla="*/ 0 h 2857735"/>
              <a:gd name="T2" fmla="*/ 1428835 w 2857670"/>
              <a:gd name="T3" fmla="*/ 1428868 h 2857735"/>
              <a:gd name="T4" fmla="*/ 2857670 w 2857670"/>
              <a:gd name="T5" fmla="*/ 1428868 h 2857735"/>
              <a:gd name="T6" fmla="*/ 11796480 60000 65536"/>
              <a:gd name="T7" fmla="*/ 11796480 60000 65536"/>
              <a:gd name="T8" fmla="*/ 5898240 60000 65536"/>
              <a:gd name="T9" fmla="*/ 1428837 w 2857670"/>
              <a:gd name="T10" fmla="*/ 0 h 2857735"/>
              <a:gd name="T11" fmla="*/ 2857670 w 2857670"/>
              <a:gd name="T12" fmla="*/ 1428868 h 2857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670" h="2857735" stroke="0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  <a:lnTo>
                  <a:pt x="1428835" y="1428868"/>
                </a:lnTo>
                <a:close/>
              </a:path>
              <a:path w="2857670" h="2857735" fill="none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Дуга 53"/>
          <p:cNvSpPr/>
          <p:nvPr/>
        </p:nvSpPr>
        <p:spPr bwMode="auto">
          <a:xfrm>
            <a:off x="499636" y="1545206"/>
            <a:ext cx="3269087" cy="3194952"/>
          </a:xfrm>
          <a:prstGeom prst="arc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Дуга 68"/>
          <p:cNvSpPr/>
          <p:nvPr/>
        </p:nvSpPr>
        <p:spPr>
          <a:xfrm rot="6649245" flipV="1">
            <a:off x="554063" y="1558814"/>
            <a:ext cx="3238241" cy="3381225"/>
          </a:xfrm>
          <a:prstGeom prst="arc">
            <a:avLst>
              <a:gd name="adj1" fmla="val 12159505"/>
              <a:gd name="adj2" fmla="val 1132631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717" name="TextBox 103"/>
          <p:cNvSpPr txBox="1">
            <a:spLocks noChangeArrowheads="1"/>
          </p:cNvSpPr>
          <p:nvPr/>
        </p:nvSpPr>
        <p:spPr bwMode="auto">
          <a:xfrm>
            <a:off x="2883664" y="1139815"/>
            <a:ext cx="296192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700" name="TextBox 76"/>
          <p:cNvSpPr txBox="1">
            <a:spLocks noChangeArrowheads="1"/>
          </p:cNvSpPr>
          <p:nvPr/>
        </p:nvSpPr>
        <p:spPr bwMode="auto">
          <a:xfrm>
            <a:off x="3994533" y="2807265"/>
            <a:ext cx="324227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73" name="Дуга 72"/>
          <p:cNvSpPr/>
          <p:nvPr/>
        </p:nvSpPr>
        <p:spPr>
          <a:xfrm rot="2434176">
            <a:off x="263775" y="1379265"/>
            <a:ext cx="3648165" cy="3453483"/>
          </a:xfrm>
          <a:prstGeom prst="arc">
            <a:avLst>
              <a:gd name="adj1" fmla="val 15658083"/>
              <a:gd name="adj2" fmla="val 21170089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 bwMode="auto">
          <a:xfrm>
            <a:off x="499636" y="1521156"/>
            <a:ext cx="3269087" cy="1202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0" name="Oval 32"/>
          <p:cNvSpPr>
            <a:spLocks noChangeArrowheads="1"/>
          </p:cNvSpPr>
          <p:nvPr/>
        </p:nvSpPr>
        <p:spPr bwMode="auto">
          <a:xfrm>
            <a:off x="2911837" y="1718361"/>
            <a:ext cx="78010" cy="757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Дуга 102"/>
          <p:cNvSpPr>
            <a:spLocks noChangeArrowheads="1"/>
          </p:cNvSpPr>
          <p:nvPr/>
        </p:nvSpPr>
        <p:spPr bwMode="auto">
          <a:xfrm rot="5400000">
            <a:off x="536093" y="1484699"/>
            <a:ext cx="3194952" cy="3267868"/>
          </a:xfrm>
          <a:custGeom>
            <a:avLst/>
            <a:gdLst>
              <a:gd name="T0" fmla="*/ 1428837 w 2857670"/>
              <a:gd name="T1" fmla="*/ 0 h 2857735"/>
              <a:gd name="T2" fmla="*/ 1428835 w 2857670"/>
              <a:gd name="T3" fmla="*/ 1428868 h 2857735"/>
              <a:gd name="T4" fmla="*/ 2857670 w 2857670"/>
              <a:gd name="T5" fmla="*/ 1428868 h 2857735"/>
              <a:gd name="T6" fmla="*/ 11796480 60000 65536"/>
              <a:gd name="T7" fmla="*/ 11796480 60000 65536"/>
              <a:gd name="T8" fmla="*/ 5898240 60000 65536"/>
              <a:gd name="T9" fmla="*/ 1428837 w 2857670"/>
              <a:gd name="T10" fmla="*/ 0 h 2857735"/>
              <a:gd name="T11" fmla="*/ 2857670 w 2857670"/>
              <a:gd name="T12" fmla="*/ 1428868 h 2857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670" h="2857735" stroke="0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  <a:lnTo>
                  <a:pt x="1428835" y="1428868"/>
                </a:lnTo>
                <a:close/>
              </a:path>
              <a:path w="2857670" h="2857735" fill="none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499636" y="2320796"/>
            <a:ext cx="3269087" cy="1203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6" name="Прямая соединительная линия 45"/>
          <p:cNvCxnSpPr/>
          <p:nvPr/>
        </p:nvCxnSpPr>
        <p:spPr bwMode="auto">
          <a:xfrm>
            <a:off x="499636" y="3119233"/>
            <a:ext cx="3240000" cy="0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499636" y="3916469"/>
            <a:ext cx="3269087" cy="2405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>
            <a:off x="499636" y="4716108"/>
            <a:ext cx="3269087" cy="1203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9" name="Прямая соединительная линия 48"/>
          <p:cNvCxnSpPr/>
          <p:nvPr/>
        </p:nvCxnSpPr>
        <p:spPr bwMode="auto">
          <a:xfrm rot="5400000">
            <a:off x="514179" y="3141156"/>
            <a:ext cx="3240000" cy="0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0" name="Прямая соединительная линия 49"/>
          <p:cNvCxnSpPr/>
          <p:nvPr/>
        </p:nvCxnSpPr>
        <p:spPr bwMode="auto">
          <a:xfrm rot="5400000">
            <a:off x="-279951" y="3118625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2" name="Прямая соединительная линия 51"/>
          <p:cNvCxnSpPr/>
          <p:nvPr/>
        </p:nvCxnSpPr>
        <p:spPr bwMode="auto">
          <a:xfrm rot="5400000">
            <a:off x="2170036" y="3118625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9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505731" y="1521156"/>
            <a:ext cx="3253241" cy="3194952"/>
          </a:xfrm>
          <a:prstGeom prst="line">
            <a:avLst/>
          </a:prstGeom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1" name="Прямая соединительная линия 60"/>
          <p:cNvCxnSpPr/>
          <p:nvPr/>
        </p:nvCxnSpPr>
        <p:spPr bwMode="auto">
          <a:xfrm>
            <a:off x="998166" y="1992523"/>
            <a:ext cx="2308594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3" name="Прямая соединительная линия 62"/>
          <p:cNvCxnSpPr/>
          <p:nvPr/>
        </p:nvCxnSpPr>
        <p:spPr bwMode="auto">
          <a:xfrm>
            <a:off x="1330925" y="4496057"/>
            <a:ext cx="1627230" cy="1202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4" name="Прямая соединительная линия 63"/>
          <p:cNvCxnSpPr/>
          <p:nvPr/>
        </p:nvCxnSpPr>
        <p:spPr bwMode="auto">
          <a:xfrm rot="5400000">
            <a:off x="-134656" y="3114407"/>
            <a:ext cx="225101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5" name="Прямая соединительная линия 64"/>
          <p:cNvCxnSpPr/>
          <p:nvPr/>
        </p:nvCxnSpPr>
        <p:spPr bwMode="auto">
          <a:xfrm rot="5400000">
            <a:off x="2167844" y="3118014"/>
            <a:ext cx="225101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6" name="Прямая соединительная линия 65"/>
          <p:cNvCxnSpPr/>
          <p:nvPr/>
        </p:nvCxnSpPr>
        <p:spPr bwMode="auto">
          <a:xfrm rot="5400000">
            <a:off x="-67812" y="3121020"/>
            <a:ext cx="1598078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7" name="Прямая соединительная линия 66"/>
          <p:cNvCxnSpPr/>
          <p:nvPr/>
        </p:nvCxnSpPr>
        <p:spPr bwMode="auto">
          <a:xfrm rot="5400000">
            <a:off x="2761252" y="3117413"/>
            <a:ext cx="159807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2" name="Дуга 71"/>
          <p:cNvSpPr/>
          <p:nvPr/>
        </p:nvSpPr>
        <p:spPr>
          <a:xfrm rot="16450884" flipV="1">
            <a:off x="618149" y="1592546"/>
            <a:ext cx="3073503" cy="3130132"/>
          </a:xfrm>
          <a:prstGeom prst="arc">
            <a:avLst>
              <a:gd name="adj1" fmla="val 6745254"/>
              <a:gd name="adj2" fmla="val 11000895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8" name="Прямая соединительная линия 57"/>
          <p:cNvCxnSpPr/>
          <p:nvPr/>
        </p:nvCxnSpPr>
        <p:spPr bwMode="auto">
          <a:xfrm rot="10800000" flipV="1">
            <a:off x="428597" y="1525966"/>
            <a:ext cx="3282494" cy="3197357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2" name="Прямая соединительная линия 61"/>
          <p:cNvCxnSpPr/>
          <p:nvPr/>
        </p:nvCxnSpPr>
        <p:spPr bwMode="auto">
          <a:xfrm>
            <a:off x="979882" y="4244742"/>
            <a:ext cx="2307376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9" name="Oval 36"/>
          <p:cNvSpPr>
            <a:spLocks noChangeArrowheads="1"/>
          </p:cNvSpPr>
          <p:nvPr/>
        </p:nvSpPr>
        <p:spPr bwMode="auto">
          <a:xfrm>
            <a:off x="2917931" y="4451566"/>
            <a:ext cx="76791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3503003" y="3877990"/>
            <a:ext cx="76791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7" name="Oval 44"/>
          <p:cNvSpPr>
            <a:spLocks noChangeArrowheads="1"/>
          </p:cNvSpPr>
          <p:nvPr/>
        </p:nvSpPr>
        <p:spPr bwMode="auto">
          <a:xfrm>
            <a:off x="951850" y="415996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0" name="Oval 44"/>
          <p:cNvSpPr>
            <a:spLocks noChangeArrowheads="1"/>
          </p:cNvSpPr>
          <p:nvPr/>
        </p:nvSpPr>
        <p:spPr bwMode="auto">
          <a:xfrm>
            <a:off x="3323217" y="1853038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716" name="TextBox 102"/>
          <p:cNvSpPr txBox="1">
            <a:spLocks noChangeArrowheads="1"/>
          </p:cNvSpPr>
          <p:nvPr/>
        </p:nvSpPr>
        <p:spPr bwMode="auto">
          <a:xfrm>
            <a:off x="633438" y="3288781"/>
            <a:ext cx="304725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6" name="Oval 44"/>
          <p:cNvSpPr>
            <a:spLocks noChangeArrowheads="1"/>
          </p:cNvSpPr>
          <p:nvPr/>
        </p:nvSpPr>
        <p:spPr bwMode="auto">
          <a:xfrm>
            <a:off x="844588" y="4265184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701" name="TextBox 77"/>
          <p:cNvSpPr txBox="1">
            <a:spLocks noChangeArrowheads="1"/>
          </p:cNvSpPr>
          <p:nvPr/>
        </p:nvSpPr>
        <p:spPr bwMode="auto">
          <a:xfrm>
            <a:off x="142875" y="276209"/>
            <a:ext cx="1484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На дуге</a:t>
            </a:r>
          </a:p>
        </p:txBody>
      </p:sp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1757363" y="61896"/>
          <a:ext cx="3171825" cy="1081088"/>
        </p:xfrm>
        <a:graphic>
          <a:graphicData uri="http://schemas.openxmlformats.org/presentationml/2006/ole">
            <p:oleObj spid="_x0000_s109570" name="Equation" r:id="rId4" imgW="1155600" imgH="393480" progId="Equation.DSMT4">
              <p:embed/>
            </p:oleObj>
          </a:graphicData>
        </a:graphic>
      </p:graphicFrame>
      <p:sp>
        <p:nvSpPr>
          <p:cNvPr id="28702" name="TextBox 80"/>
          <p:cNvSpPr txBox="1">
            <a:spLocks noChangeArrowheads="1"/>
          </p:cNvSpPr>
          <p:nvPr/>
        </p:nvSpPr>
        <p:spPr bwMode="auto">
          <a:xfrm>
            <a:off x="5214942" y="357188"/>
            <a:ext cx="310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найти все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, если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5857050" y="974725"/>
          <a:ext cx="1951038" cy="1079500"/>
        </p:xfrm>
        <a:graphic>
          <a:graphicData uri="http://schemas.openxmlformats.org/presentationml/2006/ole">
            <p:oleObj spid="_x0000_s109571" name="Equation" r:id="rId5" imgW="711000" imgH="393480" progId="Equation.DSMT4">
              <p:embed/>
            </p:oleObj>
          </a:graphicData>
        </a:graphic>
      </p:graphicFrame>
      <p:sp>
        <p:nvSpPr>
          <p:cNvPr id="28703" name="TextBox 83"/>
          <p:cNvSpPr txBox="1">
            <a:spLocks noChangeArrowheads="1"/>
          </p:cNvSpPr>
          <p:nvPr/>
        </p:nvSpPr>
        <p:spPr bwMode="auto">
          <a:xfrm>
            <a:off x="7786699" y="1214438"/>
            <a:ext cx="735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где</a:t>
            </a: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5708661" y="2143125"/>
          <a:ext cx="2754313" cy="612775"/>
        </p:xfrm>
        <a:graphic>
          <a:graphicData uri="http://schemas.openxmlformats.org/presentationml/2006/ole">
            <p:oleObj spid="_x0000_s109572" name="Equation" r:id="rId6" imgW="914400" imgH="203040" progId="Equation.DSMT4">
              <p:embed/>
            </p:oleObj>
          </a:graphicData>
        </a:graphic>
      </p:graphicFrame>
      <p:grpSp>
        <p:nvGrpSpPr>
          <p:cNvPr id="2" name="Группа 113"/>
          <p:cNvGrpSpPr>
            <a:grpSpLocks/>
          </p:cNvGrpSpPr>
          <p:nvPr/>
        </p:nvGrpSpPr>
        <p:grpSpPr bwMode="auto">
          <a:xfrm>
            <a:off x="6286512" y="2781300"/>
            <a:ext cx="2368550" cy="2111375"/>
            <a:chOff x="5835087" y="2780650"/>
            <a:chExt cx="2369032" cy="2112666"/>
          </a:xfrm>
        </p:grpSpPr>
        <p:graphicFrame>
          <p:nvGraphicFramePr>
            <p:cNvPr id="28677" name="Object 4"/>
            <p:cNvGraphicFramePr>
              <a:graphicFrameLocks noChangeAspect="1"/>
            </p:cNvGraphicFramePr>
            <p:nvPr/>
          </p:nvGraphicFramePr>
          <p:xfrm>
            <a:off x="5835087" y="2780650"/>
            <a:ext cx="2369032" cy="1080000"/>
          </p:xfrm>
          <a:graphic>
            <a:graphicData uri="http://schemas.openxmlformats.org/presentationml/2006/ole">
              <p:oleObj spid="_x0000_s109575" name="Equation" r:id="rId7" imgW="863280" imgH="393480" progId="Equation.DSMT4">
                <p:embed/>
              </p:oleObj>
            </a:graphicData>
          </a:graphic>
        </p:graphicFrame>
        <p:graphicFrame>
          <p:nvGraphicFramePr>
            <p:cNvPr id="28678" name="Object 5"/>
            <p:cNvGraphicFramePr>
              <a:graphicFrameLocks noChangeAspect="1"/>
            </p:cNvGraphicFramePr>
            <p:nvPr/>
          </p:nvGraphicFramePr>
          <p:xfrm>
            <a:off x="5997137" y="3813316"/>
            <a:ext cx="2160000" cy="1080000"/>
          </p:xfrm>
          <a:graphic>
            <a:graphicData uri="http://schemas.openxmlformats.org/presentationml/2006/ole">
              <p:oleObj spid="_x0000_s109576" name="Equation" r:id="rId8" imgW="787320" imgH="393480" progId="Equation.DSMT4">
                <p:embed/>
              </p:oleObj>
            </a:graphicData>
          </a:graphic>
        </p:graphicFrame>
      </p:grpSp>
      <p:sp>
        <p:nvSpPr>
          <p:cNvPr id="28721" name="TextBox 106"/>
          <p:cNvSpPr txBox="1">
            <a:spLocks noChangeArrowheads="1"/>
          </p:cNvSpPr>
          <p:nvPr/>
        </p:nvSpPr>
        <p:spPr bwMode="auto">
          <a:xfrm>
            <a:off x="3173651" y="5595957"/>
            <a:ext cx="433159" cy="58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t: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4087813" y="5576888"/>
          <a:ext cx="577850" cy="638175"/>
        </p:xfrm>
        <a:graphic>
          <a:graphicData uri="http://schemas.openxmlformats.org/presentationml/2006/ole">
            <p:oleObj spid="_x0000_s109573" name="Equation" r:id="rId9" imgW="355320" imgH="393480" progId="Equation.DSMT4">
              <p:embed/>
            </p:oleObj>
          </a:graphicData>
        </a:graphic>
      </p:graphicFrame>
      <p:graphicFrame>
        <p:nvGraphicFramePr>
          <p:cNvPr id="28680" name="Object 7"/>
          <p:cNvGraphicFramePr>
            <a:graphicFrameLocks noChangeAspect="1"/>
          </p:cNvGraphicFramePr>
          <p:nvPr/>
        </p:nvGraphicFramePr>
        <p:xfrm>
          <a:off x="5500694" y="5572125"/>
          <a:ext cx="574675" cy="636588"/>
        </p:xfrm>
        <a:graphic>
          <a:graphicData uri="http://schemas.openxmlformats.org/presentationml/2006/ole">
            <p:oleObj spid="_x0000_s109574" name="Equation" r:id="rId10" imgW="355320" imgH="393480" progId="Equation.DSMT4">
              <p:embed/>
            </p:oleObj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1785918" y="5143512"/>
          <a:ext cx="6095999" cy="1428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714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n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6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7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7143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FF"/>
                          </a:solidFill>
                        </a:rPr>
                        <a:t>t</a:t>
                      </a:r>
                      <a:endParaRPr lang="ru-RU" sz="28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Объект 76"/>
          <p:cNvGraphicFramePr>
            <a:graphicFrameLocks noChangeAspect="1"/>
          </p:cNvGraphicFramePr>
          <p:nvPr/>
        </p:nvGraphicFramePr>
        <p:xfrm>
          <a:off x="2790112" y="5874452"/>
          <a:ext cx="747290" cy="594000"/>
        </p:xfrm>
        <a:graphic>
          <a:graphicData uri="http://schemas.openxmlformats.org/presentationml/2006/ole">
            <p:oleObj spid="_x0000_s109577" name="Equation" r:id="rId11" imgW="495000" imgH="393480" progId="Equation.DSMT4">
              <p:embed/>
            </p:oleObj>
          </a:graphicData>
        </a:graphic>
      </p:graphicFrame>
      <p:graphicFrame>
        <p:nvGraphicFramePr>
          <p:cNvPr id="98316" name="Object 12"/>
          <p:cNvGraphicFramePr>
            <a:graphicFrameLocks noChangeAspect="1"/>
          </p:cNvGraphicFramePr>
          <p:nvPr/>
        </p:nvGraphicFramePr>
        <p:xfrm>
          <a:off x="3677161" y="5874432"/>
          <a:ext cx="728129" cy="594000"/>
        </p:xfrm>
        <a:graphic>
          <a:graphicData uri="http://schemas.openxmlformats.org/presentationml/2006/ole">
            <p:oleObj spid="_x0000_s109578" name="Equation" r:id="rId12" imgW="482400" imgH="393480" progId="Equation.DSMT4">
              <p:embed/>
            </p:oleObj>
          </a:graphicData>
        </a:graphic>
      </p:graphicFrame>
      <p:graphicFrame>
        <p:nvGraphicFramePr>
          <p:cNvPr id="98317" name="Object 13"/>
          <p:cNvGraphicFramePr>
            <a:graphicFrameLocks noChangeAspect="1"/>
          </p:cNvGraphicFramePr>
          <p:nvPr/>
        </p:nvGraphicFramePr>
        <p:xfrm>
          <a:off x="4542725" y="5874452"/>
          <a:ext cx="747291" cy="594000"/>
        </p:xfrm>
        <a:graphic>
          <a:graphicData uri="http://schemas.openxmlformats.org/presentationml/2006/ole">
            <p:oleObj spid="_x0000_s109579" name="Equation" r:id="rId13" imgW="495000" imgH="393480" progId="Equation.DSMT4">
              <p:embed/>
            </p:oleObj>
          </a:graphicData>
        </a:graphic>
      </p:graphicFrame>
      <p:graphicFrame>
        <p:nvGraphicFramePr>
          <p:cNvPr id="98318" name="Object 14"/>
          <p:cNvGraphicFramePr>
            <a:graphicFrameLocks noChangeAspect="1"/>
          </p:cNvGraphicFramePr>
          <p:nvPr/>
        </p:nvGraphicFramePr>
        <p:xfrm>
          <a:off x="5403827" y="5852207"/>
          <a:ext cx="727075" cy="593725"/>
        </p:xfrm>
        <a:graphic>
          <a:graphicData uri="http://schemas.openxmlformats.org/presentationml/2006/ole">
            <p:oleObj spid="_x0000_s109580" name="Equation" r:id="rId14" imgW="482400" imgH="393480" progId="Equation.DSMT4">
              <p:embed/>
            </p:oleObj>
          </a:graphicData>
        </a:graphic>
      </p:graphicFrame>
      <p:graphicFrame>
        <p:nvGraphicFramePr>
          <p:cNvPr id="98319" name="Object 15"/>
          <p:cNvGraphicFramePr>
            <a:graphicFrameLocks noChangeAspect="1"/>
          </p:cNvGraphicFramePr>
          <p:nvPr/>
        </p:nvGraphicFramePr>
        <p:xfrm>
          <a:off x="6196220" y="5852207"/>
          <a:ext cx="746125" cy="593725"/>
        </p:xfrm>
        <a:graphic>
          <a:graphicData uri="http://schemas.openxmlformats.org/presentationml/2006/ole">
            <p:oleObj spid="_x0000_s109581" name="Equation" r:id="rId15" imgW="495000" imgH="393480" progId="Equation.DSMT4">
              <p:embed/>
            </p:oleObj>
          </a:graphicData>
        </a:graphic>
      </p:graphicFrame>
      <p:graphicFrame>
        <p:nvGraphicFramePr>
          <p:cNvPr id="98320" name="Object 16"/>
          <p:cNvGraphicFramePr>
            <a:graphicFrameLocks noChangeAspect="1"/>
          </p:cNvGraphicFramePr>
          <p:nvPr/>
        </p:nvGraphicFramePr>
        <p:xfrm>
          <a:off x="7020600" y="5858789"/>
          <a:ext cx="746125" cy="593725"/>
        </p:xfrm>
        <a:graphic>
          <a:graphicData uri="http://schemas.openxmlformats.org/presentationml/2006/ole">
            <p:oleObj spid="_x0000_s109582" name="Equation" r:id="rId16" imgW="495000" imgH="393480" progId="Equation.DSMT4">
              <p:embed/>
            </p:oleObj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285720" y="5572140"/>
            <a:ext cx="1284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FF"/>
                </a:solidFill>
              </a:rPr>
              <a:t>Ответ:</a:t>
            </a:r>
            <a:endParaRPr lang="ru-RU" sz="3200" dirty="0">
              <a:solidFill>
                <a:srgbClr val="FFFFFF"/>
              </a:solidFill>
            </a:endParaRPr>
          </a:p>
        </p:txBody>
      </p:sp>
      <p:graphicFrame>
        <p:nvGraphicFramePr>
          <p:cNvPr id="98321" name="Object 6"/>
          <p:cNvGraphicFramePr>
            <a:graphicFrameLocks noChangeAspect="1"/>
          </p:cNvGraphicFramePr>
          <p:nvPr/>
        </p:nvGraphicFramePr>
        <p:xfrm>
          <a:off x="4786314" y="5572125"/>
          <a:ext cx="576263" cy="638175"/>
        </p:xfrm>
        <a:graphic>
          <a:graphicData uri="http://schemas.openxmlformats.org/presentationml/2006/ole">
            <p:oleObj spid="_x0000_s109583" name="Equation" r:id="rId17" imgW="355320" imgH="393480" progId="Equation.DSMT4">
              <p:embed/>
            </p:oleObj>
          </a:graphicData>
        </a:graphic>
      </p:graphicFrame>
      <p:graphicFrame>
        <p:nvGraphicFramePr>
          <p:cNvPr id="98322" name="Object 7"/>
          <p:cNvGraphicFramePr>
            <a:graphicFrameLocks noChangeAspect="1"/>
          </p:cNvGraphicFramePr>
          <p:nvPr/>
        </p:nvGraphicFramePr>
        <p:xfrm>
          <a:off x="6215074" y="5578475"/>
          <a:ext cx="512763" cy="636588"/>
        </p:xfrm>
        <a:graphic>
          <a:graphicData uri="http://schemas.openxmlformats.org/presentationml/2006/ole">
            <p:oleObj spid="_x0000_s109584" name="Equation" r:id="rId18" imgW="317160" imgH="393480" progId="Equation.DSMT4">
              <p:embed/>
            </p:oleObj>
          </a:graphicData>
        </a:graphic>
      </p:graphicFrame>
      <p:sp>
        <p:nvSpPr>
          <p:cNvPr id="68" name="Дуга 67"/>
          <p:cNvSpPr/>
          <p:nvPr/>
        </p:nvSpPr>
        <p:spPr>
          <a:xfrm rot="16450884" flipV="1">
            <a:off x="637788" y="1593241"/>
            <a:ext cx="3073503" cy="3130132"/>
          </a:xfrm>
          <a:prstGeom prst="arc">
            <a:avLst>
              <a:gd name="adj1" fmla="val 10932961"/>
              <a:gd name="adj2" fmla="val 389631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5" name="Дуга 74"/>
          <p:cNvSpPr/>
          <p:nvPr/>
        </p:nvSpPr>
        <p:spPr>
          <a:xfrm rot="6649245" flipV="1">
            <a:off x="536568" y="1553466"/>
            <a:ext cx="3238241" cy="3381225"/>
          </a:xfrm>
          <a:prstGeom prst="arc">
            <a:avLst>
              <a:gd name="adj1" fmla="val 1140272"/>
              <a:gd name="adj2" fmla="val 4820890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" name="Oval 44"/>
          <p:cNvSpPr>
            <a:spLocks noChangeArrowheads="1"/>
          </p:cNvSpPr>
          <p:nvPr/>
        </p:nvSpPr>
        <p:spPr bwMode="auto">
          <a:xfrm>
            <a:off x="3169636" y="2000941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4857752" y="4000504"/>
            <a:ext cx="3857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Другая форма ответа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9" grpId="0" animBg="1"/>
      <p:bldP spid="28717" grpId="0"/>
      <p:bldP spid="73" grpId="0" animBg="1"/>
      <p:bldP spid="70" grpId="0" animBg="1"/>
      <p:bldP spid="72" grpId="0" animBg="1"/>
      <p:bldP spid="97" grpId="0" animBg="1"/>
      <p:bldP spid="100" grpId="0" animBg="1"/>
      <p:bldP spid="28716" grpId="0"/>
      <p:bldP spid="96" grpId="0" animBg="1"/>
      <p:bldP spid="28721" grpId="0"/>
      <p:bldP spid="28721" grpId="1"/>
      <p:bldP spid="68" grpId="0" animBg="1"/>
      <p:bldP spid="75" grpId="0" animBg="1"/>
      <p:bldP spid="92" grpId="0" animBg="1"/>
      <p:bldP spid="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C:\Users\1\Desktop\SP_A03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32" y="0"/>
            <a:ext cx="5143500" cy="6858000"/>
          </a:xfrm>
          <a:prstGeom prst="rect">
            <a:avLst/>
          </a:prstGeom>
          <a:noFill/>
        </p:spPr>
      </p:pic>
      <p:pic>
        <p:nvPicPr>
          <p:cNvPr id="2" name="Picture 1" descr="C:\Users\1\Pictures\16.10.10\SP_A03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1500174"/>
            <a:ext cx="4018370" cy="5357826"/>
          </a:xfrm>
          <a:prstGeom prst="rect">
            <a:avLst/>
          </a:prstGeom>
          <a:noFill/>
        </p:spPr>
      </p:pic>
      <p:pic>
        <p:nvPicPr>
          <p:cNvPr id="88065" name="Picture 1" descr="C:\Users\1\Desktop\SP_A03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1469" y="-1"/>
            <a:ext cx="4095748" cy="3071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Прямая соединительная линия 76"/>
          <p:cNvCxnSpPr/>
          <p:nvPr/>
        </p:nvCxnSpPr>
        <p:spPr bwMode="auto">
          <a:xfrm rot="10800000" flipV="1">
            <a:off x="428408" y="1504984"/>
            <a:ext cx="3282494" cy="3197357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6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447911" y="1500174"/>
            <a:ext cx="3253241" cy="3194952"/>
          </a:xfrm>
          <a:prstGeom prst="line">
            <a:avLst/>
          </a:prstGeom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6" name="Дуга 103"/>
          <p:cNvSpPr>
            <a:spLocks noChangeArrowheads="1"/>
          </p:cNvSpPr>
          <p:nvPr/>
        </p:nvSpPr>
        <p:spPr bwMode="auto">
          <a:xfrm rot="10800000">
            <a:off x="433786" y="1542801"/>
            <a:ext cx="3267868" cy="3169701"/>
          </a:xfrm>
          <a:custGeom>
            <a:avLst/>
            <a:gdLst>
              <a:gd name="T0" fmla="*/ 1428869 w 2857735"/>
              <a:gd name="T1" fmla="*/ 0 h 2857670"/>
              <a:gd name="T2" fmla="*/ 1428868 w 2857735"/>
              <a:gd name="T3" fmla="*/ 1428835 h 2857670"/>
              <a:gd name="T4" fmla="*/ 2857735 w 2857735"/>
              <a:gd name="T5" fmla="*/ 1428835 h 2857670"/>
              <a:gd name="T6" fmla="*/ 11796480 60000 65536"/>
              <a:gd name="T7" fmla="*/ 11796480 60000 65536"/>
              <a:gd name="T8" fmla="*/ 5898240 60000 65536"/>
              <a:gd name="T9" fmla="*/ 1428869 w 2857735"/>
              <a:gd name="T10" fmla="*/ 0 h 2857670"/>
              <a:gd name="T11" fmla="*/ 2857735 w 2857735"/>
              <a:gd name="T12" fmla="*/ 1428835 h 28576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735" h="2857670" stroke="0">
                <a:moveTo>
                  <a:pt x="1428869" y="0"/>
                </a:moveTo>
                <a:lnTo>
                  <a:pt x="1428868" y="0"/>
                </a:lnTo>
                <a:cubicBezTo>
                  <a:pt x="2218010" y="1"/>
                  <a:pt x="2857735" y="639712"/>
                  <a:pt x="2857735" y="1428835"/>
                </a:cubicBezTo>
                <a:cubicBezTo>
                  <a:pt x="2857735" y="1428835"/>
                  <a:pt x="2857734" y="1428836"/>
                  <a:pt x="2857734" y="1428837"/>
                </a:cubicBezTo>
                <a:lnTo>
                  <a:pt x="1428868" y="1428835"/>
                </a:lnTo>
                <a:close/>
              </a:path>
              <a:path w="2857735" h="2857670" fill="none">
                <a:moveTo>
                  <a:pt x="1428869" y="0"/>
                </a:moveTo>
                <a:lnTo>
                  <a:pt x="1428868" y="0"/>
                </a:lnTo>
                <a:cubicBezTo>
                  <a:pt x="2218010" y="1"/>
                  <a:pt x="2857735" y="639712"/>
                  <a:pt x="2857735" y="1428835"/>
                </a:cubicBezTo>
                <a:cubicBezTo>
                  <a:pt x="2857735" y="1428835"/>
                  <a:pt x="2857734" y="1428836"/>
                  <a:pt x="2857734" y="1428837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498388" y="3635092"/>
            <a:ext cx="76790" cy="757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 rot="5400000">
            <a:off x="-1163682" y="3118624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7" name="Дуга 104"/>
          <p:cNvSpPr>
            <a:spLocks noChangeArrowheads="1"/>
          </p:cNvSpPr>
          <p:nvPr/>
        </p:nvSpPr>
        <p:spPr bwMode="auto">
          <a:xfrm rot="16200000">
            <a:off x="470243" y="1508748"/>
            <a:ext cx="3194952" cy="3267868"/>
          </a:xfrm>
          <a:custGeom>
            <a:avLst/>
            <a:gdLst>
              <a:gd name="T0" fmla="*/ 1428837 w 2857670"/>
              <a:gd name="T1" fmla="*/ 0 h 2857735"/>
              <a:gd name="T2" fmla="*/ 1428835 w 2857670"/>
              <a:gd name="T3" fmla="*/ 1428868 h 2857735"/>
              <a:gd name="T4" fmla="*/ 2857670 w 2857670"/>
              <a:gd name="T5" fmla="*/ 1428868 h 2857735"/>
              <a:gd name="T6" fmla="*/ 11796480 60000 65536"/>
              <a:gd name="T7" fmla="*/ 11796480 60000 65536"/>
              <a:gd name="T8" fmla="*/ 5898240 60000 65536"/>
              <a:gd name="T9" fmla="*/ 1428837 w 2857670"/>
              <a:gd name="T10" fmla="*/ 0 h 2857735"/>
              <a:gd name="T11" fmla="*/ 2857670 w 2857670"/>
              <a:gd name="T12" fmla="*/ 1428868 h 2857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670" h="2857735" stroke="0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  <a:lnTo>
                  <a:pt x="1428835" y="1428868"/>
                </a:lnTo>
                <a:close/>
              </a:path>
              <a:path w="2857670" h="2857735" fill="none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Дуга 53"/>
          <p:cNvSpPr/>
          <p:nvPr/>
        </p:nvSpPr>
        <p:spPr bwMode="auto">
          <a:xfrm>
            <a:off x="433786" y="1545206"/>
            <a:ext cx="3269087" cy="3194952"/>
          </a:xfrm>
          <a:prstGeom prst="arc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Дуга 68"/>
          <p:cNvSpPr/>
          <p:nvPr/>
        </p:nvSpPr>
        <p:spPr>
          <a:xfrm rot="6649245" flipV="1">
            <a:off x="488213" y="1558814"/>
            <a:ext cx="3238241" cy="3381225"/>
          </a:xfrm>
          <a:prstGeom prst="arc">
            <a:avLst>
              <a:gd name="adj1" fmla="val 11840707"/>
              <a:gd name="adj2" fmla="val 4820890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717" name="TextBox 103"/>
          <p:cNvSpPr txBox="1">
            <a:spLocks noChangeArrowheads="1"/>
          </p:cNvSpPr>
          <p:nvPr/>
        </p:nvSpPr>
        <p:spPr bwMode="auto">
          <a:xfrm>
            <a:off x="2817814" y="1139815"/>
            <a:ext cx="296192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700" name="TextBox 76"/>
          <p:cNvSpPr txBox="1">
            <a:spLocks noChangeArrowheads="1"/>
          </p:cNvSpPr>
          <p:nvPr/>
        </p:nvSpPr>
        <p:spPr bwMode="auto">
          <a:xfrm>
            <a:off x="3928683" y="2807265"/>
            <a:ext cx="324227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73" name="Дуга 72"/>
          <p:cNvSpPr/>
          <p:nvPr/>
        </p:nvSpPr>
        <p:spPr>
          <a:xfrm rot="2434176">
            <a:off x="219870" y="1379265"/>
            <a:ext cx="3648165" cy="3453483"/>
          </a:xfrm>
          <a:prstGeom prst="arc">
            <a:avLst>
              <a:gd name="adj1" fmla="val 15658083"/>
              <a:gd name="adj2" fmla="val 21507071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 bwMode="auto">
          <a:xfrm>
            <a:off x="433786" y="1521156"/>
            <a:ext cx="3269087" cy="1202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0" name="Oval 32"/>
          <p:cNvSpPr>
            <a:spLocks noChangeArrowheads="1"/>
          </p:cNvSpPr>
          <p:nvPr/>
        </p:nvSpPr>
        <p:spPr bwMode="auto">
          <a:xfrm>
            <a:off x="2845987" y="1718361"/>
            <a:ext cx="78010" cy="757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Дуга 102"/>
          <p:cNvSpPr>
            <a:spLocks noChangeArrowheads="1"/>
          </p:cNvSpPr>
          <p:nvPr/>
        </p:nvSpPr>
        <p:spPr bwMode="auto">
          <a:xfrm rot="5400000">
            <a:off x="470243" y="1484699"/>
            <a:ext cx="3194952" cy="3267868"/>
          </a:xfrm>
          <a:custGeom>
            <a:avLst/>
            <a:gdLst>
              <a:gd name="T0" fmla="*/ 1428837 w 2857670"/>
              <a:gd name="T1" fmla="*/ 0 h 2857735"/>
              <a:gd name="T2" fmla="*/ 1428835 w 2857670"/>
              <a:gd name="T3" fmla="*/ 1428868 h 2857735"/>
              <a:gd name="T4" fmla="*/ 2857670 w 2857670"/>
              <a:gd name="T5" fmla="*/ 1428868 h 2857735"/>
              <a:gd name="T6" fmla="*/ 11796480 60000 65536"/>
              <a:gd name="T7" fmla="*/ 11796480 60000 65536"/>
              <a:gd name="T8" fmla="*/ 5898240 60000 65536"/>
              <a:gd name="T9" fmla="*/ 1428837 w 2857670"/>
              <a:gd name="T10" fmla="*/ 0 h 2857735"/>
              <a:gd name="T11" fmla="*/ 2857670 w 2857670"/>
              <a:gd name="T12" fmla="*/ 1428868 h 2857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670" h="2857735" stroke="0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  <a:lnTo>
                  <a:pt x="1428835" y="1428868"/>
                </a:lnTo>
                <a:close/>
              </a:path>
              <a:path w="2857670" h="2857735" fill="none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433786" y="2320796"/>
            <a:ext cx="3269087" cy="1203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6" name="Прямая соединительная линия 45"/>
          <p:cNvCxnSpPr/>
          <p:nvPr/>
        </p:nvCxnSpPr>
        <p:spPr bwMode="auto">
          <a:xfrm>
            <a:off x="433786" y="3119233"/>
            <a:ext cx="3240000" cy="0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433786" y="3916469"/>
            <a:ext cx="3269087" cy="2405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>
            <a:off x="433786" y="4716108"/>
            <a:ext cx="3269087" cy="1203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9" name="Прямая соединительная линия 48"/>
          <p:cNvCxnSpPr/>
          <p:nvPr/>
        </p:nvCxnSpPr>
        <p:spPr bwMode="auto">
          <a:xfrm rot="5400000">
            <a:off x="448329" y="3141156"/>
            <a:ext cx="3240000" cy="0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0" name="Прямая соединительная линия 49"/>
          <p:cNvCxnSpPr/>
          <p:nvPr/>
        </p:nvCxnSpPr>
        <p:spPr bwMode="auto">
          <a:xfrm rot="5400000">
            <a:off x="-345801" y="3118625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2" name="Прямая соединительная линия 51"/>
          <p:cNvCxnSpPr/>
          <p:nvPr/>
        </p:nvCxnSpPr>
        <p:spPr bwMode="auto">
          <a:xfrm rot="5400000">
            <a:off x="2104186" y="3118625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3" name="Прямая соединительная линия 52"/>
          <p:cNvCxnSpPr/>
          <p:nvPr/>
        </p:nvCxnSpPr>
        <p:spPr bwMode="auto">
          <a:xfrm rot="5400000">
            <a:off x="1286914" y="3118015"/>
            <a:ext cx="3196155" cy="2438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9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439881" y="1521156"/>
            <a:ext cx="3253241" cy="319495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cxnSp>
        <p:nvCxnSpPr>
          <p:cNvPr id="60" name="Прямая соединительная линия 59"/>
          <p:cNvCxnSpPr/>
          <p:nvPr/>
        </p:nvCxnSpPr>
        <p:spPr bwMode="auto">
          <a:xfrm>
            <a:off x="1261418" y="1735195"/>
            <a:ext cx="1627230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1" name="Прямая соединительная линия 60"/>
          <p:cNvCxnSpPr/>
          <p:nvPr/>
        </p:nvCxnSpPr>
        <p:spPr bwMode="auto">
          <a:xfrm>
            <a:off x="932316" y="1992523"/>
            <a:ext cx="2308594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3" name="Прямая соединительная линия 62"/>
          <p:cNvCxnSpPr/>
          <p:nvPr/>
        </p:nvCxnSpPr>
        <p:spPr bwMode="auto">
          <a:xfrm>
            <a:off x="1265075" y="4496057"/>
            <a:ext cx="1627230" cy="1202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4" name="Прямая соединительная линия 63"/>
          <p:cNvCxnSpPr/>
          <p:nvPr/>
        </p:nvCxnSpPr>
        <p:spPr bwMode="auto">
          <a:xfrm rot="5400000">
            <a:off x="-200506" y="3114407"/>
            <a:ext cx="225101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5" name="Прямая соединительная линия 64"/>
          <p:cNvCxnSpPr/>
          <p:nvPr/>
        </p:nvCxnSpPr>
        <p:spPr bwMode="auto">
          <a:xfrm rot="5400000">
            <a:off x="2101994" y="3118014"/>
            <a:ext cx="225101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6" name="Прямая соединительная линия 65"/>
          <p:cNvCxnSpPr/>
          <p:nvPr/>
        </p:nvCxnSpPr>
        <p:spPr bwMode="auto">
          <a:xfrm rot="5400000">
            <a:off x="-133662" y="3121020"/>
            <a:ext cx="1598078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7" name="Прямая соединительная линия 66"/>
          <p:cNvCxnSpPr/>
          <p:nvPr/>
        </p:nvCxnSpPr>
        <p:spPr bwMode="auto">
          <a:xfrm rot="5400000">
            <a:off x="2695402" y="3117413"/>
            <a:ext cx="159807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2" name="Дуга 71"/>
          <p:cNvSpPr/>
          <p:nvPr/>
        </p:nvSpPr>
        <p:spPr>
          <a:xfrm rot="16450884" flipV="1">
            <a:off x="552299" y="1599861"/>
            <a:ext cx="3073503" cy="3130132"/>
          </a:xfrm>
          <a:prstGeom prst="arc">
            <a:avLst>
              <a:gd name="adj1" fmla="val 6745254"/>
              <a:gd name="adj2" fmla="val 17112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8" name="Прямая соединительная линия 57"/>
          <p:cNvCxnSpPr/>
          <p:nvPr/>
        </p:nvCxnSpPr>
        <p:spPr bwMode="auto">
          <a:xfrm rot="10800000" flipV="1">
            <a:off x="420378" y="1525966"/>
            <a:ext cx="3282494" cy="3197357"/>
          </a:xfrm>
          <a:prstGeom prst="lin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cxnSp>
        <p:nvCxnSpPr>
          <p:cNvPr id="62" name="Прямая соединительная линия 61"/>
          <p:cNvCxnSpPr/>
          <p:nvPr/>
        </p:nvCxnSpPr>
        <p:spPr bwMode="auto">
          <a:xfrm>
            <a:off x="914032" y="4244742"/>
            <a:ext cx="2307376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4" name="Oval 36"/>
          <p:cNvSpPr>
            <a:spLocks noChangeArrowheads="1"/>
          </p:cNvSpPr>
          <p:nvPr/>
        </p:nvSpPr>
        <p:spPr bwMode="auto">
          <a:xfrm>
            <a:off x="1210225" y="4462388"/>
            <a:ext cx="76790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auto">
          <a:xfrm>
            <a:off x="2852081" y="4451566"/>
            <a:ext cx="76791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3437153" y="3877990"/>
            <a:ext cx="76791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Oval 44"/>
          <p:cNvSpPr>
            <a:spLocks noChangeArrowheads="1"/>
          </p:cNvSpPr>
          <p:nvPr/>
        </p:nvSpPr>
        <p:spPr bwMode="auto">
          <a:xfrm>
            <a:off x="2030543" y="4672820"/>
            <a:ext cx="78010" cy="75756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0" name="Oval 44"/>
          <p:cNvSpPr>
            <a:spLocks noChangeArrowheads="1"/>
          </p:cNvSpPr>
          <p:nvPr/>
        </p:nvSpPr>
        <p:spPr bwMode="auto">
          <a:xfrm>
            <a:off x="3149495" y="417800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7" name="Oval 44"/>
          <p:cNvSpPr>
            <a:spLocks noChangeArrowheads="1"/>
          </p:cNvSpPr>
          <p:nvPr/>
        </p:nvSpPr>
        <p:spPr bwMode="auto">
          <a:xfrm>
            <a:off x="886000" y="415996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0" name="Oval 44"/>
          <p:cNvSpPr>
            <a:spLocks noChangeArrowheads="1"/>
          </p:cNvSpPr>
          <p:nvPr/>
        </p:nvSpPr>
        <p:spPr bwMode="auto">
          <a:xfrm>
            <a:off x="3257367" y="1853038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716" name="TextBox 102"/>
          <p:cNvSpPr txBox="1">
            <a:spLocks noChangeArrowheads="1"/>
          </p:cNvSpPr>
          <p:nvPr/>
        </p:nvSpPr>
        <p:spPr bwMode="auto">
          <a:xfrm>
            <a:off x="567588" y="3288781"/>
            <a:ext cx="304725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4" name="Oval 44"/>
          <p:cNvSpPr>
            <a:spLocks noChangeArrowheads="1"/>
          </p:cNvSpPr>
          <p:nvPr/>
        </p:nvSpPr>
        <p:spPr bwMode="auto">
          <a:xfrm>
            <a:off x="907939" y="197929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6" name="Oval 44"/>
          <p:cNvSpPr>
            <a:spLocks noChangeArrowheads="1"/>
          </p:cNvSpPr>
          <p:nvPr/>
        </p:nvSpPr>
        <p:spPr bwMode="auto">
          <a:xfrm>
            <a:off x="778738" y="4265184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" name="Oval 44"/>
          <p:cNvSpPr>
            <a:spLocks noChangeArrowheads="1"/>
          </p:cNvSpPr>
          <p:nvPr/>
        </p:nvSpPr>
        <p:spPr bwMode="auto">
          <a:xfrm>
            <a:off x="3291497" y="4317495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701" name="TextBox 77"/>
          <p:cNvSpPr txBox="1">
            <a:spLocks noChangeArrowheads="1"/>
          </p:cNvSpPr>
          <p:nvPr/>
        </p:nvSpPr>
        <p:spPr bwMode="auto">
          <a:xfrm>
            <a:off x="142875" y="276209"/>
            <a:ext cx="1484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На дуге</a:t>
            </a:r>
          </a:p>
        </p:txBody>
      </p:sp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1757363" y="61896"/>
          <a:ext cx="3171825" cy="1081088"/>
        </p:xfrm>
        <a:graphic>
          <a:graphicData uri="http://schemas.openxmlformats.org/presentationml/2006/ole">
            <p:oleObj spid="_x0000_s101378" name="Equation" r:id="rId4" imgW="1155600" imgH="393480" progId="Equation.DSMT4">
              <p:embed/>
            </p:oleObj>
          </a:graphicData>
        </a:graphic>
      </p:graphicFrame>
      <p:sp>
        <p:nvSpPr>
          <p:cNvPr id="28702" name="TextBox 80"/>
          <p:cNvSpPr txBox="1">
            <a:spLocks noChangeArrowheads="1"/>
          </p:cNvSpPr>
          <p:nvPr/>
        </p:nvSpPr>
        <p:spPr bwMode="auto">
          <a:xfrm>
            <a:off x="5214942" y="357188"/>
            <a:ext cx="310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найти все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, если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5721361" y="974725"/>
          <a:ext cx="2090738" cy="1079500"/>
        </p:xfrm>
        <a:graphic>
          <a:graphicData uri="http://schemas.openxmlformats.org/presentationml/2006/ole">
            <p:oleObj spid="_x0000_s101379" name="Equation" r:id="rId5" imgW="761760" imgH="393480" progId="Equation.DSMT4">
              <p:embed/>
            </p:oleObj>
          </a:graphicData>
        </a:graphic>
      </p:graphicFrame>
      <p:sp>
        <p:nvSpPr>
          <p:cNvPr id="28703" name="TextBox 83"/>
          <p:cNvSpPr txBox="1">
            <a:spLocks noChangeArrowheads="1"/>
          </p:cNvSpPr>
          <p:nvPr/>
        </p:nvSpPr>
        <p:spPr bwMode="auto">
          <a:xfrm>
            <a:off x="7786699" y="1214438"/>
            <a:ext cx="735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где</a:t>
            </a: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5708661" y="2143125"/>
          <a:ext cx="2754313" cy="612775"/>
        </p:xfrm>
        <a:graphic>
          <a:graphicData uri="http://schemas.openxmlformats.org/presentationml/2006/ole">
            <p:oleObj spid="_x0000_s101380" name="Equation" r:id="rId6" imgW="914400" imgH="203040" progId="Equation.DSMT4">
              <p:embed/>
            </p:oleObj>
          </a:graphicData>
        </a:graphic>
      </p:graphicFrame>
      <p:grpSp>
        <p:nvGrpSpPr>
          <p:cNvPr id="3" name="Группа 113"/>
          <p:cNvGrpSpPr>
            <a:grpSpLocks/>
          </p:cNvGrpSpPr>
          <p:nvPr/>
        </p:nvGrpSpPr>
        <p:grpSpPr bwMode="auto">
          <a:xfrm>
            <a:off x="6286512" y="2781300"/>
            <a:ext cx="2368550" cy="2111375"/>
            <a:chOff x="5835087" y="2780650"/>
            <a:chExt cx="2369032" cy="2112666"/>
          </a:xfrm>
        </p:grpSpPr>
        <p:graphicFrame>
          <p:nvGraphicFramePr>
            <p:cNvPr id="28677" name="Object 4"/>
            <p:cNvGraphicFramePr>
              <a:graphicFrameLocks noChangeAspect="1"/>
            </p:cNvGraphicFramePr>
            <p:nvPr/>
          </p:nvGraphicFramePr>
          <p:xfrm>
            <a:off x="5835087" y="2780650"/>
            <a:ext cx="2369032" cy="1080000"/>
          </p:xfrm>
          <a:graphic>
            <a:graphicData uri="http://schemas.openxmlformats.org/presentationml/2006/ole">
              <p:oleObj spid="_x0000_s101383" name="Equation" r:id="rId7" imgW="863280" imgH="393480" progId="Equation.DSMT4">
                <p:embed/>
              </p:oleObj>
            </a:graphicData>
          </a:graphic>
        </p:graphicFrame>
        <p:graphicFrame>
          <p:nvGraphicFramePr>
            <p:cNvPr id="28678" name="Object 5"/>
            <p:cNvGraphicFramePr>
              <a:graphicFrameLocks noChangeAspect="1"/>
            </p:cNvGraphicFramePr>
            <p:nvPr/>
          </p:nvGraphicFramePr>
          <p:xfrm>
            <a:off x="5997137" y="3813316"/>
            <a:ext cx="2160000" cy="1080000"/>
          </p:xfrm>
          <a:graphic>
            <a:graphicData uri="http://schemas.openxmlformats.org/presentationml/2006/ole">
              <p:oleObj spid="_x0000_s101384" name="Equation" r:id="rId8" imgW="787320" imgH="393480" progId="Equation.DSMT4">
                <p:embed/>
              </p:oleObj>
            </a:graphicData>
          </a:graphic>
        </p:graphicFrame>
      </p:grpSp>
      <p:sp>
        <p:nvSpPr>
          <p:cNvPr id="28721" name="TextBox 106"/>
          <p:cNvSpPr txBox="1">
            <a:spLocks noChangeArrowheads="1"/>
          </p:cNvSpPr>
          <p:nvPr/>
        </p:nvSpPr>
        <p:spPr bwMode="auto">
          <a:xfrm>
            <a:off x="1857356" y="5557504"/>
            <a:ext cx="433159" cy="58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t: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2542430" y="5557504"/>
          <a:ext cx="576263" cy="638175"/>
        </p:xfrm>
        <a:graphic>
          <a:graphicData uri="http://schemas.openxmlformats.org/presentationml/2006/ole">
            <p:oleObj spid="_x0000_s101381" name="Equation" r:id="rId9" imgW="355320" imgH="393480" progId="Equation.DSMT4">
              <p:embed/>
            </p:oleObj>
          </a:graphicData>
        </a:graphic>
      </p:graphicFrame>
      <p:sp>
        <p:nvSpPr>
          <p:cNvPr id="75" name="Прямоугольник 74"/>
          <p:cNvSpPr/>
          <p:nvPr/>
        </p:nvSpPr>
        <p:spPr>
          <a:xfrm rot="19033174">
            <a:off x="1922148" y="2783449"/>
            <a:ext cx="313218" cy="27590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Oval 44"/>
          <p:cNvSpPr>
            <a:spLocks noChangeArrowheads="1"/>
          </p:cNvSpPr>
          <p:nvPr/>
        </p:nvSpPr>
        <p:spPr bwMode="auto">
          <a:xfrm>
            <a:off x="3111816" y="197995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101385" name="Object 6"/>
          <p:cNvGraphicFramePr>
            <a:graphicFrameLocks noChangeAspect="1"/>
          </p:cNvGraphicFramePr>
          <p:nvPr/>
        </p:nvGraphicFramePr>
        <p:xfrm>
          <a:off x="3370608" y="5570557"/>
          <a:ext cx="576263" cy="638175"/>
        </p:xfrm>
        <a:graphic>
          <a:graphicData uri="http://schemas.openxmlformats.org/presentationml/2006/ole">
            <p:oleObj spid="_x0000_s101385" name="Equation" r:id="rId10" imgW="355320" imgH="393480" progId="Equation.DSMT4">
              <p:embed/>
            </p:oleObj>
          </a:graphicData>
        </a:graphic>
      </p:graphicFrame>
      <p:graphicFrame>
        <p:nvGraphicFramePr>
          <p:cNvPr id="101386" name="Object 6"/>
          <p:cNvGraphicFramePr>
            <a:graphicFrameLocks noChangeAspect="1"/>
          </p:cNvGraphicFramePr>
          <p:nvPr/>
        </p:nvGraphicFramePr>
        <p:xfrm>
          <a:off x="4198786" y="5557504"/>
          <a:ext cx="576262" cy="638175"/>
        </p:xfrm>
        <a:graphic>
          <a:graphicData uri="http://schemas.openxmlformats.org/presentationml/2006/ole">
            <p:oleObj spid="_x0000_s101386" name="Equation" r:id="rId11" imgW="355320" imgH="393480" progId="Equation.DSMT4">
              <p:embed/>
            </p:oleObj>
          </a:graphicData>
        </a:graphic>
      </p:graphicFrame>
      <p:graphicFrame>
        <p:nvGraphicFramePr>
          <p:cNvPr id="101387" name="Object 6"/>
          <p:cNvGraphicFramePr>
            <a:graphicFrameLocks noChangeAspect="1"/>
          </p:cNvGraphicFramePr>
          <p:nvPr/>
        </p:nvGraphicFramePr>
        <p:xfrm>
          <a:off x="5026963" y="5557504"/>
          <a:ext cx="576263" cy="638175"/>
        </p:xfrm>
        <a:graphic>
          <a:graphicData uri="http://schemas.openxmlformats.org/presentationml/2006/ole">
            <p:oleObj spid="_x0000_s101387" name="Equation" r:id="rId12" imgW="355320" imgH="393480" progId="Equation.DSMT4">
              <p:embed/>
            </p:oleObj>
          </a:graphicData>
        </a:graphic>
      </p:graphicFrame>
      <p:graphicFrame>
        <p:nvGraphicFramePr>
          <p:cNvPr id="101388" name="Object 6"/>
          <p:cNvGraphicFramePr>
            <a:graphicFrameLocks noChangeAspect="1"/>
          </p:cNvGraphicFramePr>
          <p:nvPr/>
        </p:nvGraphicFramePr>
        <p:xfrm>
          <a:off x="5855141" y="5557504"/>
          <a:ext cx="581608" cy="644094"/>
        </p:xfrm>
        <a:graphic>
          <a:graphicData uri="http://schemas.openxmlformats.org/presentationml/2006/ole">
            <p:oleObj spid="_x0000_s101388" name="Equation" r:id="rId13" imgW="355320" imgH="393480" progId="Equation.DSMT4">
              <p:embed/>
            </p:oleObj>
          </a:graphicData>
        </a:graphic>
      </p:graphicFrame>
      <p:graphicFrame>
        <p:nvGraphicFramePr>
          <p:cNvPr id="101389" name="Object 6"/>
          <p:cNvGraphicFramePr>
            <a:graphicFrameLocks noChangeAspect="1"/>
          </p:cNvGraphicFramePr>
          <p:nvPr/>
        </p:nvGraphicFramePr>
        <p:xfrm>
          <a:off x="6688664" y="5570537"/>
          <a:ext cx="601662" cy="644525"/>
        </p:xfrm>
        <a:graphic>
          <a:graphicData uri="http://schemas.openxmlformats.org/presentationml/2006/ole">
            <p:oleObj spid="_x0000_s101389" name="Equation" r:id="rId14" imgW="368280" imgH="393480" progId="Equation.DSMT4">
              <p:embed/>
            </p:oleObj>
          </a:graphicData>
        </a:graphic>
      </p:graphicFrame>
      <p:graphicFrame>
        <p:nvGraphicFramePr>
          <p:cNvPr id="101390" name="Object 6"/>
          <p:cNvGraphicFramePr>
            <a:graphicFrameLocks noChangeAspect="1"/>
          </p:cNvGraphicFramePr>
          <p:nvPr/>
        </p:nvGraphicFramePr>
        <p:xfrm>
          <a:off x="7551738" y="5570538"/>
          <a:ext cx="581025" cy="644525"/>
        </p:xfrm>
        <a:graphic>
          <a:graphicData uri="http://schemas.openxmlformats.org/presentationml/2006/ole">
            <p:oleObj spid="_x0000_s101390" name="Equation" r:id="rId15" imgW="35532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7" grpId="0" animBg="1"/>
      <p:bldP spid="100" grpId="0" animBg="1"/>
      <p:bldP spid="94" grpId="0" animBg="1"/>
      <p:bldP spid="96" grpId="0" animBg="1"/>
      <p:bldP spid="102" grpId="0" animBg="1"/>
      <p:bldP spid="28721" grpId="0"/>
      <p:bldP spid="75" grpId="0" animBg="1"/>
      <p:bldP spid="78" grpId="0" animBg="1"/>
      <p:bldP spid="78" grpId="1" animBg="1"/>
      <p:bldP spid="78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Дуга 103"/>
          <p:cNvSpPr>
            <a:spLocks noChangeArrowheads="1"/>
          </p:cNvSpPr>
          <p:nvPr/>
        </p:nvSpPr>
        <p:spPr bwMode="auto">
          <a:xfrm rot="10800000">
            <a:off x="433786" y="1542801"/>
            <a:ext cx="3267868" cy="3169701"/>
          </a:xfrm>
          <a:custGeom>
            <a:avLst/>
            <a:gdLst>
              <a:gd name="T0" fmla="*/ 1428869 w 2857735"/>
              <a:gd name="T1" fmla="*/ 0 h 2857670"/>
              <a:gd name="T2" fmla="*/ 1428868 w 2857735"/>
              <a:gd name="T3" fmla="*/ 1428835 h 2857670"/>
              <a:gd name="T4" fmla="*/ 2857735 w 2857735"/>
              <a:gd name="T5" fmla="*/ 1428835 h 2857670"/>
              <a:gd name="T6" fmla="*/ 11796480 60000 65536"/>
              <a:gd name="T7" fmla="*/ 11796480 60000 65536"/>
              <a:gd name="T8" fmla="*/ 5898240 60000 65536"/>
              <a:gd name="T9" fmla="*/ 1428869 w 2857735"/>
              <a:gd name="T10" fmla="*/ 0 h 2857670"/>
              <a:gd name="T11" fmla="*/ 2857735 w 2857735"/>
              <a:gd name="T12" fmla="*/ 1428835 h 28576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735" h="2857670" stroke="0">
                <a:moveTo>
                  <a:pt x="1428869" y="0"/>
                </a:moveTo>
                <a:lnTo>
                  <a:pt x="1428868" y="0"/>
                </a:lnTo>
                <a:cubicBezTo>
                  <a:pt x="2218010" y="1"/>
                  <a:pt x="2857735" y="639712"/>
                  <a:pt x="2857735" y="1428835"/>
                </a:cubicBezTo>
                <a:cubicBezTo>
                  <a:pt x="2857735" y="1428835"/>
                  <a:pt x="2857734" y="1428836"/>
                  <a:pt x="2857734" y="1428837"/>
                </a:cubicBezTo>
                <a:lnTo>
                  <a:pt x="1428868" y="1428835"/>
                </a:lnTo>
                <a:close/>
              </a:path>
              <a:path w="2857735" h="2857670" fill="none">
                <a:moveTo>
                  <a:pt x="1428869" y="0"/>
                </a:moveTo>
                <a:lnTo>
                  <a:pt x="1428868" y="0"/>
                </a:lnTo>
                <a:cubicBezTo>
                  <a:pt x="2218010" y="1"/>
                  <a:pt x="2857735" y="639712"/>
                  <a:pt x="2857735" y="1428835"/>
                </a:cubicBezTo>
                <a:cubicBezTo>
                  <a:pt x="2857735" y="1428835"/>
                  <a:pt x="2857734" y="1428836"/>
                  <a:pt x="2857734" y="1428837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498388" y="3635092"/>
            <a:ext cx="76790" cy="757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 rot="5400000">
            <a:off x="-1163682" y="3118624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57" name="Дуга 104"/>
          <p:cNvSpPr>
            <a:spLocks noChangeArrowheads="1"/>
          </p:cNvSpPr>
          <p:nvPr/>
        </p:nvSpPr>
        <p:spPr bwMode="auto">
          <a:xfrm rot="16200000">
            <a:off x="470243" y="1508748"/>
            <a:ext cx="3194952" cy="3267868"/>
          </a:xfrm>
          <a:custGeom>
            <a:avLst/>
            <a:gdLst>
              <a:gd name="T0" fmla="*/ 1428837 w 2857670"/>
              <a:gd name="T1" fmla="*/ 0 h 2857735"/>
              <a:gd name="T2" fmla="*/ 1428835 w 2857670"/>
              <a:gd name="T3" fmla="*/ 1428868 h 2857735"/>
              <a:gd name="T4" fmla="*/ 2857670 w 2857670"/>
              <a:gd name="T5" fmla="*/ 1428868 h 2857735"/>
              <a:gd name="T6" fmla="*/ 11796480 60000 65536"/>
              <a:gd name="T7" fmla="*/ 11796480 60000 65536"/>
              <a:gd name="T8" fmla="*/ 5898240 60000 65536"/>
              <a:gd name="T9" fmla="*/ 1428837 w 2857670"/>
              <a:gd name="T10" fmla="*/ 0 h 2857735"/>
              <a:gd name="T11" fmla="*/ 2857670 w 2857670"/>
              <a:gd name="T12" fmla="*/ 1428868 h 2857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670" h="2857735" stroke="0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  <a:lnTo>
                  <a:pt x="1428835" y="1428868"/>
                </a:lnTo>
                <a:close/>
              </a:path>
              <a:path w="2857670" h="2857735" fill="none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Дуга 53"/>
          <p:cNvSpPr/>
          <p:nvPr/>
        </p:nvSpPr>
        <p:spPr bwMode="auto">
          <a:xfrm>
            <a:off x="433786" y="1545206"/>
            <a:ext cx="3269087" cy="3194952"/>
          </a:xfrm>
          <a:prstGeom prst="arc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9" name="Дуга 68"/>
          <p:cNvSpPr/>
          <p:nvPr/>
        </p:nvSpPr>
        <p:spPr>
          <a:xfrm rot="6649245" flipV="1">
            <a:off x="488213" y="1558814"/>
            <a:ext cx="3238241" cy="3381225"/>
          </a:xfrm>
          <a:prstGeom prst="arc">
            <a:avLst>
              <a:gd name="adj1" fmla="val 11840707"/>
              <a:gd name="adj2" fmla="val 4820890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717" name="TextBox 103"/>
          <p:cNvSpPr txBox="1">
            <a:spLocks noChangeArrowheads="1"/>
          </p:cNvSpPr>
          <p:nvPr/>
        </p:nvSpPr>
        <p:spPr bwMode="auto">
          <a:xfrm>
            <a:off x="2817814" y="1139815"/>
            <a:ext cx="296192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8700" name="TextBox 76"/>
          <p:cNvSpPr txBox="1">
            <a:spLocks noChangeArrowheads="1"/>
          </p:cNvSpPr>
          <p:nvPr/>
        </p:nvSpPr>
        <p:spPr bwMode="auto">
          <a:xfrm>
            <a:off x="3928683" y="2807265"/>
            <a:ext cx="324227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73" name="Дуга 72"/>
          <p:cNvSpPr/>
          <p:nvPr/>
        </p:nvSpPr>
        <p:spPr>
          <a:xfrm rot="2434176">
            <a:off x="219870" y="1379265"/>
            <a:ext cx="3648165" cy="3453483"/>
          </a:xfrm>
          <a:prstGeom prst="arc">
            <a:avLst>
              <a:gd name="adj1" fmla="val 15658083"/>
              <a:gd name="adj2" fmla="val 21507071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 bwMode="auto">
          <a:xfrm>
            <a:off x="433786" y="1521156"/>
            <a:ext cx="3269087" cy="1202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0" name="Oval 32"/>
          <p:cNvSpPr>
            <a:spLocks noChangeArrowheads="1"/>
          </p:cNvSpPr>
          <p:nvPr/>
        </p:nvSpPr>
        <p:spPr bwMode="auto">
          <a:xfrm>
            <a:off x="2845987" y="1718361"/>
            <a:ext cx="78010" cy="7575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accent4"/>
            </a:solidFill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Дуга 102"/>
          <p:cNvSpPr>
            <a:spLocks noChangeArrowheads="1"/>
          </p:cNvSpPr>
          <p:nvPr/>
        </p:nvSpPr>
        <p:spPr bwMode="auto">
          <a:xfrm rot="5400000">
            <a:off x="470243" y="1484699"/>
            <a:ext cx="3194952" cy="3267868"/>
          </a:xfrm>
          <a:custGeom>
            <a:avLst/>
            <a:gdLst>
              <a:gd name="T0" fmla="*/ 1428837 w 2857670"/>
              <a:gd name="T1" fmla="*/ 0 h 2857735"/>
              <a:gd name="T2" fmla="*/ 1428835 w 2857670"/>
              <a:gd name="T3" fmla="*/ 1428868 h 2857735"/>
              <a:gd name="T4" fmla="*/ 2857670 w 2857670"/>
              <a:gd name="T5" fmla="*/ 1428868 h 2857735"/>
              <a:gd name="T6" fmla="*/ 11796480 60000 65536"/>
              <a:gd name="T7" fmla="*/ 11796480 60000 65536"/>
              <a:gd name="T8" fmla="*/ 5898240 60000 65536"/>
              <a:gd name="T9" fmla="*/ 1428837 w 2857670"/>
              <a:gd name="T10" fmla="*/ 0 h 2857735"/>
              <a:gd name="T11" fmla="*/ 2857670 w 2857670"/>
              <a:gd name="T12" fmla="*/ 1428868 h 2857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57670" h="2857735" stroke="0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  <a:lnTo>
                  <a:pt x="1428835" y="1428868"/>
                </a:lnTo>
                <a:close/>
              </a:path>
              <a:path w="2857670" h="2857735" fill="none">
                <a:moveTo>
                  <a:pt x="1428837" y="0"/>
                </a:moveTo>
                <a:lnTo>
                  <a:pt x="1428836" y="0"/>
                </a:lnTo>
                <a:cubicBezTo>
                  <a:pt x="2217959" y="1"/>
                  <a:pt x="2857670" y="639726"/>
                  <a:pt x="2857670" y="1428868"/>
                </a:cubicBezTo>
                <a:cubicBezTo>
                  <a:pt x="2857670" y="1428868"/>
                  <a:pt x="2857669" y="1428869"/>
                  <a:pt x="2857669" y="1428870"/>
                </a:cubicBezTo>
              </a:path>
            </a:pathLst>
          </a:custGeom>
          <a:noFill/>
          <a:ln w="76200"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433786" y="2320796"/>
            <a:ext cx="3269087" cy="1203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6" name="Прямая соединительная линия 45"/>
          <p:cNvCxnSpPr/>
          <p:nvPr/>
        </p:nvCxnSpPr>
        <p:spPr bwMode="auto">
          <a:xfrm>
            <a:off x="433786" y="3119233"/>
            <a:ext cx="3240000" cy="0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7" name="Прямая соединительная линия 46"/>
          <p:cNvCxnSpPr/>
          <p:nvPr/>
        </p:nvCxnSpPr>
        <p:spPr bwMode="auto">
          <a:xfrm>
            <a:off x="433786" y="3916469"/>
            <a:ext cx="3269087" cy="2405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8" name="Прямая соединительная линия 47"/>
          <p:cNvCxnSpPr/>
          <p:nvPr/>
        </p:nvCxnSpPr>
        <p:spPr bwMode="auto">
          <a:xfrm>
            <a:off x="433786" y="4716108"/>
            <a:ext cx="3269087" cy="1203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9" name="Прямая соединительная линия 48"/>
          <p:cNvCxnSpPr/>
          <p:nvPr/>
        </p:nvCxnSpPr>
        <p:spPr bwMode="auto">
          <a:xfrm rot="5400000">
            <a:off x="448329" y="3141156"/>
            <a:ext cx="3240000" cy="0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0" name="Прямая соединительная линия 49"/>
          <p:cNvCxnSpPr/>
          <p:nvPr/>
        </p:nvCxnSpPr>
        <p:spPr bwMode="auto">
          <a:xfrm rot="5400000">
            <a:off x="-345801" y="3118625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2" name="Прямая соединительная линия 51"/>
          <p:cNvCxnSpPr/>
          <p:nvPr/>
        </p:nvCxnSpPr>
        <p:spPr bwMode="auto">
          <a:xfrm rot="5400000">
            <a:off x="2104186" y="3118625"/>
            <a:ext cx="3196155" cy="1219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3" name="Прямая соединительная линия 52"/>
          <p:cNvCxnSpPr/>
          <p:nvPr/>
        </p:nvCxnSpPr>
        <p:spPr bwMode="auto">
          <a:xfrm rot="5400000">
            <a:off x="1286914" y="3118015"/>
            <a:ext cx="3196155" cy="2438"/>
          </a:xfrm>
          <a:prstGeom prst="line">
            <a:avLst/>
          </a:prstGeom>
          <a:noFill/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9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439881" y="1521156"/>
            <a:ext cx="3253241" cy="3194952"/>
          </a:xfrm>
          <a:prstGeom prst="line">
            <a:avLst/>
          </a:prstGeom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0" name="Прямая соединительная линия 59"/>
          <p:cNvCxnSpPr/>
          <p:nvPr/>
        </p:nvCxnSpPr>
        <p:spPr bwMode="auto">
          <a:xfrm>
            <a:off x="1261418" y="1735195"/>
            <a:ext cx="1627230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1" name="Прямая соединительная линия 60"/>
          <p:cNvCxnSpPr/>
          <p:nvPr/>
        </p:nvCxnSpPr>
        <p:spPr bwMode="auto">
          <a:xfrm>
            <a:off x="932316" y="1992523"/>
            <a:ext cx="2308594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3" name="Прямая соединительная линия 62"/>
          <p:cNvCxnSpPr/>
          <p:nvPr/>
        </p:nvCxnSpPr>
        <p:spPr bwMode="auto">
          <a:xfrm>
            <a:off x="1265075" y="4496057"/>
            <a:ext cx="1627230" cy="1202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4" name="Прямая соединительная линия 63"/>
          <p:cNvCxnSpPr/>
          <p:nvPr/>
        </p:nvCxnSpPr>
        <p:spPr bwMode="auto">
          <a:xfrm rot="5400000">
            <a:off x="-200506" y="3114407"/>
            <a:ext cx="225101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5" name="Прямая соединительная линия 64"/>
          <p:cNvCxnSpPr/>
          <p:nvPr/>
        </p:nvCxnSpPr>
        <p:spPr bwMode="auto">
          <a:xfrm rot="5400000">
            <a:off x="2101994" y="3118014"/>
            <a:ext cx="225101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6" name="Прямая соединительная линия 65"/>
          <p:cNvCxnSpPr/>
          <p:nvPr/>
        </p:nvCxnSpPr>
        <p:spPr bwMode="auto">
          <a:xfrm rot="5400000">
            <a:off x="-133662" y="3121020"/>
            <a:ext cx="1598078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7" name="Прямая соединительная линия 66"/>
          <p:cNvCxnSpPr/>
          <p:nvPr/>
        </p:nvCxnSpPr>
        <p:spPr bwMode="auto">
          <a:xfrm rot="5400000">
            <a:off x="2695402" y="3117413"/>
            <a:ext cx="1598077" cy="243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2" name="Дуга 71"/>
          <p:cNvSpPr/>
          <p:nvPr/>
        </p:nvSpPr>
        <p:spPr>
          <a:xfrm rot="16450884" flipV="1">
            <a:off x="552299" y="1599861"/>
            <a:ext cx="3073503" cy="3130132"/>
          </a:xfrm>
          <a:prstGeom prst="arc">
            <a:avLst>
              <a:gd name="adj1" fmla="val 6745254"/>
              <a:gd name="adj2" fmla="val 17112"/>
            </a:avLst>
          </a:prstGeom>
          <a:ln w="76200">
            <a:solidFill>
              <a:srgbClr val="59F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8" name="Прямая соединительная линия 57"/>
          <p:cNvCxnSpPr/>
          <p:nvPr/>
        </p:nvCxnSpPr>
        <p:spPr bwMode="auto">
          <a:xfrm rot="10800000" flipV="1">
            <a:off x="420378" y="1525966"/>
            <a:ext cx="3282494" cy="3197357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2" name="Прямая соединительная линия 61"/>
          <p:cNvCxnSpPr/>
          <p:nvPr/>
        </p:nvCxnSpPr>
        <p:spPr bwMode="auto">
          <a:xfrm>
            <a:off x="914032" y="4244742"/>
            <a:ext cx="2307376" cy="0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4" name="Oval 36"/>
          <p:cNvSpPr>
            <a:spLocks noChangeArrowheads="1"/>
          </p:cNvSpPr>
          <p:nvPr/>
        </p:nvSpPr>
        <p:spPr bwMode="auto">
          <a:xfrm>
            <a:off x="1210225" y="4462388"/>
            <a:ext cx="76790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9" name="Oval 36"/>
          <p:cNvSpPr>
            <a:spLocks noChangeArrowheads="1"/>
          </p:cNvSpPr>
          <p:nvPr/>
        </p:nvSpPr>
        <p:spPr bwMode="auto">
          <a:xfrm>
            <a:off x="2852081" y="4451566"/>
            <a:ext cx="76791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Oval 44"/>
          <p:cNvSpPr>
            <a:spLocks noChangeArrowheads="1"/>
          </p:cNvSpPr>
          <p:nvPr/>
        </p:nvSpPr>
        <p:spPr bwMode="auto">
          <a:xfrm>
            <a:off x="3437153" y="3877990"/>
            <a:ext cx="76791" cy="74553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Oval 44"/>
          <p:cNvSpPr>
            <a:spLocks noChangeArrowheads="1"/>
          </p:cNvSpPr>
          <p:nvPr/>
        </p:nvSpPr>
        <p:spPr bwMode="auto">
          <a:xfrm>
            <a:off x="2030543" y="4672820"/>
            <a:ext cx="78010" cy="75756"/>
          </a:xfrm>
          <a:prstGeom prst="ellipse">
            <a:avLst/>
          </a:prstGeom>
          <a:noFill/>
          <a:ln w="3175">
            <a:prstDash val="sysDot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0" name="Oval 44"/>
          <p:cNvSpPr>
            <a:spLocks noChangeArrowheads="1"/>
          </p:cNvSpPr>
          <p:nvPr/>
        </p:nvSpPr>
        <p:spPr bwMode="auto">
          <a:xfrm>
            <a:off x="3149495" y="417800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1" name="Oval 44"/>
          <p:cNvSpPr>
            <a:spLocks noChangeArrowheads="1"/>
          </p:cNvSpPr>
          <p:nvPr/>
        </p:nvSpPr>
        <p:spPr bwMode="auto">
          <a:xfrm>
            <a:off x="3598050" y="306692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" name="Oval 44"/>
          <p:cNvSpPr>
            <a:spLocks noChangeArrowheads="1"/>
          </p:cNvSpPr>
          <p:nvPr/>
        </p:nvSpPr>
        <p:spPr bwMode="auto">
          <a:xfrm>
            <a:off x="3103786" y="2000941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7" name="Oval 44"/>
          <p:cNvSpPr>
            <a:spLocks noChangeArrowheads="1"/>
          </p:cNvSpPr>
          <p:nvPr/>
        </p:nvSpPr>
        <p:spPr bwMode="auto">
          <a:xfrm>
            <a:off x="886000" y="415996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Oval 44"/>
          <p:cNvSpPr>
            <a:spLocks noChangeArrowheads="1"/>
          </p:cNvSpPr>
          <p:nvPr/>
        </p:nvSpPr>
        <p:spPr bwMode="auto">
          <a:xfrm>
            <a:off x="2014091" y="4645166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0" name="Oval 44"/>
          <p:cNvSpPr>
            <a:spLocks noChangeArrowheads="1"/>
          </p:cNvSpPr>
          <p:nvPr/>
        </p:nvSpPr>
        <p:spPr bwMode="auto">
          <a:xfrm>
            <a:off x="3257367" y="1853038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1" name="Oval 44"/>
          <p:cNvSpPr>
            <a:spLocks noChangeArrowheads="1"/>
          </p:cNvSpPr>
          <p:nvPr/>
        </p:nvSpPr>
        <p:spPr bwMode="auto">
          <a:xfrm>
            <a:off x="3777839" y="3061519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716" name="TextBox 102"/>
          <p:cNvSpPr txBox="1">
            <a:spLocks noChangeArrowheads="1"/>
          </p:cNvSpPr>
          <p:nvPr/>
        </p:nvSpPr>
        <p:spPr bwMode="auto">
          <a:xfrm>
            <a:off x="567588" y="3288781"/>
            <a:ext cx="304725" cy="44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P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3" name="Oval 44"/>
          <p:cNvSpPr>
            <a:spLocks noChangeArrowheads="1"/>
          </p:cNvSpPr>
          <p:nvPr/>
        </p:nvSpPr>
        <p:spPr bwMode="auto">
          <a:xfrm>
            <a:off x="2012872" y="1573466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4" name="Oval 44"/>
          <p:cNvSpPr>
            <a:spLocks noChangeArrowheads="1"/>
          </p:cNvSpPr>
          <p:nvPr/>
        </p:nvSpPr>
        <p:spPr bwMode="auto">
          <a:xfrm>
            <a:off x="907939" y="2000371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5" name="Oval 44"/>
          <p:cNvSpPr>
            <a:spLocks noChangeArrowheads="1"/>
          </p:cNvSpPr>
          <p:nvPr/>
        </p:nvSpPr>
        <p:spPr bwMode="auto">
          <a:xfrm>
            <a:off x="372843" y="3086197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6" name="Oval 44"/>
          <p:cNvSpPr>
            <a:spLocks noChangeArrowheads="1"/>
          </p:cNvSpPr>
          <p:nvPr/>
        </p:nvSpPr>
        <p:spPr bwMode="auto">
          <a:xfrm>
            <a:off x="778738" y="4286256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9" name="Oval 44"/>
          <p:cNvSpPr>
            <a:spLocks noChangeArrowheads="1"/>
          </p:cNvSpPr>
          <p:nvPr/>
        </p:nvSpPr>
        <p:spPr bwMode="auto">
          <a:xfrm>
            <a:off x="2016529" y="4820125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" name="Oval 44"/>
          <p:cNvSpPr>
            <a:spLocks noChangeArrowheads="1"/>
          </p:cNvSpPr>
          <p:nvPr/>
        </p:nvSpPr>
        <p:spPr bwMode="auto">
          <a:xfrm>
            <a:off x="3291497" y="4317495"/>
            <a:ext cx="110565" cy="109074"/>
          </a:xfrm>
          <a:prstGeom prst="ellipse">
            <a:avLst/>
          </a:prstGeom>
          <a:solidFill>
            <a:schemeClr val="tx1"/>
          </a:solidFill>
          <a:ln>
            <a:solidFill>
              <a:srgbClr val="FFFF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701" name="TextBox 77"/>
          <p:cNvSpPr txBox="1">
            <a:spLocks noChangeArrowheads="1"/>
          </p:cNvSpPr>
          <p:nvPr/>
        </p:nvSpPr>
        <p:spPr bwMode="auto">
          <a:xfrm>
            <a:off x="142875" y="276209"/>
            <a:ext cx="1484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На дуге</a:t>
            </a:r>
          </a:p>
        </p:txBody>
      </p:sp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1757363" y="61896"/>
          <a:ext cx="3171825" cy="1081088"/>
        </p:xfrm>
        <a:graphic>
          <a:graphicData uri="http://schemas.openxmlformats.org/presentationml/2006/ole">
            <p:oleObj spid="_x0000_s99330" name="Equation" r:id="rId4" imgW="1155600" imgH="393480" progId="Equation.DSMT4">
              <p:embed/>
            </p:oleObj>
          </a:graphicData>
        </a:graphic>
      </p:graphicFrame>
      <p:sp>
        <p:nvSpPr>
          <p:cNvPr id="28702" name="TextBox 80"/>
          <p:cNvSpPr txBox="1">
            <a:spLocks noChangeArrowheads="1"/>
          </p:cNvSpPr>
          <p:nvPr/>
        </p:nvSpPr>
        <p:spPr bwMode="auto">
          <a:xfrm>
            <a:off x="5214942" y="357188"/>
            <a:ext cx="3103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найти все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, если</a:t>
            </a:r>
          </a:p>
        </p:txBody>
      </p:sp>
      <p:graphicFrame>
        <p:nvGraphicFramePr>
          <p:cNvPr id="28675" name="Object 2"/>
          <p:cNvGraphicFramePr>
            <a:graphicFrameLocks noChangeAspect="1"/>
          </p:cNvGraphicFramePr>
          <p:nvPr/>
        </p:nvGraphicFramePr>
        <p:xfrm>
          <a:off x="6086475" y="974725"/>
          <a:ext cx="1358900" cy="1079500"/>
        </p:xfrm>
        <a:graphic>
          <a:graphicData uri="http://schemas.openxmlformats.org/presentationml/2006/ole">
            <p:oleObj spid="_x0000_s99331" name="Equation" r:id="rId5" imgW="495000" imgH="393480" progId="Equation.DSMT4">
              <p:embed/>
            </p:oleObj>
          </a:graphicData>
        </a:graphic>
      </p:graphicFrame>
      <p:sp>
        <p:nvSpPr>
          <p:cNvPr id="28703" name="TextBox 83"/>
          <p:cNvSpPr txBox="1">
            <a:spLocks noChangeArrowheads="1"/>
          </p:cNvSpPr>
          <p:nvPr/>
        </p:nvSpPr>
        <p:spPr bwMode="auto">
          <a:xfrm>
            <a:off x="7786699" y="1214438"/>
            <a:ext cx="735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itchFamily="34" charset="0"/>
              </a:rPr>
              <a:t>где</a:t>
            </a:r>
          </a:p>
        </p:txBody>
      </p:sp>
      <p:graphicFrame>
        <p:nvGraphicFramePr>
          <p:cNvPr id="28676" name="Object 3"/>
          <p:cNvGraphicFramePr>
            <a:graphicFrameLocks noChangeAspect="1"/>
          </p:cNvGraphicFramePr>
          <p:nvPr/>
        </p:nvGraphicFramePr>
        <p:xfrm>
          <a:off x="5708661" y="2143125"/>
          <a:ext cx="2754313" cy="612775"/>
        </p:xfrm>
        <a:graphic>
          <a:graphicData uri="http://schemas.openxmlformats.org/presentationml/2006/ole">
            <p:oleObj spid="_x0000_s99332" name="Equation" r:id="rId6" imgW="914400" imgH="203040" progId="Equation.DSMT4">
              <p:embed/>
            </p:oleObj>
          </a:graphicData>
        </a:graphic>
      </p:graphicFrame>
      <p:grpSp>
        <p:nvGrpSpPr>
          <p:cNvPr id="3" name="Группа 113"/>
          <p:cNvGrpSpPr>
            <a:grpSpLocks/>
          </p:cNvGrpSpPr>
          <p:nvPr/>
        </p:nvGrpSpPr>
        <p:grpSpPr bwMode="auto">
          <a:xfrm>
            <a:off x="6286512" y="2781300"/>
            <a:ext cx="2368550" cy="2111375"/>
            <a:chOff x="5835087" y="2780650"/>
            <a:chExt cx="2369032" cy="2112666"/>
          </a:xfrm>
        </p:grpSpPr>
        <p:graphicFrame>
          <p:nvGraphicFramePr>
            <p:cNvPr id="28677" name="Object 4"/>
            <p:cNvGraphicFramePr>
              <a:graphicFrameLocks noChangeAspect="1"/>
            </p:cNvGraphicFramePr>
            <p:nvPr/>
          </p:nvGraphicFramePr>
          <p:xfrm>
            <a:off x="5835087" y="2780650"/>
            <a:ext cx="2369032" cy="1080000"/>
          </p:xfrm>
          <a:graphic>
            <a:graphicData uri="http://schemas.openxmlformats.org/presentationml/2006/ole">
              <p:oleObj spid="_x0000_s99335" name="Equation" r:id="rId7" imgW="863280" imgH="393480" progId="Equation.DSMT4">
                <p:embed/>
              </p:oleObj>
            </a:graphicData>
          </a:graphic>
        </p:graphicFrame>
        <p:graphicFrame>
          <p:nvGraphicFramePr>
            <p:cNvPr id="28678" name="Object 5"/>
            <p:cNvGraphicFramePr>
              <a:graphicFrameLocks noChangeAspect="1"/>
            </p:cNvGraphicFramePr>
            <p:nvPr/>
          </p:nvGraphicFramePr>
          <p:xfrm>
            <a:off x="5997137" y="3813316"/>
            <a:ext cx="2160000" cy="1080000"/>
          </p:xfrm>
          <a:graphic>
            <a:graphicData uri="http://schemas.openxmlformats.org/presentationml/2006/ole">
              <p:oleObj spid="_x0000_s99336" name="Equation" r:id="rId8" imgW="787320" imgH="393480" progId="Equation.DSMT4">
                <p:embed/>
              </p:oleObj>
            </a:graphicData>
          </a:graphic>
        </p:graphicFrame>
      </p:grpSp>
      <p:sp>
        <p:nvSpPr>
          <p:cNvPr id="28721" name="TextBox 106"/>
          <p:cNvSpPr txBox="1">
            <a:spLocks noChangeArrowheads="1"/>
          </p:cNvSpPr>
          <p:nvPr/>
        </p:nvSpPr>
        <p:spPr bwMode="auto">
          <a:xfrm>
            <a:off x="642910" y="5987739"/>
            <a:ext cx="433159" cy="58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itchFamily="34" charset="0"/>
              </a:rPr>
              <a:t>t:</a:t>
            </a:r>
            <a:endParaRPr lang="ru-RU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8679" name="Object 6"/>
          <p:cNvGraphicFramePr>
            <a:graphicFrameLocks noChangeAspect="1"/>
          </p:cNvGraphicFramePr>
          <p:nvPr/>
        </p:nvGraphicFramePr>
        <p:xfrm>
          <a:off x="1285852" y="5933723"/>
          <a:ext cx="3214880" cy="638549"/>
        </p:xfrm>
        <a:graphic>
          <a:graphicData uri="http://schemas.openxmlformats.org/presentationml/2006/ole">
            <p:oleObj spid="_x0000_s99333" name="Equation" r:id="rId9" imgW="1981080" imgH="393480" progId="Equation.DSMT4">
              <p:embed/>
            </p:oleObj>
          </a:graphicData>
        </a:graphic>
      </p:graphicFrame>
      <p:graphicFrame>
        <p:nvGraphicFramePr>
          <p:cNvPr id="28680" name="Object 7"/>
          <p:cNvGraphicFramePr>
            <a:graphicFrameLocks noChangeAspect="1"/>
          </p:cNvGraphicFramePr>
          <p:nvPr/>
        </p:nvGraphicFramePr>
        <p:xfrm>
          <a:off x="4572000" y="5935336"/>
          <a:ext cx="3802881" cy="636936"/>
        </p:xfrm>
        <a:graphic>
          <a:graphicData uri="http://schemas.openxmlformats.org/presentationml/2006/ole">
            <p:oleObj spid="_x0000_s99334" name="Equation" r:id="rId10" imgW="23493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7" grpId="0" animBg="1"/>
      <p:bldP spid="98" grpId="0" animBg="1"/>
      <p:bldP spid="100" grpId="0" animBg="1"/>
      <p:bldP spid="101" grpId="0" animBg="1"/>
      <p:bldP spid="93" grpId="0" animBg="1"/>
      <p:bldP spid="94" grpId="0" animBg="1"/>
      <p:bldP spid="95" grpId="0" animBg="1"/>
      <p:bldP spid="96" grpId="0" animBg="1"/>
      <p:bldP spid="99" grpId="0" animBg="1"/>
      <p:bldP spid="102" grpId="0" animBg="1"/>
      <p:bldP spid="287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Овал 85"/>
          <p:cNvSpPr/>
          <p:nvPr/>
        </p:nvSpPr>
        <p:spPr>
          <a:xfrm>
            <a:off x="2374898" y="2797174"/>
            <a:ext cx="72000" cy="72000"/>
          </a:xfrm>
          <a:prstGeom prst="ellipse">
            <a:avLst/>
          </a:prstGeom>
          <a:solidFill>
            <a:srgbClr val="45F0F9"/>
          </a:solidFill>
          <a:ln>
            <a:solidFill>
              <a:srgbClr val="45F0F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77017" y="3966521"/>
            <a:ext cx="45339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121442" y="3810946"/>
            <a:ext cx="45783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426575" y="1975208"/>
            <a:ext cx="3960000" cy="396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3994149" y="2790503"/>
            <a:ext cx="72000" cy="72000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3998648" y="3946775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9AC1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 flipH="1">
            <a:off x="2724786" y="1776793"/>
            <a:ext cx="0" cy="612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49" idx="0"/>
          </p:cNvCxnSpPr>
          <p:nvPr/>
        </p:nvCxnSpPr>
        <p:spPr>
          <a:xfrm rot="16200000" flipH="1">
            <a:off x="2138918" y="3004770"/>
            <a:ext cx="1851846" cy="827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568323" name="Object 3"/>
          <p:cNvGraphicFramePr>
            <a:graphicFrameLocks noChangeAspect="1"/>
          </p:cNvGraphicFramePr>
          <p:nvPr/>
        </p:nvGraphicFramePr>
        <p:xfrm>
          <a:off x="4167550" y="2397850"/>
          <a:ext cx="360000" cy="720000"/>
        </p:xfrm>
        <a:graphic>
          <a:graphicData uri="http://schemas.openxmlformats.org/presentationml/2006/ole">
            <p:oleObj spid="_x0000_s54274" name="Equation" r:id="rId4" imgW="114120" imgH="228600" progId="Equation.DSMT4">
              <p:embed/>
            </p:oleObj>
          </a:graphicData>
        </a:graphic>
      </p:graphicFrame>
      <p:graphicFrame>
        <p:nvGraphicFramePr>
          <p:cNvPr id="568324" name="Object 4"/>
          <p:cNvGraphicFramePr>
            <a:graphicFrameLocks noChangeAspect="1"/>
          </p:cNvGraphicFramePr>
          <p:nvPr/>
        </p:nvGraphicFramePr>
        <p:xfrm>
          <a:off x="3105150" y="1569772"/>
          <a:ext cx="440000" cy="720000"/>
        </p:xfrm>
        <a:graphic>
          <a:graphicData uri="http://schemas.openxmlformats.org/presentationml/2006/ole">
            <p:oleObj spid="_x0000_s54275" name="Equation" r:id="rId5" imgW="139680" imgH="228600" progId="Equation.DSMT4">
              <p:embed/>
            </p:oleObj>
          </a:graphicData>
        </a:graphic>
      </p:graphicFrame>
      <p:cxnSp>
        <p:nvCxnSpPr>
          <p:cNvPr id="51" name="Прямая соединительная линия 50"/>
          <p:cNvCxnSpPr/>
          <p:nvPr/>
        </p:nvCxnSpPr>
        <p:spPr>
          <a:xfrm rot="10800000" flipH="1" flipV="1">
            <a:off x="4032245" y="2826502"/>
            <a:ext cx="4500" cy="115627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0800000" flipH="1">
            <a:off x="2424901" y="2828561"/>
            <a:ext cx="160734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10800000">
            <a:off x="3060700" y="3974467"/>
            <a:ext cx="977900" cy="1588"/>
          </a:xfrm>
          <a:prstGeom prst="line">
            <a:avLst/>
          </a:prstGeom>
          <a:ln w="57150">
            <a:solidFill>
              <a:srgbClr val="F9AC13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 flipH="1" flipV="1">
            <a:off x="2056600" y="2459983"/>
            <a:ext cx="711200" cy="1588"/>
          </a:xfrm>
          <a:prstGeom prst="line">
            <a:avLst/>
          </a:prstGeom>
          <a:ln w="57150">
            <a:solidFill>
              <a:srgbClr val="45F0F9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901962" y="4060183"/>
            <a:ext cx="24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CB72C"/>
                </a:solidFill>
              </a:rPr>
              <a:t>а</a:t>
            </a:r>
            <a:endParaRPr lang="ru-RU" sz="2400" dirty="0">
              <a:solidFill>
                <a:srgbClr val="FCB72C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05250" y="4060183"/>
            <a:ext cx="22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CB72C"/>
                </a:solidFill>
              </a:rPr>
              <a:t>b</a:t>
            </a:r>
            <a:endParaRPr lang="ru-RU" sz="2400" dirty="0">
              <a:solidFill>
                <a:srgbClr val="FCB72C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012836" y="2584626"/>
            <a:ext cx="31451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45F0F9"/>
                </a:solidFill>
              </a:rPr>
              <a:t>c</a:t>
            </a:r>
            <a:endParaRPr lang="ru-RU" sz="2400" dirty="0">
              <a:solidFill>
                <a:srgbClr val="45F0F9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33457" y="1843248"/>
            <a:ext cx="22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5F0F9"/>
                </a:solidFill>
              </a:rPr>
              <a:t>d</a:t>
            </a:r>
            <a:endParaRPr lang="ru-RU" sz="2400" dirty="0">
              <a:solidFill>
                <a:srgbClr val="45F0F9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88209" y="3619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360568" y="136665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7" name="Объект 7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4278" name="Equation" r:id="rId6" imgW="0" imgH="0" progId="Equation.DSMT4">
              <p:embed/>
            </p:oleObj>
          </a:graphicData>
        </a:graphic>
      </p:graphicFrame>
      <p:graphicFrame>
        <p:nvGraphicFramePr>
          <p:cNvPr id="568333" name="Object 13"/>
          <p:cNvGraphicFramePr>
            <a:graphicFrameLocks noChangeAspect="1"/>
          </p:cNvGraphicFramePr>
          <p:nvPr/>
        </p:nvGraphicFramePr>
        <p:xfrm>
          <a:off x="5841702" y="3281181"/>
          <a:ext cx="2365714" cy="720000"/>
        </p:xfrm>
        <a:graphic>
          <a:graphicData uri="http://schemas.openxmlformats.org/presentationml/2006/ole">
            <p:oleObj spid="_x0000_s54280" name="Equation" r:id="rId7" imgW="583920" imgH="177480" progId="Equation.DSMT4">
              <p:embed/>
            </p:oleObj>
          </a:graphicData>
        </a:graphic>
      </p:graphicFrame>
      <p:graphicFrame>
        <p:nvGraphicFramePr>
          <p:cNvPr id="568335" name="Object 15"/>
          <p:cNvGraphicFramePr>
            <a:graphicFrameLocks noChangeAspect="1"/>
          </p:cNvGraphicFramePr>
          <p:nvPr/>
        </p:nvGraphicFramePr>
        <p:xfrm>
          <a:off x="5861050" y="3958564"/>
          <a:ext cx="2365200" cy="805174"/>
        </p:xfrm>
        <a:graphic>
          <a:graphicData uri="http://schemas.openxmlformats.org/presentationml/2006/ole">
            <p:oleObj spid="_x0000_s54281" name="Equation" r:id="rId8" imgW="596880" imgH="203040" progId="Equation.DSMT4">
              <p:embed/>
            </p:oleObj>
          </a:graphicData>
        </a:graphic>
      </p:graphicFrame>
      <p:graphicFrame>
        <p:nvGraphicFramePr>
          <p:cNvPr id="568338" name="Object 18"/>
          <p:cNvGraphicFramePr>
            <a:graphicFrameLocks noChangeAspect="1"/>
          </p:cNvGraphicFramePr>
          <p:nvPr/>
        </p:nvGraphicFramePr>
        <p:xfrm>
          <a:off x="5475350" y="3302000"/>
          <a:ext cx="1008000" cy="1440000"/>
        </p:xfrm>
        <a:graphic>
          <a:graphicData uri="http://schemas.openxmlformats.org/presentationml/2006/ole">
            <p:oleObj spid="_x0000_s54282" name="Equation" r:id="rId9" imgW="177480" imgH="253800" progId="Equation.DSMT4">
              <p:embed/>
            </p:oleObj>
          </a:graphicData>
        </a:graphic>
      </p:graphicFrame>
      <p:sp>
        <p:nvSpPr>
          <p:cNvPr id="52" name="Дуга 51"/>
          <p:cNvSpPr/>
          <p:nvPr/>
        </p:nvSpPr>
        <p:spPr>
          <a:xfrm>
            <a:off x="149219" y="1951517"/>
            <a:ext cx="4222750" cy="3778250"/>
          </a:xfrm>
          <a:prstGeom prst="arc">
            <a:avLst>
              <a:gd name="adj1" fmla="val 17701637"/>
              <a:gd name="adj2" fmla="val 19816987"/>
            </a:avLst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Овал 88"/>
          <p:cNvSpPr/>
          <p:nvPr/>
        </p:nvSpPr>
        <p:spPr>
          <a:xfrm>
            <a:off x="4005188" y="3934850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9AC1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0" name="Объект 39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4283" name="Equation" r:id="rId10" imgW="0" imgH="0" progId="Equation.DSMT4">
              <p:embed/>
            </p:oleObj>
          </a:graphicData>
        </a:graphic>
      </p:graphicFrame>
      <p:graphicFrame>
        <p:nvGraphicFramePr>
          <p:cNvPr id="568340" name="Object 20"/>
          <p:cNvGraphicFramePr>
            <a:graphicFrameLocks noChangeAspect="1"/>
          </p:cNvGraphicFramePr>
          <p:nvPr/>
        </p:nvGraphicFramePr>
        <p:xfrm>
          <a:off x="4572000" y="1214422"/>
          <a:ext cx="4392000" cy="720000"/>
        </p:xfrm>
        <a:graphic>
          <a:graphicData uri="http://schemas.openxmlformats.org/presentationml/2006/ole">
            <p:oleObj spid="_x0000_s54284" name="Equation" r:id="rId11" imgW="1549080" imgH="253800" progId="Equation.DSMT4">
              <p:embed/>
            </p:oleObj>
          </a:graphicData>
        </a:graphic>
      </p:graphicFrame>
      <p:sp>
        <p:nvSpPr>
          <p:cNvPr id="41" name="Выгнутая вниз стрелка 40"/>
          <p:cNvSpPr/>
          <p:nvPr/>
        </p:nvSpPr>
        <p:spPr>
          <a:xfrm rot="14872621">
            <a:off x="3695318" y="2331098"/>
            <a:ext cx="679266" cy="248108"/>
          </a:xfrm>
          <a:prstGeom prst="curvedUpArrow">
            <a:avLst>
              <a:gd name="adj1" fmla="val 7797"/>
              <a:gd name="adj2" fmla="val 18451"/>
              <a:gd name="adj3" fmla="val 443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4" name="Овал 83"/>
          <p:cNvSpPr/>
          <p:nvPr/>
        </p:nvSpPr>
        <p:spPr>
          <a:xfrm>
            <a:off x="3993290" y="2795480"/>
            <a:ext cx="108000" cy="108000"/>
          </a:xfrm>
          <a:prstGeom prst="ellips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3014980" y="3934832"/>
            <a:ext cx="108000" cy="108000"/>
          </a:xfrm>
          <a:prstGeom prst="ellipse">
            <a:avLst/>
          </a:prstGeom>
          <a:solidFill>
            <a:srgbClr val="FFC000"/>
          </a:solidFill>
          <a:ln>
            <a:solidFill>
              <a:srgbClr val="F9AC1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2357725" y="2794893"/>
            <a:ext cx="108000" cy="108000"/>
          </a:xfrm>
          <a:prstGeom prst="ellipse">
            <a:avLst/>
          </a:prstGeom>
          <a:solidFill>
            <a:srgbClr val="45F0F9"/>
          </a:solidFill>
          <a:ln>
            <a:solidFill>
              <a:srgbClr val="45F0F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43859" y="71414"/>
            <a:ext cx="88572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Проекция дуги числовой окружности на оси координат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4433E-6 C -0.00209 -0.00324 -0.00417 -0.00648 -0.00573 -0.00948 C -0.0073 -0.01249 -0.00782 -0.01457 -0.00955 -0.01781 C -0.01129 -0.02105 -0.01459 -0.02522 -0.01667 -0.02846 C -0.01875 -0.0317 -0.0198 -0.03378 -0.02188 -0.03679 C -0.02396 -0.03979 -0.02639 -0.04303 -0.02934 -0.04674 C -0.0323 -0.05044 -0.03577 -0.05483 -0.03941 -0.05877 C -0.04306 -0.0627 -0.04844 -0.06686 -0.05174 -0.0701 C -0.05504 -0.07334 -0.05712 -0.07543 -0.05973 -0.07774 C -0.06233 -0.08005 -0.06441 -0.08214 -0.06771 -0.08468 C -0.07101 -0.08723 -0.0757 -0.09047 -0.07969 -0.09301 C -0.08369 -0.09556 -0.08855 -0.09856 -0.0915 -0.10041 C -0.09445 -0.10227 -0.09514 -0.10296 -0.09757 -0.10435 C -0.1 -0.10574 -0.10469 -0.10736 -0.10608 -0.10805 " pathEditMode="relative" rAng="0" ptsTypes="aaaaaaaaaaaaaA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5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093 C -0.04219 -0.00139 -0.08612 -0.00162 -0.10365 -0.001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23 C 0.00035 -0.04581 0.00018 -0.09116 0.00018 -0.109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34" grpId="0" animBg="1"/>
      <p:bldP spid="34" grpId="1" animBg="1"/>
      <p:bldP spid="39" grpId="0" animBg="1"/>
      <p:bldP spid="39" grpId="1" animBg="1"/>
      <p:bldP spid="70" grpId="0"/>
      <p:bldP spid="71" grpId="0"/>
      <p:bldP spid="72" grpId="0"/>
      <p:bldP spid="73" grpId="0"/>
      <p:bldP spid="52" grpId="0" animBg="1"/>
      <p:bldP spid="89" grpId="0" animBg="1"/>
      <p:bldP spid="41" grpId="0" animBg="1"/>
      <p:bldP spid="84" grpId="0" animBg="1"/>
      <p:bldP spid="49" grpId="0" animBg="1"/>
      <p:bldP spid="37" grpId="0" animBg="1"/>
      <p:bldP spid="3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566555" y="2393885"/>
            <a:ext cx="3780420" cy="3692058"/>
            <a:chOff x="1239280" y="228961"/>
            <a:chExt cx="6663629" cy="6312703"/>
          </a:xfrm>
        </p:grpSpPr>
        <p:grpSp>
          <p:nvGrpSpPr>
            <p:cNvPr id="3" name="Группа 18"/>
            <p:cNvGrpSpPr>
              <a:grpSpLocks/>
            </p:cNvGrpSpPr>
            <p:nvPr/>
          </p:nvGrpSpPr>
          <p:grpSpPr bwMode="auto">
            <a:xfrm>
              <a:off x="1266820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3143133" y="128586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3143133" y="1999918"/>
                <a:ext cx="2857735" cy="2157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3143133" y="2714695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3143133" y="3428753"/>
                <a:ext cx="2857735" cy="215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3143133" y="4143530"/>
                <a:ext cx="2857735" cy="1438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3143165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 rot="5400000">
                <a:off x="2428732" y="2714384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5400000">
                <a:off x="1714298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 rot="5400000">
                <a:off x="4572032" y="2714728"/>
                <a:ext cx="2857670" cy="137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5400000">
                <a:off x="3857599" y="2714385"/>
                <a:ext cx="2857670" cy="2060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6" name="Дуга 25"/>
              <p:cNvSpPr/>
              <p:nvPr/>
            </p:nvSpPr>
            <p:spPr>
              <a:xfrm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7" name="Дуга 26"/>
              <p:cNvSpPr/>
              <p:nvPr/>
            </p:nvSpPr>
            <p:spPr>
              <a:xfrm rot="54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8" name="Дуга 27"/>
              <p:cNvSpPr/>
              <p:nvPr/>
            </p:nvSpPr>
            <p:spPr>
              <a:xfrm rot="10800000">
                <a:off x="3143133" y="1285860"/>
                <a:ext cx="2857735" cy="2857670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29" name="Дуга 28"/>
              <p:cNvSpPr/>
              <p:nvPr/>
            </p:nvSpPr>
            <p:spPr>
              <a:xfrm rot="16200000">
                <a:off x="3143165" y="1285828"/>
                <a:ext cx="2857670" cy="2857735"/>
              </a:xfrm>
              <a:prstGeom prst="arc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6" name="Прямая соединительная линия 5"/>
            <p:cNvCxnSpPr/>
            <p:nvPr/>
          </p:nvCxnSpPr>
          <p:spPr>
            <a:xfrm rot="10800000" flipV="1">
              <a:off x="1255445" y="229395"/>
              <a:ext cx="6638400" cy="63119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cxnSpLocks noChangeShapeType="1"/>
            </p:cNvCxnSpPr>
            <p:nvPr/>
          </p:nvCxnSpPr>
          <p:spPr bwMode="auto">
            <a:xfrm>
              <a:off x="1239280" y="231340"/>
              <a:ext cx="6663629" cy="6302644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927350" y="651671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260600" y="1157288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223293" y="5607050"/>
              <a:ext cx="466725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932112" y="6105524"/>
              <a:ext cx="3289300" cy="1588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2223" y="3377407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4676773" y="3382963"/>
              <a:ext cx="444500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144464" y="3390108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5863433" y="3382167"/>
              <a:ext cx="3155950" cy="317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Дуга 29"/>
          <p:cNvSpPr/>
          <p:nvPr/>
        </p:nvSpPr>
        <p:spPr>
          <a:xfrm>
            <a:off x="571472" y="2395532"/>
            <a:ext cx="3704710" cy="3690410"/>
          </a:xfrm>
          <a:prstGeom prst="arc">
            <a:avLst>
              <a:gd name="adj1" fmla="val 5439169"/>
              <a:gd name="adj2" fmla="val 16192915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Object 18"/>
          <p:cNvGraphicFramePr>
            <a:graphicFrameLocks noChangeAspect="1"/>
          </p:cNvGraphicFramePr>
          <p:nvPr/>
        </p:nvGraphicFramePr>
        <p:xfrm>
          <a:off x="4662010" y="2393885"/>
          <a:ext cx="336550" cy="795338"/>
        </p:xfrm>
        <a:graphic>
          <a:graphicData uri="http://schemas.openxmlformats.org/presentationml/2006/ole">
            <p:oleObj spid="_x0000_s25602" name="Equation" r:id="rId4" imgW="164880" imgH="393480" progId="Equation.DSMT4">
              <p:embed/>
            </p:oleObj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/>
        </p:nvGraphicFramePr>
        <p:xfrm>
          <a:off x="6642230" y="2438890"/>
          <a:ext cx="475695" cy="780628"/>
        </p:xfrm>
        <a:graphic>
          <a:graphicData uri="http://schemas.openxmlformats.org/presentationml/2006/ole">
            <p:oleObj spid="_x0000_s25603" name="Equation" r:id="rId5" imgW="241200" imgH="393480" progId="Equation.DSMT4">
              <p:embed/>
            </p:oleObj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/>
        </p:nvGraphicFramePr>
        <p:xfrm>
          <a:off x="5022050" y="2618910"/>
          <a:ext cx="771429" cy="360000"/>
        </p:xfrm>
        <a:graphic>
          <a:graphicData uri="http://schemas.openxmlformats.org/presentationml/2006/ole">
            <p:oleObj spid="_x0000_s25604" name="Equation" r:id="rId6" imgW="380880" imgH="177480" progId="Equation.DSMT4">
              <p:embed/>
            </p:oleObj>
          </a:graphicData>
        </a:graphic>
      </p:graphicFrame>
      <p:graphicFrame>
        <p:nvGraphicFramePr>
          <p:cNvPr id="34" name="Object 29"/>
          <p:cNvGraphicFramePr>
            <a:graphicFrameLocks noChangeAspect="1"/>
          </p:cNvGraphicFramePr>
          <p:nvPr/>
        </p:nvGraphicFramePr>
        <p:xfrm>
          <a:off x="5787135" y="2618910"/>
          <a:ext cx="780000" cy="360000"/>
        </p:xfrm>
        <a:graphic>
          <a:graphicData uri="http://schemas.openxmlformats.org/presentationml/2006/ole">
            <p:oleObj spid="_x0000_s25605" name="Equation" r:id="rId7" imgW="330120" imgH="152280" progId="Equation.DSMT4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/>
        </p:nvGraphicFramePr>
        <p:xfrm>
          <a:off x="7137285" y="2618910"/>
          <a:ext cx="771429" cy="360000"/>
        </p:xfrm>
        <a:graphic>
          <a:graphicData uri="http://schemas.openxmlformats.org/presentationml/2006/ole">
            <p:oleObj spid="_x0000_s25606" name="Equation" r:id="rId8" imgW="380880" imgH="177480" progId="Equation.DSMT4">
              <p:embed/>
            </p:oleObj>
          </a:graphicData>
        </a:graphic>
      </p:graphicFrame>
      <p:cxnSp>
        <p:nvCxnSpPr>
          <p:cNvPr id="36" name="Прямая соединительная линия 35"/>
          <p:cNvCxnSpPr/>
          <p:nvPr/>
        </p:nvCxnSpPr>
        <p:spPr>
          <a:xfrm>
            <a:off x="4662010" y="3293985"/>
            <a:ext cx="31115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687235" y="3248980"/>
            <a:ext cx="311150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Object 32"/>
          <p:cNvGraphicFramePr>
            <a:graphicFrameLocks noChangeAspect="1"/>
          </p:cNvGraphicFramePr>
          <p:nvPr/>
        </p:nvGraphicFramePr>
        <p:xfrm>
          <a:off x="4617005" y="3293985"/>
          <a:ext cx="392727" cy="360000"/>
        </p:xfrm>
        <a:graphic>
          <a:graphicData uri="http://schemas.openxmlformats.org/presentationml/2006/ole">
            <p:oleObj spid="_x0000_s25607" name="Equation" r:id="rId9" imgW="152280" imgH="139680" progId="Equation.DSMT4">
              <p:embed/>
            </p:oleObj>
          </a:graphicData>
        </a:graphic>
      </p:graphicFrame>
      <p:graphicFrame>
        <p:nvGraphicFramePr>
          <p:cNvPr id="39" name="Object 34"/>
          <p:cNvGraphicFramePr>
            <a:graphicFrameLocks noChangeAspect="1"/>
          </p:cNvGraphicFramePr>
          <p:nvPr/>
        </p:nvGraphicFramePr>
        <p:xfrm>
          <a:off x="6732240" y="3293985"/>
          <a:ext cx="257143" cy="360000"/>
        </p:xfrm>
        <a:graphic>
          <a:graphicData uri="http://schemas.openxmlformats.org/presentationml/2006/ole">
            <p:oleObj spid="_x0000_s25608" name="Equation" r:id="rId10" imgW="126720" imgH="177480" progId="Equation.DSMT4">
              <p:embed/>
            </p:oleObj>
          </a:graphicData>
        </a:graphic>
      </p:graphicFrame>
      <p:graphicFrame>
        <p:nvGraphicFramePr>
          <p:cNvPr id="40" name="Object 74"/>
          <p:cNvGraphicFramePr>
            <a:graphicFrameLocks noChangeAspect="1"/>
          </p:cNvGraphicFramePr>
          <p:nvPr/>
        </p:nvGraphicFramePr>
        <p:xfrm>
          <a:off x="7933748" y="2618910"/>
          <a:ext cx="1210252" cy="450373"/>
        </p:xfrm>
        <a:graphic>
          <a:graphicData uri="http://schemas.openxmlformats.org/presentationml/2006/ole">
            <p:oleObj spid="_x0000_s25609" name="Equation" r:id="rId11" imgW="545760" imgH="203040" progId="Equation.DSMT4">
              <p:embed/>
            </p:oleObj>
          </a:graphicData>
        </a:graphic>
      </p:graphicFrame>
      <p:sp>
        <p:nvSpPr>
          <p:cNvPr id="41" name="Дуга 40"/>
          <p:cNvSpPr/>
          <p:nvPr/>
        </p:nvSpPr>
        <p:spPr>
          <a:xfrm>
            <a:off x="386535" y="2215512"/>
            <a:ext cx="3960440" cy="3870430"/>
          </a:xfrm>
          <a:prstGeom prst="arc">
            <a:avLst>
              <a:gd name="adj1" fmla="val 14135904"/>
              <a:gd name="adj2" fmla="val 15538184"/>
            </a:avLst>
          </a:prstGeom>
          <a:ln w="38100">
            <a:solidFill>
              <a:srgbClr val="FF33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02475" name="Object 11"/>
          <p:cNvGraphicFramePr>
            <a:graphicFrameLocks noChangeAspect="1"/>
          </p:cNvGraphicFramePr>
          <p:nvPr/>
        </p:nvGraphicFramePr>
        <p:xfrm>
          <a:off x="2276745" y="1538790"/>
          <a:ext cx="334962" cy="798512"/>
        </p:xfrm>
        <a:graphic>
          <a:graphicData uri="http://schemas.openxmlformats.org/presentationml/2006/ole">
            <p:oleObj spid="_x0000_s25610" name="Equation" r:id="rId12" imgW="164880" imgH="393480" progId="Equation.DSMT4">
              <p:embed/>
            </p:oleObj>
          </a:graphicData>
        </a:graphic>
      </p:graphicFrame>
      <p:graphicFrame>
        <p:nvGraphicFramePr>
          <p:cNvPr id="702476" name="Object 12"/>
          <p:cNvGraphicFramePr>
            <a:graphicFrameLocks noChangeAspect="1"/>
          </p:cNvGraphicFramePr>
          <p:nvPr/>
        </p:nvGraphicFramePr>
        <p:xfrm>
          <a:off x="2200275" y="6059488"/>
          <a:ext cx="488950" cy="798512"/>
        </p:xfrm>
        <a:graphic>
          <a:graphicData uri="http://schemas.openxmlformats.org/presentationml/2006/ole">
            <p:oleObj spid="_x0000_s25611" name="Equation" r:id="rId13" imgW="241200" imgH="393480" progId="Equation.DSMT4">
              <p:embed/>
            </p:oleObj>
          </a:graphicData>
        </a:graphic>
      </p:graphicFrame>
      <p:sp>
        <p:nvSpPr>
          <p:cNvPr id="44" name="Овал 43"/>
          <p:cNvSpPr/>
          <p:nvPr/>
        </p:nvSpPr>
        <p:spPr>
          <a:xfrm>
            <a:off x="2411760" y="2348880"/>
            <a:ext cx="90010" cy="9001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411760" y="6039290"/>
            <a:ext cx="90010" cy="9001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702477" name="Object 22"/>
          <p:cNvGraphicFramePr>
            <a:graphicFrameLocks noChangeAspect="1"/>
          </p:cNvGraphicFramePr>
          <p:nvPr/>
        </p:nvGraphicFramePr>
        <p:xfrm>
          <a:off x="2591780" y="1763815"/>
          <a:ext cx="771525" cy="360362"/>
        </p:xfrm>
        <a:graphic>
          <a:graphicData uri="http://schemas.openxmlformats.org/presentationml/2006/ole">
            <p:oleObj spid="_x0000_s25612" name="Equation" r:id="rId14" imgW="380880" imgH="177480" progId="Equation.DSMT4">
              <p:embed/>
            </p:oleObj>
          </a:graphicData>
        </a:graphic>
      </p:graphicFrame>
      <p:graphicFrame>
        <p:nvGraphicFramePr>
          <p:cNvPr id="702478" name="Object 22"/>
          <p:cNvGraphicFramePr>
            <a:graphicFrameLocks noChangeAspect="1"/>
          </p:cNvGraphicFramePr>
          <p:nvPr/>
        </p:nvGraphicFramePr>
        <p:xfrm>
          <a:off x="2681790" y="6264315"/>
          <a:ext cx="771525" cy="360362"/>
        </p:xfrm>
        <a:graphic>
          <a:graphicData uri="http://schemas.openxmlformats.org/presentationml/2006/ole">
            <p:oleObj spid="_x0000_s25613" name="Equation" r:id="rId15" imgW="380880" imgH="177480" progId="Equation.DSMT4">
              <p:embed/>
            </p:oleObj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63994" y="280080"/>
            <a:ext cx="90270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Дуга числовой окружности задана аналитически.</a:t>
            </a:r>
          </a:p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Показать ее на окружности.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0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0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62"/>
          <p:cNvGrpSpPr/>
          <p:nvPr/>
        </p:nvGrpSpPr>
        <p:grpSpPr>
          <a:xfrm>
            <a:off x="1781690" y="638690"/>
            <a:ext cx="5625625" cy="6071552"/>
            <a:chOff x="1781690" y="638690"/>
            <a:chExt cx="5625625" cy="6071552"/>
          </a:xfrm>
        </p:grpSpPr>
        <p:grpSp>
          <p:nvGrpSpPr>
            <p:cNvPr id="3" name="Группа 110"/>
            <p:cNvGrpSpPr/>
            <p:nvPr/>
          </p:nvGrpSpPr>
          <p:grpSpPr>
            <a:xfrm>
              <a:off x="1781690" y="638690"/>
              <a:ext cx="5625625" cy="5814120"/>
              <a:chOff x="1781690" y="638690"/>
              <a:chExt cx="5625625" cy="5814120"/>
            </a:xfrm>
          </p:grpSpPr>
          <p:grpSp>
            <p:nvGrpSpPr>
              <p:cNvPr id="5" name="Группа 101"/>
              <p:cNvGrpSpPr/>
              <p:nvPr/>
            </p:nvGrpSpPr>
            <p:grpSpPr>
              <a:xfrm>
                <a:off x="1781690" y="638690"/>
                <a:ext cx="5625625" cy="5814120"/>
                <a:chOff x="1826695" y="638690"/>
                <a:chExt cx="5580620" cy="5814120"/>
              </a:xfrm>
            </p:grpSpPr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 rot="10800000" flipV="1">
                  <a:off x="2771800" y="1943835"/>
                  <a:ext cx="3600400" cy="351039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 rot="16200000" flipH="1">
                  <a:off x="2816805" y="1943835"/>
                  <a:ext cx="3510390" cy="3510390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6" name="Группа 100"/>
                <p:cNvGrpSpPr/>
                <p:nvPr/>
              </p:nvGrpSpPr>
              <p:grpSpPr>
                <a:xfrm>
                  <a:off x="1826695" y="638690"/>
                  <a:ext cx="5580620" cy="5814120"/>
                  <a:chOff x="1826695" y="638690"/>
                  <a:chExt cx="5580620" cy="5814120"/>
                </a:xfrm>
              </p:grpSpPr>
              <p:cxnSp>
                <p:nvCxnSpPr>
                  <p:cNvPr id="15" name="Прямая соединительная линия 14"/>
                  <p:cNvCxnSpPr/>
                  <p:nvPr/>
                </p:nvCxnSpPr>
                <p:spPr>
                  <a:xfrm>
                    <a:off x="3330324" y="1544961"/>
                    <a:ext cx="2490661" cy="1254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Прямая соединительная линия 15"/>
                  <p:cNvCxnSpPr/>
                  <p:nvPr/>
                </p:nvCxnSpPr>
                <p:spPr>
                  <a:xfrm>
                    <a:off x="2825460" y="1930991"/>
                    <a:ext cx="3501735" cy="12844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Прямая соединительная линия 16"/>
                  <p:cNvCxnSpPr/>
                  <p:nvPr/>
                </p:nvCxnSpPr>
                <p:spPr>
                  <a:xfrm>
                    <a:off x="2791802" y="5440370"/>
                    <a:ext cx="3534046" cy="1254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Прямая соединительная линия 18"/>
                  <p:cNvCxnSpPr/>
                  <p:nvPr/>
                </p:nvCxnSpPr>
                <p:spPr>
                  <a:xfrm>
                    <a:off x="3344624" y="5814265"/>
                    <a:ext cx="2476361" cy="13391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Прямая соединительная линия 19"/>
                  <p:cNvCxnSpPr/>
                  <p:nvPr/>
                </p:nvCxnSpPr>
                <p:spPr>
                  <a:xfrm rot="5400000">
                    <a:off x="1037114" y="3685732"/>
                    <a:ext cx="3509378" cy="2404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Прямая соединительная линия 21"/>
                  <p:cNvCxnSpPr/>
                  <p:nvPr/>
                </p:nvCxnSpPr>
                <p:spPr>
                  <a:xfrm rot="5400000">
                    <a:off x="1175740" y="3703280"/>
                    <a:ext cx="2491659" cy="2404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Прямая соединительная линия 22"/>
                  <p:cNvCxnSpPr/>
                  <p:nvPr/>
                </p:nvCxnSpPr>
                <p:spPr>
                  <a:xfrm rot="5400000">
                    <a:off x="5483912" y="3703280"/>
                    <a:ext cx="2491659" cy="2404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" name="Группа 97"/>
                  <p:cNvGrpSpPr/>
                  <p:nvPr/>
                </p:nvGrpSpPr>
                <p:grpSpPr>
                  <a:xfrm>
                    <a:off x="1826695" y="638690"/>
                    <a:ext cx="5580620" cy="5814120"/>
                    <a:chOff x="1826695" y="638690"/>
                    <a:chExt cx="5580620" cy="5814120"/>
                  </a:xfrm>
                </p:grpSpPr>
                <p:grpSp>
                  <p:nvGrpSpPr>
                    <p:cNvPr id="9" name="Группа 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74173" y="1194308"/>
                      <a:ext cx="5002962" cy="4982698"/>
                      <a:chOff x="3143132" y="1285860"/>
                      <a:chExt cx="2857736" cy="2858390"/>
                    </a:xfrm>
                  </p:grpSpPr>
                  <p:cxnSp>
                    <p:nvCxnSpPr>
                      <p:cNvPr id="59" name="Прямая соединительная линия 58"/>
                      <p:cNvCxnSpPr/>
                      <p:nvPr/>
                    </p:nvCxnSpPr>
                    <p:spPr>
                      <a:xfrm>
                        <a:off x="3335965" y="1999831"/>
                        <a:ext cx="2467896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" name="Прямая соединительная линия 59"/>
                      <p:cNvCxnSpPr/>
                      <p:nvPr/>
                    </p:nvCxnSpPr>
                    <p:spPr>
                      <a:xfrm>
                        <a:off x="3143133" y="2714695"/>
                        <a:ext cx="2857735" cy="1438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Прямая соединительная линия 60"/>
                      <p:cNvCxnSpPr/>
                      <p:nvPr/>
                    </p:nvCxnSpPr>
                    <p:spPr>
                      <a:xfrm>
                        <a:off x="3335965" y="3419805"/>
                        <a:ext cx="2467896" cy="1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" name="Прямая соединительная линия 62"/>
                      <p:cNvCxnSpPr/>
                      <p:nvPr/>
                    </p:nvCxnSpPr>
                    <p:spPr>
                      <a:xfrm rot="5400000">
                        <a:off x="3143165" y="2714728"/>
                        <a:ext cx="2857670" cy="1373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Прямая соединительная линия 63"/>
                      <p:cNvCxnSpPr>
                        <a:endCxn id="146" idx="0"/>
                      </p:cNvCxnSpPr>
                      <p:nvPr/>
                    </p:nvCxnSpPr>
                    <p:spPr>
                      <a:xfrm rot="5400000">
                        <a:off x="2633055" y="2693288"/>
                        <a:ext cx="2426865" cy="7243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7" name="Прямая соединительная линия 66"/>
                      <p:cNvCxnSpPr/>
                      <p:nvPr/>
                    </p:nvCxnSpPr>
                    <p:spPr>
                      <a:xfrm rot="5400000">
                        <a:off x="4063376" y="2709818"/>
                        <a:ext cx="2452681" cy="0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8" name="Дуга 67"/>
                      <p:cNvSpPr/>
                      <p:nvPr/>
                    </p:nvSpPr>
                    <p:spPr>
                      <a:xfrm>
                        <a:off x="3143133" y="1285860"/>
                        <a:ext cx="2857735" cy="2857670"/>
                      </a:xfrm>
                      <a:prstGeom prst="arc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 dirty="0"/>
                      </a:p>
                    </p:txBody>
                  </p:sp>
                  <p:sp>
                    <p:nvSpPr>
                      <p:cNvPr id="69" name="Дуга 68"/>
                      <p:cNvSpPr/>
                      <p:nvPr/>
                    </p:nvSpPr>
                    <p:spPr>
                      <a:xfrm rot="5400000">
                        <a:off x="3143165" y="1285828"/>
                        <a:ext cx="2857670" cy="2857735"/>
                      </a:xfrm>
                      <a:prstGeom prst="arc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 dirty="0"/>
                      </a:p>
                    </p:txBody>
                  </p:sp>
                  <p:sp>
                    <p:nvSpPr>
                      <p:cNvPr id="70" name="Дуга 69"/>
                      <p:cNvSpPr/>
                      <p:nvPr/>
                    </p:nvSpPr>
                    <p:spPr>
                      <a:xfrm rot="10800000">
                        <a:off x="3143133" y="1285860"/>
                        <a:ext cx="2857735" cy="2857670"/>
                      </a:xfrm>
                      <a:prstGeom prst="arc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 dirty="0"/>
                      </a:p>
                    </p:txBody>
                  </p:sp>
                  <p:sp>
                    <p:nvSpPr>
                      <p:cNvPr id="71" name="Дуга 70"/>
                      <p:cNvSpPr/>
                      <p:nvPr/>
                    </p:nvSpPr>
                    <p:spPr>
                      <a:xfrm rot="16200000">
                        <a:off x="3143165" y="1285828"/>
                        <a:ext cx="2857670" cy="2857735"/>
                      </a:xfrm>
                      <a:prstGeom prst="arc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ru-RU" dirty="0"/>
                      </a:p>
                    </p:txBody>
                  </p:sp>
                </p:grpSp>
                <p:graphicFrame>
                  <p:nvGraphicFramePr>
                    <p:cNvPr id="32" name="Object 1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1826695" y="3699030"/>
                    <a:ext cx="231973" cy="241872"/>
                  </p:xfrm>
                  <a:graphic>
                    <a:graphicData uri="http://schemas.openxmlformats.org/presentationml/2006/ole">
                      <p:oleObj spid="_x0000_s30730" name="Equation" r:id="rId4" imgW="139680" imgH="1396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33" name="Object 1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4211960" y="638690"/>
                    <a:ext cx="275415" cy="585065"/>
                  </p:xfrm>
                  <a:graphic>
                    <a:graphicData uri="http://schemas.openxmlformats.org/presentationml/2006/ole">
                      <p:oleObj spid="_x0000_s30731" name="Equation" r:id="rId5" imgW="164880" imgH="393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35" name="Object 2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832140" y="938726"/>
                    <a:ext cx="450050" cy="600066"/>
                  </p:xfrm>
                  <a:graphic>
                    <a:graphicData uri="http://schemas.openxmlformats.org/presentationml/2006/ole">
                      <p:oleObj spid="_x0000_s30733" name="Equation" r:id="rId6" imgW="164880" imgH="393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36" name="Object 23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372199" y="1422015"/>
                    <a:ext cx="360041" cy="574152"/>
                  </p:xfrm>
                  <a:graphic>
                    <a:graphicData uri="http://schemas.openxmlformats.org/presentationml/2006/ole">
                      <p:oleObj spid="_x0000_s30734" name="Equation" r:id="rId7" imgW="164880" imgH="393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37" name="Object 2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411761" y="1404524"/>
                    <a:ext cx="327152" cy="556550"/>
                  </p:xfrm>
                  <a:graphic>
                    <a:graphicData uri="http://schemas.openxmlformats.org/presentationml/2006/ole">
                      <p:oleObj spid="_x0000_s30735" name="Equation" r:id="rId8" imgW="241200" imgH="393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38" name="Object 2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362435" y="5335089"/>
                    <a:ext cx="376477" cy="640463"/>
                  </p:xfrm>
                  <a:graphic>
                    <a:graphicData uri="http://schemas.openxmlformats.org/presentationml/2006/ole">
                      <p:oleObj spid="_x0000_s30736" name="Equation" r:id="rId9" imgW="241200" imgH="393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39" name="Object 28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426820" y="5405276"/>
                    <a:ext cx="355464" cy="604717"/>
                  </p:xfrm>
                  <a:graphic>
                    <a:graphicData uri="http://schemas.openxmlformats.org/presentationml/2006/ole">
                      <p:oleObj spid="_x0000_s30737" name="Equation" r:id="rId10" imgW="241200" imgH="393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0" name="Object 3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002641" y="4843776"/>
                    <a:ext cx="332380" cy="565444"/>
                  </p:xfrm>
                  <a:graphic>
                    <a:graphicData uri="http://schemas.openxmlformats.org/presentationml/2006/ole">
                      <p:oleObj spid="_x0000_s30738" name="Equation" r:id="rId11" imgW="241200" imgH="393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1" name="Object 32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051721" y="1891013"/>
                    <a:ext cx="350616" cy="596467"/>
                  </p:xfrm>
                  <a:graphic>
                    <a:graphicData uri="http://schemas.openxmlformats.org/presentationml/2006/ole">
                      <p:oleObj spid="_x0000_s30739" name="Equation" r:id="rId12" imgW="241200" imgH="393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2" name="Object 34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729740" y="4913963"/>
                    <a:ext cx="365060" cy="513034"/>
                  </p:xfrm>
                  <a:graphic>
                    <a:graphicData uri="http://schemas.openxmlformats.org/presentationml/2006/ole">
                      <p:oleObj spid="_x0000_s30740" name="Equation" r:id="rId13" imgW="291960" imgH="393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3" name="Object 36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3041830" y="1024623"/>
                    <a:ext cx="302919" cy="515325"/>
                  </p:xfrm>
                  <a:graphic>
                    <a:graphicData uri="http://schemas.openxmlformats.org/presentationml/2006/ole">
                      <p:oleObj spid="_x0000_s30741" name="Equation" r:id="rId14" imgW="241200" imgH="393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4" name="Object 38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2942819" y="5826402"/>
                    <a:ext cx="334614" cy="569245"/>
                  </p:xfrm>
                  <a:graphic>
                    <a:graphicData uri="http://schemas.openxmlformats.org/presentationml/2006/ole">
                      <p:oleObj spid="_x0000_s30742" name="Equation" r:id="rId15" imgW="241200" imgH="393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5" name="Object 4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5934030" y="5769259"/>
                    <a:ext cx="401805" cy="683551"/>
                  </p:xfrm>
                  <a:graphic>
                    <a:graphicData uri="http://schemas.openxmlformats.org/presentationml/2006/ole">
                      <p:oleObj spid="_x0000_s30743" name="Equation" r:id="rId16" imgW="241200" imgH="393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7" name="Object 45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7092280" y="3699030"/>
                    <a:ext cx="315035" cy="255483"/>
                  </p:xfrm>
                  <a:graphic>
                    <a:graphicData uri="http://schemas.openxmlformats.org/presentationml/2006/ole">
                      <p:oleObj spid="_x0000_s30745" name="Equation" r:id="rId17" imgW="228600" imgH="177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49" name="Object 48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7092280" y="3383995"/>
                    <a:ext cx="244006" cy="291774"/>
                  </p:xfrm>
                  <a:graphic>
                    <a:graphicData uri="http://schemas.openxmlformats.org/presentationml/2006/ole">
                      <p:oleObj spid="_x0000_s30747" name="Equation" r:id="rId18" imgW="126720" imgH="177480" progId="Equation.DSMT4">
                        <p:embed/>
                      </p:oleObj>
                    </a:graphicData>
                  </a:graphic>
                </p:graphicFrame>
                <p:graphicFrame>
                  <p:nvGraphicFramePr>
                    <p:cNvPr id="34" name="Object 2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797054" y="2058371"/>
                    <a:ext cx="385236" cy="560540"/>
                  </p:xfrm>
                  <a:graphic>
                    <a:graphicData uri="http://schemas.openxmlformats.org/presentationml/2006/ole">
                      <p:oleObj spid="_x0000_s30732" name="Equation" r:id="rId19" imgW="164880" imgH="393480" progId="Equation.DSMT4">
                        <p:embed/>
                      </p:oleObj>
                    </a:graphicData>
                  </a:graphic>
                </p:graphicFrame>
              </p:grpSp>
            </p:grpSp>
          </p:grpSp>
          <p:cxnSp>
            <p:nvCxnSpPr>
              <p:cNvPr id="21" name="Прямая соединительная линия 20"/>
              <p:cNvCxnSpPr/>
              <p:nvPr/>
            </p:nvCxnSpPr>
            <p:spPr>
              <a:xfrm rot="5400000">
                <a:off x="4618713" y="3697322"/>
                <a:ext cx="3509378" cy="240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6" name="Object 42"/>
            <p:cNvGraphicFramePr>
              <a:graphicFrameLocks noChangeAspect="1"/>
            </p:cNvGraphicFramePr>
            <p:nvPr/>
          </p:nvGraphicFramePr>
          <p:xfrm>
            <a:off x="4256965" y="6174305"/>
            <a:ext cx="315035" cy="535937"/>
          </p:xfrm>
          <a:graphic>
            <a:graphicData uri="http://schemas.openxmlformats.org/presentationml/2006/ole">
              <p:oleObj spid="_x0000_s30744" name="Equation" r:id="rId20" imgW="241200" imgH="393480" progId="Equation.DSMT4">
                <p:embed/>
              </p:oleObj>
            </a:graphicData>
          </a:graphic>
        </p:graphicFrame>
      </p:grpSp>
      <p:cxnSp>
        <p:nvCxnSpPr>
          <p:cNvPr id="4" name="Прямая со стрелкой 3"/>
          <p:cNvCxnSpPr/>
          <p:nvPr/>
        </p:nvCxnSpPr>
        <p:spPr>
          <a:xfrm rot="16200000" flipV="1">
            <a:off x="1417342" y="3703339"/>
            <a:ext cx="6309321" cy="3"/>
          </a:xfrm>
          <a:prstGeom prst="straightConnector1">
            <a:avLst/>
          </a:prstGeom>
          <a:ln w="25400">
            <a:solidFill>
              <a:srgbClr val="FA9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926595" y="3699030"/>
            <a:ext cx="7425825" cy="1588"/>
          </a:xfrm>
          <a:prstGeom prst="straightConnector1">
            <a:avLst/>
          </a:prstGeom>
          <a:ln w="25400">
            <a:solidFill>
              <a:srgbClr val="FA95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818242" y="5176565"/>
            <a:ext cx="35095" cy="1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4617005" y="2168860"/>
          <a:ext cx="290869" cy="495055"/>
        </p:xfrm>
        <a:graphic>
          <a:graphicData uri="http://schemas.openxmlformats.org/presentationml/2006/ole">
            <p:oleObj spid="_x0000_s30722" name="Equation" r:id="rId21" imgW="152280" imgH="393480" progId="Equation.DSMT4">
              <p:embed/>
            </p:oleObj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6012160" y="3158970"/>
          <a:ext cx="313689" cy="529547"/>
        </p:xfrm>
        <a:graphic>
          <a:graphicData uri="http://schemas.openxmlformats.org/presentationml/2006/ole">
            <p:oleObj spid="_x0000_s30723" name="Equation" r:id="rId22" imgW="266400" imgH="431640" progId="Equation.DSMT4">
              <p:embed/>
            </p:oleObj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4617005" y="1268760"/>
          <a:ext cx="243109" cy="430921"/>
        </p:xfrm>
        <a:graphic>
          <a:graphicData uri="http://schemas.openxmlformats.org/presentationml/2006/ole">
            <p:oleObj spid="_x0000_s30724" name="Equation" r:id="rId23" imgW="253800" imgH="431640" progId="Equation.DSMT4">
              <p:embed/>
            </p:oleObj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6912260" y="3383995"/>
          <a:ext cx="216947" cy="281748"/>
        </p:xfrm>
        <a:graphic>
          <a:graphicData uri="http://schemas.openxmlformats.org/presentationml/2006/ole">
            <p:oleObj spid="_x0000_s30725" name="Equation" r:id="rId24" imgW="88560" imgH="164880" progId="Equation.DSMT4">
              <p:embed/>
            </p:oleObj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/>
        </p:nvGraphicFramePr>
        <p:xfrm>
          <a:off x="3266855" y="3158970"/>
          <a:ext cx="316672" cy="511787"/>
        </p:xfrm>
        <a:graphic>
          <a:graphicData uri="http://schemas.openxmlformats.org/presentationml/2006/ole">
            <p:oleObj spid="_x0000_s30726" name="Equation" r:id="rId25" imgW="253800" imgH="393480" progId="Equation.DSMT4">
              <p:embed/>
            </p:oleObj>
          </a:graphicData>
        </a:graphic>
      </p:graphicFrame>
      <p:graphicFrame>
        <p:nvGraphicFramePr>
          <p:cNvPr id="29" name="Object 10"/>
          <p:cNvGraphicFramePr>
            <a:graphicFrameLocks noChangeAspect="1"/>
          </p:cNvGraphicFramePr>
          <p:nvPr/>
        </p:nvGraphicFramePr>
        <p:xfrm>
          <a:off x="2284413" y="3114675"/>
          <a:ext cx="434975" cy="550863"/>
        </p:xfrm>
        <a:graphic>
          <a:graphicData uri="http://schemas.openxmlformats.org/presentationml/2006/ole">
            <p:oleObj spid="_x0000_s30727" name="Equation" r:id="rId26" imgW="355320" imgH="431640" progId="Equation.DSMT4">
              <p:embed/>
            </p:oleObj>
          </a:graphicData>
        </a:graphic>
      </p:graphicFrame>
      <p:graphicFrame>
        <p:nvGraphicFramePr>
          <p:cNvPr id="30" name="Object 11"/>
          <p:cNvGraphicFramePr>
            <a:graphicFrameLocks noChangeAspect="1"/>
          </p:cNvGraphicFramePr>
          <p:nvPr/>
        </p:nvGraphicFramePr>
        <p:xfrm>
          <a:off x="1881188" y="3384550"/>
          <a:ext cx="300037" cy="269875"/>
        </p:xfrm>
        <a:graphic>
          <a:graphicData uri="http://schemas.openxmlformats.org/presentationml/2006/ole">
            <p:oleObj spid="_x0000_s30728" name="Equation" r:id="rId27" imgW="190440" imgH="164880" progId="Equation.DSMT4">
              <p:embed/>
            </p:oleObj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/>
        </p:nvGraphicFramePr>
        <p:xfrm>
          <a:off x="2816805" y="3113965"/>
          <a:ext cx="443266" cy="541868"/>
        </p:xfrm>
        <a:graphic>
          <a:graphicData uri="http://schemas.openxmlformats.org/presentationml/2006/ole">
            <p:oleObj spid="_x0000_s30729" name="Equation" r:id="rId28" imgW="368280" imgH="431640" progId="Equation.DSMT4">
              <p:embed/>
            </p:oleObj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4346975" y="3685242"/>
          <a:ext cx="204338" cy="298281"/>
        </p:xfrm>
        <a:graphic>
          <a:graphicData uri="http://schemas.openxmlformats.org/presentationml/2006/ole">
            <p:oleObj spid="_x0000_s30746" name="Equation" r:id="rId29" imgW="126720" imgH="177480" progId="Equation.DSMT4">
              <p:embed/>
            </p:oleObj>
          </a:graphicData>
        </a:graphic>
      </p:graphicFrame>
      <p:graphicFrame>
        <p:nvGraphicFramePr>
          <p:cNvPr id="50" name="Object 29"/>
          <p:cNvGraphicFramePr>
            <a:graphicFrameLocks noChangeAspect="1"/>
          </p:cNvGraphicFramePr>
          <p:nvPr/>
        </p:nvGraphicFramePr>
        <p:xfrm>
          <a:off x="6417205" y="3158969"/>
          <a:ext cx="336576" cy="516685"/>
        </p:xfrm>
        <a:graphic>
          <a:graphicData uri="http://schemas.openxmlformats.org/presentationml/2006/ole">
            <p:oleObj spid="_x0000_s30748" name="Equation" r:id="rId30" imgW="253800" imgH="431640" progId="Equation.DSMT4">
              <p:embed/>
            </p:oleObj>
          </a:graphicData>
        </a:graphic>
      </p:graphicFrame>
      <p:graphicFrame>
        <p:nvGraphicFramePr>
          <p:cNvPr id="51" name="Object 30"/>
          <p:cNvGraphicFramePr>
            <a:graphicFrameLocks noChangeAspect="1"/>
          </p:cNvGraphicFramePr>
          <p:nvPr/>
        </p:nvGraphicFramePr>
        <p:xfrm>
          <a:off x="4617005" y="1673805"/>
          <a:ext cx="274117" cy="462745"/>
        </p:xfrm>
        <a:graphic>
          <a:graphicData uri="http://schemas.openxmlformats.org/presentationml/2006/ole">
            <p:oleObj spid="_x0000_s30749" name="Equation" r:id="rId31" imgW="266400" imgH="431640" progId="Equation.DSMT4">
              <p:embed/>
            </p:oleObj>
          </a:graphicData>
        </a:graphic>
      </p:graphicFrame>
      <p:graphicFrame>
        <p:nvGraphicFramePr>
          <p:cNvPr id="52" name="Object 31"/>
          <p:cNvGraphicFramePr>
            <a:graphicFrameLocks noChangeAspect="1"/>
          </p:cNvGraphicFramePr>
          <p:nvPr/>
        </p:nvGraphicFramePr>
        <p:xfrm>
          <a:off x="5562110" y="3203975"/>
          <a:ext cx="306643" cy="490851"/>
        </p:xfrm>
        <a:graphic>
          <a:graphicData uri="http://schemas.openxmlformats.org/presentationml/2006/ole">
            <p:oleObj spid="_x0000_s30750" name="Equation" r:id="rId32" imgW="152280" imgH="393480" progId="Equation.DSMT4">
              <p:embed/>
            </p:oleObj>
          </a:graphicData>
        </a:graphic>
      </p:graphicFrame>
      <p:graphicFrame>
        <p:nvGraphicFramePr>
          <p:cNvPr id="53" name="Object 32"/>
          <p:cNvGraphicFramePr>
            <a:graphicFrameLocks noChangeAspect="1"/>
          </p:cNvGraphicFramePr>
          <p:nvPr/>
        </p:nvGraphicFramePr>
        <p:xfrm>
          <a:off x="4662010" y="4689140"/>
          <a:ext cx="300418" cy="485518"/>
        </p:xfrm>
        <a:graphic>
          <a:graphicData uri="http://schemas.openxmlformats.org/presentationml/2006/ole">
            <p:oleObj spid="_x0000_s30751" name="Equation" r:id="rId33" imgW="253800" imgH="393480" progId="Equation.DSMT4">
              <p:embed/>
            </p:oleObj>
          </a:graphicData>
        </a:graphic>
      </p:graphicFrame>
      <p:graphicFrame>
        <p:nvGraphicFramePr>
          <p:cNvPr id="54" name="Object 33"/>
          <p:cNvGraphicFramePr>
            <a:graphicFrameLocks noChangeAspect="1"/>
          </p:cNvGraphicFramePr>
          <p:nvPr/>
        </p:nvGraphicFramePr>
        <p:xfrm>
          <a:off x="4617005" y="5184195"/>
          <a:ext cx="379081" cy="463405"/>
        </p:xfrm>
        <a:graphic>
          <a:graphicData uri="http://schemas.openxmlformats.org/presentationml/2006/ole">
            <p:oleObj spid="_x0000_s30752" name="Equation" r:id="rId34" imgW="368280" imgH="431640" progId="Equation.DSMT4">
              <p:embed/>
            </p:oleObj>
          </a:graphicData>
        </a:graphic>
      </p:graphicFrame>
      <p:graphicFrame>
        <p:nvGraphicFramePr>
          <p:cNvPr id="55" name="Object 55"/>
          <p:cNvGraphicFramePr>
            <a:graphicFrameLocks noChangeAspect="1"/>
          </p:cNvGraphicFramePr>
          <p:nvPr/>
        </p:nvGraphicFramePr>
        <p:xfrm>
          <a:off x="4622800" y="5589588"/>
          <a:ext cx="409575" cy="517525"/>
        </p:xfrm>
        <a:graphic>
          <a:graphicData uri="http://schemas.openxmlformats.org/presentationml/2006/ole">
            <p:oleObj spid="_x0000_s30753" name="Equation" r:id="rId35" imgW="355320" imgH="431640" progId="Equation.DSMT4">
              <p:embed/>
            </p:oleObj>
          </a:graphicData>
        </a:graphic>
      </p:graphicFrame>
      <p:graphicFrame>
        <p:nvGraphicFramePr>
          <p:cNvPr id="56" name="Object 56"/>
          <p:cNvGraphicFramePr>
            <a:graphicFrameLocks noChangeAspect="1"/>
          </p:cNvGraphicFramePr>
          <p:nvPr/>
        </p:nvGraphicFramePr>
        <p:xfrm>
          <a:off x="4579938" y="6173788"/>
          <a:ext cx="255587" cy="268287"/>
        </p:xfrm>
        <a:graphic>
          <a:graphicData uri="http://schemas.openxmlformats.org/presentationml/2006/ole">
            <p:oleObj spid="_x0000_s30754" name="Equation" r:id="rId36" imgW="190440" imgH="164880" progId="Equation.DSMT4">
              <p:embed/>
            </p:oleObj>
          </a:graphicData>
        </a:graphic>
      </p:graphicFrame>
      <p:graphicFrame>
        <p:nvGraphicFramePr>
          <p:cNvPr id="57" name="Object 36"/>
          <p:cNvGraphicFramePr>
            <a:graphicFrameLocks noChangeAspect="1"/>
          </p:cNvGraphicFramePr>
          <p:nvPr/>
        </p:nvGraphicFramePr>
        <p:xfrm>
          <a:off x="4617005" y="953725"/>
          <a:ext cx="225025" cy="258640"/>
        </p:xfrm>
        <a:graphic>
          <a:graphicData uri="http://schemas.openxmlformats.org/presentationml/2006/ole">
            <p:oleObj spid="_x0000_s30755" name="Equation" r:id="rId37" imgW="88560" imgH="164880" progId="Equation.DSMT4">
              <p:embed/>
            </p:oleObj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8082390" y="365402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A95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solidFill>
                <a:srgbClr val="FA95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56965" y="413665"/>
            <a:ext cx="40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A95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solidFill>
                <a:srgbClr val="FA95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rot="5400000">
            <a:off x="6934762" y="3676528"/>
            <a:ext cx="225025" cy="0"/>
          </a:xfrm>
          <a:prstGeom prst="line">
            <a:avLst/>
          </a:prstGeom>
          <a:ln w="25400">
            <a:solidFill>
              <a:srgbClr val="FA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rot="5400000">
            <a:off x="1894202" y="3721533"/>
            <a:ext cx="225025" cy="0"/>
          </a:xfrm>
          <a:prstGeom prst="line">
            <a:avLst/>
          </a:prstGeom>
          <a:ln w="25400">
            <a:solidFill>
              <a:srgbClr val="FA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4481990" y="1178750"/>
            <a:ext cx="180020" cy="0"/>
          </a:xfrm>
          <a:prstGeom prst="line">
            <a:avLst/>
          </a:prstGeom>
          <a:ln w="25400">
            <a:solidFill>
              <a:srgbClr val="FA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436985" y="6174305"/>
            <a:ext cx="180020" cy="0"/>
          </a:xfrm>
          <a:prstGeom prst="line">
            <a:avLst/>
          </a:prstGeom>
          <a:ln w="25400">
            <a:solidFill>
              <a:srgbClr val="FA9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Овал 102"/>
          <p:cNvSpPr/>
          <p:nvPr/>
        </p:nvSpPr>
        <p:spPr>
          <a:xfrm>
            <a:off x="6687235" y="2393885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05" name="Прямая соединительная линия 104"/>
          <p:cNvCxnSpPr/>
          <p:nvPr/>
        </p:nvCxnSpPr>
        <p:spPr>
          <a:xfrm rot="5400000">
            <a:off x="6124675" y="3091462"/>
            <a:ext cx="1215132" cy="3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103" idx="2"/>
          </p:cNvCxnSpPr>
          <p:nvPr/>
        </p:nvCxnSpPr>
        <p:spPr>
          <a:xfrm rot="10800000" flipV="1">
            <a:off x="4572003" y="2438082"/>
            <a:ext cx="2115233" cy="811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16200000" flipH="1">
            <a:off x="5517105" y="2843936"/>
            <a:ext cx="1710191" cy="1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Овал 113"/>
          <p:cNvSpPr/>
          <p:nvPr/>
        </p:nvSpPr>
        <p:spPr>
          <a:xfrm>
            <a:off x="6327195" y="1898830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17" name="Прямая соединительная линия 116"/>
          <p:cNvCxnSpPr>
            <a:stCxn id="114" idx="2"/>
          </p:cNvCxnSpPr>
          <p:nvPr/>
        </p:nvCxnSpPr>
        <p:spPr>
          <a:xfrm rot="10800000" flipV="1">
            <a:off x="4526997" y="1943028"/>
            <a:ext cx="1800199" cy="161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Овал 118"/>
          <p:cNvSpPr/>
          <p:nvPr/>
        </p:nvSpPr>
        <p:spPr>
          <a:xfrm>
            <a:off x="5787135" y="1493785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20" name="Прямая соединительная линия 119"/>
          <p:cNvCxnSpPr/>
          <p:nvPr/>
        </p:nvCxnSpPr>
        <p:spPr>
          <a:xfrm rot="5400000">
            <a:off x="4774524" y="2641413"/>
            <a:ext cx="2115234" cy="2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stCxn id="119" idx="2"/>
          </p:cNvCxnSpPr>
          <p:nvPr/>
        </p:nvCxnSpPr>
        <p:spPr>
          <a:xfrm rot="10800000" flipV="1">
            <a:off x="4572001" y="1537982"/>
            <a:ext cx="1215135" cy="807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Овал 124"/>
          <p:cNvSpPr/>
          <p:nvPr/>
        </p:nvSpPr>
        <p:spPr>
          <a:xfrm>
            <a:off x="7047275" y="3654025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4526995" y="1178750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3221850" y="1493785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rot="5400000">
            <a:off x="2209239" y="2641411"/>
            <a:ext cx="2115234" cy="2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rot="10800000" flipV="1">
            <a:off x="3311860" y="1538790"/>
            <a:ext cx="1215135" cy="807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132"/>
          <p:cNvSpPr/>
          <p:nvPr/>
        </p:nvSpPr>
        <p:spPr>
          <a:xfrm>
            <a:off x="2726795" y="1898830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34" name="Прямая соединительная линия 133"/>
          <p:cNvCxnSpPr/>
          <p:nvPr/>
        </p:nvCxnSpPr>
        <p:spPr>
          <a:xfrm rot="16200000" flipH="1">
            <a:off x="1916705" y="2843935"/>
            <a:ext cx="1710191" cy="1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rot="10800000" flipV="1">
            <a:off x="2771800" y="1943835"/>
            <a:ext cx="1800199" cy="161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Овал 135"/>
          <p:cNvSpPr/>
          <p:nvPr/>
        </p:nvSpPr>
        <p:spPr>
          <a:xfrm>
            <a:off x="2366755" y="2393885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 rot="16200000" flipH="1">
            <a:off x="1781693" y="3113963"/>
            <a:ext cx="1170125" cy="1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rot="10800000" flipV="1">
            <a:off x="2411760" y="2438890"/>
            <a:ext cx="2115233" cy="811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1961710" y="3654025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40" name="Овал 139"/>
          <p:cNvSpPr/>
          <p:nvPr/>
        </p:nvSpPr>
        <p:spPr>
          <a:xfrm>
            <a:off x="2366755" y="4914165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 rot="5400000">
            <a:off x="1759190" y="4306595"/>
            <a:ext cx="1215132" cy="3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rot="10800000" flipV="1">
            <a:off x="2411760" y="4914165"/>
            <a:ext cx="2115233" cy="811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Овал 142"/>
          <p:cNvSpPr/>
          <p:nvPr/>
        </p:nvSpPr>
        <p:spPr>
          <a:xfrm>
            <a:off x="2726795" y="5409220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 rot="16200000" flipH="1">
            <a:off x="1916705" y="4554125"/>
            <a:ext cx="1710191" cy="1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rot="10800000" flipV="1">
            <a:off x="2771800" y="5454225"/>
            <a:ext cx="1800199" cy="161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Овал 145"/>
          <p:cNvSpPr/>
          <p:nvPr/>
        </p:nvSpPr>
        <p:spPr>
          <a:xfrm>
            <a:off x="3221850" y="5769260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51" name="Прямая соединительная линия 150"/>
          <p:cNvCxnSpPr/>
          <p:nvPr/>
        </p:nvCxnSpPr>
        <p:spPr>
          <a:xfrm rot="5400000">
            <a:off x="2209239" y="4756646"/>
            <a:ext cx="2115234" cy="2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rot="10800000" flipV="1">
            <a:off x="3266855" y="5814265"/>
            <a:ext cx="1215135" cy="807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Овал 152"/>
          <p:cNvSpPr/>
          <p:nvPr/>
        </p:nvSpPr>
        <p:spPr>
          <a:xfrm>
            <a:off x="4526995" y="6129300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5787135" y="5814265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55" name="Прямая соединительная линия 154"/>
          <p:cNvCxnSpPr/>
          <p:nvPr/>
        </p:nvCxnSpPr>
        <p:spPr>
          <a:xfrm rot="5400000">
            <a:off x="4774524" y="4756646"/>
            <a:ext cx="2115234" cy="2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/>
          <p:cNvCxnSpPr/>
          <p:nvPr/>
        </p:nvCxnSpPr>
        <p:spPr>
          <a:xfrm rot="10800000" flipV="1">
            <a:off x="4617005" y="5814265"/>
            <a:ext cx="1215135" cy="807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Овал 156"/>
          <p:cNvSpPr/>
          <p:nvPr/>
        </p:nvSpPr>
        <p:spPr>
          <a:xfrm>
            <a:off x="6327195" y="5409220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58" name="Прямая соединительная линия 157"/>
          <p:cNvCxnSpPr/>
          <p:nvPr/>
        </p:nvCxnSpPr>
        <p:spPr>
          <a:xfrm rot="10800000" flipV="1">
            <a:off x="4572000" y="5454225"/>
            <a:ext cx="1800199" cy="1618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 rot="16200000" flipH="1">
            <a:off x="5517105" y="4599130"/>
            <a:ext cx="1710191" cy="1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Овал 159"/>
          <p:cNvSpPr/>
          <p:nvPr/>
        </p:nvSpPr>
        <p:spPr>
          <a:xfrm>
            <a:off x="6732240" y="4869160"/>
            <a:ext cx="88395" cy="8839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61" name="Прямая соединительная линия 160"/>
          <p:cNvCxnSpPr/>
          <p:nvPr/>
        </p:nvCxnSpPr>
        <p:spPr>
          <a:xfrm rot="5400000">
            <a:off x="6124675" y="4396605"/>
            <a:ext cx="1215132" cy="3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/>
          <p:nvPr/>
        </p:nvCxnSpPr>
        <p:spPr>
          <a:xfrm rot="10800000" flipV="1">
            <a:off x="4662010" y="4914165"/>
            <a:ext cx="2115233" cy="811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68"/>
          <p:cNvGrpSpPr/>
          <p:nvPr/>
        </p:nvGrpSpPr>
        <p:grpSpPr>
          <a:xfrm>
            <a:off x="6552220" y="589134"/>
            <a:ext cx="2411760" cy="859646"/>
            <a:chOff x="6732241" y="1174199"/>
            <a:chExt cx="2411760" cy="859646"/>
          </a:xfrm>
        </p:grpSpPr>
        <p:sp>
          <p:nvSpPr>
            <p:cNvPr id="168" name="Скругленная прямоугольная выноска 167"/>
            <p:cNvSpPr/>
            <p:nvPr/>
          </p:nvSpPr>
          <p:spPr>
            <a:xfrm>
              <a:off x="6732241" y="1178750"/>
              <a:ext cx="2411760" cy="855095"/>
            </a:xfrm>
            <a:prstGeom prst="wedgeRoundRectCallout">
              <a:avLst>
                <a:gd name="adj1" fmla="val -40247"/>
                <a:gd name="adj2" fmla="val 14507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67" name="Объект 166"/>
            <p:cNvGraphicFramePr>
              <a:graphicFrameLocks noChangeAspect="1"/>
            </p:cNvGraphicFramePr>
            <p:nvPr/>
          </p:nvGraphicFramePr>
          <p:xfrm>
            <a:off x="6822251" y="1174199"/>
            <a:ext cx="2250250" cy="859646"/>
          </p:xfrm>
          <a:graphic>
            <a:graphicData uri="http://schemas.openxmlformats.org/presentationml/2006/ole">
              <p:oleObj spid="_x0000_s30756" name="Equation" r:id="rId38" imgW="1130040" imgH="431640" progId="Equation.DSMT4">
                <p:embed/>
              </p:oleObj>
            </a:graphicData>
          </a:graphic>
        </p:graphicFrame>
      </p:grpSp>
      <p:grpSp>
        <p:nvGrpSpPr>
          <p:cNvPr id="11" name="Группа 172"/>
          <p:cNvGrpSpPr/>
          <p:nvPr/>
        </p:nvGrpSpPr>
        <p:grpSpPr>
          <a:xfrm>
            <a:off x="6732240" y="593685"/>
            <a:ext cx="2411760" cy="855095"/>
            <a:chOff x="6552220" y="593685"/>
            <a:chExt cx="2411760" cy="855095"/>
          </a:xfrm>
        </p:grpSpPr>
        <p:sp>
          <p:nvSpPr>
            <p:cNvPr id="171" name="Скругленная прямоугольная выноска 170"/>
            <p:cNvSpPr/>
            <p:nvPr/>
          </p:nvSpPr>
          <p:spPr>
            <a:xfrm>
              <a:off x="6552220" y="593685"/>
              <a:ext cx="2411760" cy="855095"/>
            </a:xfrm>
            <a:prstGeom prst="wedgeRoundRectCallout">
              <a:avLst>
                <a:gd name="adj1" fmla="val -28930"/>
                <a:gd name="adj2" fmla="val 27595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172" name="Объект 171"/>
            <p:cNvGraphicFramePr>
              <a:graphicFrameLocks noChangeAspect="1"/>
            </p:cNvGraphicFramePr>
            <p:nvPr/>
          </p:nvGraphicFramePr>
          <p:xfrm>
            <a:off x="6642230" y="728700"/>
            <a:ext cx="2165866" cy="495055"/>
          </p:xfrm>
          <a:graphic>
            <a:graphicData uri="http://schemas.openxmlformats.org/presentationml/2006/ole">
              <p:oleObj spid="_x0000_s30757" name="Equation" r:id="rId39" imgW="888840" imgH="203040" progId="Equation.DSMT4">
                <p:embed/>
              </p:oleObj>
            </a:graphicData>
          </a:graphic>
        </p:graphicFrame>
      </p:grpSp>
      <p:sp>
        <p:nvSpPr>
          <p:cNvPr id="118" name="Прямоугольник 117"/>
          <p:cNvSpPr/>
          <p:nvPr/>
        </p:nvSpPr>
        <p:spPr>
          <a:xfrm>
            <a:off x="285720" y="71414"/>
            <a:ext cx="84451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Числовая окружность на координатной плоскости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00"/>
                            </p:stCondLst>
                            <p:childTnLst>
                              <p:par>
                                <p:cTn id="28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14" grpId="0" animBg="1"/>
      <p:bldP spid="119" grpId="0" animBg="1"/>
      <p:bldP spid="125" grpId="0" animBg="1"/>
      <p:bldP spid="129" grpId="0" animBg="1"/>
      <p:bldP spid="130" grpId="0" animBg="1"/>
      <p:bldP spid="133" grpId="0" animBg="1"/>
      <p:bldP spid="136" grpId="0" animBg="1"/>
      <p:bldP spid="139" grpId="0" animBg="1"/>
      <p:bldP spid="140" grpId="0" animBg="1"/>
      <p:bldP spid="143" grpId="0" animBg="1"/>
      <p:bldP spid="146" grpId="0" animBg="1"/>
      <p:bldP spid="153" grpId="0" animBg="1"/>
      <p:bldP spid="154" grpId="0" animBg="1"/>
      <p:bldP spid="157" grpId="0" animBg="1"/>
      <p:bldP spid="16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5" name="Picture 7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14302" y="323851"/>
            <a:ext cx="8893175" cy="6348413"/>
          </a:xfrm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4" y="317500"/>
            <a:ext cx="8893175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2" y="254793"/>
            <a:ext cx="8893175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6189" y="628650"/>
            <a:ext cx="61476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Используема</a:t>
            </a: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</a:t>
            </a:r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литература: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950" y="2706085"/>
            <a:ext cx="8103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* 2.  Сергеев И.Н. Математика. Задачи с ответами и решениями : учебное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пособие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/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Издательство «КДУ», 200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9.ISBN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978-5-98227-628-5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28600" y="1606225"/>
            <a:ext cx="9372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*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1.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Мордкович А.Г. Алгебра и начала математического анализа.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10-11 классы. Учебник и задачник для учащихся общеобразовательных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учреждений (базовый уровень)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/-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М: Мнемозина, 2009.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ISBN 978-5-346-01136-1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4236" y="3429000"/>
            <a:ext cx="66910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Презентацию создали учителя математики школы №1280 ЮЗАО</a:t>
            </a:r>
          </a:p>
          <a:p>
            <a:pPr algn="ctr"/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Замковая Т.Б.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и Нечаева Н.В.</a:t>
            </a:r>
            <a:r>
              <a:rPr lang="ru-RU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ru-RU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85750" y="4500563"/>
            <a:ext cx="8572500" cy="2143125"/>
          </a:xfrm>
        </p:spPr>
        <p:txBody>
          <a:bodyPr/>
          <a:lstStyle/>
          <a:p>
            <a:pPr algn="ctr"/>
            <a:r>
              <a:rPr lang="ru-RU" sz="3200" b="0" i="1" dirty="0" smtClean="0">
                <a:solidFill>
                  <a:schemeClr val="bg1"/>
                </a:solidFill>
              </a:rPr>
              <a:t>Точки пересечения окружности </a:t>
            </a:r>
            <a:br>
              <a:rPr lang="ru-RU" sz="3200" b="0" i="1" dirty="0" smtClean="0">
                <a:solidFill>
                  <a:schemeClr val="bg1"/>
                </a:solidFill>
              </a:rPr>
            </a:br>
            <a:r>
              <a:rPr lang="ru-RU" sz="3200" b="0" i="1" dirty="0" smtClean="0">
                <a:solidFill>
                  <a:schemeClr val="bg1"/>
                </a:solidFill>
              </a:rPr>
              <a:t>с линиями клеточек</a:t>
            </a:r>
            <a:br>
              <a:rPr lang="ru-RU" sz="3200" b="0" i="1" dirty="0" smtClean="0">
                <a:solidFill>
                  <a:schemeClr val="bg1"/>
                </a:solidFill>
              </a:rPr>
            </a:br>
            <a:r>
              <a:rPr lang="ru-RU" sz="3200" b="0" i="1" dirty="0" smtClean="0">
                <a:solidFill>
                  <a:schemeClr val="bg1"/>
                </a:solidFill>
              </a:rPr>
              <a:t> разбивают окружность на 12 равных частей</a:t>
            </a:r>
          </a:p>
        </p:txBody>
      </p:sp>
      <p:cxnSp>
        <p:nvCxnSpPr>
          <p:cNvPr id="92" name="Прямая соединительная линия 91"/>
          <p:cNvCxnSpPr/>
          <p:nvPr/>
        </p:nvCxnSpPr>
        <p:spPr bwMode="auto">
          <a:xfrm>
            <a:off x="2430447" y="549275"/>
            <a:ext cx="4318000" cy="31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 bwMode="auto">
          <a:xfrm>
            <a:off x="2430447" y="1617663"/>
            <a:ext cx="4318000" cy="15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 bwMode="auto">
          <a:xfrm>
            <a:off x="2430447" y="2686050"/>
            <a:ext cx="4318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 bwMode="auto">
          <a:xfrm>
            <a:off x="2430447" y="3754438"/>
            <a:ext cx="4318000" cy="158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 bwMode="auto">
          <a:xfrm>
            <a:off x="2430447" y="4821239"/>
            <a:ext cx="4318000" cy="31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 bwMode="auto">
          <a:xfrm rot="5400000">
            <a:off x="2453466" y="2685256"/>
            <a:ext cx="4271962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 bwMode="auto">
          <a:xfrm rot="5400000">
            <a:off x="1373966" y="2686844"/>
            <a:ext cx="427196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 bwMode="auto">
          <a:xfrm rot="5400000">
            <a:off x="294467" y="2685256"/>
            <a:ext cx="4271962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 bwMode="auto">
          <a:xfrm rot="5400000">
            <a:off x="4612467" y="2685256"/>
            <a:ext cx="4271962" cy="31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 bwMode="auto">
          <a:xfrm rot="5400000">
            <a:off x="3533760" y="2686051"/>
            <a:ext cx="4271962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>
            <a:off x="2411413" y="549275"/>
            <a:ext cx="4321175" cy="4275138"/>
          </a:xfrm>
          <a:prstGeom prst="arc">
            <a:avLst>
              <a:gd name="adj1" fmla="val 19834607"/>
              <a:gd name="adj2" fmla="val 0"/>
            </a:avLst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Дуга 30"/>
          <p:cNvSpPr/>
          <p:nvPr/>
        </p:nvSpPr>
        <p:spPr>
          <a:xfrm>
            <a:off x="2411413" y="549275"/>
            <a:ext cx="4321175" cy="4275138"/>
          </a:xfrm>
          <a:prstGeom prst="arc">
            <a:avLst>
              <a:gd name="adj1" fmla="val 18044250"/>
              <a:gd name="adj2" fmla="val 19832114"/>
            </a:avLst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Дуга 31"/>
          <p:cNvSpPr/>
          <p:nvPr/>
        </p:nvSpPr>
        <p:spPr>
          <a:xfrm>
            <a:off x="2411413" y="549275"/>
            <a:ext cx="4321175" cy="4275138"/>
          </a:xfrm>
          <a:prstGeom prst="arc">
            <a:avLst>
              <a:gd name="adj1" fmla="val 16234899"/>
              <a:gd name="adj2" fmla="val 18035738"/>
            </a:avLst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Дуга 32"/>
          <p:cNvSpPr/>
          <p:nvPr/>
        </p:nvSpPr>
        <p:spPr>
          <a:xfrm>
            <a:off x="2411413" y="549275"/>
            <a:ext cx="4321175" cy="4275138"/>
          </a:xfrm>
          <a:prstGeom prst="arc">
            <a:avLst>
              <a:gd name="adj1" fmla="val 14369366"/>
              <a:gd name="adj2" fmla="val 16186606"/>
            </a:avLst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Дуга 33"/>
          <p:cNvSpPr/>
          <p:nvPr/>
        </p:nvSpPr>
        <p:spPr>
          <a:xfrm>
            <a:off x="2411413" y="549275"/>
            <a:ext cx="4321175" cy="4275138"/>
          </a:xfrm>
          <a:prstGeom prst="arc">
            <a:avLst>
              <a:gd name="adj1" fmla="val 12579052"/>
              <a:gd name="adj2" fmla="val 14377759"/>
            </a:avLst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Дуга 34"/>
          <p:cNvSpPr/>
          <p:nvPr/>
        </p:nvSpPr>
        <p:spPr>
          <a:xfrm>
            <a:off x="2411413" y="549275"/>
            <a:ext cx="4321175" cy="4275138"/>
          </a:xfrm>
          <a:prstGeom prst="arc">
            <a:avLst>
              <a:gd name="adj1" fmla="val 10779669"/>
              <a:gd name="adj2" fmla="val 12613905"/>
            </a:avLst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Дуга 35"/>
          <p:cNvSpPr/>
          <p:nvPr/>
        </p:nvSpPr>
        <p:spPr>
          <a:xfrm>
            <a:off x="2411413" y="549275"/>
            <a:ext cx="4321175" cy="4275138"/>
          </a:xfrm>
          <a:prstGeom prst="arc">
            <a:avLst>
              <a:gd name="adj1" fmla="val 9003720"/>
              <a:gd name="adj2" fmla="val 10779243"/>
            </a:avLst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Дуга 36"/>
          <p:cNvSpPr/>
          <p:nvPr/>
        </p:nvSpPr>
        <p:spPr>
          <a:xfrm>
            <a:off x="2411413" y="549275"/>
            <a:ext cx="4321175" cy="4275138"/>
          </a:xfrm>
          <a:prstGeom prst="arc">
            <a:avLst>
              <a:gd name="adj1" fmla="val 7224605"/>
              <a:gd name="adj2" fmla="val 9001379"/>
            </a:avLst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Дуга 37"/>
          <p:cNvSpPr/>
          <p:nvPr/>
        </p:nvSpPr>
        <p:spPr>
          <a:xfrm>
            <a:off x="2411413" y="549275"/>
            <a:ext cx="4321175" cy="4275138"/>
          </a:xfrm>
          <a:prstGeom prst="arc">
            <a:avLst>
              <a:gd name="adj1" fmla="val 5406642"/>
              <a:gd name="adj2" fmla="val 7232932"/>
            </a:avLst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Дуга 38"/>
          <p:cNvSpPr/>
          <p:nvPr/>
        </p:nvSpPr>
        <p:spPr>
          <a:xfrm>
            <a:off x="2411413" y="549275"/>
            <a:ext cx="4321175" cy="4275138"/>
          </a:xfrm>
          <a:prstGeom prst="arc">
            <a:avLst>
              <a:gd name="adj1" fmla="val 3597583"/>
              <a:gd name="adj2" fmla="val 5412678"/>
            </a:avLst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Дуга 39"/>
          <p:cNvSpPr/>
          <p:nvPr/>
        </p:nvSpPr>
        <p:spPr>
          <a:xfrm>
            <a:off x="2411413" y="549275"/>
            <a:ext cx="4321175" cy="4275138"/>
          </a:xfrm>
          <a:prstGeom prst="arc">
            <a:avLst>
              <a:gd name="adj1" fmla="val 1807787"/>
              <a:gd name="adj2" fmla="val 3603398"/>
            </a:avLst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Дуга 40"/>
          <p:cNvSpPr/>
          <p:nvPr/>
        </p:nvSpPr>
        <p:spPr>
          <a:xfrm>
            <a:off x="2411413" y="549275"/>
            <a:ext cx="4321175" cy="4275138"/>
          </a:xfrm>
          <a:prstGeom prst="arc">
            <a:avLst>
              <a:gd name="adj1" fmla="val 21585806"/>
              <a:gd name="adj2" fmla="val 1774024"/>
            </a:avLst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2662240" y="3713161"/>
            <a:ext cx="90487" cy="904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2366963" y="2642396"/>
            <a:ext cx="90487" cy="904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2662240" y="1577182"/>
            <a:ext cx="90487" cy="88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3448844" y="792161"/>
            <a:ext cx="90487" cy="9048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4529931" y="512762"/>
            <a:ext cx="88900" cy="9048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5607050" y="794542"/>
            <a:ext cx="90488" cy="9048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6391273" y="1574801"/>
            <a:ext cx="90488" cy="889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6684169" y="2644777"/>
            <a:ext cx="90488" cy="904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3446463" y="4494214"/>
            <a:ext cx="90487" cy="904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6391273" y="3713161"/>
            <a:ext cx="90488" cy="904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5604669" y="4508500"/>
            <a:ext cx="90488" cy="904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4525169" y="4780756"/>
            <a:ext cx="88900" cy="904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2428860" y="552846"/>
            <a:ext cx="4303154" cy="4260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442508" y="561956"/>
            <a:ext cx="4293423" cy="426008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6050932" y="1124711"/>
            <a:ext cx="90488" cy="9048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3" name="Овал 72"/>
          <p:cNvSpPr/>
          <p:nvPr/>
        </p:nvSpPr>
        <p:spPr>
          <a:xfrm>
            <a:off x="3004629" y="4153850"/>
            <a:ext cx="90487" cy="904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6050767" y="4157682"/>
            <a:ext cx="90488" cy="904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3007507" y="1126316"/>
            <a:ext cx="90487" cy="9048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60322" y="5237857"/>
            <a:ext cx="90000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Клеточки на бумаге можно использовать в качестве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естественных разделителей.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22932" y="5357826"/>
            <a:ext cx="74412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Диагонали квадрата завершают деление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окружности на «популярные» части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0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72" grpId="0" animBg="1"/>
      <p:bldP spid="73" grpId="0" animBg="1"/>
      <p:bldP spid="74" grpId="0" animBg="1"/>
      <p:bldP spid="75" grpId="0" animBg="1"/>
      <p:bldP spid="83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343150" y="490440"/>
            <a:ext cx="4403725" cy="4416425"/>
            <a:chOff x="1239280" y="166365"/>
            <a:chExt cx="6654565" cy="6375299"/>
          </a:xfrm>
        </p:grpSpPr>
        <p:grpSp>
          <p:nvGrpSpPr>
            <p:cNvPr id="19" name="Группа 18"/>
            <p:cNvGrpSpPr>
              <a:grpSpLocks/>
            </p:cNvGrpSpPr>
            <p:nvPr/>
          </p:nvGrpSpPr>
          <p:grpSpPr bwMode="auto">
            <a:xfrm>
              <a:off x="1266824" y="228961"/>
              <a:ext cx="6610348" cy="6312703"/>
              <a:chOff x="3142446" y="1285860"/>
              <a:chExt cx="2859107" cy="2859108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3142983" y="1285533"/>
                <a:ext cx="2857480" cy="103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3142983" y="1999613"/>
                <a:ext cx="2857480" cy="207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3142983" y="2714731"/>
                <a:ext cx="2857480" cy="103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3142983" y="3428812"/>
                <a:ext cx="2857480" cy="2076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3142983" y="4143930"/>
                <a:ext cx="2857480" cy="103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rot="5400000">
                <a:off x="3143044" y="2714213"/>
                <a:ext cx="2857360" cy="207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rot="5400000">
                <a:off x="2428155" y="2714213"/>
                <a:ext cx="2857360" cy="207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5400000">
                <a:off x="1713785" y="2714732"/>
                <a:ext cx="2857360" cy="1037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rot="5400000">
                <a:off x="4572303" y="2714732"/>
                <a:ext cx="2857360" cy="1038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rot="5400000">
                <a:off x="3857933" y="2714213"/>
                <a:ext cx="2857360" cy="2075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0" name="Дуга 39"/>
              <p:cNvSpPr/>
              <p:nvPr/>
            </p:nvSpPr>
            <p:spPr>
              <a:xfrm>
                <a:off x="3142983" y="1285533"/>
                <a:ext cx="2857480" cy="2858397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1" name="Дуга 40"/>
              <p:cNvSpPr/>
              <p:nvPr/>
            </p:nvSpPr>
            <p:spPr>
              <a:xfrm rot="5400000">
                <a:off x="3142525" y="1285992"/>
                <a:ext cx="2858397" cy="2857480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2" name="Дуга 41"/>
              <p:cNvSpPr/>
              <p:nvPr/>
            </p:nvSpPr>
            <p:spPr>
              <a:xfrm rot="10800000">
                <a:off x="3142983" y="1285533"/>
                <a:ext cx="2857480" cy="2858397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43" name="Дуга 42"/>
              <p:cNvSpPr/>
              <p:nvPr/>
            </p:nvSpPr>
            <p:spPr>
              <a:xfrm rot="16200000">
                <a:off x="3142525" y="1285992"/>
                <a:ext cx="2858397" cy="2857480"/>
              </a:xfrm>
              <a:prstGeom prst="arc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 rot="10800000" flipV="1">
              <a:off x="1256073" y="230530"/>
              <a:ext cx="6637772" cy="631113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18" name="Прямая соединительная линия 20"/>
            <p:cNvCxnSpPr>
              <a:cxnSpLocks noChangeShapeType="1"/>
            </p:cNvCxnSpPr>
            <p:nvPr/>
          </p:nvCxnSpPr>
          <p:spPr bwMode="auto">
            <a:xfrm>
              <a:off x="1239280" y="166365"/>
              <a:ext cx="6578600" cy="6311901"/>
            </a:xfrm>
            <a:prstGeom prst="line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928110" y="652189"/>
              <a:ext cx="3288901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261214" y="1156347"/>
              <a:ext cx="4665873" cy="22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222831" y="5606681"/>
              <a:ext cx="4668271" cy="229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932908" y="6106255"/>
              <a:ext cx="3288901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21547" y="3376823"/>
              <a:ext cx="4445751" cy="479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5400000">
              <a:off x="4676624" y="3382606"/>
              <a:ext cx="4445751" cy="239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144877" y="3390628"/>
              <a:ext cx="3155566" cy="239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5862722" y="3382607"/>
              <a:ext cx="3157858" cy="239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Овал 2"/>
          <p:cNvSpPr/>
          <p:nvPr/>
        </p:nvSpPr>
        <p:spPr>
          <a:xfrm>
            <a:off x="2953139" y="1117744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607054" y="1567247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032924" y="1120396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391671" y="1567247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586014" y="771186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305050" y="2656234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032924" y="4203762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6391671" y="3754258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677450" y="2658886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584983" y="4546586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604522" y="3754258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950607" y="4201108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3397517" y="4543934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491766" y="4843243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494298" y="477182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401081" y="768534"/>
            <a:ext cx="117050" cy="12259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208322" y="5214950"/>
            <a:ext cx="67164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Горизонтальные, вертикальные,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диаметрально противоположные точки на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числовой окружности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47482 -7.40741E-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533 L 0.47673 0.00555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63583 " pathEditMode="relative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3583 " pathEditMode="relative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18519E-6 L -0.41354 -5.18519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18519E-6 L 0.41354 -5.18519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921 L 3.61111E-6 -0.4495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1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787 L -0.00226 0.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2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115 0.55116 " pathEditMode="relative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417 L 0.23715 -0.5511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278 L -3.05556E-6 -0.4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44 L -0.00191 0.446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3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628 -0.54467 " pathEditMode="relative" ptsTypes="AA">
                                      <p:cBhvr>
                                        <p:cTn id="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1042 L 0.23698 0.5486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1" grpId="0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2"/>
          <p:cNvGrpSpPr/>
          <p:nvPr/>
        </p:nvGrpSpPr>
        <p:grpSpPr>
          <a:xfrm>
            <a:off x="1504950" y="489674"/>
            <a:ext cx="5750935" cy="6045200"/>
            <a:chOff x="2222622" y="489674"/>
            <a:chExt cx="5750935" cy="6045200"/>
          </a:xfrm>
        </p:grpSpPr>
        <p:sp>
          <p:nvSpPr>
            <p:cNvPr id="167" name="Дуга 166"/>
            <p:cNvSpPr/>
            <p:nvPr/>
          </p:nvSpPr>
          <p:spPr>
            <a:xfrm rot="15621546">
              <a:off x="2075490" y="636806"/>
              <a:ext cx="6045200" cy="5750935"/>
            </a:xfrm>
            <a:prstGeom prst="arc">
              <a:avLst>
                <a:gd name="adj1" fmla="val 18464723"/>
                <a:gd name="adj2" fmla="val 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0" name="Прямая соединительная линия 169"/>
            <p:cNvCxnSpPr>
              <a:stCxn id="167" idx="0"/>
            </p:cNvCxnSpPr>
            <p:nvPr/>
          </p:nvCxnSpPr>
          <p:spPr>
            <a:xfrm rot="5400000" flipH="1" flipV="1">
              <a:off x="2435908" y="2041530"/>
              <a:ext cx="170771" cy="1201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>
              <a:stCxn id="167" idx="0"/>
            </p:cNvCxnSpPr>
            <p:nvPr/>
          </p:nvCxnSpPr>
          <p:spPr>
            <a:xfrm rot="5400000" flipH="1" flipV="1">
              <a:off x="2524808" y="1997080"/>
              <a:ext cx="126321" cy="14536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Группа 178"/>
          <p:cNvGrpSpPr/>
          <p:nvPr/>
        </p:nvGrpSpPr>
        <p:grpSpPr>
          <a:xfrm>
            <a:off x="1460500" y="543226"/>
            <a:ext cx="6045200" cy="5750935"/>
            <a:chOff x="2193958" y="543226"/>
            <a:chExt cx="6045200" cy="5750935"/>
          </a:xfrm>
        </p:grpSpPr>
        <p:sp>
          <p:nvSpPr>
            <p:cNvPr id="168" name="Дуга 167"/>
            <p:cNvSpPr/>
            <p:nvPr/>
          </p:nvSpPr>
          <p:spPr>
            <a:xfrm rot="9192857">
              <a:off x="2193958" y="543226"/>
              <a:ext cx="6045200" cy="5750935"/>
            </a:xfrm>
            <a:prstGeom prst="arc">
              <a:avLst>
                <a:gd name="adj1" fmla="val 18540445"/>
                <a:gd name="adj2" fmla="val 102097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75" name="Прямая соединительная линия 174"/>
            <p:cNvCxnSpPr>
              <a:stCxn id="168" idx="2"/>
            </p:cNvCxnSpPr>
            <p:nvPr/>
          </p:nvCxnSpPr>
          <p:spPr>
            <a:xfrm rot="16200000" flipH="1">
              <a:off x="2427557" y="4751658"/>
              <a:ext cx="106891" cy="369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>
            <a:xfrm rot="16200000" flipH="1">
              <a:off x="2482850" y="4697415"/>
              <a:ext cx="88900" cy="889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4883150" y="1617637"/>
            <a:ext cx="4267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Длина дуги равна длине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единичного отрезка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56035" name="Object 3"/>
          <p:cNvGraphicFramePr>
            <a:graphicFrameLocks noChangeAspect="1"/>
          </p:cNvGraphicFramePr>
          <p:nvPr/>
        </p:nvGraphicFramePr>
        <p:xfrm>
          <a:off x="5221310" y="2786058"/>
          <a:ext cx="2565400" cy="720725"/>
        </p:xfrm>
        <a:graphic>
          <a:graphicData uri="http://schemas.openxmlformats.org/presentationml/2006/ole">
            <p:oleObj spid="_x0000_s37890" name="Equation" r:id="rId4" imgW="723600" imgH="203040" progId="Equation.DSMT4">
              <p:embed/>
            </p:oleObj>
          </a:graphicData>
        </a:graphic>
      </p:graphicFrame>
      <p:graphicFrame>
        <p:nvGraphicFramePr>
          <p:cNvPr id="556037" name="Object 5"/>
          <p:cNvGraphicFramePr>
            <a:graphicFrameLocks noChangeAspect="1"/>
          </p:cNvGraphicFramePr>
          <p:nvPr/>
        </p:nvGraphicFramePr>
        <p:xfrm>
          <a:off x="5194323" y="1928802"/>
          <a:ext cx="2735263" cy="576262"/>
        </p:xfrm>
        <a:graphic>
          <a:graphicData uri="http://schemas.openxmlformats.org/presentationml/2006/ole">
            <p:oleObj spid="_x0000_s37891" name="Equation" r:id="rId5" imgW="965160" imgH="203040" progId="Equation.DSMT4">
              <p:embed/>
            </p:oleObj>
          </a:graphicData>
        </a:graphic>
      </p:graphicFrame>
      <p:graphicFrame>
        <p:nvGraphicFramePr>
          <p:cNvPr id="556039" name="Object 7"/>
          <p:cNvGraphicFramePr>
            <a:graphicFrameLocks noChangeAspect="1"/>
          </p:cNvGraphicFramePr>
          <p:nvPr/>
        </p:nvGraphicFramePr>
        <p:xfrm>
          <a:off x="5521256" y="3429000"/>
          <a:ext cx="1836826" cy="806464"/>
        </p:xfrm>
        <a:graphic>
          <a:graphicData uri="http://schemas.openxmlformats.org/presentationml/2006/ole">
            <p:oleObj spid="_x0000_s37892" name="Equation" r:id="rId6" imgW="520560" imgH="228600" progId="Equation.DSMT4">
              <p:embed/>
            </p:oleObj>
          </a:graphicData>
        </a:graphic>
      </p:graphicFrame>
      <p:grpSp>
        <p:nvGrpSpPr>
          <p:cNvPr id="87" name="Группа 86"/>
          <p:cNvGrpSpPr/>
          <p:nvPr/>
        </p:nvGrpSpPr>
        <p:grpSpPr>
          <a:xfrm>
            <a:off x="195201" y="6350"/>
            <a:ext cx="4376800" cy="6902450"/>
            <a:chOff x="195200" y="6350"/>
            <a:chExt cx="4469953" cy="6902450"/>
          </a:xfrm>
        </p:grpSpPr>
        <p:cxnSp>
          <p:nvCxnSpPr>
            <p:cNvPr id="22" name="Прямая со стрелкой 21"/>
            <p:cNvCxnSpPr/>
            <p:nvPr/>
          </p:nvCxnSpPr>
          <p:spPr>
            <a:xfrm rot="5400000" flipH="1" flipV="1">
              <a:off x="431819" y="3434556"/>
              <a:ext cx="6858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0" name="Группа 96"/>
            <p:cNvGrpSpPr/>
            <p:nvPr/>
          </p:nvGrpSpPr>
          <p:grpSpPr>
            <a:xfrm>
              <a:off x="3079802" y="1976436"/>
              <a:ext cx="1422400" cy="1422400"/>
              <a:chOff x="3811702" y="1788998"/>
              <a:chExt cx="1422400" cy="1422400"/>
            </a:xfrm>
          </p:grpSpPr>
          <p:sp>
            <p:nvSpPr>
              <p:cNvPr id="89" name="Дуга 88"/>
              <p:cNvSpPr/>
              <p:nvPr/>
            </p:nvSpPr>
            <p:spPr>
              <a:xfrm rot="18159538">
                <a:off x="3811702" y="1788998"/>
                <a:ext cx="1422400" cy="1422400"/>
              </a:xfrm>
              <a:prstGeom prst="arc">
                <a:avLst>
                  <a:gd name="adj1" fmla="val 16458047"/>
                  <a:gd name="adj2" fmla="val 20092226"/>
                </a:avLst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94" name="Прямая соединительная линия 93"/>
              <p:cNvCxnSpPr>
                <a:endCxn id="89" idx="0"/>
              </p:cNvCxnSpPr>
              <p:nvPr/>
            </p:nvCxnSpPr>
            <p:spPr>
              <a:xfrm rot="5400000">
                <a:off x="3930954" y="1964940"/>
                <a:ext cx="131305" cy="839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>
                <a:endCxn id="89" idx="0"/>
              </p:cNvCxnSpPr>
              <p:nvPr/>
            </p:nvCxnSpPr>
            <p:spPr>
              <a:xfrm rot="10800000" flipV="1">
                <a:off x="3954612" y="1985731"/>
                <a:ext cx="128438" cy="8685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1" name="Группа 106"/>
            <p:cNvGrpSpPr/>
            <p:nvPr/>
          </p:nvGrpSpPr>
          <p:grpSpPr>
            <a:xfrm>
              <a:off x="3151649" y="3606800"/>
              <a:ext cx="1114347" cy="1291975"/>
              <a:chOff x="3883549" y="4019335"/>
              <a:chExt cx="1114347" cy="1291975"/>
            </a:xfrm>
          </p:grpSpPr>
          <p:sp>
            <p:nvSpPr>
              <p:cNvPr id="90" name="Дуга 89"/>
              <p:cNvSpPr/>
              <p:nvPr/>
            </p:nvSpPr>
            <p:spPr>
              <a:xfrm rot="8269896">
                <a:off x="3883549" y="4019335"/>
                <a:ext cx="1114347" cy="1291975"/>
              </a:xfrm>
              <a:prstGeom prst="arc">
                <a:avLst>
                  <a:gd name="adj1" fmla="val 18067883"/>
                  <a:gd name="adj2" fmla="val 570754"/>
                </a:avLst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3978278" y="4984750"/>
                <a:ext cx="133350" cy="158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4" name="Прямая соединительная линия 103"/>
              <p:cNvCxnSpPr>
                <a:stCxn id="90" idx="2"/>
              </p:cNvCxnSpPr>
              <p:nvPr/>
            </p:nvCxnSpPr>
            <p:spPr>
              <a:xfrm rot="16200000" flipH="1">
                <a:off x="3906524" y="5030474"/>
                <a:ext cx="151077" cy="24178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8" name="Овал 37"/>
            <p:cNvSpPr/>
            <p:nvPr/>
          </p:nvSpPr>
          <p:spPr>
            <a:xfrm>
              <a:off x="974660" y="2003715"/>
              <a:ext cx="2889250" cy="2831882"/>
            </a:xfrm>
            <a:prstGeom prst="ellipse">
              <a:avLst/>
            </a:prstGeom>
            <a:noFill/>
            <a:ln w="57150"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39650" y="544512"/>
              <a:ext cx="43116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" name="Овал 2"/>
            <p:cNvSpPr/>
            <p:nvPr/>
          </p:nvSpPr>
          <p:spPr>
            <a:xfrm>
              <a:off x="2352610" y="3384550"/>
              <a:ext cx="88900" cy="88900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3795650" y="6304753"/>
              <a:ext cx="88900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3795650" y="3429000"/>
              <a:ext cx="88900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3848535" y="32686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6"/>
                  </a:solidFill>
                </a:rPr>
                <a:t>0</a:t>
              </a:r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95550" y="221511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6"/>
                  </a:solidFill>
                </a:rPr>
                <a:t>1</a:t>
              </a:r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05205" y="35743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6"/>
                  </a:solidFill>
                </a:rPr>
                <a:t>2</a:t>
              </a:r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445810">
              <a:off x="1607721" y="21467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6"/>
                  </a:solidFill>
                </a:rPr>
                <a:t>2</a:t>
              </a:r>
              <a:endParaRPr lang="ru-RU" dirty="0">
                <a:solidFill>
                  <a:schemeClr val="accent6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795650" y="1981198"/>
              <a:ext cx="88900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853102" y="1784350"/>
              <a:ext cx="241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6"/>
                  </a:solidFill>
                </a:rPr>
                <a:t>1</a:t>
              </a:r>
              <a:endParaRPr lang="ru-RU" dirty="0">
                <a:solidFill>
                  <a:schemeClr val="accent6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>
              <a:stCxn id="6" idx="1"/>
              <a:endCxn id="14" idx="1"/>
            </p:cNvCxnSpPr>
            <p:nvPr/>
          </p:nvCxnSpPr>
          <p:spPr>
            <a:xfrm rot="10800000" flipH="1">
              <a:off x="3848534" y="1969016"/>
              <a:ext cx="4567" cy="148428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95650" y="4857536"/>
              <a:ext cx="88900" cy="158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840100" y="462915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6"/>
                  </a:solidFill>
                </a:rPr>
                <a:t>-1</a:t>
              </a:r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3120" y="607695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6"/>
                  </a:solidFill>
                </a:rPr>
                <a:t>-2</a:t>
              </a:r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83350" y="427355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6"/>
                  </a:solidFill>
                </a:rPr>
                <a:t>-2</a:t>
              </a:r>
              <a:endParaRPr lang="ru-RU" dirty="0">
                <a:solidFill>
                  <a:schemeClr val="accent6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39650" y="6307134"/>
              <a:ext cx="43116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39650" y="1266828"/>
              <a:ext cx="43116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95200" y="1985960"/>
              <a:ext cx="43116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95200" y="2706684"/>
              <a:ext cx="43116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95200" y="3431381"/>
              <a:ext cx="43116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95200" y="4140200"/>
              <a:ext cx="43116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95200" y="4863305"/>
              <a:ext cx="43116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95200" y="5588795"/>
              <a:ext cx="431165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1128868" y="3479006"/>
              <a:ext cx="68580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-310422" y="3465510"/>
              <a:ext cx="68580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>
              <a:off x="-1031935" y="3450431"/>
              <a:ext cx="68580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rot="5400000">
              <a:off x="-1750278" y="3444081"/>
              <a:ext cx="68580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-2469419" y="3437731"/>
              <a:ext cx="68580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-3191726" y="3479006"/>
              <a:ext cx="6858000" cy="158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endCxn id="48" idx="6"/>
            </p:cNvCxnSpPr>
            <p:nvPr/>
          </p:nvCxnSpPr>
          <p:spPr>
            <a:xfrm>
              <a:off x="2270131" y="5573708"/>
              <a:ext cx="158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911163" y="3324228"/>
              <a:ext cx="137323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037994" y="30480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6"/>
                  </a:solidFill>
                </a:rPr>
                <a:t>3</a:t>
              </a:r>
              <a:endParaRPr lang="ru-RU" dirty="0">
                <a:solidFill>
                  <a:schemeClr val="accent6"/>
                </a:solidFill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 rot="16200000" flipH="1">
              <a:off x="3212645" y="4544607"/>
              <a:ext cx="89689" cy="73036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951100" y="4259818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6"/>
                  </a:solidFill>
                </a:rPr>
                <a:t>-1</a:t>
              </a:r>
              <a:endParaRPr lang="ru-RU" dirty="0">
                <a:solidFill>
                  <a:schemeClr val="accent6"/>
                </a:solidFill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919897" y="3514717"/>
              <a:ext cx="13335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960999" y="3431722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6"/>
                  </a:solidFill>
                </a:rPr>
                <a:t>-3</a:t>
              </a:r>
              <a:endParaRPr lang="ru-RU" dirty="0">
                <a:solidFill>
                  <a:schemeClr val="accent6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73400" y="6350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t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222619" y="2241766"/>
              <a:ext cx="634818" cy="1187405"/>
            </a:xfrm>
            <a:custGeom>
              <a:avLst/>
              <a:gdLst>
                <a:gd name="connsiteX0" fmla="*/ 634817 w 634818"/>
                <a:gd name="connsiteY0" fmla="*/ 1187405 h 1187405"/>
                <a:gd name="connsiteX1" fmla="*/ 628239 w 634818"/>
                <a:gd name="connsiteY1" fmla="*/ 1022944 h 1187405"/>
                <a:gd name="connsiteX2" fmla="*/ 595346 w 634818"/>
                <a:gd name="connsiteY2" fmla="*/ 848616 h 1187405"/>
                <a:gd name="connsiteX3" fmla="*/ 552587 w 634818"/>
                <a:gd name="connsiteY3" fmla="*/ 700602 h 1187405"/>
                <a:gd name="connsiteX4" fmla="*/ 499959 w 634818"/>
                <a:gd name="connsiteY4" fmla="*/ 575612 h 1187405"/>
                <a:gd name="connsiteX5" fmla="*/ 440754 w 634818"/>
                <a:gd name="connsiteY5" fmla="*/ 460490 h 1187405"/>
                <a:gd name="connsiteX6" fmla="*/ 358523 w 634818"/>
                <a:gd name="connsiteY6" fmla="*/ 335500 h 1187405"/>
                <a:gd name="connsiteX7" fmla="*/ 246690 w 634818"/>
                <a:gd name="connsiteY7" fmla="*/ 203931 h 1187405"/>
                <a:gd name="connsiteX8" fmla="*/ 154593 w 634818"/>
                <a:gd name="connsiteY8" fmla="*/ 118412 h 1187405"/>
                <a:gd name="connsiteX9" fmla="*/ 82230 w 634818"/>
                <a:gd name="connsiteY9" fmla="*/ 59206 h 1187405"/>
                <a:gd name="connsiteX10" fmla="*/ 0 w 634818"/>
                <a:gd name="connsiteY10" fmla="*/ 0 h 1187405"/>
                <a:gd name="connsiteX11" fmla="*/ 0 w 634818"/>
                <a:gd name="connsiteY11" fmla="*/ 0 h 11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4818" h="1187405">
                  <a:moveTo>
                    <a:pt x="634817" y="1187405"/>
                  </a:moveTo>
                  <a:cubicBezTo>
                    <a:pt x="634817" y="1133407"/>
                    <a:pt x="634818" y="1079409"/>
                    <a:pt x="628239" y="1022944"/>
                  </a:cubicBezTo>
                  <a:cubicBezTo>
                    <a:pt x="621661" y="966479"/>
                    <a:pt x="607955" y="902340"/>
                    <a:pt x="595346" y="848616"/>
                  </a:cubicBezTo>
                  <a:cubicBezTo>
                    <a:pt x="582737" y="794892"/>
                    <a:pt x="568485" y="746103"/>
                    <a:pt x="552587" y="700602"/>
                  </a:cubicBezTo>
                  <a:cubicBezTo>
                    <a:pt x="536689" y="655101"/>
                    <a:pt x="518598" y="615631"/>
                    <a:pt x="499959" y="575612"/>
                  </a:cubicBezTo>
                  <a:cubicBezTo>
                    <a:pt x="481320" y="535593"/>
                    <a:pt x="464327" y="500509"/>
                    <a:pt x="440754" y="460490"/>
                  </a:cubicBezTo>
                  <a:cubicBezTo>
                    <a:pt x="417181" y="420471"/>
                    <a:pt x="390867" y="378260"/>
                    <a:pt x="358523" y="335500"/>
                  </a:cubicBezTo>
                  <a:cubicBezTo>
                    <a:pt x="326179" y="292740"/>
                    <a:pt x="280678" y="240112"/>
                    <a:pt x="246690" y="203931"/>
                  </a:cubicBezTo>
                  <a:cubicBezTo>
                    <a:pt x="212702" y="167750"/>
                    <a:pt x="182003" y="142533"/>
                    <a:pt x="154593" y="118412"/>
                  </a:cubicBezTo>
                  <a:cubicBezTo>
                    <a:pt x="127183" y="94291"/>
                    <a:pt x="107996" y="78941"/>
                    <a:pt x="82230" y="59206"/>
                  </a:cubicBezTo>
                  <a:cubicBezTo>
                    <a:pt x="56465" y="39471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3795650" y="539750"/>
              <a:ext cx="8890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1728725" y="2117725"/>
              <a:ext cx="88900" cy="4445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3194779" y="2198686"/>
              <a:ext cx="88900" cy="8890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3751200" y="1981198"/>
              <a:ext cx="13335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>
              <a:off x="3795650" y="4851400"/>
              <a:ext cx="88900" cy="158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>
              <a:off x="1715155" y="4664945"/>
              <a:ext cx="116040" cy="4445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/>
            <p:cNvCxnSpPr/>
            <p:nvPr/>
          </p:nvCxnSpPr>
          <p:spPr>
            <a:xfrm rot="10800000" flipV="1">
              <a:off x="3757560" y="3429000"/>
              <a:ext cx="177800" cy="1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42" name="Группа 77"/>
            <p:cNvGrpSpPr/>
            <p:nvPr/>
          </p:nvGrpSpPr>
          <p:grpSpPr>
            <a:xfrm>
              <a:off x="4004727" y="2860503"/>
              <a:ext cx="660426" cy="519817"/>
              <a:chOff x="4004727" y="2860503"/>
              <a:chExt cx="660426" cy="519817"/>
            </a:xfrm>
          </p:grpSpPr>
          <p:sp>
            <p:nvSpPr>
              <p:cNvPr id="75" name="Выгнутая вниз стрелка 74"/>
              <p:cNvSpPr/>
              <p:nvPr/>
            </p:nvSpPr>
            <p:spPr>
              <a:xfrm rot="15304395">
                <a:off x="3833153" y="3032077"/>
                <a:ext cx="519817" cy="176670"/>
              </a:xfrm>
              <a:prstGeom prst="curvedUpArrow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089354" y="2883914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>
                    <a:solidFill>
                      <a:schemeClr val="bg1"/>
                    </a:solidFill>
                  </a:rPr>
                  <a:t>«+»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3416300" y="3162300"/>
              <a:ext cx="444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A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3827367" y="1065413"/>
              <a:ext cx="643953" cy="646331"/>
              <a:chOff x="3827367" y="1065413"/>
              <a:chExt cx="643953" cy="646331"/>
            </a:xfrm>
          </p:grpSpPr>
          <p:sp>
            <p:nvSpPr>
              <p:cNvPr id="80" name="Овал 79"/>
              <p:cNvSpPr/>
              <p:nvPr/>
            </p:nvSpPr>
            <p:spPr>
              <a:xfrm>
                <a:off x="3827367" y="1473200"/>
                <a:ext cx="88900" cy="889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892315" y="1065413"/>
                <a:ext cx="5790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schemeClr val="accent6"/>
                    </a:solidFill>
                  </a:rPr>
                  <a:t>М</a:t>
                </a:r>
                <a:endParaRPr lang="ru-RU" sz="3600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85" name="Группа 84"/>
            <p:cNvGrpSpPr/>
            <p:nvPr/>
          </p:nvGrpSpPr>
          <p:grpSpPr>
            <a:xfrm>
              <a:off x="2597927" y="1357298"/>
              <a:ext cx="409086" cy="749219"/>
              <a:chOff x="2597927" y="1357298"/>
              <a:chExt cx="409086" cy="749219"/>
            </a:xfrm>
          </p:grpSpPr>
          <p:sp>
            <p:nvSpPr>
              <p:cNvPr id="82" name="Овал 81"/>
              <p:cNvSpPr/>
              <p:nvPr/>
            </p:nvSpPr>
            <p:spPr>
              <a:xfrm>
                <a:off x="2749550" y="2017617"/>
                <a:ext cx="88900" cy="889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597927" y="1357298"/>
                <a:ext cx="40908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>
                    <a:solidFill>
                      <a:schemeClr val="accent6"/>
                    </a:solidFill>
                  </a:rPr>
                  <a:t>Т</a:t>
                </a:r>
                <a:endParaRPr lang="ru-RU" sz="3600" dirty="0">
                  <a:solidFill>
                    <a:schemeClr val="accent6"/>
                  </a:solidFill>
                </a:endParaRPr>
              </a:p>
            </p:txBody>
          </p:sp>
        </p:grpSp>
      </p:grpSp>
      <p:sp>
        <p:nvSpPr>
          <p:cNvPr id="86" name="Прямоугольник 85"/>
          <p:cNvSpPr/>
          <p:nvPr/>
        </p:nvSpPr>
        <p:spPr>
          <a:xfrm>
            <a:off x="4643889" y="357166"/>
            <a:ext cx="45001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Числовая </a:t>
            </a:r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окружность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5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79450" y="1688308"/>
            <a:ext cx="3463925" cy="3475037"/>
            <a:chOff x="1426" y="139"/>
            <a:chExt cx="2907" cy="2903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440" y="153"/>
              <a:ext cx="2880" cy="2880"/>
              <a:chOff x="1431" y="144"/>
              <a:chExt cx="2880" cy="2880"/>
            </a:xfrm>
          </p:grpSpPr>
          <p:grpSp>
            <p:nvGrpSpPr>
              <p:cNvPr id="4" name="Группа 90"/>
              <p:cNvGrpSpPr>
                <a:grpSpLocks/>
              </p:cNvGrpSpPr>
              <p:nvPr/>
            </p:nvGrpSpPr>
            <p:grpSpPr bwMode="auto">
              <a:xfrm>
                <a:off x="1431" y="144"/>
                <a:ext cx="2880" cy="2880"/>
                <a:chOff x="3142446" y="1285860"/>
                <a:chExt cx="2859108" cy="2859108"/>
              </a:xfrm>
            </p:grpSpPr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3143439" y="1285860"/>
                  <a:ext cx="2857123" cy="198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3143439" y="2000637"/>
                  <a:ext cx="2857123" cy="992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3143439" y="2714421"/>
                  <a:ext cx="2857123" cy="198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3143439" y="3429198"/>
                  <a:ext cx="2857123" cy="993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>
                  <a:off x="3143439" y="4142983"/>
                  <a:ext cx="2857123" cy="198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 rot="5400000">
                  <a:off x="3143439" y="2714421"/>
                  <a:ext cx="2857123" cy="198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 rot="5400000">
                  <a:off x="2429158" y="2714917"/>
                  <a:ext cx="2857123" cy="993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 rot="5400000">
                  <a:off x="1714877" y="2714421"/>
                  <a:ext cx="2857123" cy="198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Прямая соединительная линия 33"/>
                <p:cNvCxnSpPr/>
                <p:nvPr/>
              </p:nvCxnSpPr>
              <p:spPr>
                <a:xfrm rot="5400000">
                  <a:off x="4572000" y="2714421"/>
                  <a:ext cx="2857123" cy="1985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единительная линия 34"/>
                <p:cNvCxnSpPr/>
                <p:nvPr/>
              </p:nvCxnSpPr>
              <p:spPr>
                <a:xfrm rot="5400000">
                  <a:off x="3857720" y="2714917"/>
                  <a:ext cx="2857123" cy="992"/>
                </a:xfrm>
                <a:prstGeom prst="line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6" name="Дуга 35"/>
                <p:cNvSpPr/>
                <p:nvPr/>
              </p:nvSpPr>
              <p:spPr>
                <a:xfrm>
                  <a:off x="3143439" y="1285860"/>
                  <a:ext cx="2857123" cy="2857123"/>
                </a:xfrm>
                <a:prstGeom prst="arc">
                  <a:avLst/>
                </a:prstGeom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7" name="Дуга 102"/>
                <p:cNvSpPr>
                  <a:spLocks noChangeArrowheads="1"/>
                </p:cNvSpPr>
                <p:nvPr/>
              </p:nvSpPr>
              <p:spPr bwMode="auto">
                <a:xfrm rot="5400000">
                  <a:off x="3143439" y="1285860"/>
                  <a:ext cx="2857123" cy="2857123"/>
                </a:xfrm>
                <a:custGeom>
                  <a:avLst/>
                  <a:gdLst>
                    <a:gd name="T0" fmla="*/ 1428762 w 2857520"/>
                    <a:gd name="T1" fmla="*/ 0 h 2857520"/>
                    <a:gd name="T2" fmla="*/ 1428760 w 2857520"/>
                    <a:gd name="T3" fmla="*/ 1428760 h 2857520"/>
                    <a:gd name="T4" fmla="*/ 2857520 w 2857520"/>
                    <a:gd name="T5" fmla="*/ 1428760 h 2857520"/>
                    <a:gd name="T6" fmla="*/ 11796480 60000 65536"/>
                    <a:gd name="T7" fmla="*/ 11796480 60000 65536"/>
                    <a:gd name="T8" fmla="*/ 5898240 60000 65536"/>
                    <a:gd name="T9" fmla="*/ 1428762 w 2857520"/>
                    <a:gd name="T10" fmla="*/ 0 h 2857520"/>
                    <a:gd name="T11" fmla="*/ 2857520 w 2857520"/>
                    <a:gd name="T12" fmla="*/ 1428760 h 28575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7520" h="2857520" stroke="0">
                      <a:moveTo>
                        <a:pt x="1428762" y="0"/>
                      </a:moveTo>
                      <a:lnTo>
                        <a:pt x="1428761" y="0"/>
                      </a:lnTo>
                      <a:cubicBezTo>
                        <a:pt x="2217843" y="1"/>
                        <a:pt x="2857520" y="639678"/>
                        <a:pt x="2857520" y="1428760"/>
                      </a:cubicBezTo>
                      <a:cubicBezTo>
                        <a:pt x="2857520" y="1428760"/>
                        <a:pt x="2857519" y="1428761"/>
                        <a:pt x="2857519" y="1428762"/>
                      </a:cubicBezTo>
                      <a:lnTo>
                        <a:pt x="1428760" y="1428760"/>
                      </a:lnTo>
                      <a:close/>
                    </a:path>
                    <a:path w="2857520" h="2857520" fill="none">
                      <a:moveTo>
                        <a:pt x="1428762" y="0"/>
                      </a:moveTo>
                      <a:lnTo>
                        <a:pt x="1428761" y="0"/>
                      </a:lnTo>
                      <a:cubicBezTo>
                        <a:pt x="2217843" y="1"/>
                        <a:pt x="2857520" y="639678"/>
                        <a:pt x="2857520" y="1428760"/>
                      </a:cubicBezTo>
                      <a:cubicBezTo>
                        <a:pt x="2857520" y="1428760"/>
                        <a:pt x="2857519" y="1428761"/>
                        <a:pt x="2857519" y="1428762"/>
                      </a:cubicBezTo>
                    </a:path>
                  </a:pathLst>
                </a:custGeom>
                <a:noFill/>
                <a:ln w="9525" algn="ctr">
                  <a:solidFill>
                    <a:srgbClr val="F9F9F9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Дуга 103"/>
                <p:cNvSpPr>
                  <a:spLocks noChangeArrowheads="1"/>
                </p:cNvSpPr>
                <p:nvPr/>
              </p:nvSpPr>
              <p:spPr bwMode="auto">
                <a:xfrm rot="10800000">
                  <a:off x="3143439" y="1285860"/>
                  <a:ext cx="2857123" cy="2857123"/>
                </a:xfrm>
                <a:custGeom>
                  <a:avLst/>
                  <a:gdLst>
                    <a:gd name="T0" fmla="*/ 1428762 w 2857520"/>
                    <a:gd name="T1" fmla="*/ 0 h 2857520"/>
                    <a:gd name="T2" fmla="*/ 1428760 w 2857520"/>
                    <a:gd name="T3" fmla="*/ 1428760 h 2857520"/>
                    <a:gd name="T4" fmla="*/ 2857520 w 2857520"/>
                    <a:gd name="T5" fmla="*/ 1428760 h 2857520"/>
                    <a:gd name="T6" fmla="*/ 11796480 60000 65536"/>
                    <a:gd name="T7" fmla="*/ 11796480 60000 65536"/>
                    <a:gd name="T8" fmla="*/ 5898240 60000 65536"/>
                    <a:gd name="T9" fmla="*/ 1428762 w 2857520"/>
                    <a:gd name="T10" fmla="*/ 0 h 2857520"/>
                    <a:gd name="T11" fmla="*/ 2857520 w 2857520"/>
                    <a:gd name="T12" fmla="*/ 1428760 h 28575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7520" h="2857520" stroke="0">
                      <a:moveTo>
                        <a:pt x="1428762" y="0"/>
                      </a:moveTo>
                      <a:lnTo>
                        <a:pt x="1428761" y="0"/>
                      </a:lnTo>
                      <a:cubicBezTo>
                        <a:pt x="2217843" y="1"/>
                        <a:pt x="2857520" y="639678"/>
                        <a:pt x="2857520" y="1428760"/>
                      </a:cubicBezTo>
                      <a:cubicBezTo>
                        <a:pt x="2857520" y="1428760"/>
                        <a:pt x="2857519" y="1428761"/>
                        <a:pt x="2857519" y="1428762"/>
                      </a:cubicBezTo>
                      <a:lnTo>
                        <a:pt x="1428760" y="1428760"/>
                      </a:lnTo>
                      <a:close/>
                    </a:path>
                    <a:path w="2857520" h="2857520" fill="none">
                      <a:moveTo>
                        <a:pt x="1428762" y="0"/>
                      </a:moveTo>
                      <a:lnTo>
                        <a:pt x="1428761" y="0"/>
                      </a:lnTo>
                      <a:cubicBezTo>
                        <a:pt x="2217843" y="1"/>
                        <a:pt x="2857520" y="639678"/>
                        <a:pt x="2857520" y="1428760"/>
                      </a:cubicBezTo>
                      <a:cubicBezTo>
                        <a:pt x="2857520" y="1428760"/>
                        <a:pt x="2857519" y="1428761"/>
                        <a:pt x="2857519" y="1428762"/>
                      </a:cubicBezTo>
                    </a:path>
                  </a:pathLst>
                </a:custGeom>
                <a:noFill/>
                <a:ln w="9525" algn="ctr">
                  <a:solidFill>
                    <a:srgbClr val="F9F9F9"/>
                  </a:solidFill>
                  <a:miter lim="800000"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Дуга 104"/>
                <p:cNvSpPr>
                  <a:spLocks noChangeArrowheads="1"/>
                </p:cNvSpPr>
                <p:nvPr/>
              </p:nvSpPr>
              <p:spPr bwMode="auto">
                <a:xfrm rot="-5400000">
                  <a:off x="3143439" y="1285860"/>
                  <a:ext cx="2857123" cy="2857123"/>
                </a:xfrm>
                <a:custGeom>
                  <a:avLst/>
                  <a:gdLst>
                    <a:gd name="T0" fmla="*/ 1428762 w 2857520"/>
                    <a:gd name="T1" fmla="*/ 0 h 2857520"/>
                    <a:gd name="T2" fmla="*/ 1428760 w 2857520"/>
                    <a:gd name="T3" fmla="*/ 1428760 h 2857520"/>
                    <a:gd name="T4" fmla="*/ 2857520 w 2857520"/>
                    <a:gd name="T5" fmla="*/ 1428760 h 2857520"/>
                    <a:gd name="T6" fmla="*/ 11796480 60000 65536"/>
                    <a:gd name="T7" fmla="*/ 11796480 60000 65536"/>
                    <a:gd name="T8" fmla="*/ 5898240 60000 65536"/>
                    <a:gd name="T9" fmla="*/ 1428762 w 2857520"/>
                    <a:gd name="T10" fmla="*/ 0 h 2857520"/>
                    <a:gd name="T11" fmla="*/ 2857520 w 2857520"/>
                    <a:gd name="T12" fmla="*/ 1428760 h 28575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57520" h="2857520" stroke="0">
                      <a:moveTo>
                        <a:pt x="1428762" y="0"/>
                      </a:moveTo>
                      <a:lnTo>
                        <a:pt x="1428761" y="0"/>
                      </a:lnTo>
                      <a:cubicBezTo>
                        <a:pt x="2217843" y="1"/>
                        <a:pt x="2857520" y="639678"/>
                        <a:pt x="2857520" y="1428760"/>
                      </a:cubicBezTo>
                      <a:cubicBezTo>
                        <a:pt x="2857520" y="1428760"/>
                        <a:pt x="2857519" y="1428761"/>
                        <a:pt x="2857519" y="1428762"/>
                      </a:cubicBezTo>
                      <a:lnTo>
                        <a:pt x="1428760" y="1428760"/>
                      </a:lnTo>
                      <a:close/>
                    </a:path>
                    <a:path w="2857520" h="2857520" fill="none">
                      <a:moveTo>
                        <a:pt x="1428762" y="0"/>
                      </a:moveTo>
                      <a:lnTo>
                        <a:pt x="1428761" y="0"/>
                      </a:lnTo>
                      <a:cubicBezTo>
                        <a:pt x="2217843" y="1"/>
                        <a:pt x="2857520" y="639678"/>
                        <a:pt x="2857520" y="1428760"/>
                      </a:cubicBezTo>
                      <a:cubicBezTo>
                        <a:pt x="2857520" y="1428760"/>
                        <a:pt x="2857519" y="1428761"/>
                        <a:pt x="2857519" y="1428762"/>
                      </a:cubicBezTo>
                    </a:path>
                  </a:pathLst>
                </a:custGeom>
                <a:noFill/>
                <a:ln w="9525" algn="ctr">
                  <a:solidFill>
                    <a:srgbClr val="F9F9F9"/>
                  </a:solidFill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H="1">
                <a:off x="1432" y="154"/>
                <a:ext cx="2864" cy="286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1435" y="148"/>
                <a:ext cx="2864" cy="286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1847" y="2594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8" name="Oval 32"/>
            <p:cNvSpPr>
              <a:spLocks noChangeArrowheads="1"/>
            </p:cNvSpPr>
            <p:nvPr/>
          </p:nvSpPr>
          <p:spPr bwMode="auto">
            <a:xfrm>
              <a:off x="1619" y="2298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9" name="Oval 33"/>
            <p:cNvSpPr>
              <a:spLocks noChangeArrowheads="1"/>
            </p:cNvSpPr>
            <p:nvPr/>
          </p:nvSpPr>
          <p:spPr bwMode="auto">
            <a:xfrm>
              <a:off x="1426" y="1577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" name="Oval 34"/>
            <p:cNvSpPr>
              <a:spLocks noChangeArrowheads="1"/>
            </p:cNvSpPr>
            <p:nvPr/>
          </p:nvSpPr>
          <p:spPr bwMode="auto">
            <a:xfrm>
              <a:off x="1618" y="860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auto">
            <a:xfrm>
              <a:off x="2147" y="331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2" name="Oval 36"/>
            <p:cNvSpPr>
              <a:spLocks noChangeArrowheads="1"/>
            </p:cNvSpPr>
            <p:nvPr/>
          </p:nvSpPr>
          <p:spPr bwMode="auto">
            <a:xfrm>
              <a:off x="3882" y="2595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" name="Oval 37"/>
            <p:cNvSpPr>
              <a:spLocks noChangeArrowheads="1"/>
            </p:cNvSpPr>
            <p:nvPr/>
          </p:nvSpPr>
          <p:spPr bwMode="auto">
            <a:xfrm>
              <a:off x="3585" y="2824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auto">
            <a:xfrm>
              <a:off x="4109" y="2302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5" name="Oval 39"/>
            <p:cNvSpPr>
              <a:spLocks noChangeArrowheads="1"/>
            </p:cNvSpPr>
            <p:nvPr/>
          </p:nvSpPr>
          <p:spPr bwMode="auto">
            <a:xfrm>
              <a:off x="2147" y="2824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Oval 40"/>
            <p:cNvSpPr>
              <a:spLocks noChangeArrowheads="1"/>
            </p:cNvSpPr>
            <p:nvPr/>
          </p:nvSpPr>
          <p:spPr bwMode="auto">
            <a:xfrm>
              <a:off x="2864" y="3014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7" name="Oval 41"/>
            <p:cNvSpPr>
              <a:spLocks noChangeArrowheads="1"/>
            </p:cNvSpPr>
            <p:nvPr/>
          </p:nvSpPr>
          <p:spPr bwMode="auto">
            <a:xfrm>
              <a:off x="2866" y="139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8" name="Oval 42"/>
            <p:cNvSpPr>
              <a:spLocks noChangeArrowheads="1"/>
            </p:cNvSpPr>
            <p:nvPr/>
          </p:nvSpPr>
          <p:spPr bwMode="auto">
            <a:xfrm>
              <a:off x="3584" y="331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9" name="Oval 43"/>
            <p:cNvSpPr>
              <a:spLocks noChangeArrowheads="1"/>
            </p:cNvSpPr>
            <p:nvPr/>
          </p:nvSpPr>
          <p:spPr bwMode="auto">
            <a:xfrm>
              <a:off x="3882" y="558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0" name="Oval 44"/>
            <p:cNvSpPr>
              <a:spLocks noChangeArrowheads="1"/>
            </p:cNvSpPr>
            <p:nvPr/>
          </p:nvSpPr>
          <p:spPr bwMode="auto">
            <a:xfrm>
              <a:off x="4111" y="860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1" name="Oval 45"/>
            <p:cNvSpPr>
              <a:spLocks noChangeArrowheads="1"/>
            </p:cNvSpPr>
            <p:nvPr/>
          </p:nvSpPr>
          <p:spPr bwMode="auto">
            <a:xfrm>
              <a:off x="4305" y="1579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22" name="Oval 46"/>
            <p:cNvSpPr>
              <a:spLocks noChangeArrowheads="1"/>
            </p:cNvSpPr>
            <p:nvPr/>
          </p:nvSpPr>
          <p:spPr bwMode="auto">
            <a:xfrm>
              <a:off x="1847" y="560"/>
              <a:ext cx="28" cy="2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</p:grpSp>
      <p:graphicFrame>
        <p:nvGraphicFramePr>
          <p:cNvPr id="43" name="Объект 42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p:oleObj spid="_x0000_s44034" name="Equation" r:id="rId4" imgW="914400" imgH="198720" progId="Equation.DSMT4">
              <p:embed/>
            </p:oleObj>
          </a:graphicData>
        </a:graphic>
      </p:graphicFrame>
      <p:graphicFrame>
        <p:nvGraphicFramePr>
          <p:cNvPr id="273413" name="Object 5"/>
          <p:cNvGraphicFramePr>
            <a:graphicFrameLocks noChangeAspect="1"/>
          </p:cNvGraphicFramePr>
          <p:nvPr/>
        </p:nvGraphicFramePr>
        <p:xfrm>
          <a:off x="4572000" y="2260600"/>
          <a:ext cx="3710250" cy="612000"/>
        </p:xfrm>
        <a:graphic>
          <a:graphicData uri="http://schemas.openxmlformats.org/presentationml/2006/ole">
            <p:oleObj spid="_x0000_s44035" name="Equation" r:id="rId5" imgW="1231560" imgH="203040" progId="Equation.DSMT4">
              <p:embed/>
            </p:oleObj>
          </a:graphicData>
        </a:graphic>
      </p:graphicFrame>
      <p:graphicFrame>
        <p:nvGraphicFramePr>
          <p:cNvPr id="273415" name="Object 7"/>
          <p:cNvGraphicFramePr>
            <a:graphicFrameLocks noChangeAspect="1"/>
          </p:cNvGraphicFramePr>
          <p:nvPr/>
        </p:nvGraphicFramePr>
        <p:xfrm>
          <a:off x="4572000" y="4834633"/>
          <a:ext cx="4311650" cy="1172467"/>
        </p:xfrm>
        <a:graphic>
          <a:graphicData uri="http://schemas.openxmlformats.org/presentationml/2006/ole">
            <p:oleObj spid="_x0000_s44036" name="Equation" r:id="rId6" imgW="1447560" imgH="393480" progId="Equation.DSMT4">
              <p:embed/>
            </p:oleObj>
          </a:graphicData>
        </a:graphic>
      </p:graphicFrame>
      <p:sp>
        <p:nvSpPr>
          <p:cNvPr id="44" name="Овал 43"/>
          <p:cNvSpPr/>
          <p:nvPr/>
        </p:nvSpPr>
        <p:spPr>
          <a:xfrm>
            <a:off x="1648614" y="4945400"/>
            <a:ext cx="108000" cy="108000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>
            <a:off x="1669264" y="4737900"/>
            <a:ext cx="233367" cy="169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1079498" y="4947447"/>
            <a:ext cx="444500" cy="311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V="1">
            <a:off x="2391569" y="5227641"/>
            <a:ext cx="3556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273418" name="Object 10"/>
          <p:cNvGraphicFramePr>
            <a:graphicFrameLocks noChangeAspect="1"/>
          </p:cNvGraphicFramePr>
          <p:nvPr/>
        </p:nvGraphicFramePr>
        <p:xfrm>
          <a:off x="209529" y="5168115"/>
          <a:ext cx="1167171" cy="977900"/>
        </p:xfrm>
        <a:graphic>
          <a:graphicData uri="http://schemas.openxmlformats.org/presentationml/2006/ole">
            <p:oleObj spid="_x0000_s44037" name="Equation" r:id="rId7" imgW="469800" imgH="393480" progId="Equation.DSMT4">
              <p:embed/>
            </p:oleObj>
          </a:graphicData>
        </a:graphic>
      </p:graphicFrame>
      <p:graphicFrame>
        <p:nvGraphicFramePr>
          <p:cNvPr id="273419" name="Object 11"/>
          <p:cNvGraphicFramePr>
            <a:graphicFrameLocks noChangeAspect="1"/>
          </p:cNvGraphicFramePr>
          <p:nvPr/>
        </p:nvGraphicFramePr>
        <p:xfrm>
          <a:off x="2071684" y="5279245"/>
          <a:ext cx="1166816" cy="977603"/>
        </p:xfrm>
        <a:graphic>
          <a:graphicData uri="http://schemas.openxmlformats.org/presentationml/2006/ole">
            <p:oleObj spid="_x0000_s44038" name="Equation" r:id="rId8" imgW="469800" imgH="393480" progId="Equation.DSMT4">
              <p:embed/>
            </p:oleObj>
          </a:graphicData>
        </a:graphic>
      </p:graphicFrame>
      <p:graphicFrame>
        <p:nvGraphicFramePr>
          <p:cNvPr id="273422" name="Object 14"/>
          <p:cNvGraphicFramePr>
            <a:graphicFrameLocks noChangeAspect="1"/>
          </p:cNvGraphicFramePr>
          <p:nvPr/>
        </p:nvGraphicFramePr>
        <p:xfrm>
          <a:off x="1501790" y="4271172"/>
          <a:ext cx="864000" cy="576000"/>
        </p:xfrm>
        <a:graphic>
          <a:graphicData uri="http://schemas.openxmlformats.org/presentationml/2006/ole">
            <p:oleObj spid="_x0000_s44039" name="Equation" r:id="rId9" imgW="304560" imgH="203040" progId="Equation.DSMT4">
              <p:embed/>
            </p:oleObj>
          </a:graphicData>
        </a:graphic>
      </p:graphicFrame>
      <p:graphicFrame>
        <p:nvGraphicFramePr>
          <p:cNvPr id="273431" name="Object 23"/>
          <p:cNvGraphicFramePr>
            <a:graphicFrameLocks noChangeAspect="1"/>
          </p:cNvGraphicFramePr>
          <p:nvPr/>
        </p:nvGraphicFramePr>
        <p:xfrm>
          <a:off x="4171950" y="3355972"/>
          <a:ext cx="630001" cy="360000"/>
        </p:xfrm>
        <a:graphic>
          <a:graphicData uri="http://schemas.openxmlformats.org/presentationml/2006/ole">
            <p:oleObj spid="_x0000_s44040" name="Equation" r:id="rId10" imgW="355320" imgH="203040" progId="Equation.DSMT4">
              <p:embed/>
            </p:oleObj>
          </a:graphicData>
        </a:graphic>
      </p:graphicFrame>
      <p:graphicFrame>
        <p:nvGraphicFramePr>
          <p:cNvPr id="273432" name="Object 24"/>
          <p:cNvGraphicFramePr>
            <a:graphicFrameLocks noChangeAspect="1"/>
          </p:cNvGraphicFramePr>
          <p:nvPr/>
        </p:nvGraphicFramePr>
        <p:xfrm>
          <a:off x="2362969" y="1450955"/>
          <a:ext cx="615484" cy="360000"/>
        </p:xfrm>
        <a:graphic>
          <a:graphicData uri="http://schemas.openxmlformats.org/presentationml/2006/ole">
            <p:oleObj spid="_x0000_s44041" name="Equation" r:id="rId11" imgW="672840" imgH="393480" progId="Equation.DSMT4">
              <p:embed/>
            </p:oleObj>
          </a:graphicData>
        </a:graphic>
      </p:graphicFrame>
      <p:graphicFrame>
        <p:nvGraphicFramePr>
          <p:cNvPr id="273436" name="Object 28"/>
          <p:cNvGraphicFramePr>
            <a:graphicFrameLocks noChangeAspect="1"/>
          </p:cNvGraphicFramePr>
          <p:nvPr/>
        </p:nvGraphicFramePr>
        <p:xfrm>
          <a:off x="2438401" y="4940300"/>
          <a:ext cx="743226" cy="360000"/>
        </p:xfrm>
        <a:graphic>
          <a:graphicData uri="http://schemas.openxmlformats.org/presentationml/2006/ole">
            <p:oleObj spid="_x0000_s44042" name="Equation" r:id="rId12" imgW="812520" imgH="393480" progId="Equation.DSMT4">
              <p:embed/>
            </p:oleObj>
          </a:graphicData>
        </a:graphic>
      </p:graphicFrame>
      <p:graphicFrame>
        <p:nvGraphicFramePr>
          <p:cNvPr id="273437" name="Object 29"/>
          <p:cNvGraphicFramePr>
            <a:graphicFrameLocks noChangeAspect="1"/>
          </p:cNvGraphicFramePr>
          <p:nvPr/>
        </p:nvGraphicFramePr>
        <p:xfrm>
          <a:off x="200026" y="3343275"/>
          <a:ext cx="1080000" cy="360000"/>
        </p:xfrm>
        <a:graphic>
          <a:graphicData uri="http://schemas.openxmlformats.org/presentationml/2006/ole">
            <p:oleObj spid="_x0000_s44043" name="Equation" r:id="rId13" imgW="609480" imgH="203040" progId="Equation.DSMT4">
              <p:embed/>
            </p:oleObj>
          </a:graphicData>
        </a:graphic>
      </p:graphicFrame>
      <p:graphicFrame>
        <p:nvGraphicFramePr>
          <p:cNvPr id="273440" name="Object 32"/>
          <p:cNvGraphicFramePr>
            <a:graphicFrameLocks noChangeAspect="1"/>
          </p:cNvGraphicFramePr>
          <p:nvPr/>
        </p:nvGraphicFramePr>
        <p:xfrm>
          <a:off x="1524013" y="5029200"/>
          <a:ext cx="369277" cy="400051"/>
        </p:xfrm>
        <a:graphic>
          <a:graphicData uri="http://schemas.openxmlformats.org/presentationml/2006/ole">
            <p:oleObj spid="_x0000_s44044" name="Equation" r:id="rId14" imgW="152280" imgH="164880" progId="Equation.DSMT4">
              <p:embed/>
            </p:oleObj>
          </a:graphicData>
        </a:graphic>
      </p:graphicFrame>
      <p:graphicFrame>
        <p:nvGraphicFramePr>
          <p:cNvPr id="273445" name="Object 37"/>
          <p:cNvGraphicFramePr>
            <a:graphicFrameLocks noChangeAspect="1"/>
          </p:cNvGraphicFramePr>
          <p:nvPr/>
        </p:nvGraphicFramePr>
        <p:xfrm>
          <a:off x="4575175" y="3740149"/>
          <a:ext cx="4388048" cy="577851"/>
        </p:xfrm>
        <a:graphic>
          <a:graphicData uri="http://schemas.openxmlformats.org/presentationml/2006/ole">
            <p:oleObj spid="_x0000_s44045" name="Equation" r:id="rId15" imgW="1396800" imgH="203040" progId="Equation.DSMT4">
              <p:embed/>
            </p:oleObj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2456157" y="571480"/>
            <a:ext cx="44423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Найдем точку </a:t>
            </a:r>
            <a:r>
              <a:rPr lang="en-US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P</a:t>
            </a:r>
            <a:r>
              <a:rPr lang="ru-RU" sz="36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(10,5)</a:t>
            </a:r>
            <a:endParaRPr lang="ru-RU" sz="36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3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Прямая соединительная линия 68"/>
          <p:cNvCxnSpPr/>
          <p:nvPr/>
        </p:nvCxnSpPr>
        <p:spPr>
          <a:xfrm rot="16200000" flipV="1">
            <a:off x="776841" y="2742960"/>
            <a:ext cx="3973040" cy="230758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6200000" flipV="1">
            <a:off x="520703" y="3317875"/>
            <a:ext cx="4489450" cy="115570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 rot="5400000">
            <a:off x="-414526" y="3904552"/>
            <a:ext cx="2334487" cy="297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433087" y="3898947"/>
            <a:ext cx="4657699" cy="157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 bwMode="auto">
          <a:xfrm rot="5400000">
            <a:off x="-1900196" y="3898248"/>
            <a:ext cx="4666565" cy="297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 bwMode="auto">
          <a:xfrm rot="5400000">
            <a:off x="-530563" y="3895100"/>
            <a:ext cx="3289075" cy="297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 bwMode="auto">
          <a:xfrm rot="5400000">
            <a:off x="2757505" y="3898248"/>
            <a:ext cx="4666565" cy="297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2757926" y="3899826"/>
            <a:ext cx="3289075" cy="297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 bwMode="auto">
          <a:xfrm rot="10800000" flipV="1">
            <a:off x="419101" y="1566791"/>
            <a:ext cx="4680000" cy="4670548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 bwMode="auto">
          <a:xfrm>
            <a:off x="1131817" y="2252051"/>
            <a:ext cx="3291461" cy="15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446161" y="1562100"/>
            <a:ext cx="4637842" cy="467060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433087" y="5064407"/>
            <a:ext cx="4657699" cy="315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1106543" y="5545851"/>
            <a:ext cx="3289975" cy="15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1606060" y="5914454"/>
            <a:ext cx="2319187" cy="15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 bwMode="auto">
          <a:xfrm rot="5400000">
            <a:off x="-736142" y="3898248"/>
            <a:ext cx="4666565" cy="297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433087" y="6233017"/>
            <a:ext cx="4657699" cy="157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 rot="5400000">
            <a:off x="428654" y="3898991"/>
            <a:ext cx="4666565" cy="1487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433087" y="1564877"/>
            <a:ext cx="4657699" cy="1576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Дуга 24"/>
          <p:cNvSpPr/>
          <p:nvPr/>
        </p:nvSpPr>
        <p:spPr bwMode="auto">
          <a:xfrm>
            <a:off x="433387" y="1562100"/>
            <a:ext cx="4657699" cy="4668141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Дуга 25"/>
          <p:cNvSpPr/>
          <p:nvPr/>
        </p:nvSpPr>
        <p:spPr bwMode="auto">
          <a:xfrm rot="5400000">
            <a:off x="427866" y="1570096"/>
            <a:ext cx="4668141" cy="4657699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Дуга 26"/>
          <p:cNvSpPr/>
          <p:nvPr/>
        </p:nvSpPr>
        <p:spPr bwMode="auto">
          <a:xfrm rot="10800000">
            <a:off x="433087" y="1564877"/>
            <a:ext cx="4657699" cy="4668141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Дуга 27"/>
          <p:cNvSpPr/>
          <p:nvPr/>
        </p:nvSpPr>
        <p:spPr bwMode="auto">
          <a:xfrm rot="16200000">
            <a:off x="427866" y="1570096"/>
            <a:ext cx="4668141" cy="4657699"/>
          </a:xfrm>
          <a:prstGeom prst="arc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 bwMode="auto">
          <a:xfrm>
            <a:off x="433087" y="2731913"/>
            <a:ext cx="4657699" cy="3151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 bwMode="auto">
          <a:xfrm rot="5400000">
            <a:off x="1593451" y="3898248"/>
            <a:ext cx="4666565" cy="297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1601601" y="1878722"/>
            <a:ext cx="2319187" cy="1575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 rot="5400000">
            <a:off x="3616505" y="3899038"/>
            <a:ext cx="2336061" cy="2974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695325" y="2674941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5" name="Прямая соединительная линия 34"/>
          <p:cNvCxnSpPr>
            <a:stCxn id="32" idx="5"/>
          </p:cNvCxnSpPr>
          <p:nvPr/>
        </p:nvCxnSpPr>
        <p:spPr>
          <a:xfrm rot="16200000" flipH="1">
            <a:off x="1637618" y="1917016"/>
            <a:ext cx="2275570" cy="3975788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651885" y="3904615"/>
            <a:ext cx="2288379" cy="3650"/>
          </a:xfrm>
          <a:prstGeom prst="line">
            <a:avLst/>
          </a:prstGeom>
          <a:ln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794250" y="3813172"/>
            <a:ext cx="88900" cy="1588"/>
          </a:xfrm>
          <a:prstGeom prst="line">
            <a:avLst/>
          </a:prstGeom>
          <a:ln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4838700" y="3853658"/>
            <a:ext cx="88900" cy="1588"/>
          </a:xfrm>
          <a:prstGeom prst="line">
            <a:avLst/>
          </a:prstGeom>
          <a:ln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Дуга 42"/>
          <p:cNvSpPr/>
          <p:nvPr/>
        </p:nvSpPr>
        <p:spPr>
          <a:xfrm rot="17845846">
            <a:off x="2665588" y="3790351"/>
            <a:ext cx="222250" cy="222250"/>
          </a:xfrm>
          <a:prstGeom prst="arc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Дуга 43"/>
          <p:cNvSpPr/>
          <p:nvPr/>
        </p:nvSpPr>
        <p:spPr>
          <a:xfrm rot="1794492">
            <a:off x="2660650" y="3786981"/>
            <a:ext cx="222250" cy="222250"/>
          </a:xfrm>
          <a:prstGeom prst="arc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41346" name="Object 2"/>
          <p:cNvGraphicFramePr>
            <a:graphicFrameLocks noChangeAspect="1"/>
          </p:cNvGraphicFramePr>
          <p:nvPr/>
        </p:nvGraphicFramePr>
        <p:xfrm>
          <a:off x="4910475" y="2139950"/>
          <a:ext cx="1020762" cy="720725"/>
        </p:xfrm>
        <a:graphic>
          <a:graphicData uri="http://schemas.openxmlformats.org/presentationml/2006/ole">
            <p:oleObj spid="_x0000_s129026" name="Equation" r:id="rId4" imgW="558720" imgH="393480" progId="Equation.DSMT4">
              <p:embed/>
            </p:oleObj>
          </a:graphicData>
        </a:graphic>
      </p:graphicFrame>
      <p:graphicFrame>
        <p:nvGraphicFramePr>
          <p:cNvPr id="441348" name="Object 4"/>
          <p:cNvGraphicFramePr>
            <a:graphicFrameLocks noChangeAspect="1"/>
          </p:cNvGraphicFramePr>
          <p:nvPr/>
        </p:nvGraphicFramePr>
        <p:xfrm>
          <a:off x="4856440" y="4752104"/>
          <a:ext cx="1206500" cy="720725"/>
        </p:xfrm>
        <a:graphic>
          <a:graphicData uri="http://schemas.openxmlformats.org/presentationml/2006/ole">
            <p:oleObj spid="_x0000_s129027" name="Equation" r:id="rId5" imgW="660240" imgH="393480" progId="Equation.DSMT4">
              <p:embed/>
            </p:oleObj>
          </a:graphicData>
        </a:graphic>
      </p:graphicFrame>
      <p:graphicFrame>
        <p:nvGraphicFramePr>
          <p:cNvPr id="441351" name="Object 7"/>
          <p:cNvGraphicFramePr>
            <a:graphicFrameLocks noChangeAspect="1"/>
          </p:cNvGraphicFramePr>
          <p:nvPr/>
        </p:nvGraphicFramePr>
        <p:xfrm>
          <a:off x="160318" y="1350953"/>
          <a:ext cx="1625600" cy="720725"/>
        </p:xfrm>
        <a:graphic>
          <a:graphicData uri="http://schemas.openxmlformats.org/presentationml/2006/ole">
            <p:oleObj spid="_x0000_s129029" name="Equation" r:id="rId6" imgW="888840" imgH="393480" progId="Equation.DSMT4">
              <p:embed/>
            </p:oleObj>
          </a:graphicData>
        </a:graphic>
      </p:graphicFrame>
      <p:graphicFrame>
        <p:nvGraphicFramePr>
          <p:cNvPr id="441352" name="Object 8"/>
          <p:cNvGraphicFramePr>
            <a:graphicFrameLocks noChangeAspect="1"/>
          </p:cNvGraphicFramePr>
          <p:nvPr/>
        </p:nvGraphicFramePr>
        <p:xfrm>
          <a:off x="4001489" y="5689600"/>
          <a:ext cx="1206500" cy="719138"/>
        </p:xfrm>
        <a:graphic>
          <a:graphicData uri="http://schemas.openxmlformats.org/presentationml/2006/ole">
            <p:oleObj spid="_x0000_s129030" name="Equation" r:id="rId7" imgW="660240" imgH="393480" progId="Equation.DSMT4">
              <p:embed/>
            </p:oleObj>
          </a:graphicData>
        </a:graphic>
      </p:graphicFrame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4060825" y="1339850"/>
          <a:ext cx="1022350" cy="720725"/>
        </p:xfrm>
        <a:graphic>
          <a:graphicData uri="http://schemas.openxmlformats.org/presentationml/2006/ole">
            <p:oleObj spid="_x0000_s129031" name="Equation" r:id="rId8" imgW="558720" imgH="393480" progId="Equation.DSMT4">
              <p:embed/>
            </p:oleObj>
          </a:graphicData>
        </a:graphic>
      </p:graphicFrame>
      <p:sp>
        <p:nvSpPr>
          <p:cNvPr id="63" name="Овал 62"/>
          <p:cNvSpPr/>
          <p:nvPr/>
        </p:nvSpPr>
        <p:spPr>
          <a:xfrm>
            <a:off x="5069729" y="3874971"/>
            <a:ext cx="45719" cy="5048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5126041" y="3563357"/>
          <a:ext cx="257143" cy="360000"/>
        </p:xfrm>
        <a:graphic>
          <a:graphicData uri="http://schemas.openxmlformats.org/presentationml/2006/ole">
            <p:oleObj spid="_x0000_s129032" name="Equation" r:id="rId9" imgW="126720" imgH="177480" progId="Equation.DSMT4">
              <p:embed/>
            </p:oleObj>
          </a:graphicData>
        </a:graphic>
      </p:graphicFrame>
      <p:cxnSp>
        <p:nvCxnSpPr>
          <p:cNvPr id="67" name="Прямая соединительная линия 66"/>
          <p:cNvCxnSpPr/>
          <p:nvPr/>
        </p:nvCxnSpPr>
        <p:spPr>
          <a:xfrm rot="5400000" flipH="1" flipV="1">
            <a:off x="1943021" y="3886120"/>
            <a:ext cx="3971448" cy="22860"/>
          </a:xfrm>
          <a:prstGeom prst="line">
            <a:avLst/>
          </a:prstGeom>
          <a:ln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stCxn id="59" idx="4"/>
          </p:cNvCxnSpPr>
          <p:nvPr/>
        </p:nvCxnSpPr>
        <p:spPr>
          <a:xfrm rot="5400000">
            <a:off x="1194395" y="3885185"/>
            <a:ext cx="4408910" cy="49236"/>
          </a:xfrm>
          <a:prstGeom prst="line">
            <a:avLst/>
          </a:prstGeom>
          <a:ln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2216150" y="1651000"/>
            <a:ext cx="1155700" cy="1588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638300" y="1873250"/>
            <a:ext cx="2266950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788988" y="2727324"/>
            <a:ext cx="3956050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1361" name="Object 17"/>
          <p:cNvGraphicFramePr>
            <a:graphicFrameLocks noChangeAspect="1"/>
          </p:cNvGraphicFramePr>
          <p:nvPr/>
        </p:nvGraphicFramePr>
        <p:xfrm>
          <a:off x="3327400" y="1073150"/>
          <a:ext cx="1092994" cy="420687"/>
        </p:xfrm>
        <a:graphic>
          <a:graphicData uri="http://schemas.openxmlformats.org/presentationml/2006/ole">
            <p:oleObj spid="_x0000_s129033" name="Equation" r:id="rId10" imgW="482400" imgH="177480" progId="Equation.DSMT4">
              <p:embed/>
            </p:oleObj>
          </a:graphicData>
        </a:graphic>
      </p:graphicFrame>
      <p:graphicFrame>
        <p:nvGraphicFramePr>
          <p:cNvPr id="86" name="Объект 85"/>
          <p:cNvGraphicFramePr>
            <a:graphicFrameLocks noChangeAspect="1"/>
          </p:cNvGraphicFramePr>
          <p:nvPr/>
        </p:nvGraphicFramePr>
        <p:xfrm>
          <a:off x="7950200" y="5207000"/>
          <a:ext cx="114300" cy="177800"/>
        </p:xfrm>
        <a:graphic>
          <a:graphicData uri="http://schemas.openxmlformats.org/presentationml/2006/ole">
            <p:oleObj spid="_x0000_s129034" name="Equation" r:id="rId11" imgW="114120" imgH="177480" progId="Equation.DSMT4">
              <p:embed/>
            </p:oleObj>
          </a:graphicData>
        </a:graphic>
      </p:graphicFrame>
      <p:graphicFrame>
        <p:nvGraphicFramePr>
          <p:cNvPr id="441364" name="Object 20"/>
          <p:cNvGraphicFramePr>
            <a:graphicFrameLocks noChangeAspect="1"/>
          </p:cNvGraphicFramePr>
          <p:nvPr/>
        </p:nvGraphicFramePr>
        <p:xfrm>
          <a:off x="2714612" y="6438900"/>
          <a:ext cx="1352550" cy="419100"/>
        </p:xfrm>
        <a:graphic>
          <a:graphicData uri="http://schemas.openxmlformats.org/presentationml/2006/ole">
            <p:oleObj spid="_x0000_s129035" name="Equation" r:id="rId12" imgW="571320" imgH="177480" progId="Equation.DSMT4">
              <p:embed/>
            </p:oleObj>
          </a:graphicData>
        </a:graphic>
      </p:graphicFrame>
      <p:graphicFrame>
        <p:nvGraphicFramePr>
          <p:cNvPr id="89" name="Объект 88"/>
          <p:cNvGraphicFramePr>
            <a:graphicFrameLocks noChangeAspect="1"/>
          </p:cNvGraphicFramePr>
          <p:nvPr/>
        </p:nvGraphicFramePr>
        <p:xfrm>
          <a:off x="7772400" y="2979738"/>
          <a:ext cx="114300" cy="177800"/>
        </p:xfrm>
        <a:graphic>
          <a:graphicData uri="http://schemas.openxmlformats.org/presentationml/2006/ole">
            <p:oleObj spid="_x0000_s129036" name="Equation" r:id="rId13" imgW="114120" imgH="177480" progId="Equation.DSMT4">
              <p:embed/>
            </p:oleObj>
          </a:graphicData>
        </a:graphic>
      </p:graphicFrame>
      <p:graphicFrame>
        <p:nvGraphicFramePr>
          <p:cNvPr id="441366" name="Object 22"/>
          <p:cNvGraphicFramePr>
            <a:graphicFrameLocks noChangeAspect="1"/>
          </p:cNvGraphicFramePr>
          <p:nvPr/>
        </p:nvGraphicFramePr>
        <p:xfrm>
          <a:off x="773090" y="1079508"/>
          <a:ext cx="1892300" cy="420687"/>
        </p:xfrm>
        <a:graphic>
          <a:graphicData uri="http://schemas.openxmlformats.org/presentationml/2006/ole">
            <p:oleObj spid="_x0000_s129037" name="Equation" r:id="rId14" imgW="799920" imgH="177480" progId="Equation.DSMT4">
              <p:embed/>
            </p:oleObj>
          </a:graphicData>
        </a:graphic>
      </p:graphicFrame>
      <p:sp>
        <p:nvSpPr>
          <p:cNvPr id="62" name="Овал 61"/>
          <p:cNvSpPr/>
          <p:nvPr/>
        </p:nvSpPr>
        <p:spPr>
          <a:xfrm>
            <a:off x="2134392" y="1591474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Овал 58"/>
          <p:cNvSpPr/>
          <p:nvPr/>
        </p:nvSpPr>
        <p:spPr>
          <a:xfrm>
            <a:off x="3369468" y="1597348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>
            <a:off x="3874296" y="1825629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Овал 56"/>
          <p:cNvSpPr/>
          <p:nvPr/>
        </p:nvSpPr>
        <p:spPr>
          <a:xfrm>
            <a:off x="1548610" y="1824037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41350" name="Object 6"/>
          <p:cNvGraphicFramePr>
            <a:graphicFrameLocks noChangeAspect="1"/>
          </p:cNvGraphicFramePr>
          <p:nvPr/>
        </p:nvGraphicFramePr>
        <p:xfrm>
          <a:off x="142844" y="2643182"/>
          <a:ext cx="1623958" cy="720000"/>
        </p:xfrm>
        <a:graphic>
          <a:graphicData uri="http://schemas.openxmlformats.org/presentationml/2006/ole">
            <p:oleObj spid="_x0000_s129028" name="Equation" r:id="rId15" imgW="888840" imgH="393480" progId="Equation.DSMT4">
              <p:embed/>
            </p:oleObj>
          </a:graphicData>
        </a:graphic>
      </p:graphicFrame>
      <p:sp>
        <p:nvSpPr>
          <p:cNvPr id="52" name="Овал 51"/>
          <p:cNvSpPr/>
          <p:nvPr/>
        </p:nvSpPr>
        <p:spPr>
          <a:xfrm>
            <a:off x="3890963" y="5852320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вал 59"/>
          <p:cNvSpPr/>
          <p:nvPr/>
        </p:nvSpPr>
        <p:spPr>
          <a:xfrm>
            <a:off x="3296446" y="6104734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/>
          <p:cNvSpPr txBox="1"/>
          <p:nvPr/>
        </p:nvSpPr>
        <p:spPr>
          <a:xfrm>
            <a:off x="2438400" y="391795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350781" y="142852"/>
            <a:ext cx="64677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Координаты симметричных точек </a:t>
            </a:r>
            <a:endParaRPr lang="ru-RU" sz="32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37894" y="2680815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4722339" y="5019675"/>
            <a:ext cx="108000" cy="1080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accent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4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4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3" grpId="0" animBg="1"/>
      <p:bldP spid="44" grpId="0" animBg="1"/>
      <p:bldP spid="62" grpId="0" animBg="1"/>
      <p:bldP spid="59" grpId="0" animBg="1"/>
      <p:bldP spid="58" grpId="0" animBg="1"/>
      <p:bldP spid="57" grpId="0" animBg="1"/>
      <p:bldP spid="52" grpId="0" animBg="1"/>
      <p:bldP spid="60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2123176" y="3439553"/>
            <a:ext cx="3049132" cy="542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39"/>
          <p:cNvGrpSpPr/>
          <p:nvPr/>
        </p:nvGrpSpPr>
        <p:grpSpPr>
          <a:xfrm>
            <a:off x="438150" y="1447312"/>
            <a:ext cx="3965575" cy="3956050"/>
            <a:chOff x="438150" y="1447312"/>
            <a:chExt cx="3965575" cy="3956050"/>
          </a:xfrm>
        </p:grpSpPr>
        <p:cxnSp>
          <p:nvCxnSpPr>
            <p:cNvPr id="92" name="Прямая соединительная линия 91"/>
            <p:cNvCxnSpPr/>
            <p:nvPr/>
          </p:nvCxnSpPr>
          <p:spPr bwMode="auto">
            <a:xfrm>
              <a:off x="441929" y="1449976"/>
              <a:ext cx="3946678" cy="13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 bwMode="auto">
            <a:xfrm>
              <a:off x="441929" y="2436658"/>
              <a:ext cx="3946678" cy="266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 bwMode="auto">
            <a:xfrm>
              <a:off x="441929" y="3423340"/>
              <a:ext cx="3946678" cy="13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 bwMode="auto">
            <a:xfrm>
              <a:off x="441929" y="4408690"/>
              <a:ext cx="3946678" cy="266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 bwMode="auto">
            <a:xfrm>
              <a:off x="441929" y="5396703"/>
              <a:ext cx="3946678" cy="13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 bwMode="auto">
            <a:xfrm rot="5400000">
              <a:off x="442570" y="3423376"/>
              <a:ext cx="3945397" cy="126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auto">
            <a:xfrm rot="5400000">
              <a:off x="-544413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auto">
            <a:xfrm rot="5400000">
              <a:off x="-1530769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auto">
            <a:xfrm rot="5400000">
              <a:off x="2415911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auto">
            <a:xfrm rot="5400000">
              <a:off x="1429555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 rot="10800000" flipV="1">
              <a:off x="438150" y="1455302"/>
              <a:ext cx="3965575" cy="394806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996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453009" y="1447312"/>
              <a:ext cx="3929853" cy="3948106"/>
            </a:xfrm>
            <a:prstGeom prst="line">
              <a:avLst/>
            </a:prstGeom>
            <a:noFill/>
            <a:ln w="9525" algn="ctr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>
              <a:off x="1432064" y="1714955"/>
              <a:ext cx="1965152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 bwMode="auto">
            <a:xfrm>
              <a:off x="1033995" y="2030534"/>
              <a:ext cx="2789003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1012579" y="4814815"/>
              <a:ext cx="2787744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 bwMode="auto">
            <a:xfrm>
              <a:off x="1435842" y="5126399"/>
              <a:ext cx="1965152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 bwMode="auto">
            <a:xfrm rot="5400000">
              <a:off x="-371265" y="3419417"/>
              <a:ext cx="2780287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 bwMode="auto">
            <a:xfrm rot="5400000">
              <a:off x="2415219" y="3423412"/>
              <a:ext cx="2780287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 bwMode="auto">
            <a:xfrm rot="5400000">
              <a:off x="-273914" y="3427407"/>
              <a:ext cx="1973365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 bwMode="auto">
            <a:xfrm rot="5400000">
              <a:off x="3141761" y="3422746"/>
              <a:ext cx="1974695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Дуга 101"/>
            <p:cNvSpPr/>
            <p:nvPr/>
          </p:nvSpPr>
          <p:spPr bwMode="auto">
            <a:xfrm>
              <a:off x="441929" y="1449977"/>
              <a:ext cx="3946678" cy="394672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3" name="Дуга 102"/>
            <p:cNvSpPr/>
            <p:nvPr/>
          </p:nvSpPr>
          <p:spPr bwMode="auto">
            <a:xfrm rot="5400000">
              <a:off x="441905" y="1449999"/>
              <a:ext cx="3946728" cy="394667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4" name="Дуга 103"/>
            <p:cNvSpPr/>
            <p:nvPr/>
          </p:nvSpPr>
          <p:spPr bwMode="auto">
            <a:xfrm rot="10800000">
              <a:off x="441929" y="1449977"/>
              <a:ext cx="3946678" cy="394672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Дуга 104"/>
            <p:cNvSpPr/>
            <p:nvPr/>
          </p:nvSpPr>
          <p:spPr bwMode="auto">
            <a:xfrm rot="16200000">
              <a:off x="441905" y="1449999"/>
              <a:ext cx="3946728" cy="394667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9" name="Овал 38"/>
          <p:cNvSpPr/>
          <p:nvPr/>
        </p:nvSpPr>
        <p:spPr>
          <a:xfrm>
            <a:off x="3625053" y="4938708"/>
            <a:ext cx="45719" cy="45719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3631407" y="1868488"/>
            <a:ext cx="45719" cy="45719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29412" name="Object 4"/>
          <p:cNvGraphicFramePr>
            <a:graphicFrameLocks noChangeAspect="1"/>
          </p:cNvGraphicFramePr>
          <p:nvPr/>
        </p:nvGraphicFramePr>
        <p:xfrm>
          <a:off x="3840163" y="1339850"/>
          <a:ext cx="3060700" cy="720725"/>
        </p:xfrm>
        <a:graphic>
          <a:graphicData uri="http://schemas.openxmlformats.org/presentationml/2006/ole">
            <p:oleObj spid="_x0000_s48130" name="Equation" r:id="rId4" imgW="863280" imgH="203040" progId="Equation.DSMT4">
              <p:embed/>
            </p:oleObj>
          </a:graphicData>
        </a:graphic>
      </p:graphicFrame>
      <p:graphicFrame>
        <p:nvGraphicFramePr>
          <p:cNvPr id="529413" name="Object 5"/>
          <p:cNvGraphicFramePr>
            <a:graphicFrameLocks noChangeAspect="1"/>
          </p:cNvGraphicFramePr>
          <p:nvPr/>
        </p:nvGraphicFramePr>
        <p:xfrm>
          <a:off x="3594100" y="4959350"/>
          <a:ext cx="3375000" cy="720000"/>
        </p:xfrm>
        <a:graphic>
          <a:graphicData uri="http://schemas.openxmlformats.org/presentationml/2006/ole">
            <p:oleObj spid="_x0000_s48131" name="Equation" r:id="rId5" imgW="952200" imgH="203040" progId="Equation.DSMT4">
              <p:embed/>
            </p:oleObj>
          </a:graphicData>
        </a:graphic>
      </p:graphicFrame>
      <p:graphicFrame>
        <p:nvGraphicFramePr>
          <p:cNvPr id="529414" name="Object 6"/>
          <p:cNvGraphicFramePr>
            <a:graphicFrameLocks noChangeAspect="1"/>
          </p:cNvGraphicFramePr>
          <p:nvPr/>
        </p:nvGraphicFramePr>
        <p:xfrm>
          <a:off x="2000232" y="169497"/>
          <a:ext cx="5062505" cy="1080000"/>
        </p:xfrm>
        <a:graphic>
          <a:graphicData uri="http://schemas.openxmlformats.org/presentationml/2006/ole">
            <p:oleObj spid="_x0000_s48132" name="Equation" r:id="rId6" imgW="95220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9"/>
          <p:cNvGrpSpPr/>
          <p:nvPr/>
        </p:nvGrpSpPr>
        <p:grpSpPr>
          <a:xfrm>
            <a:off x="438150" y="1447312"/>
            <a:ext cx="3965575" cy="3956050"/>
            <a:chOff x="438150" y="1447312"/>
            <a:chExt cx="3965575" cy="3956050"/>
          </a:xfrm>
        </p:grpSpPr>
        <p:cxnSp>
          <p:nvCxnSpPr>
            <p:cNvPr id="92" name="Прямая соединительная линия 91"/>
            <p:cNvCxnSpPr/>
            <p:nvPr/>
          </p:nvCxnSpPr>
          <p:spPr bwMode="auto">
            <a:xfrm>
              <a:off x="441929" y="1449976"/>
              <a:ext cx="3946678" cy="13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 bwMode="auto">
            <a:xfrm>
              <a:off x="441929" y="2436658"/>
              <a:ext cx="3946678" cy="266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 bwMode="auto">
            <a:xfrm>
              <a:off x="441929" y="3423340"/>
              <a:ext cx="3946678" cy="13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 bwMode="auto">
            <a:xfrm>
              <a:off x="441929" y="4408690"/>
              <a:ext cx="3946678" cy="266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 bwMode="auto">
            <a:xfrm>
              <a:off x="441929" y="5396703"/>
              <a:ext cx="3946678" cy="13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 bwMode="auto">
            <a:xfrm rot="5400000">
              <a:off x="442570" y="3423376"/>
              <a:ext cx="3945397" cy="126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auto">
            <a:xfrm rot="5400000">
              <a:off x="-544413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auto">
            <a:xfrm rot="5400000">
              <a:off x="-1530769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auto">
            <a:xfrm rot="5400000">
              <a:off x="2415911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auto">
            <a:xfrm rot="5400000">
              <a:off x="1429555" y="3422746"/>
              <a:ext cx="3945397" cy="251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auto">
            <a:xfrm rot="10800000" flipV="1">
              <a:off x="438150" y="1455302"/>
              <a:ext cx="3965575" cy="394806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996" name="Прямая соединительная линия 21"/>
            <p:cNvCxnSpPr>
              <a:cxnSpLocks noChangeShapeType="1"/>
            </p:cNvCxnSpPr>
            <p:nvPr/>
          </p:nvCxnSpPr>
          <p:spPr bwMode="auto">
            <a:xfrm>
              <a:off x="453009" y="1447312"/>
              <a:ext cx="3929853" cy="3948106"/>
            </a:xfrm>
            <a:prstGeom prst="line">
              <a:avLst/>
            </a:prstGeom>
            <a:noFill/>
            <a:ln w="9525" algn="ctr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</p:cxnSp>
        <p:cxnSp>
          <p:nvCxnSpPr>
            <p:cNvPr id="27" name="Прямая соединительная линия 26"/>
            <p:cNvCxnSpPr/>
            <p:nvPr/>
          </p:nvCxnSpPr>
          <p:spPr bwMode="auto">
            <a:xfrm>
              <a:off x="1432064" y="1714955"/>
              <a:ext cx="1965152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 bwMode="auto">
            <a:xfrm>
              <a:off x="1033995" y="2030534"/>
              <a:ext cx="2789003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 bwMode="auto">
            <a:xfrm>
              <a:off x="1012579" y="4814815"/>
              <a:ext cx="2787744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 bwMode="auto">
            <a:xfrm>
              <a:off x="1435842" y="5126399"/>
              <a:ext cx="1965152" cy="13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 bwMode="auto">
            <a:xfrm rot="5400000">
              <a:off x="-371265" y="3419417"/>
              <a:ext cx="2780287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 bwMode="auto">
            <a:xfrm rot="5400000">
              <a:off x="2415219" y="3423412"/>
              <a:ext cx="2780287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 bwMode="auto">
            <a:xfrm rot="5400000">
              <a:off x="-273914" y="3427407"/>
              <a:ext cx="1973365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 bwMode="auto">
            <a:xfrm rot="5400000">
              <a:off x="3141761" y="3422746"/>
              <a:ext cx="1974695" cy="252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2" name="Дуга 101"/>
            <p:cNvSpPr/>
            <p:nvPr/>
          </p:nvSpPr>
          <p:spPr bwMode="auto">
            <a:xfrm>
              <a:off x="441929" y="1449977"/>
              <a:ext cx="3946678" cy="394672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3" name="Дуга 102"/>
            <p:cNvSpPr/>
            <p:nvPr/>
          </p:nvSpPr>
          <p:spPr bwMode="auto">
            <a:xfrm rot="5400000">
              <a:off x="441905" y="1449999"/>
              <a:ext cx="3946728" cy="394667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4" name="Дуга 103"/>
            <p:cNvSpPr/>
            <p:nvPr/>
          </p:nvSpPr>
          <p:spPr bwMode="auto">
            <a:xfrm rot="10800000">
              <a:off x="441929" y="1449977"/>
              <a:ext cx="3946678" cy="394672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5" name="Дуга 104"/>
            <p:cNvSpPr/>
            <p:nvPr/>
          </p:nvSpPr>
          <p:spPr bwMode="auto">
            <a:xfrm rot="16200000">
              <a:off x="441905" y="1449999"/>
              <a:ext cx="3946728" cy="3946678"/>
            </a:xfrm>
            <a:prstGeom prst="arc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32" name="Овал 31"/>
          <p:cNvSpPr/>
          <p:nvPr/>
        </p:nvSpPr>
        <p:spPr>
          <a:xfrm>
            <a:off x="3636169" y="1870869"/>
            <a:ext cx="45719" cy="45719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0800000">
            <a:off x="1193800" y="1894682"/>
            <a:ext cx="2444750" cy="1588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1141418" y="1874842"/>
            <a:ext cx="45719" cy="45719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46823" name="Object 7"/>
          <p:cNvGraphicFramePr>
            <a:graphicFrameLocks noChangeAspect="1"/>
          </p:cNvGraphicFramePr>
          <p:nvPr/>
        </p:nvGraphicFramePr>
        <p:xfrm>
          <a:off x="1785918" y="0"/>
          <a:ext cx="5825455" cy="1440000"/>
        </p:xfrm>
        <a:graphic>
          <a:graphicData uri="http://schemas.openxmlformats.org/presentationml/2006/ole">
            <p:oleObj spid="_x0000_s49156" name="Equation" r:id="rId4" imgW="1130040" imgH="279360" progId="Equation.DSMT4">
              <p:embed/>
            </p:oleObj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4849813" y="3994150"/>
            <a:ext cx="4151343" cy="720734"/>
            <a:chOff x="4849813" y="3994150"/>
            <a:chExt cx="4151343" cy="720734"/>
          </a:xfrm>
        </p:grpSpPr>
        <p:graphicFrame>
          <p:nvGraphicFramePr>
            <p:cNvPr id="529412" name="Object 4"/>
            <p:cNvGraphicFramePr>
              <a:graphicFrameLocks noChangeAspect="1"/>
            </p:cNvGraphicFramePr>
            <p:nvPr/>
          </p:nvGraphicFramePr>
          <p:xfrm>
            <a:off x="5941156" y="3994884"/>
            <a:ext cx="3060000" cy="720000"/>
          </p:xfrm>
          <a:graphic>
            <a:graphicData uri="http://schemas.openxmlformats.org/presentationml/2006/ole">
              <p:oleObj spid="_x0000_s49154" name="Equation" r:id="rId5" imgW="863280" imgH="203040" progId="Equation.DSMT4">
                <p:embed/>
              </p:oleObj>
            </a:graphicData>
          </a:graphic>
        </p:graphicFrame>
        <p:graphicFrame>
          <p:nvGraphicFramePr>
            <p:cNvPr id="33" name="Объект 32"/>
            <p:cNvGraphicFramePr>
              <a:graphicFrameLocks noChangeAspect="1"/>
            </p:cNvGraphicFramePr>
            <p:nvPr/>
          </p:nvGraphicFramePr>
          <p:xfrm>
            <a:off x="4849813" y="3994150"/>
            <a:ext cx="679450" cy="720725"/>
          </p:xfrm>
          <a:graphic>
            <a:graphicData uri="http://schemas.openxmlformats.org/presentationml/2006/ole">
              <p:oleObj spid="_x0000_s49157" name="Equation" r:id="rId6" imgW="215640" imgH="228600" progId="Equation.DSMT4">
                <p:embed/>
              </p:oleObj>
            </a:graphicData>
          </a:graphic>
        </p:graphicFrame>
      </p:grpSp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3500430" y="1142984"/>
          <a:ext cx="481012" cy="720725"/>
        </p:xfrm>
        <a:graphic>
          <a:graphicData uri="http://schemas.openxmlformats.org/presentationml/2006/ole">
            <p:oleObj spid="_x0000_s49159" name="Equation" r:id="rId7" imgW="152280" imgH="228600" progId="Equation.DSMT4">
              <p:embed/>
            </p:oleObj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908028" y="1071546"/>
            <a:ext cx="8164566" cy="5221319"/>
            <a:chOff x="908028" y="1071546"/>
            <a:chExt cx="8164566" cy="5221319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3951288" y="5566520"/>
              <a:ext cx="5121306" cy="726345"/>
              <a:chOff x="3951288" y="5566520"/>
              <a:chExt cx="5121306" cy="726345"/>
            </a:xfrm>
          </p:grpSpPr>
          <p:graphicFrame>
            <p:nvGraphicFramePr>
              <p:cNvPr id="546822" name="Object 6"/>
              <p:cNvGraphicFramePr>
                <a:graphicFrameLocks noChangeAspect="1"/>
              </p:cNvGraphicFramePr>
              <p:nvPr/>
            </p:nvGraphicFramePr>
            <p:xfrm>
              <a:off x="4887594" y="5566520"/>
              <a:ext cx="4185000" cy="720000"/>
            </p:xfrm>
            <a:graphic>
              <a:graphicData uri="http://schemas.openxmlformats.org/presentationml/2006/ole">
                <p:oleObj spid="_x0000_s49155" name="Equation" r:id="rId8" imgW="1180800" imgH="203040" progId="Equation.DSMT4">
                  <p:embed/>
                </p:oleObj>
              </a:graphicData>
            </a:graphic>
          </p:graphicFrame>
          <p:graphicFrame>
            <p:nvGraphicFramePr>
              <p:cNvPr id="34" name="Объект 33"/>
              <p:cNvGraphicFramePr>
                <a:graphicFrameLocks noChangeAspect="1"/>
              </p:cNvGraphicFramePr>
              <p:nvPr/>
            </p:nvGraphicFramePr>
            <p:xfrm>
              <a:off x="3951288" y="5572140"/>
              <a:ext cx="720725" cy="720725"/>
            </p:xfrm>
            <a:graphic>
              <a:graphicData uri="http://schemas.openxmlformats.org/presentationml/2006/ole">
                <p:oleObj spid="_x0000_s49158" name="Equation" r:id="rId9" imgW="228600" imgH="228600" progId="Equation.DSMT4">
                  <p:embed/>
                </p:oleObj>
              </a:graphicData>
            </a:graphic>
          </p:graphicFrame>
        </p:grpSp>
        <p:graphicFrame>
          <p:nvGraphicFramePr>
            <p:cNvPr id="49160" name="Object 8"/>
            <p:cNvGraphicFramePr>
              <a:graphicFrameLocks noChangeAspect="1"/>
            </p:cNvGraphicFramePr>
            <p:nvPr/>
          </p:nvGraphicFramePr>
          <p:xfrm>
            <a:off x="908028" y="1071546"/>
            <a:ext cx="520700" cy="720725"/>
          </p:xfrm>
          <a:graphic>
            <a:graphicData uri="http://schemas.openxmlformats.org/presentationml/2006/ole">
              <p:oleObj spid="_x0000_s49160" name="Equation" r:id="rId10" imgW="16488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6">
      <a:dk1>
        <a:srgbClr val="324435"/>
      </a:dk1>
      <a:lt1>
        <a:sysClr val="window" lastClr="FFFFFF"/>
      </a:lt1>
      <a:dk2>
        <a:srgbClr val="314334"/>
      </a:dk2>
      <a:lt2>
        <a:srgbClr val="BBCFBA"/>
      </a:lt2>
      <a:accent1>
        <a:srgbClr val="314630"/>
      </a:accent1>
      <a:accent2>
        <a:srgbClr val="FFFFFF"/>
      </a:accent2>
      <a:accent3>
        <a:srgbClr val="A3BFA1"/>
      </a:accent3>
      <a:accent4>
        <a:srgbClr val="709472"/>
      </a:accent4>
      <a:accent5>
        <a:srgbClr val="FE840A"/>
      </a:accent5>
      <a:accent6>
        <a:srgbClr val="FFFF00"/>
      </a:accent6>
      <a:hlink>
        <a:srgbClr val="FFFF99"/>
      </a:hlink>
      <a:folHlink>
        <a:srgbClr val="81A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806</Words>
  <Application>Microsoft Office PowerPoint</Application>
  <PresentationFormat>Экран (4:3)</PresentationFormat>
  <Paragraphs>165</Paragraphs>
  <Slides>26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Equation</vt:lpstr>
      <vt:lpstr>Слайд 1</vt:lpstr>
      <vt:lpstr>Слайд 2</vt:lpstr>
      <vt:lpstr>Точки пересечения окружности  с линиями клеточек  разбивают окружность на 12 равных частей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Указать координаты точек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159</cp:revision>
  <dcterms:created xsi:type="dcterms:W3CDTF">2010-10-24T18:27:34Z</dcterms:created>
  <dcterms:modified xsi:type="dcterms:W3CDTF">2011-01-23T09:31:05Z</dcterms:modified>
</cp:coreProperties>
</file>