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74" r:id="rId4"/>
    <p:sldId id="275" r:id="rId5"/>
    <p:sldId id="276" r:id="rId6"/>
    <p:sldId id="273" r:id="rId7"/>
    <p:sldId id="270" r:id="rId8"/>
    <p:sldId id="272" r:id="rId9"/>
    <p:sldId id="269" r:id="rId10"/>
    <p:sldId id="263" r:id="rId11"/>
    <p:sldId id="262" r:id="rId12"/>
    <p:sldId id="278" r:id="rId13"/>
    <p:sldId id="279" r:id="rId14"/>
    <p:sldId id="267" r:id="rId15"/>
    <p:sldId id="266" r:id="rId16"/>
    <p:sldId id="265" r:id="rId17"/>
    <p:sldId id="264" r:id="rId18"/>
    <p:sldId id="261" r:id="rId19"/>
    <p:sldId id="280" r:id="rId20"/>
    <p:sldId id="25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63204-E505-4D47-AD97-DD3A600BDAFE}" type="datetimeFigureOut">
              <a:rPr lang="ru-RU" smtClean="0"/>
              <a:pPr/>
              <a:t>30.01.2011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5535B-E370-4F3F-98EE-59520FD227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3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3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.gif"/><Relationship Id="rId7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3.gif"/><Relationship Id="rId9" Type="http://schemas.openxmlformats.org/officeDocument/2006/relationships/image" Target="../media/image1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3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png"/><Relationship Id="rId4" Type="http://schemas.openxmlformats.org/officeDocument/2006/relationships/image" Target="../media/image3.gi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3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3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3.gi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.gif"/><Relationship Id="rId7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19.png"/><Relationship Id="rId10" Type="http://schemas.openxmlformats.org/officeDocument/2006/relationships/image" Target="../media/image29.png"/><Relationship Id="rId4" Type="http://schemas.openxmlformats.org/officeDocument/2006/relationships/image" Target="../media/image3.gif"/><Relationship Id="rId9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3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WordArt 1"/>
          <p:cNvSpPr>
            <a:spLocks noChangeArrowheads="1" noChangeShapeType="1" noTextEdit="1"/>
          </p:cNvSpPr>
          <p:nvPr/>
        </p:nvSpPr>
        <p:spPr bwMode="auto">
          <a:xfrm>
            <a:off x="1142976" y="2000240"/>
            <a:ext cx="6286544" cy="157163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C00000">
                    <a:alpha val="71001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C00000">
                  <a:alpha val="71001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9458" name="WordArt 2"/>
          <p:cNvSpPr>
            <a:spLocks noChangeArrowheads="1" noChangeShapeType="1" noTextEdit="1"/>
          </p:cNvSpPr>
          <p:nvPr/>
        </p:nvSpPr>
        <p:spPr bwMode="auto">
          <a:xfrm>
            <a:off x="1500166" y="5715016"/>
            <a:ext cx="55245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FFC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Учитель Алимасова О. А.</a:t>
            </a:r>
            <a:endParaRPr lang="ru-RU" sz="3600" i="1" kern="10" spc="0">
              <a:ln w="9525">
                <a:solidFill>
                  <a:srgbClr val="FFC0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2500306"/>
            <a:ext cx="3497882" cy="1047753"/>
          </a:xfrm>
          <a:prstGeom prst="rect">
            <a:avLst/>
          </a:prstGeom>
          <a:noFill/>
        </p:spPr>
      </p:pic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143117"/>
            <a:ext cx="2928958" cy="1946228"/>
          </a:xfrm>
          <a:prstGeom prst="rect">
            <a:avLst/>
          </a:prstGeom>
          <a:noFill/>
        </p:spPr>
      </p:pic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071678"/>
            <a:ext cx="2379130" cy="571504"/>
          </a:xfrm>
          <a:prstGeom prst="rect">
            <a:avLst/>
          </a:prstGeom>
          <a:noFill/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2500306"/>
            <a:ext cx="2307997" cy="642942"/>
          </a:xfrm>
          <a:prstGeom prst="rect">
            <a:avLst/>
          </a:prstGeom>
          <a:noFill/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86058"/>
            <a:ext cx="2071702" cy="857255"/>
          </a:xfrm>
          <a:prstGeom prst="rect">
            <a:avLst/>
          </a:prstGeom>
          <a:noFill/>
        </p:spPr>
      </p:pic>
      <p:pic>
        <p:nvPicPr>
          <p:cNvPr id="12" name="Picture 1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429132"/>
            <a:ext cx="3105752" cy="447676"/>
          </a:xfrm>
          <a:prstGeom prst="rect">
            <a:avLst/>
          </a:prstGeom>
          <a:noFill/>
        </p:spPr>
      </p:pic>
      <p:sp>
        <p:nvSpPr>
          <p:cNvPr id="13" name="Прямоугольник 12"/>
          <p:cNvSpPr/>
          <p:nvPr/>
        </p:nvSpPr>
        <p:spPr>
          <a:xfrm>
            <a:off x="2143108" y="1643050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EEECE1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 эти свойства вы знаете?</a:t>
            </a:r>
            <a:endParaRPr lang="ru-RU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3500438"/>
            <a:ext cx="3299386" cy="10001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143108" y="2643182"/>
            <a:ext cx="471490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WordArt 2"/>
          <p:cNvSpPr>
            <a:spLocks noChangeArrowheads="1" noChangeShapeType="1" noTextEdit="1"/>
          </p:cNvSpPr>
          <p:nvPr/>
        </p:nvSpPr>
        <p:spPr bwMode="auto">
          <a:xfrm>
            <a:off x="2071670" y="1857364"/>
            <a:ext cx="48006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Самостоятельная работа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500298" y="2857496"/>
            <a:ext cx="3733800" cy="466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Ответ - фраза.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285992"/>
            <a:ext cx="3423486" cy="1571636"/>
          </a:xfrm>
          <a:prstGeom prst="rect">
            <a:avLst/>
          </a:prstGeom>
          <a:noFill/>
        </p:spPr>
      </p:pic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22" y="2285992"/>
            <a:ext cx="4264129" cy="1571636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214554"/>
            <a:ext cx="4044698" cy="1585915"/>
          </a:xfrm>
          <a:prstGeom prst="rect">
            <a:avLst/>
          </a:prstGeom>
          <a:noFill/>
        </p:spPr>
      </p:pic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4152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571744"/>
            <a:ext cx="4706452" cy="690563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1076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357430"/>
            <a:ext cx="2315564" cy="1004890"/>
          </a:xfrm>
          <a:prstGeom prst="rect">
            <a:avLst/>
          </a:prstGeom>
          <a:noFill/>
        </p:spPr>
      </p:pic>
      <p:pic>
        <p:nvPicPr>
          <p:cNvPr id="15371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2357430"/>
            <a:ext cx="2214578" cy="1071570"/>
          </a:xfrm>
          <a:prstGeom prst="rect">
            <a:avLst/>
          </a:prstGeom>
          <a:noFill/>
        </p:spPr>
      </p:pic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0" y="1752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4214810" y="2643182"/>
            <a:ext cx="3571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428604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3500438"/>
            <a:ext cx="3299386" cy="714380"/>
          </a:xfrm>
          <a:prstGeom prst="rect">
            <a:avLst/>
          </a:prstGeom>
          <a:noFill/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143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28572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14382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857496"/>
            <a:ext cx="2143125" cy="561975"/>
          </a:xfrm>
          <a:prstGeom prst="rect">
            <a:avLst/>
          </a:prstGeom>
          <a:noFill/>
        </p:spPr>
      </p:pic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0" y="1019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1362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44" name="Picture 20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2285992"/>
            <a:ext cx="590550" cy="276225"/>
          </a:xfrm>
          <a:prstGeom prst="rect">
            <a:avLst/>
          </a:prstGeom>
          <a:noFill/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2214554"/>
            <a:ext cx="771526" cy="381000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733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=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7" name="Rectangle 23"/>
          <p:cNvSpPr>
            <a:spLocks noChangeArrowheads="1"/>
          </p:cNvSpPr>
          <p:nvPr/>
        </p:nvSpPr>
        <p:spPr bwMode="auto">
          <a:xfrm>
            <a:off x="0" y="1114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9124" y="2285992"/>
            <a:ext cx="2428893" cy="458282"/>
          </a:xfrm>
          <a:prstGeom prst="rect">
            <a:avLst/>
          </a:prstGeom>
          <a:noFill/>
        </p:spPr>
      </p:pic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0" y="838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52" name="Picture 28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4357694"/>
            <a:ext cx="2343150" cy="342900"/>
          </a:xfrm>
          <a:prstGeom prst="rect">
            <a:avLst/>
          </a:prstGeom>
          <a:noFill/>
        </p:spPr>
      </p:pic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4421959" y="3244334"/>
            <a:ext cx="18473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1" name="Rectangle 3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62" name="Rectangle 3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3" name="Rectangle 39"/>
          <p:cNvSpPr>
            <a:spLocks noChangeArrowheads="1"/>
          </p:cNvSpPr>
          <p:nvPr/>
        </p:nvSpPr>
        <p:spPr bwMode="auto">
          <a:xfrm>
            <a:off x="0" y="1143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          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5" name="Rectangle 4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64" name="Picture 4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357694"/>
            <a:ext cx="2643206" cy="366713"/>
          </a:xfrm>
          <a:prstGeom prst="rect">
            <a:avLst/>
          </a:prstGeom>
          <a:noFill/>
        </p:spPr>
      </p:pic>
      <p:sp>
        <p:nvSpPr>
          <p:cNvPr id="1066" name="Rectangle 42"/>
          <p:cNvSpPr>
            <a:spLocks noChangeArrowheads="1"/>
          </p:cNvSpPr>
          <p:nvPr/>
        </p:nvSpPr>
        <p:spPr bwMode="auto">
          <a:xfrm>
            <a:off x="0" y="752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2714612" y="221455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=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067" name="Rectangle 4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Новые свойства знаем!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8" name="Rectangle 4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smtClean="0">
                <a:ln>
                  <a:noFill/>
                </a:ln>
                <a:solidFill>
                  <a:srgbClr val="EEECE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Новые свойства знаем!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69" name="Rectangle 45"/>
          <p:cNvSpPr>
            <a:spLocks noChangeArrowheads="1"/>
          </p:cNvSpPr>
          <p:nvPr/>
        </p:nvSpPr>
        <p:spPr bwMode="auto">
          <a:xfrm>
            <a:off x="2786050" y="1428736"/>
            <a:ext cx="3305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bg1"/>
                </a:solidFill>
              </a:rPr>
              <a:t>Новые свойства знаем!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928802"/>
            <a:ext cx="4724400" cy="2543175"/>
          </a:xfrm>
          <a:prstGeom prst="rect">
            <a:avLst/>
          </a:prstGeom>
          <a:noFill/>
        </p:spPr>
      </p:pic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3000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571613"/>
            <a:ext cx="5657850" cy="3571900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18433" name="WordArt 1"/>
          <p:cNvSpPr>
            <a:spLocks noChangeArrowheads="1" noChangeShapeType="1" noTextEdit="1"/>
          </p:cNvSpPr>
          <p:nvPr/>
        </p:nvSpPr>
        <p:spPr bwMode="auto">
          <a:xfrm>
            <a:off x="2357422" y="1857365"/>
            <a:ext cx="4324350" cy="1643074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 В добрый путь </a:t>
            </a:r>
          </a:p>
          <a:p>
            <a:pPr algn="ctr" rtl="0"/>
            <a:r>
              <a:rPr lang="ru-RU" sz="3600" kern="10" spc="0" dirty="0" smtClean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0000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за новыми знаниями!</a:t>
            </a:r>
            <a:endParaRPr lang="ru-RU" sz="3600" kern="10" spc="0" dirty="0">
              <a:ln w="12700">
                <a:solidFill>
                  <a:srgbClr val="000000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FFFF00"/>
                  </a:gs>
                  <a:gs pos="100000">
                    <a:srgbClr val="FF0000"/>
                  </a:gs>
                </a:gsLst>
                <a:lin ang="5400000" scaled="1"/>
              </a:gradFill>
              <a:effectLst>
                <a:outerShdw dist="45791" dir="2021404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61950" cy="19050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61950" cy="190500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361950" cy="190500"/>
          </a:xfrm>
          <a:prstGeom prst="rect">
            <a:avLst/>
          </a:prstGeom>
          <a:noFill/>
        </p:spPr>
      </p:pic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647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3000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714488"/>
            <a:ext cx="4448175" cy="2400300"/>
          </a:xfrm>
          <a:prstGeom prst="rect">
            <a:avLst/>
          </a:prstGeom>
          <a:noFill/>
        </p:spPr>
      </p:pic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500174"/>
            <a:ext cx="4457700" cy="2400300"/>
          </a:xfrm>
          <a:prstGeom prst="rect">
            <a:avLst/>
          </a:prstGeom>
          <a:noFill/>
        </p:spPr>
      </p:pic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1857364"/>
            <a:ext cx="4849069" cy="2185985"/>
          </a:xfrm>
          <a:prstGeom prst="rect">
            <a:avLst/>
          </a:prstGeom>
          <a:noFill/>
        </p:spPr>
      </p:pic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0" y="2857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428868"/>
            <a:ext cx="4786346" cy="1228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66547" y="1785926"/>
            <a:ext cx="2543643" cy="2714644"/>
          </a:xfrm>
          <a:prstGeom prst="rect">
            <a:avLst/>
          </a:prstGeom>
          <a:noFill/>
        </p:spPr>
      </p:pic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2876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428868"/>
            <a:ext cx="4857784" cy="12287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lga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357298"/>
            <a:ext cx="5657850" cy="3681407"/>
          </a:xfrm>
          <a:prstGeom prst="rect">
            <a:avLst/>
          </a:prstGeom>
          <a:noFill/>
        </p:spPr>
      </p:pic>
      <p:pic>
        <p:nvPicPr>
          <p:cNvPr id="1027" name="Picture 3" descr="C:\Users\Olga\Desktop\разное\Новая папка\Копия AN059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9586" y="4429132"/>
            <a:ext cx="954114" cy="2079969"/>
          </a:xfrm>
          <a:prstGeom prst="rect">
            <a:avLst/>
          </a:prstGeom>
          <a:noFill/>
        </p:spPr>
      </p:pic>
      <p:pic>
        <p:nvPicPr>
          <p:cNvPr id="1028" name="Picture 4" descr="C:\Users\Olga\Desktop\разное\Новая папка\AN141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5790" y="4429132"/>
            <a:ext cx="1192636" cy="1824031"/>
          </a:xfrm>
          <a:prstGeom prst="rect">
            <a:avLst/>
          </a:prstGeom>
          <a:noFill/>
        </p:spPr>
      </p:pic>
      <p:sp>
        <p:nvSpPr>
          <p:cNvPr id="1029" name="WordArt 5"/>
          <p:cNvSpPr>
            <a:spLocks noChangeArrowheads="1" noChangeShapeType="1" noTextEdit="1"/>
          </p:cNvSpPr>
          <p:nvPr/>
        </p:nvSpPr>
        <p:spPr bwMode="auto">
          <a:xfrm>
            <a:off x="1928794" y="357166"/>
            <a:ext cx="452437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i="1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>
                    <a:alpha val="50999"/>
                  </a:srgbClr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Свойства логарифмов</a:t>
            </a:r>
            <a:endParaRPr lang="ru-RU" sz="3600" i="1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>
                  <a:alpha val="50999"/>
                </a:srgbClr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857364"/>
            <a:ext cx="2247900" cy="24384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2895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100</Words>
  <Application>Microsoft Office PowerPoint</Application>
  <PresentationFormat>Экран (4:3)</PresentationFormat>
  <Paragraphs>43</Paragraphs>
  <Slides>20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Olga</dc:creator>
  <cp:lastModifiedBy>Olga</cp:lastModifiedBy>
  <cp:revision>36</cp:revision>
  <dcterms:created xsi:type="dcterms:W3CDTF">2011-01-23T00:36:30Z</dcterms:created>
  <dcterms:modified xsi:type="dcterms:W3CDTF">2011-01-30T05:02:32Z</dcterms:modified>
</cp:coreProperties>
</file>