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74" r:id="rId2"/>
    <p:sldId id="257" r:id="rId3"/>
    <p:sldId id="259" r:id="rId4"/>
    <p:sldId id="260" r:id="rId5"/>
    <p:sldId id="261" r:id="rId6"/>
    <p:sldId id="271" r:id="rId7"/>
    <p:sldId id="272" r:id="rId8"/>
    <p:sldId id="273" r:id="rId9"/>
    <p:sldId id="268" r:id="rId10"/>
    <p:sldId id="265" r:id="rId11"/>
    <p:sldId id="258" r:id="rId12"/>
    <p:sldId id="262" r:id="rId13"/>
    <p:sldId id="256" r:id="rId14"/>
    <p:sldId id="263" r:id="rId15"/>
    <p:sldId id="264" r:id="rId16"/>
    <p:sldId id="269" r:id="rId17"/>
    <p:sldId id="266" r:id="rId18"/>
    <p:sldId id="267" r:id="rId19"/>
    <p:sldId id="270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1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title.png"/>
          <p:cNvPicPr>
            <a:picLocks noChangeAspect="1"/>
          </p:cNvPicPr>
          <p:nvPr/>
        </p:nvPicPr>
        <p:blipFill>
          <a:blip r:embed="rId2" cstate="print"/>
          <a:srcRect b="39770"/>
          <a:stretch>
            <a:fillRect/>
          </a:stretch>
        </p:blipFill>
        <p:spPr>
          <a:xfrm>
            <a:off x="377" y="1566826"/>
            <a:ext cx="9143245" cy="2243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4035"/>
            <a:ext cx="7772400" cy="1470025"/>
          </a:xfrm>
        </p:spPr>
        <p:txBody>
          <a:bodyPr anchor="b" anchorCtr="0">
            <a:noAutofit/>
          </a:bodyPr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5257800" cy="1371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288741"/>
            <a:ext cx="1981200" cy="365125"/>
          </a:xfrm>
        </p:spPr>
        <p:txBody>
          <a:bodyPr/>
          <a:lstStyle>
            <a:lvl1pPr algn="r">
              <a:defRPr/>
            </a:lvl1pPr>
          </a:lstStyle>
          <a:p>
            <a:fld id="{6BE4573E-F6AE-47E8-A5D7-4BCB2A2DFF86}" type="datetimeFigureOut">
              <a:rPr lang="en-US" smtClean="0"/>
              <a:pPr/>
              <a:t>11/13/2010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88741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88741"/>
            <a:ext cx="685800" cy="365125"/>
          </a:xfrm>
        </p:spPr>
        <p:txBody>
          <a:bodyPr/>
          <a:lstStyle>
            <a:lvl1pPr>
              <a:defRPr sz="11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Fresh title.png"/>
          <p:cNvPicPr>
            <a:picLocks noChangeAspect="1"/>
          </p:cNvPicPr>
          <p:nvPr/>
        </p:nvPicPr>
        <p:blipFill>
          <a:blip r:embed="rId2" cstate="print"/>
          <a:srcRect t="33632" b="59388"/>
          <a:stretch>
            <a:fillRect/>
          </a:stretch>
        </p:blipFill>
        <p:spPr>
          <a:xfrm>
            <a:off x="0" y="6598024"/>
            <a:ext cx="9143245" cy="2599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11/13/2010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600200"/>
            <a:ext cx="17526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600200"/>
            <a:ext cx="5257800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11/13/2010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11/13/2010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sec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" y="3767583"/>
            <a:ext cx="9143245" cy="3090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2819400"/>
            <a:ext cx="7772400" cy="18288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353" y="5257800"/>
            <a:ext cx="7772400" cy="68580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Wingdings" pitchFamily="2" charset="2"/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353" y="6553200"/>
            <a:ext cx="1981200" cy="231013"/>
          </a:xfrm>
        </p:spPr>
        <p:txBody>
          <a:bodyPr/>
          <a:lstStyle/>
          <a:p>
            <a:fld id="{6BE4573E-F6AE-47E8-A5D7-4BCB2A2DFF86}" type="datetimeFigureOut">
              <a:rPr lang="en-US" smtClean="0"/>
              <a:pPr/>
              <a:t>11/13/2010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24" y="6553200"/>
            <a:ext cx="2895600" cy="231013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8953" y="6553200"/>
            <a:ext cx="685800" cy="231013"/>
          </a:xfrm>
        </p:spPr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706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259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11/13/2010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5094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435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7494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494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5435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11/13/2010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11/13/2010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11/13/2010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8848"/>
            <a:ext cx="7223760" cy="86868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673352"/>
            <a:ext cx="7223760" cy="25877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528"/>
            <a:ext cx="7223760" cy="80467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fld id="{6BE4573E-F6AE-47E8-A5D7-4BCB2A2DFF86}" type="datetimeFigureOut">
              <a:rPr lang="en-US" smtClean="0"/>
              <a:pPr/>
              <a:t>11/13/2010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5800"/>
            <a:ext cx="7219950" cy="87153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52500" y="1676400"/>
            <a:ext cx="7219950" cy="2590800"/>
          </a:xfrm>
          <a:ln w="127000">
            <a:solidFill>
              <a:srgbClr val="FFFFFF">
                <a:alpha val="10000"/>
              </a:srgb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338"/>
            <a:ext cx="722376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fld id="{6BE4573E-F6AE-47E8-A5D7-4BCB2A2DFF86}" type="datetimeFigureOut">
              <a:rPr lang="en-US" smtClean="0"/>
              <a:pPr/>
              <a:t>11/13/2010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resh Maste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14612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057401"/>
            <a:ext cx="72390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2500" y="6553200"/>
            <a:ext cx="1828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4573E-F6AE-47E8-A5D7-4BCB2A2DFF86}" type="datetimeFigureOut">
              <a:rPr lang="en-US" smtClean="0"/>
              <a:pPr/>
              <a:t>11/13/2010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7100" y="65532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b="1" kern="1200">
          <a:solidFill>
            <a:schemeClr val="tx1">
              <a:alpha val="90000"/>
            </a:schemeClr>
          </a:solidFill>
          <a:effectLst>
            <a:innerShdw blurRad="38100">
              <a:schemeClr val="tx1">
                <a:lumMod val="85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Wingdings" pitchFamily="2" charset="2"/>
        <a:buChar char=""/>
        <a:defRPr sz="2000" b="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800"/>
        </a:spcBef>
        <a:buFont typeface="Wingdings" pitchFamily="2" charset="2"/>
        <a:buChar char=""/>
        <a:defRPr sz="1800" b="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1097601"/>
          </a:xfrm>
        </p:spPr>
        <p:txBody>
          <a:bodyPr/>
          <a:lstStyle/>
          <a:p>
            <a:r>
              <a:rPr lang="ru-RU" sz="7200" dirty="0" smtClean="0"/>
              <a:t>               ЛЕС</a:t>
            </a:r>
            <a:endParaRPr lang="ru-RU" sz="7200" dirty="0"/>
          </a:p>
        </p:txBody>
      </p:sp>
      <p:pic>
        <p:nvPicPr>
          <p:cNvPr id="6" name="Содержимое 5" descr="IMG_36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047081" y="-40509"/>
            <a:ext cx="4978400" cy="792961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_1_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30145"/>
            <a:ext cx="8215370" cy="54134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0298" y="5857892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      РЯБИНА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16-016-I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8072494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07-Kasht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8167745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03-003-Klj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7166"/>
            <a:ext cx="8358246" cy="600079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6-006-Berjo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8358246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1-011-Os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8215370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dirty="0" smtClean="0"/>
              <a:t>       НАШ ЛЕС</a:t>
            </a:r>
            <a:endParaRPr lang="ru-RU" sz="8000" dirty="0"/>
          </a:p>
        </p:txBody>
      </p:sp>
      <p:pic>
        <p:nvPicPr>
          <p:cNvPr id="6" name="Содержимое 5" descr="0_835f_36f36b4c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4978400" cy="3733800"/>
          </a:xfrm>
        </p:spPr>
      </p:pic>
      <p:pic>
        <p:nvPicPr>
          <p:cNvPr id="9" name="Рисунок 8" descr="6f7361cc1ff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348880"/>
            <a:ext cx="5231904" cy="3923928"/>
          </a:xfrm>
          <a:prstGeom prst="rect">
            <a:avLst/>
          </a:prstGeom>
        </p:spPr>
      </p:pic>
      <p:pic>
        <p:nvPicPr>
          <p:cNvPr id="14" name="Рисунок 13" descr="avanpro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556792"/>
            <a:ext cx="8424936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1368533"/>
          </a:xfrm>
        </p:spPr>
        <p:txBody>
          <a:bodyPr/>
          <a:lstStyle/>
          <a:p>
            <a:r>
              <a:rPr lang="ru-RU" sz="6000" dirty="0" smtClean="0">
                <a:latin typeface="Arial Black" pitchFamily="34" charset="0"/>
              </a:rPr>
              <a:t>   ФИЗМИНУТКА</a:t>
            </a:r>
            <a:endParaRPr lang="ru-RU" sz="60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2500" y="1556793"/>
            <a:ext cx="7239000" cy="381642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 Black" pitchFamily="34" charset="0"/>
              </a:rPr>
              <a:t>Раз, два, три, четыре, пять,</a:t>
            </a:r>
          </a:p>
          <a:p>
            <a:r>
              <a:rPr lang="ru-RU" sz="2800" dirty="0" smtClean="0">
                <a:latin typeface="Arial Black" pitchFamily="34" charset="0"/>
              </a:rPr>
              <a:t>Будем листья  собирать.</a:t>
            </a:r>
          </a:p>
          <a:p>
            <a:r>
              <a:rPr lang="ru-RU" sz="2800" dirty="0" smtClean="0">
                <a:latin typeface="Arial Black" pitchFamily="34" charset="0"/>
              </a:rPr>
              <a:t>Листья берёзы, листья рябины, листики тополя, листья осины</a:t>
            </a:r>
          </a:p>
          <a:p>
            <a:r>
              <a:rPr lang="ru-RU" sz="2800" dirty="0" smtClean="0">
                <a:latin typeface="Arial Black" pitchFamily="34" charset="0"/>
              </a:rPr>
              <a:t>Листики дуба мы соберём,</a:t>
            </a:r>
          </a:p>
          <a:p>
            <a:r>
              <a:rPr lang="ru-RU" sz="2800" dirty="0" smtClean="0">
                <a:latin typeface="Arial Black" pitchFamily="34" charset="0"/>
              </a:rPr>
              <a:t>Маме осенний букет отнесём.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5" name="Рисунок 4" descr="4e50245c36c9a64de15eb7350548d5ca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157192"/>
            <a:ext cx="1706880" cy="1438656"/>
          </a:xfrm>
          <a:prstGeom prst="rect">
            <a:avLst/>
          </a:prstGeom>
        </p:spPr>
      </p:pic>
      <p:pic>
        <p:nvPicPr>
          <p:cNvPr id="6" name="Рисунок 5" descr="4e50245c36c9a64de15eb7350548d5ca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5157192"/>
            <a:ext cx="1706880" cy="1438656"/>
          </a:xfrm>
          <a:prstGeom prst="rect">
            <a:avLst/>
          </a:prstGeom>
        </p:spPr>
      </p:pic>
      <p:pic>
        <p:nvPicPr>
          <p:cNvPr id="7" name="Рисунок 6" descr="4e50245c36c9a64de15eb7350548d5ca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5157192"/>
            <a:ext cx="1706880" cy="1438656"/>
          </a:xfrm>
          <a:prstGeom prst="rect">
            <a:avLst/>
          </a:prstGeom>
        </p:spPr>
      </p:pic>
      <p:pic>
        <p:nvPicPr>
          <p:cNvPr id="8" name="Рисунок 7" descr="4e50245c36c9a64de15eb7350548d5ca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5157192"/>
            <a:ext cx="1706880" cy="1438656"/>
          </a:xfrm>
          <a:prstGeom prst="rect">
            <a:avLst/>
          </a:prstGeom>
        </p:spPr>
      </p:pic>
      <p:pic>
        <p:nvPicPr>
          <p:cNvPr id="9" name="Рисунок 8" descr="4e50245c36c9a64de15eb7350548d5ca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5157192"/>
            <a:ext cx="1706880" cy="1438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1097601"/>
          </a:xfrm>
        </p:spPr>
        <p:txBody>
          <a:bodyPr/>
          <a:lstStyle/>
          <a:p>
            <a:r>
              <a:rPr lang="ru-RU" sz="6000" dirty="0" smtClean="0"/>
              <a:t>       СОБЕРИ БУКЕТ</a:t>
            </a:r>
            <a:endParaRPr lang="ru-RU" sz="6000" dirty="0"/>
          </a:p>
        </p:txBody>
      </p:sp>
      <p:pic>
        <p:nvPicPr>
          <p:cNvPr id="6" name="Содержимое 5" descr="IMG_37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643050"/>
            <a:ext cx="3892579" cy="4429156"/>
          </a:xfrm>
        </p:spPr>
      </p:pic>
      <p:pic>
        <p:nvPicPr>
          <p:cNvPr id="7" name="Содержимое 6" descr="IMG_37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357686" y="1785926"/>
            <a:ext cx="4429156" cy="414340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latin typeface="Arial Black" pitchFamily="34" charset="0"/>
              </a:rPr>
              <a:t>   ФИЗМИНУТКА</a:t>
            </a:r>
            <a:endParaRPr lang="ru-RU" sz="60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Листья осенние тихо кружатся, </a:t>
            </a:r>
          </a:p>
          <a:p>
            <a:r>
              <a:rPr lang="ru-RU" sz="2800" dirty="0" smtClean="0">
                <a:latin typeface="Arial Black" pitchFamily="34" charset="0"/>
              </a:rPr>
              <a:t>Листья нам под ноги тихо ложатся,</a:t>
            </a:r>
          </a:p>
          <a:p>
            <a:r>
              <a:rPr lang="ru-RU" sz="2800" dirty="0" smtClean="0">
                <a:latin typeface="Arial Black" pitchFamily="34" charset="0"/>
              </a:rPr>
              <a:t>И под ногами шуршат, шелестят.</a:t>
            </a:r>
          </a:p>
          <a:p>
            <a:r>
              <a:rPr lang="ru-RU" sz="2800" dirty="0" smtClean="0">
                <a:latin typeface="Arial Black" pitchFamily="34" charset="0"/>
              </a:rPr>
              <a:t>Будто опять закружиться хотят.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10" name="Рисунок 9" descr="iCAV54B4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013176"/>
            <a:ext cx="1197864" cy="1197864"/>
          </a:xfrm>
          <a:prstGeom prst="rect">
            <a:avLst/>
          </a:prstGeom>
        </p:spPr>
      </p:pic>
      <p:pic>
        <p:nvPicPr>
          <p:cNvPr id="11" name="Рисунок 10" descr="iCAV54B4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5013176"/>
            <a:ext cx="1197864" cy="1197864"/>
          </a:xfrm>
          <a:prstGeom prst="rect">
            <a:avLst/>
          </a:prstGeom>
        </p:spPr>
      </p:pic>
      <p:pic>
        <p:nvPicPr>
          <p:cNvPr id="12" name="Рисунок 11" descr="iCAV54B4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5013176"/>
            <a:ext cx="1197864" cy="1197864"/>
          </a:xfrm>
          <a:prstGeom prst="rect">
            <a:avLst/>
          </a:prstGeom>
        </p:spPr>
      </p:pic>
      <p:pic>
        <p:nvPicPr>
          <p:cNvPr id="13" name="Рисунок 12" descr="iCAV54B4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5013176"/>
            <a:ext cx="1197864" cy="1197864"/>
          </a:xfrm>
          <a:prstGeom prst="rect">
            <a:avLst/>
          </a:prstGeom>
        </p:spPr>
      </p:pic>
      <p:pic>
        <p:nvPicPr>
          <p:cNvPr id="14" name="Рисунок 13" descr="iCAV54B4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5013176"/>
            <a:ext cx="1197864" cy="1197864"/>
          </a:xfrm>
          <a:prstGeom prst="rect">
            <a:avLst/>
          </a:prstGeom>
        </p:spPr>
      </p:pic>
      <p:pic>
        <p:nvPicPr>
          <p:cNvPr id="15" name="Рисунок 14" descr="iCAV54B4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5013176"/>
            <a:ext cx="1197864" cy="1197864"/>
          </a:xfrm>
          <a:prstGeom prst="rect">
            <a:avLst/>
          </a:prstGeom>
        </p:spPr>
      </p:pic>
      <p:pic>
        <p:nvPicPr>
          <p:cNvPr id="16" name="Рисунок 15" descr="iCAV54B4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5013176"/>
            <a:ext cx="1197864" cy="1197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0042"/>
            <a:ext cx="7851648" cy="200026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b="0" u="sng" dirty="0" smtClean="0">
                <a:solidFill>
                  <a:schemeClr val="accent3">
                    <a:lumMod val="50000"/>
                  </a:schemeClr>
                </a:solidFill>
              </a:rPr>
              <a:t>Разнообразие</a:t>
            </a:r>
            <a:br>
              <a:rPr lang="ru-RU" sz="8000" b="0" u="sng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8000" b="0" u="sng" dirty="0" smtClean="0">
                <a:solidFill>
                  <a:schemeClr val="accent3">
                    <a:lumMod val="50000"/>
                  </a:schemeClr>
                </a:solidFill>
              </a:rPr>
              <a:t> растений</a:t>
            </a:r>
            <a:endParaRPr lang="ru-RU" sz="8000" b="0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68005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2643188"/>
            <a:ext cx="6015038" cy="40100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Внимание! Срочно!                                   </a:t>
            </a:r>
            <a:br>
              <a:rPr lang="ru-RU" dirty="0" smtClean="0"/>
            </a:br>
            <a:r>
              <a:rPr lang="ru-RU" dirty="0" smtClean="0"/>
              <a:t>      Ребятам в школу!</a:t>
            </a:r>
            <a:endParaRPr lang="ru-RU" dirty="0"/>
          </a:p>
        </p:txBody>
      </p:sp>
      <p:pic>
        <p:nvPicPr>
          <p:cNvPr id="4" name="Содержимое 3" descr="конверт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625138"/>
            <a:ext cx="6429420" cy="43756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дписи на деревья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1" y="357166"/>
            <a:ext cx="8572560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z="8000" b="1" u="sng" smtClean="0"/>
              <a:t>деревья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ru-RU" sz="4000" smtClean="0"/>
              <a:t>Имеют один толстый ствол, идущий от корня</a:t>
            </a:r>
            <a:r>
              <a:rPr lang="ru-RU" smtClean="0"/>
              <a:t>.</a:t>
            </a:r>
          </a:p>
        </p:txBody>
      </p:sp>
      <p:pic>
        <p:nvPicPr>
          <p:cNvPr id="4" name="Рисунок 3" descr="680031.JPG"/>
          <p:cNvPicPr>
            <a:picLocks noChangeAspect="1"/>
          </p:cNvPicPr>
          <p:nvPr/>
        </p:nvPicPr>
        <p:blipFill>
          <a:blip r:embed="rId2" cstate="print"/>
          <a:srcRect l="11320" t="15094" r="6604"/>
          <a:stretch>
            <a:fillRect/>
          </a:stretch>
        </p:blipFill>
        <p:spPr bwMode="auto">
          <a:xfrm>
            <a:off x="285750" y="3429000"/>
            <a:ext cx="2071688" cy="32146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68003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3429000"/>
            <a:ext cx="2071688" cy="322421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0003920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429000"/>
            <a:ext cx="2500313" cy="32146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z="8000" b="1" u="sng" smtClean="0"/>
              <a:t>кустарники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ru-RU" sz="4000" smtClean="0"/>
              <a:t>Имеют несколько тонких стеблей (стволиков), идущих от корня.</a:t>
            </a:r>
          </a:p>
        </p:txBody>
      </p:sp>
      <p:pic>
        <p:nvPicPr>
          <p:cNvPr id="4" name="Рисунок 3" descr="0003925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857628"/>
            <a:ext cx="2714625" cy="26431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00039379.jpg"/>
          <p:cNvPicPr>
            <a:picLocks noChangeAspect="1"/>
          </p:cNvPicPr>
          <p:nvPr/>
        </p:nvPicPr>
        <p:blipFill>
          <a:blip r:embed="rId3" cstate="print"/>
          <a:srcRect l="19450" t="-5486" r="25560" b="36607"/>
          <a:stretch>
            <a:fillRect/>
          </a:stretch>
        </p:blipFill>
        <p:spPr bwMode="auto">
          <a:xfrm>
            <a:off x="4929190" y="3714752"/>
            <a:ext cx="2571750" cy="286861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509713"/>
          </a:xfrm>
        </p:spPr>
        <p:txBody>
          <a:bodyPr/>
          <a:lstStyle/>
          <a:p>
            <a:pPr algn="ctr"/>
            <a:r>
              <a:rPr lang="ru-RU" b="1" dirty="0" smtClean="0"/>
              <a:t>Деревья и кустарники бывают: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pPr algn="ctr">
              <a:defRPr/>
            </a:pPr>
            <a:r>
              <a:rPr lang="ru-RU" sz="6600" dirty="0" smtClean="0">
                <a:solidFill>
                  <a:schemeClr val="accent5">
                    <a:lumMod val="50000"/>
                  </a:schemeClr>
                </a:solidFill>
              </a:rPr>
              <a:t>Лиственные</a:t>
            </a:r>
          </a:p>
          <a:p>
            <a:pPr algn="ctr">
              <a:defRPr/>
            </a:pPr>
            <a:r>
              <a:rPr lang="ru-RU" sz="6600" dirty="0" smtClean="0">
                <a:solidFill>
                  <a:schemeClr val="accent5">
                    <a:lumMod val="50000"/>
                  </a:schemeClr>
                </a:solidFill>
              </a:rPr>
              <a:t>Хвойные </a:t>
            </a:r>
            <a:endParaRPr lang="ru-RU" sz="6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Рисунок 8" descr="0003844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500570"/>
            <a:ext cx="1784350" cy="207168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0003856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4500563"/>
            <a:ext cx="1643062" cy="207168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0003852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500570"/>
            <a:ext cx="1643062" cy="207168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0003867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4500563"/>
            <a:ext cx="1571625" cy="207168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dirty="0" smtClean="0"/>
              <a:t>          БЕРЁЗА</a:t>
            </a:r>
            <a:endParaRPr lang="ru-RU" sz="7200" dirty="0"/>
          </a:p>
        </p:txBody>
      </p:sp>
      <p:pic>
        <p:nvPicPr>
          <p:cNvPr id="4" name="Содержимое 3" descr="берёза нов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6696744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/>
              <a:t>                ЕЛИ</a:t>
            </a:r>
            <a:endParaRPr lang="ru-RU" sz="6600" dirty="0"/>
          </a:p>
        </p:txBody>
      </p:sp>
      <p:pic>
        <p:nvPicPr>
          <p:cNvPr id="6" name="Содержимое 5" descr="ел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7416824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/>
              <a:t>              ОСИНА</a:t>
            </a:r>
            <a:endParaRPr lang="ru-RU" sz="6600" dirty="0"/>
          </a:p>
        </p:txBody>
      </p:sp>
      <p:pic>
        <p:nvPicPr>
          <p:cNvPr id="4" name="Содержимое 3" descr="оси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7848872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1026163"/>
          </a:xfrm>
        </p:spPr>
        <p:txBody>
          <a:bodyPr/>
          <a:lstStyle/>
          <a:p>
            <a:r>
              <a:rPr lang="ru-RU" sz="6000" dirty="0" smtClean="0"/>
              <a:t>  ДАВАЙТЕ </a:t>
            </a:r>
            <a:r>
              <a:rPr lang="ru-RU" sz="6000" dirty="0" smtClean="0"/>
              <a:t>ПОИГРАЕМ!</a:t>
            </a:r>
            <a:endParaRPr lang="ru-RU" sz="6000" dirty="0"/>
          </a:p>
        </p:txBody>
      </p:sp>
      <p:pic>
        <p:nvPicPr>
          <p:cNvPr id="4" name="Содержимое 3" descr="vopr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571612"/>
            <a:ext cx="7858180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esh">
  <a:themeElements>
    <a:clrScheme name="Fresh">
      <a:dk1>
        <a:sysClr val="windowText" lastClr="000000"/>
      </a:dk1>
      <a:lt1>
        <a:sysClr val="window" lastClr="FFFFFF"/>
      </a:lt1>
      <a:dk2>
        <a:srgbClr val="89C540"/>
      </a:dk2>
      <a:lt2>
        <a:srgbClr val="F0E5B6"/>
      </a:lt2>
      <a:accent1>
        <a:srgbClr val="3B4F18"/>
      </a:accent1>
      <a:accent2>
        <a:srgbClr val="CCC834"/>
      </a:accent2>
      <a:accent3>
        <a:srgbClr val="F49AE1"/>
      </a:accent3>
      <a:accent4>
        <a:srgbClr val="2AC9DE"/>
      </a:accent4>
      <a:accent5>
        <a:srgbClr val="927B74"/>
      </a:accent5>
      <a:accent6>
        <a:srgbClr val="769F11"/>
      </a:accent6>
      <a:hlink>
        <a:srgbClr val="0A6A21"/>
      </a:hlink>
      <a:folHlink>
        <a:srgbClr val="406EA5"/>
      </a:folHlink>
    </a:clrScheme>
    <a:fontScheme name="Fresh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resh">
    <a:dk1>
      <a:sysClr val="windowText" lastClr="000000"/>
    </a:dk1>
    <a:lt1>
      <a:sysClr val="window" lastClr="FFFFFF"/>
    </a:lt1>
    <a:dk2>
      <a:srgbClr val="89C540"/>
    </a:dk2>
    <a:lt2>
      <a:srgbClr val="F0E5B6"/>
    </a:lt2>
    <a:accent1>
      <a:srgbClr val="3B4F18"/>
    </a:accent1>
    <a:accent2>
      <a:srgbClr val="CCC834"/>
    </a:accent2>
    <a:accent3>
      <a:srgbClr val="F49AE1"/>
    </a:accent3>
    <a:accent4>
      <a:srgbClr val="2AC9DE"/>
    </a:accent4>
    <a:accent5>
      <a:srgbClr val="927B74"/>
    </a:accent5>
    <a:accent6>
      <a:srgbClr val="769F11"/>
    </a:accent6>
    <a:hlink>
      <a:srgbClr val="0A6A21"/>
    </a:hlink>
    <a:folHlink>
      <a:srgbClr val="406E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118</Words>
  <Application>Microsoft Office PowerPoint</Application>
  <PresentationFormat>Экран (4:3)</PresentationFormat>
  <Paragraphs>28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Fresh</vt:lpstr>
      <vt:lpstr>               ЛЕС</vt:lpstr>
      <vt:lpstr>Разнообразие  растений</vt:lpstr>
      <vt:lpstr>деревья</vt:lpstr>
      <vt:lpstr>кустарники</vt:lpstr>
      <vt:lpstr>Деревья и кустарники бывают:</vt:lpstr>
      <vt:lpstr>          БЕРЁЗА</vt:lpstr>
      <vt:lpstr>                ЕЛИ</vt:lpstr>
      <vt:lpstr>              ОСИНА</vt:lpstr>
      <vt:lpstr>  ДАВАЙТЕ ПОИГРАЕМ!</vt:lpstr>
      <vt:lpstr>Слайд 10</vt:lpstr>
      <vt:lpstr>Слайд 11</vt:lpstr>
      <vt:lpstr>Слайд 12</vt:lpstr>
      <vt:lpstr>Слайд 13</vt:lpstr>
      <vt:lpstr>Слайд 14</vt:lpstr>
      <vt:lpstr>Слайд 15</vt:lpstr>
      <vt:lpstr>       НАШ ЛЕС</vt:lpstr>
      <vt:lpstr>   ФИЗМИНУТКА</vt:lpstr>
      <vt:lpstr>       СОБЕРИ БУКЕТ</vt:lpstr>
      <vt:lpstr>   ФИЗМИНУТКА</vt:lpstr>
      <vt:lpstr>    Внимание! Срочно!                                          Ребятам в школу!</vt:lpstr>
      <vt:lpstr>Слайд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Разнообразие  растений</dc:title>
  <dc:creator>Вера</dc:creator>
  <cp:lastModifiedBy>Вера</cp:lastModifiedBy>
  <cp:revision>13</cp:revision>
  <dcterms:created xsi:type="dcterms:W3CDTF">2010-11-09T16:37:10Z</dcterms:created>
  <dcterms:modified xsi:type="dcterms:W3CDTF">2010-11-13T18:11:17Z</dcterms:modified>
</cp:coreProperties>
</file>