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78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80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1878" y="-6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BDB825-04DA-43B5-A3CA-471AEDC71515}" type="datetimeFigureOut">
              <a:rPr lang="ru-RU" smtClean="0"/>
              <a:pPr/>
              <a:t>25.01.2012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9B8747-5AC8-41E8-9AC3-4BC3EA16252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B8747-5AC8-41E8-9AC3-4BC3EA162525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B8747-5AC8-41E8-9AC3-4BC3EA162525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B8747-5AC8-41E8-9AC3-4BC3EA162525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B8747-5AC8-41E8-9AC3-4BC3EA162525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25.01.2012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25.01.2012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25.01.2012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25.01.2012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ru.wikipedia.org/wiki/%D0%A4%D0%B0%D0%B9%D0%BB:Lomonosov_SGLAcademy.jpg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A4%D0%B0%D0%B9%D0%BB:Lomonosov's_drawings_for_his_opening_of_Venus_atmosphere_1761.jpg" TargetMode="External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hyperlink" Target="http://ru.wikipedia.org/wiki/%D0%A4%D0%B0%D0%B9%D0%BB:Venustransit_2004-06-08_07-49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eg"/><Relationship Id="rId4" Type="http://schemas.openxmlformats.org/officeDocument/2006/relationships/hyperlink" Target="http://ru.wikipedia.org/wiki/%D0%A4%D0%B0%D0%B9%D0%BB:Venustransit_2004-06-08_07-44.jpg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hyperlink" Target="http://ru.wikipedia.org/wiki/%D0%A4%D0%B0%D0%B9%D0%BB:Lomonocov_s_Aerodynamic_Machine_01.jp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narfu.ru/lomonosov/about/images/biography/4.jpg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hyperlink" Target="http://ru.wikipedia.org/wiki/%D0%A4%D0%B0%D0%B9%D0%BB:Lomonosov_Poltava_1762_1764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jpeg"/><Relationship Id="rId4" Type="http://schemas.openxmlformats.org/officeDocument/2006/relationships/hyperlink" Target="http://ru.wikipedia.org/wiki/%D0%A4%D0%B0%D0%B9%D0%BB:Lomonosov_PeterI_mosaic_1754.jpg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hyperlink" Target="http://ru.wikipedia.org/wiki/%D0%A4%D0%B0%D0%B9%D0%BB:Lomonosov_Shuvalov_mosaic_1758a.jp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jpe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narfu.ru/lomonosov/about/images/biography/2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hyperlink" Target="http://narfu.ru/lomonosov/about/images/biography/1.jp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A4%D0%B0%D0%B9%D0%BB:Gukor.jp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57148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sz="6000" dirty="0" smtClean="0"/>
              <a:t>Умножение дробей</a:t>
            </a:r>
            <a:endParaRPr lang="ru-RU" sz="6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290" y="2571744"/>
            <a:ext cx="7215238" cy="3500462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chemeClr val="tx1"/>
              </a:solidFill>
            </a:endParaRPr>
          </a:p>
          <a:p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«Дроби всякие нужны, дроби разные важны.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Дробь учи, тогда сверкнет тебе удача.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Станет легкой даже трудная задача.»</a:t>
            </a:r>
          </a:p>
          <a:p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Учитель математики Куликова Е.Ю.   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357554" y="785794"/>
            <a:ext cx="4786346" cy="535785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Начало учебы было тяжелым: девятнадцатилетний юноша сел за парту вместе «со школьниками, малыми ребятами».</a:t>
            </a:r>
          </a:p>
          <a:p>
            <a:pPr>
              <a:buNone/>
            </a:pPr>
            <a:r>
              <a:rPr lang="ru-RU" dirty="0" smtClean="0"/>
              <a:t> Стипендия была мизерной — 3 копейки в день, на которые надо было питаться, одеваться и приобретать бумагу и перья, да и платили ее нерегулярно.</a:t>
            </a:r>
          </a:p>
          <a:p>
            <a:pPr>
              <a:buNone/>
            </a:pPr>
            <a:r>
              <a:rPr lang="ru-RU" dirty="0" smtClean="0"/>
              <a:t> Но стремление к знаниям помогло преодолеть все лишения, и за первый год Ломоносов сумел закончить три класса Академии. Он освоил латинский язык (серьезная научная литература того времени издавалась на латыни) и читал все что удавалось достать в библиотеке Академии и в расположенной неподалеку книжной лавке.</a:t>
            </a:r>
          </a:p>
          <a:p>
            <a:endParaRPr lang="ru-RU" dirty="0"/>
          </a:p>
        </p:txBody>
      </p:sp>
      <p:pic>
        <p:nvPicPr>
          <p:cNvPr id="4" name="Рисунок 3" descr="http://upload.wikimedia.org/wikipedia/commons/thumb/2/2f/Lomonosov_SGLAcademy.jpg/220px-Lomonosov_SGLAcademy.jp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714356"/>
            <a:ext cx="2928958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1428728" y="214290"/>
            <a:ext cx="771527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Московская славяно-греко-латинская академия.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571480"/>
            <a:ext cx="7800972" cy="569755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Ломоносов был в числе отобранных 12 человек отправленных на учебу в Петербургскую Академию.</a:t>
            </a:r>
          </a:p>
          <a:p>
            <a:pPr>
              <a:buNone/>
            </a:pPr>
            <a:r>
              <a:rPr lang="ru-RU" dirty="0" smtClean="0"/>
              <a:t>Через полгода учёбы в ней было решено послать за границу трех студентов для обучения горному делу. Ими оказались</a:t>
            </a:r>
          </a:p>
          <a:p>
            <a:pPr>
              <a:buNone/>
            </a:pPr>
            <a:r>
              <a:rPr lang="ru-RU" dirty="0" smtClean="0"/>
              <a:t> 1)Г.У.Райзер,17 лет — сын советника Берг-коллегии, </a:t>
            </a:r>
          </a:p>
          <a:p>
            <a:pPr>
              <a:buNone/>
            </a:pPr>
            <a:r>
              <a:rPr lang="ru-RU" dirty="0" smtClean="0"/>
              <a:t> 2)Д.Виноградов,16лет — попович </a:t>
            </a:r>
          </a:p>
          <a:p>
            <a:pPr>
              <a:buNone/>
            </a:pPr>
            <a:r>
              <a:rPr lang="ru-RU" dirty="0" smtClean="0"/>
              <a:t> </a:t>
            </a:r>
            <a:r>
              <a:rPr lang="ru-RU" b="1" dirty="0" smtClean="0"/>
              <a:t>3)М.Ломоносов,25 лет — крестьянский сын. </a:t>
            </a:r>
            <a:r>
              <a:rPr lang="ru-RU" dirty="0" smtClean="0"/>
              <a:t>В сентябре 1736 г. их направили в университет города Марбурга. В июне 1741 г. Ломоносов вернулся в Петербург.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43372" y="928670"/>
            <a:ext cx="41148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Ломоносов один из выдающихся естествоиспытателей своего времени, талантливый инженер и педагог, один из создателей первого в стране Московского университета в 1755 году, ныне носящий имя Ломоносова.</a:t>
            </a:r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642918"/>
            <a:ext cx="4000528" cy="5214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928670"/>
            <a:ext cx="7643866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                     </a:t>
            </a:r>
          </a:p>
          <a:p>
            <a:pPr>
              <a:buNone/>
            </a:pPr>
            <a:r>
              <a:rPr lang="ru-RU" dirty="0" smtClean="0"/>
              <a:t>  1 вариант</a:t>
            </a:r>
          </a:p>
          <a:p>
            <a:pPr>
              <a:buNone/>
            </a:pPr>
            <a:r>
              <a:rPr lang="ru-RU" dirty="0" smtClean="0"/>
              <a:t>         45  30  15  35  30  24       63  24  54  49</a:t>
            </a:r>
          </a:p>
          <a:p>
            <a:pPr>
              <a:buNone/>
            </a:pPr>
            <a:r>
              <a:rPr lang="ru-RU" dirty="0" smtClean="0"/>
              <a:t>         72  27  32  20  21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2 вариант</a:t>
            </a:r>
          </a:p>
          <a:p>
            <a:pPr>
              <a:buNone/>
            </a:pPr>
            <a:r>
              <a:rPr lang="ru-RU" dirty="0" smtClean="0"/>
              <a:t>         56  27  42  24  28  16  42  40  28  16</a:t>
            </a:r>
          </a:p>
          <a:p>
            <a:pPr>
              <a:buNone/>
            </a:pPr>
            <a:r>
              <a:rPr lang="ru-RU" dirty="0" smtClean="0"/>
              <a:t>         48  27  36  18  25  16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Заголовок 65"/>
          <p:cNvSpPr>
            <a:spLocks noGrp="1"/>
          </p:cNvSpPr>
          <p:nvPr>
            <p:ph type="title"/>
          </p:nvPr>
        </p:nvSpPr>
        <p:spPr>
          <a:xfrm>
            <a:off x="2143108" y="320040"/>
            <a:ext cx="4286280" cy="1143000"/>
          </a:xfrm>
        </p:spPr>
        <p:txBody>
          <a:bodyPr/>
          <a:lstStyle/>
          <a:p>
            <a:r>
              <a:rPr lang="ru-RU" dirty="0" smtClean="0"/>
              <a:t>Решим задание</a:t>
            </a:r>
            <a:endParaRPr lang="ru-RU" dirty="0"/>
          </a:p>
        </p:txBody>
      </p:sp>
      <p:pic>
        <p:nvPicPr>
          <p:cNvPr id="11326" name="Picture 6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1928802"/>
            <a:ext cx="4585348" cy="1976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327" name="Picture 6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857628"/>
            <a:ext cx="8072494" cy="249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Ломоносов труба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4357686" y="2827178"/>
            <a:ext cx="3214710" cy="4030822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643306" y="428604"/>
            <a:ext cx="4286280" cy="250033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26 мая 1761 года, наблюдая прохождение Венеры по солнечному диску, М. В. Ломоносов обнаружил наличие у неё атмосферы.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http://upload.wikimedia.org/wikipedia/commons/thumb/e/ec/Lomonosov%27s_drawings_for_his_opening_of_Venus_atmosphere_1761.jpg/200px-Lomonosov%27s_drawings_for_his_opening_of_Venus_atmosphere_1761.jpg">
            <a:hlinkClick r:id="rId3"/>
          </p:cNvPr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282" y="357166"/>
            <a:ext cx="2857520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2409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3952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4282" y="4357694"/>
            <a:ext cx="4143404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/>
              <a:t>Иллюстрации М. В. Ломоносова к рукописи «Явление Венеры на Солнце…». 1761</a:t>
            </a:r>
          </a:p>
          <a:p>
            <a:endParaRPr lang="ru-RU" dirty="0"/>
          </a:p>
        </p:txBody>
      </p:sp>
      <p:pic>
        <p:nvPicPr>
          <p:cNvPr id="9" name="Рисунок 8" descr="Ломоносов труба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4429124" y="2827178"/>
            <a:ext cx="3214710" cy="4030822"/>
          </a:xfrm>
          <a:prstGeom prst="rect">
            <a:avLst/>
          </a:prstGeom>
        </p:spPr>
      </p:pic>
      <p:pic>
        <p:nvPicPr>
          <p:cNvPr id="10" name="Рисунок 9" descr="Ломоносов труба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4429124" y="2827178"/>
            <a:ext cx="3214710" cy="40308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868" y="1071546"/>
            <a:ext cx="4572032" cy="5054617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Это космическое явление было заранее вычислено и с нетерпением  было ожидаемо астрономами мира 26 мая 1761 года.</a:t>
            </a:r>
          </a:p>
          <a:p>
            <a:pPr>
              <a:buNone/>
            </a:pPr>
            <a:r>
              <a:rPr lang="ru-RU" dirty="0" smtClean="0"/>
              <a:t> На территории России организатором наблюдений был М. В. Ломоносов. Результатом его усилий стало направление экспедиций. В их задачу входило наблюдение контактов Венеры и Солнца — зрительного касания краёв их дисков.</a:t>
            </a:r>
          </a:p>
          <a:p>
            <a:pPr>
              <a:buNone/>
            </a:pPr>
            <a:r>
              <a:rPr lang="ru-RU" dirty="0" smtClean="0"/>
              <a:t> М. В. Ломоносов, ведя самостоятельные наблюдения в своей домашней обсерватории, обнаружил световой ободок вокруг Венеры.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357422" y="142852"/>
            <a:ext cx="450057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dirty="0" smtClean="0"/>
              <a:t>Прохождение Венеры по диску Солнца,               8 июня 2004 года.</a:t>
            </a:r>
          </a:p>
        </p:txBody>
      </p:sp>
      <p:pic>
        <p:nvPicPr>
          <p:cNvPr id="6" name="Рисунок 64" descr="http://upload.wikimedia.org/wikipedia/commons/thumb/d/db/Venustransit_2004-06-08_07-49.jpg/200px-Venustransit_2004-06-08_07-49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714356"/>
            <a:ext cx="2578738" cy="2643206"/>
          </a:xfrm>
          <a:prstGeom prst="rect">
            <a:avLst/>
          </a:prstGeom>
          <a:noFill/>
        </p:spPr>
      </p:pic>
      <p:pic>
        <p:nvPicPr>
          <p:cNvPr id="7" name="Рисунок 66" descr="http://upload.wikimedia.org/wikipedia/commons/thumb/3/30/Venustransit_2004-06-08_07-44.jpg/200px-Venustransit_2004-06-08_07-44.jpg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1472" y="3929066"/>
            <a:ext cx="2557657" cy="20717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214290"/>
            <a:ext cx="8229600" cy="97154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Пользуясь предыдущей таблицей, самостоятельно определите, чем ещё занимался Ломоносов.</a:t>
            </a:r>
          </a:p>
          <a:p>
            <a:endParaRPr lang="ru-RU" dirty="0"/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1142984"/>
            <a:ext cx="5572164" cy="5506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643050"/>
            <a:ext cx="8583548" cy="3286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r>
              <a:rPr lang="ru-RU" dirty="0" smtClean="0"/>
              <a:t>Прототип вертолёта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43372" y="1000108"/>
            <a:ext cx="4071966" cy="5072098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В рамках метеоисследований, в том числе измерений на разных высотах (давление, температура, и т. д.), М. В. Ломоносов разработал летательный аппарат вертикального взлёта — первый прототип вертолёта.</a:t>
            </a:r>
          </a:p>
          <a:p>
            <a:pPr>
              <a:buNone/>
            </a:pPr>
            <a:r>
              <a:rPr lang="ru-RU" dirty="0" smtClean="0"/>
              <a:t> Однако он не подразумевал пилотируемых полётов — только подъём метеоприборов. </a:t>
            </a:r>
          </a:p>
          <a:p>
            <a:pPr>
              <a:buNone/>
            </a:pPr>
            <a:r>
              <a:rPr lang="ru-RU" dirty="0" smtClean="0"/>
              <a:t>Документы показывают, что учёный сделал его действующую модель.</a:t>
            </a:r>
            <a:endParaRPr lang="ru-RU" dirty="0"/>
          </a:p>
        </p:txBody>
      </p:sp>
      <p:pic>
        <p:nvPicPr>
          <p:cNvPr id="4" name="Рисунок 3" descr="http://upload.wikimedia.org/wikipedia/commons/thumb/f/ff/Lomonocov_s_Aerodynamic_Machine_01.jpg/220px-Lomonocov_s_Aerodynamic_Machine_01.jp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1142984"/>
            <a:ext cx="3571900" cy="4572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14810" y="1285860"/>
            <a:ext cx="4000528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dirty="0" smtClean="0"/>
              <a:t>19 ноября 2011года исполнилось 300 лет со дня рождения величайшего человека, гениального русского учёного,</a:t>
            </a:r>
          </a:p>
          <a:p>
            <a:pPr>
              <a:buNone/>
            </a:pPr>
            <a:r>
              <a:rPr lang="ru-RU" b="1" dirty="0" smtClean="0"/>
              <a:t>   просветителя, своими идеями, опередившего науку  18 века.</a:t>
            </a:r>
          </a:p>
        </p:txBody>
      </p:sp>
      <p:pic>
        <p:nvPicPr>
          <p:cNvPr id="1027" name="Picture 3" descr="C:\Users\Пользователь\Desktop\Lomonosov_(3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1142984"/>
            <a:ext cx="3810000" cy="457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43438" y="357166"/>
            <a:ext cx="3571900" cy="617000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200" dirty="0" smtClean="0"/>
              <a:t>В октябре 1748 года была построена химическая лаборатория, где оборудование было  изготовлено по чертежам самого учёного.</a:t>
            </a:r>
          </a:p>
          <a:p>
            <a:pPr>
              <a:buNone/>
            </a:pPr>
            <a:r>
              <a:rPr lang="ru-RU" sz="2200" dirty="0" smtClean="0"/>
              <a:t>Здесь он провёл более 4000 опытов! </a:t>
            </a:r>
          </a:p>
          <a:p>
            <a:pPr>
              <a:buNone/>
            </a:pPr>
            <a:r>
              <a:rPr lang="ru-RU" sz="2200" dirty="0" smtClean="0"/>
              <a:t>Им разработана технология цветных стёкол (прозрачных и </a:t>
            </a:r>
            <a:r>
              <a:rPr lang="ru-RU" sz="2200" b="1" dirty="0" smtClean="0"/>
              <a:t>«глухих» — смальт</a:t>
            </a:r>
            <a:r>
              <a:rPr lang="ru-RU" sz="2200" dirty="0" smtClean="0"/>
              <a:t>). </a:t>
            </a:r>
          </a:p>
          <a:p>
            <a:pPr>
              <a:buNone/>
            </a:pPr>
            <a:r>
              <a:rPr lang="ru-RU" sz="2200" dirty="0" smtClean="0"/>
              <a:t>М. В. Ломоносов был одним из первых, кто разгадал рецептуру красного стекла — «золотого рубина».</a:t>
            </a:r>
          </a:p>
          <a:p>
            <a:pPr>
              <a:buNone/>
            </a:pPr>
            <a:r>
              <a:rPr lang="ru-RU" sz="2200" dirty="0" smtClean="0"/>
              <a:t> </a:t>
            </a:r>
          </a:p>
          <a:p>
            <a:pPr>
              <a:buNone/>
            </a:pPr>
            <a:endParaRPr lang="ru-RU" sz="2200" dirty="0"/>
          </a:p>
        </p:txBody>
      </p:sp>
      <p:pic>
        <p:nvPicPr>
          <p:cNvPr id="4" name="Рисунок 3" descr="Химическая лаборатория Ломоносова. Макет. Музей М. В. Ломоносова">
            <a:hlinkClick r:id="rId3" tooltip="&quot;Химическая лаборатория Ломоносова. Макет. Музей М. В. Ломоносова&quot;"/>
          </p:cNvPr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2844" y="928670"/>
            <a:ext cx="4429156" cy="514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Мозаики набранные М. В. Ломоносовым.</a:t>
            </a:r>
            <a:endParaRPr lang="ru-RU" dirty="0"/>
          </a:p>
        </p:txBody>
      </p:sp>
      <p:pic>
        <p:nvPicPr>
          <p:cNvPr id="29698" name="Рисунок 120" descr="http://upload.wikimedia.org/wikipedia/commons/thumb/6/61/Lomonosov_Poltava_1762_1764.jpg/320px-Lomonosov_Poltava_1762_1764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9058" y="2214554"/>
            <a:ext cx="4530843" cy="3143272"/>
          </a:xfrm>
          <a:prstGeom prst="rect">
            <a:avLst/>
          </a:prstGeom>
          <a:noFill/>
        </p:spPr>
      </p:pic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" name="Рисунок 8" descr="http://upload.wikimedia.org/wikipedia/commons/thumb/4/49/Lomonosov_PeterI_mosaic_1754.jpg/220px-Lomonosov_PeterI_mosaic_1754.jpg">
            <a:hlinkClick r:id="rId4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57224" y="2071678"/>
            <a:ext cx="2500330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122" descr="http://upload.wikimedia.org/wikipedia/commons/thumb/c/ce/Lomonosov_Shuvalov_mosaic_1758a.jpg/220px-Lomonosov_Shuvalov_mosaic_1758a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1428736"/>
            <a:ext cx="3214710" cy="3989163"/>
          </a:xfrm>
          <a:prstGeom prst="rect">
            <a:avLst/>
          </a:prstGeom>
          <a:noFill/>
        </p:spPr>
      </p:pic>
      <p:pic>
        <p:nvPicPr>
          <p:cNvPr id="33794" name="Picture 2" descr="C:\Users\Пользователь\Desktop\lomonosov50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86314" y="1500174"/>
            <a:ext cx="3390900" cy="381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758138" cy="60863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А.С. ПУШКИН О М.В. ЛОМОНОСОВЕ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14876" y="1357298"/>
            <a:ext cx="3286148" cy="509843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“Ломоносов был великий человек, он обнял все отрасли просвещения. </a:t>
            </a:r>
          </a:p>
          <a:p>
            <a:pPr>
              <a:buNone/>
            </a:pPr>
            <a:r>
              <a:rPr lang="ru-RU" dirty="0" smtClean="0"/>
              <a:t>Жажда науки была сильнейшею страстью, сей души.… </a:t>
            </a:r>
          </a:p>
          <a:p>
            <a:pPr>
              <a:buNone/>
            </a:pPr>
            <a:r>
              <a:rPr lang="ru-RU" dirty="0" smtClean="0"/>
              <a:t>Он создал первый университет, вернее сказать, сам был первым русским университетом”.</a:t>
            </a:r>
          </a:p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357298"/>
            <a:ext cx="4071966" cy="492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000108"/>
            <a:ext cx="7381875" cy="493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57620" y="357166"/>
            <a:ext cx="4286280" cy="614366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dirty="0" smtClean="0"/>
              <a:t>Михаил Васильевич Ломоносов</a:t>
            </a:r>
            <a:r>
              <a:rPr lang="ru-RU" dirty="0" smtClean="0"/>
              <a:t> родился 8 ноября (19 — по новому стилю) 1711 г. в деревне Мишанинской в нескольких километрах от города Холмогоры. </a:t>
            </a:r>
          </a:p>
          <a:p>
            <a:pPr>
              <a:buNone/>
            </a:pPr>
            <a:r>
              <a:rPr lang="ru-RU" dirty="0" smtClean="0"/>
              <a:t>Отец Ломоносова Василий Дорофеевич был черносошным крестьянином.</a:t>
            </a:r>
          </a:p>
          <a:p>
            <a:pPr>
              <a:buNone/>
            </a:pPr>
            <a:r>
              <a:rPr lang="ru-RU" dirty="0" smtClean="0"/>
              <a:t> Мать Ломоносова — Елена Ивановна Сивкова — была дочерью дьякона села Матигоры. Михаил был единственным сыном Е.И. и В.Д. Ломоносовых.</a:t>
            </a:r>
          </a:p>
          <a:p>
            <a:endParaRPr lang="ru-RU" dirty="0"/>
          </a:p>
        </p:txBody>
      </p:sp>
      <p:pic>
        <p:nvPicPr>
          <p:cNvPr id="4" name="Рисунок 3" descr="Деревня, в которой родился Ломоносов. По рисунку XIX в.">
            <a:hlinkClick r:id="rId2" tooltip="&quot;Деревня, в которой родился Ломоносов. По рисунку XIX в.&quot;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3571876"/>
            <a:ext cx="3143272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Карта мест между Архангельском и Холмогорами из книги «Путешествия академика Ивана Лепехина». 1805 г.">
            <a:hlinkClick r:id="rId4" tooltip="&quot;Карта мест между Архангельском и Холмогорами из книги «Путешествия академика Ивана Лепехина». 1805 г.&quot;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1472" y="714356"/>
            <a:ext cx="3143272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57224" y="4357694"/>
            <a:ext cx="7072362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200" dirty="0" smtClean="0"/>
              <a:t>Отец Ломоносова владел  гукором — небольшим парусным судном.</a:t>
            </a:r>
          </a:p>
          <a:p>
            <a:pPr>
              <a:buNone/>
            </a:pPr>
            <a:r>
              <a:rPr lang="ru-RU" sz="2200" dirty="0" smtClean="0"/>
              <a:t> На нем Василий Дорофеевич перевозил государственные и частные грузы, промышлял морского зверя. </a:t>
            </a:r>
          </a:p>
          <a:p>
            <a:pPr>
              <a:buNone/>
            </a:pPr>
            <a:r>
              <a:rPr lang="ru-RU" sz="2200" dirty="0" smtClean="0"/>
              <a:t>С десяти лет в плаваниях стал участвовать и Михаил. </a:t>
            </a:r>
          </a:p>
        </p:txBody>
      </p:sp>
      <p:pic>
        <p:nvPicPr>
          <p:cNvPr id="5" name="Рисунок 4" descr="http://upload.wikimedia.org/wikipedia/commons/thumb/7/7e/Gukor.jpg/220px-Gukor.jpg">
            <a:hlinkClick r:id="rId3"/>
          </p:cNvPr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57290" y="428604"/>
            <a:ext cx="5500726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0" y="642918"/>
            <a:ext cx="3643338" cy="571504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800" dirty="0" smtClean="0"/>
              <a:t>Без грамоты было невозможно вести дела, поэтому Василий Дорофеевич поручил своего сына заботам дьячка приходской Димитриевской церкви С. Н. Сабельникова.</a:t>
            </a:r>
          </a:p>
          <a:p>
            <a:pPr>
              <a:buNone/>
            </a:pPr>
            <a:r>
              <a:rPr lang="ru-RU" sz="1800" dirty="0" smtClean="0"/>
              <a:t>Обучившись грамоте, Михаил пристрастился к чтению. Вероятно, в это время у Ломоносова возникает страстное желание учиться. </a:t>
            </a:r>
          </a:p>
          <a:p>
            <a:pPr>
              <a:buNone/>
            </a:pPr>
            <a:r>
              <a:rPr lang="ru-RU" sz="1800" dirty="0" smtClean="0"/>
              <a:t>В конце 1730 г. Ломоносов пешком отправляется в Москву, где скрыв свое крестьянское происхождение, </a:t>
            </a:r>
          </a:p>
          <a:p>
            <a:pPr>
              <a:buNone/>
            </a:pPr>
            <a:r>
              <a:rPr lang="ru-RU" sz="1800" dirty="0" smtClean="0"/>
              <a:t>15 января 1731 года поступает в Славяно-греко-латинскую академию.</a:t>
            </a:r>
            <a:endParaRPr lang="ru-RU" sz="1800" dirty="0"/>
          </a:p>
        </p:txBody>
      </p:sp>
      <p:pic>
        <p:nvPicPr>
          <p:cNvPr id="16386" name="Picture 2" descr="C:\Users\Пользователь\Desktop\d794581633dc116b1a69d3d8b8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642918"/>
            <a:ext cx="3714908" cy="558164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428868"/>
            <a:ext cx="8229600" cy="12858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Расшифруйте запись.</a:t>
            </a:r>
          </a:p>
          <a:p>
            <a:pPr>
              <a:buNone/>
            </a:pPr>
            <a:r>
              <a:rPr lang="ru-RU" dirty="0" smtClean="0"/>
              <a:t>05  06  03  33  20 15  01  05  24  01  20  30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43174" y="320040"/>
            <a:ext cx="3571900" cy="965820"/>
          </a:xfrm>
        </p:spPr>
        <p:txBody>
          <a:bodyPr/>
          <a:lstStyle/>
          <a:p>
            <a:r>
              <a:rPr lang="ru-RU" dirty="0" smtClean="0"/>
              <a:t>Алфавит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571612"/>
            <a:ext cx="8043890" cy="48463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А—01         З—09         П—17          Ч—25         Я—33 </a:t>
            </a:r>
          </a:p>
          <a:p>
            <a:pPr>
              <a:buNone/>
            </a:pPr>
            <a:r>
              <a:rPr lang="ru-RU" dirty="0" smtClean="0"/>
              <a:t>Б—02         И—10         Р—18          Ш—26 </a:t>
            </a:r>
          </a:p>
          <a:p>
            <a:pPr>
              <a:buNone/>
            </a:pPr>
            <a:r>
              <a:rPr lang="ru-RU" dirty="0" smtClean="0"/>
              <a:t>В—03         Й—11         С—19          Щ—27 </a:t>
            </a:r>
          </a:p>
          <a:p>
            <a:pPr>
              <a:buNone/>
            </a:pPr>
            <a:r>
              <a:rPr lang="ru-RU" dirty="0" smtClean="0"/>
              <a:t>Г—04         К—12         Т—20           Ъ—28 </a:t>
            </a:r>
          </a:p>
          <a:p>
            <a:pPr>
              <a:buNone/>
            </a:pPr>
            <a:r>
              <a:rPr lang="ru-RU" dirty="0" smtClean="0"/>
              <a:t>Д—05        Л—13         У—21           Ы—29 </a:t>
            </a:r>
          </a:p>
          <a:p>
            <a:pPr>
              <a:buNone/>
            </a:pPr>
            <a:r>
              <a:rPr lang="ru-RU" dirty="0" smtClean="0"/>
              <a:t>Е—06         М—14        Ф—22           Ь—30 </a:t>
            </a:r>
          </a:p>
          <a:p>
            <a:pPr>
              <a:buNone/>
            </a:pPr>
            <a:r>
              <a:rPr lang="ru-RU" dirty="0" smtClean="0"/>
              <a:t>Ё—07         Н—15         Х—23           Э—31 </a:t>
            </a:r>
          </a:p>
          <a:p>
            <a:pPr>
              <a:buNone/>
            </a:pPr>
            <a:r>
              <a:rPr lang="ru-RU" dirty="0" smtClean="0"/>
              <a:t>Ж—08        О—16        Ц—24           Ю—32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2571744"/>
            <a:ext cx="8072494" cy="147161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sz="3600" dirty="0" smtClean="0"/>
              <a:t>05  06  03  33  20 15  01  05  24  01  20  30</a:t>
            </a:r>
          </a:p>
          <a:p>
            <a:pPr>
              <a:buNone/>
            </a:pPr>
            <a:r>
              <a:rPr lang="ru-RU" sz="3600" dirty="0" smtClean="0"/>
              <a:t>Д     Е   В    Я   Т  Н   А    Д    Ц   А    Т   Ь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694</TotalTime>
  <Words>441</Words>
  <PresentationFormat>Экран (4:3)</PresentationFormat>
  <Paragraphs>79</Paragraphs>
  <Slides>23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Изящная</vt:lpstr>
      <vt:lpstr>Умножение дробей</vt:lpstr>
      <vt:lpstr>Слайд 2</vt:lpstr>
      <vt:lpstr>Слайд 3</vt:lpstr>
      <vt:lpstr>Слайд 4</vt:lpstr>
      <vt:lpstr>Слайд 5</vt:lpstr>
      <vt:lpstr>Слайд 6</vt:lpstr>
      <vt:lpstr>Слайд 7</vt:lpstr>
      <vt:lpstr>Алфавит</vt:lpstr>
      <vt:lpstr>Слайд 9</vt:lpstr>
      <vt:lpstr>Слайд 10</vt:lpstr>
      <vt:lpstr>Слайд 11</vt:lpstr>
      <vt:lpstr>Слайд 12</vt:lpstr>
      <vt:lpstr>Слайд 13</vt:lpstr>
      <vt:lpstr>Решим задание</vt:lpstr>
      <vt:lpstr>Слайд 15</vt:lpstr>
      <vt:lpstr>Слайд 16</vt:lpstr>
      <vt:lpstr>Слайд 17</vt:lpstr>
      <vt:lpstr>Слайд 18</vt:lpstr>
      <vt:lpstr>Прототип вертолёта</vt:lpstr>
      <vt:lpstr>Слайд 20</vt:lpstr>
      <vt:lpstr>Мозаики набранные М. В. Ломоносовым.</vt:lpstr>
      <vt:lpstr>Слайд 22</vt:lpstr>
      <vt:lpstr>А.С. ПУШКИН О М.В. ЛОМОНОСОВЕ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Умножение дробей</dc:title>
  <dc:creator>Пользователь</dc:creator>
  <cp:lastModifiedBy>Юрий</cp:lastModifiedBy>
  <cp:revision>100</cp:revision>
  <dcterms:created xsi:type="dcterms:W3CDTF">2011-12-01T04:38:35Z</dcterms:created>
  <dcterms:modified xsi:type="dcterms:W3CDTF">2012-01-25T17:01:04Z</dcterms:modified>
</cp:coreProperties>
</file>