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50">
                <a:alpha val="91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«Ямал – край,   где мы живем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868" y="1600201"/>
            <a:ext cx="5114932" cy="43291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     </a:t>
            </a:r>
            <a:r>
              <a:rPr lang="ru-RU" i="1" dirty="0" smtClean="0"/>
              <a:t>Ямал – прекрасный полуостров,</a:t>
            </a:r>
            <a:br>
              <a:rPr lang="ru-RU" i="1" dirty="0" smtClean="0"/>
            </a:br>
            <a:r>
              <a:rPr lang="ru-RU" i="1" dirty="0" smtClean="0"/>
              <a:t>Его сравнить нельзя ни с чем.</a:t>
            </a:r>
            <a:br>
              <a:rPr lang="ru-RU" i="1" dirty="0" smtClean="0"/>
            </a:br>
            <a:r>
              <a:rPr lang="ru-RU" i="1" dirty="0" smtClean="0"/>
              <a:t>Здесь в тундре строят путь в столетья</a:t>
            </a:r>
            <a:br>
              <a:rPr lang="ru-RU" i="1" dirty="0" smtClean="0"/>
            </a:br>
            <a:r>
              <a:rPr lang="ru-RU" i="1" dirty="0" smtClean="0"/>
              <a:t>Для нас, живущих на Земле.</a:t>
            </a:r>
            <a:br>
              <a:rPr lang="ru-RU" i="1" dirty="0" smtClean="0"/>
            </a:br>
            <a:r>
              <a:rPr lang="ru-RU" i="1" dirty="0" smtClean="0"/>
              <a:t>И мы продолжим путь в столетья</a:t>
            </a:r>
            <a:br>
              <a:rPr lang="ru-RU" i="1" dirty="0" smtClean="0"/>
            </a:br>
            <a:r>
              <a:rPr lang="ru-RU" i="1" dirty="0" smtClean="0"/>
              <a:t>На радость людям и стране,</a:t>
            </a:r>
            <a:br>
              <a:rPr lang="ru-RU" i="1" dirty="0" smtClean="0"/>
            </a:br>
            <a:r>
              <a:rPr lang="ru-RU" i="1" dirty="0" smtClean="0"/>
              <a:t>Мы любим этот полуостров,</a:t>
            </a:r>
            <a:br>
              <a:rPr lang="ru-RU" i="1" dirty="0" smtClean="0"/>
            </a:br>
            <a:r>
              <a:rPr lang="ru-RU" i="1" dirty="0" smtClean="0"/>
              <a:t>И пусть цветёт он для других!</a:t>
            </a:r>
            <a:endParaRPr lang="ru-RU" dirty="0" smtClean="0"/>
          </a:p>
          <a:p>
            <a:pPr algn="r">
              <a:buNone/>
            </a:pPr>
            <a:r>
              <a:rPr lang="ru-RU" sz="1700" i="1" dirty="0" err="1" smtClean="0"/>
              <a:t>Мясникова</a:t>
            </a:r>
            <a:r>
              <a:rPr lang="ru-RU" sz="1700" i="1" dirty="0" smtClean="0"/>
              <a:t> М.</a:t>
            </a:r>
            <a:endParaRPr lang="ru-RU" sz="17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2900363" cy="217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Documents and Settings\Admin\Мои документы\РАМКИ- РИСУНКИ\тундра\ямал- новое\Фотки выбранные Яунгад\Negative0-09-9A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300008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Как степь - казаху, пустыня - туркмену, леса и равнины - русскому, а горные утесы - дагестанцу,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так </a:t>
            </a:r>
            <a:r>
              <a:rPr lang="ru-RU" sz="2400" b="1" dirty="0" smtClean="0">
                <a:solidFill>
                  <a:srgbClr val="FF0000"/>
                </a:solidFill>
              </a:rPr>
              <a:t>оленеводу- ненцу близка и мила тундра - оленья кормилица.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600200"/>
            <a:ext cx="52149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i="1" dirty="0" smtClean="0"/>
              <a:t>    </a:t>
            </a:r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r>
              <a:rPr lang="ru-RU" sz="2600" i="1" dirty="0" smtClean="0"/>
              <a:t>   </a:t>
            </a:r>
            <a:r>
              <a:rPr lang="ru-RU" sz="1600" i="1" dirty="0" smtClean="0"/>
              <a:t>“Неужели мы должны любить свою землю за то,</a:t>
            </a:r>
            <a:br>
              <a:rPr lang="ru-RU" sz="1600" i="1" dirty="0" smtClean="0"/>
            </a:br>
            <a:r>
              <a:rPr lang="ru-RU" sz="1600" i="1" dirty="0" smtClean="0"/>
              <a:t>что она богата, что она дает обильные урожаи </a:t>
            </a:r>
            <a:br>
              <a:rPr lang="ru-RU" sz="1600" i="1" dirty="0" smtClean="0"/>
            </a:br>
            <a:r>
              <a:rPr lang="ru-RU" sz="1600" i="1" dirty="0" smtClean="0"/>
              <a:t>и природные ее силы можно использовать для </a:t>
            </a:r>
            <a:br>
              <a:rPr lang="ru-RU" sz="1600" i="1" dirty="0" smtClean="0"/>
            </a:br>
            <a:r>
              <a:rPr lang="ru-RU" sz="1600" i="1" dirty="0" smtClean="0"/>
              <a:t>нашего благосостояния! Не только за это мы</a:t>
            </a:r>
            <a:br>
              <a:rPr lang="ru-RU" sz="1600" i="1" dirty="0" smtClean="0"/>
            </a:br>
            <a:r>
              <a:rPr lang="ru-RU" sz="1600" i="1" dirty="0" smtClean="0"/>
              <a:t>любим родные места. Мы любим их еще за то, </a:t>
            </a:r>
            <a:br>
              <a:rPr lang="ru-RU" sz="1600" i="1" dirty="0" smtClean="0"/>
            </a:br>
            <a:r>
              <a:rPr lang="ru-RU" sz="1600" i="1" dirty="0" smtClean="0"/>
              <a:t>что даже небогатые, они для нас прекрасны».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7" name="Содержимое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857364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57818" y="5143512"/>
            <a:ext cx="3786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Константина Георгиевича Паустовского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(1892-1968)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54403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Родина… Никому не дано выбирать ее. Богатая или бедная, нежная или суровая, она у человека как мать, одна, общие у них испытания, единая судьба. 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256879" cy="36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Олени</a:t>
            </a:r>
            <a:r>
              <a:rPr lang="ru-RU" dirty="0" smtClean="0"/>
              <a:t> </a:t>
            </a:r>
            <a:r>
              <a:rPr lang="ru-RU" b="1" i="1" dirty="0" smtClean="0"/>
              <a:t>– «</a:t>
            </a:r>
            <a:r>
              <a:rPr lang="ru-RU" dirty="0" smtClean="0"/>
              <a:t>наши друзья»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так говорят ненцы</a:t>
            </a:r>
            <a:endParaRPr lang="ru-RU" dirty="0"/>
          </a:p>
        </p:txBody>
      </p:sp>
      <p:pic>
        <p:nvPicPr>
          <p:cNvPr id="4" name="Содержимое 3" descr="DSC038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Documents and Settings\Admin\Мои документы\РАМКИ- РИСУНКИ\тундра\ямал- новое\DSCN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902075" cy="292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Ненецкие семьи живут в тундре в обтянутых оленьей кожей </a:t>
            </a:r>
            <a:r>
              <a:rPr lang="ru-RU" b="1" u="sng" dirty="0" smtClean="0"/>
              <a:t>чумах.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Documents and Settings\Admin\Мои документы\РАМКИ- РИСУНКИ\тундра\ямал- новое\DSCN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456" b="31228"/>
          <a:stretch>
            <a:fillRect/>
          </a:stretch>
        </p:blipFill>
        <p:spPr bwMode="auto">
          <a:xfrm>
            <a:off x="1142976" y="3929066"/>
            <a:ext cx="6786610" cy="2357454"/>
          </a:xfrm>
          <a:prstGeom prst="rect">
            <a:avLst/>
          </a:prstGeom>
          <a:noFill/>
        </p:spPr>
      </p:pic>
      <p:pic>
        <p:nvPicPr>
          <p:cNvPr id="5" name="Рисунок 4" descr="EPSN007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14488"/>
            <a:ext cx="2638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Нарты </a:t>
            </a:r>
            <a:r>
              <a:rPr lang="ru-RU" dirty="0" smtClean="0"/>
              <a:t>– сани, служащие для перевозки грузов на оленях.</a:t>
            </a:r>
            <a:endParaRPr lang="ru-RU" dirty="0"/>
          </a:p>
        </p:txBody>
      </p:sp>
      <p:pic>
        <p:nvPicPr>
          <p:cNvPr id="4098" name="Picture 2" descr="D:\Documents and Settings\Admin\Мои документы\РАМКИ- РИСУНКИ\тундра\ямал- новое\Фотки выбранные Яунгад\4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43248"/>
            <a:ext cx="4949835" cy="3295054"/>
          </a:xfrm>
          <a:prstGeom prst="rect">
            <a:avLst/>
          </a:prstGeom>
          <a:noFill/>
        </p:spPr>
      </p:pic>
      <p:pic>
        <p:nvPicPr>
          <p:cNvPr id="4" name="Содержимое 3" descr="IMG_024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Важенка </a:t>
            </a:r>
            <a:r>
              <a:rPr lang="ru-RU" dirty="0" smtClean="0"/>
              <a:t>– </a:t>
            </a:r>
            <a:r>
              <a:rPr lang="ru-RU" dirty="0" err="1" smtClean="0"/>
              <a:t>олениха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Documents and Settings\Admin\Мои документы\РАМКИ- РИСУНКИ\тундра\ямал- новое\Фотки выбранные Яунгад\Negative0-14-14A(1)555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017309" cy="4525963"/>
          </a:xfrm>
          <a:prstGeom prst="rect">
            <a:avLst/>
          </a:prstGeom>
          <a:noFill/>
        </p:spPr>
      </p:pic>
      <p:pic>
        <p:nvPicPr>
          <p:cNvPr id="5" name="Рисунок 4" descr="EPSN00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4143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Лишайник ягель</a:t>
            </a:r>
            <a:r>
              <a:rPr lang="ru-RU" dirty="0" smtClean="0"/>
              <a:t>, или олений мох, основная пища северных оленей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lvl="1">
              <a:buNone/>
            </a:pPr>
            <a:r>
              <a:rPr lang="ru-RU" i="1" dirty="0" smtClean="0"/>
              <a:t>    Только здесь, на просторах Сибири,</a:t>
            </a:r>
            <a:br>
              <a:rPr lang="ru-RU" i="1" dirty="0" smtClean="0"/>
            </a:br>
            <a:r>
              <a:rPr lang="ru-RU" i="1" dirty="0" smtClean="0"/>
              <a:t>Наклоняясь к тундрам великим,</a:t>
            </a:r>
            <a:br>
              <a:rPr lang="ru-RU" i="1" dirty="0" smtClean="0"/>
            </a:br>
            <a:r>
              <a:rPr lang="ru-RU" i="1" dirty="0" smtClean="0"/>
              <a:t>Зреют лучшие ягоды в мире,</a:t>
            </a:r>
            <a:br>
              <a:rPr lang="ru-RU" i="1" dirty="0" smtClean="0"/>
            </a:br>
            <a:r>
              <a:rPr lang="ru-RU" i="1" dirty="0" smtClean="0"/>
              <a:t>Ароматом проникнуты диким.</a:t>
            </a:r>
            <a:endParaRPr lang="ru-RU" dirty="0" smtClean="0"/>
          </a:p>
          <a:p>
            <a:pPr lvl="1">
              <a:buNone/>
            </a:pPr>
            <a:r>
              <a:rPr lang="ru-RU" i="1" dirty="0" smtClean="0"/>
              <a:t>                                          </a:t>
            </a:r>
            <a:endParaRPr lang="ru-RU" sz="1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Голубика (гонобобель, дурника, пьяница, пьяная ягода, иногда её &#10;называют «синим северным виноградом», а ненцы называют ее – лынзермя) / &#10;Ягоды Ямала / Губкинская ЦБ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1643074" cy="192882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Клюква &#10;(ненецкое название – харё нгодя)  / Ягоды  Ямала / Губкинская ЦБ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429132"/>
            <a:ext cx="1571636" cy="200026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Морошка (по–ненецки называется марангга) / Ягоды Ямала /  &#10;Губкинская ЦБС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285992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русника (по-ненецки ензедей или ендьей)  / Ягоды Ямала / &#10;Губкинская ЦБС / Фото А. Мариничев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214818"/>
            <a:ext cx="1500198" cy="214314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Можжевельник обыкновенный, верес, северный кипарис / Ягоды Ямала / &#10;Губкинская ЦБС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714488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олокнянка (медвежье ушко, медвежий виноград, медвежья ягода) / &#10;Ягоды Ямала / Губкинская ЦБС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143380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Грибы </a:t>
            </a:r>
            <a:r>
              <a:rPr lang="ru-RU" dirty="0" smtClean="0"/>
              <a:t>ненцы в пищу никогда не употребляют. Объяснение запрету их сбора надо искать в самом названии грибов </a:t>
            </a:r>
            <a:r>
              <a:rPr lang="ru-RU" i="1" dirty="0" smtClean="0"/>
              <a:t>ТУДАКО</a:t>
            </a:r>
            <a:r>
              <a:rPr lang="ru-RU" dirty="0" smtClean="0"/>
              <a:t> - жирок.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Когда-то ненцы , заметив, что олени очень любят грибы, сочли, что разумнее не отнимать у них это вкусное яство, тем более, что грибной период в тундре длится всего несколько дней, да и не настолько их много, чтобы этих грибов могло хватить и людям и оленям. Очевидно, название грибу придумано не просто: этот жирок куда приятнее получить от оленя в виде вкусной пищи, теплой шкуры и выносливого, сильного оленя в упряжке.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14554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ocuments and Settings\Admin\Мои документы\РАМКИ- РИСУНКИ\тундра\ямал- новое\ph-106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80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223</Words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«Ямал – край,   где мы живем » </vt:lpstr>
      <vt:lpstr> Родина… Никому не дано выбирать ее. Богатая или бедная, нежная или суровая, она у человека как мать, одна, общие у них испытания, единая судьба. </vt:lpstr>
      <vt:lpstr>Олени – «наши друзья»   так говорят ненцы</vt:lpstr>
      <vt:lpstr>Ненецкие семьи живут в тундре в обтянутых оленьей кожей чумах. </vt:lpstr>
      <vt:lpstr>Нарты – сани, служащие для перевозки грузов на оленях.</vt:lpstr>
      <vt:lpstr>Важенка – олениха. </vt:lpstr>
      <vt:lpstr>Лишайник ягель, или олений мох, основная пища северных оленей</vt:lpstr>
      <vt:lpstr>Slide 8</vt:lpstr>
      <vt:lpstr>Slide 9</vt:lpstr>
      <vt:lpstr>  Как степь - казаху, пустыня - туркмену, леса и равнины - русскому, а горные утесы - дагестанцу,  так оленеводу- ненцу близка и мила тундра - оленья кормилица.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«Ямал – край,   где мы живем » </dc:title>
  <cp:lastModifiedBy>Virtual PC</cp:lastModifiedBy>
  <cp:revision>10</cp:revision>
  <dcterms:modified xsi:type="dcterms:W3CDTF">2012-04-16T18:06:25Z</dcterms:modified>
</cp:coreProperties>
</file>