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67" r:id="rId2"/>
    <p:sldId id="256" r:id="rId3"/>
    <p:sldId id="257" r:id="rId4"/>
    <p:sldId id="258" r:id="rId5"/>
    <p:sldId id="265" r:id="rId6"/>
    <p:sldId id="269" r:id="rId7"/>
    <p:sldId id="261" r:id="rId8"/>
    <p:sldId id="262" r:id="rId9"/>
    <p:sldId id="270" r:id="rId10"/>
    <p:sldId id="263" r:id="rId11"/>
    <p:sldId id="271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68" r:id="rId21"/>
    <p:sldId id="264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A2A"/>
    <a:srgbClr val="75DE46"/>
    <a:srgbClr val="007635"/>
    <a:srgbClr val="FFFFD9"/>
    <a:srgbClr val="FFF7E1"/>
    <a:srgbClr val="FEF4D6"/>
    <a:srgbClr val="FDF5CD"/>
    <a:srgbClr val="FFFFFB"/>
    <a:srgbClr val="C9F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C55AD-7BF3-4BF3-B4E6-3508DB94A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221BA3-1734-4D8C-81C1-6824A2504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4D51F-1251-4102-B3C1-3F00ECCC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E0AEB-8917-43BA-9E1B-A97C2A84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CB2E5-4E2C-4A14-B8B7-2578FBD6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EE5BC-27A6-4D7D-A493-B410A08F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B066F-F3E3-48FE-B37C-82136139C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42786-668A-4FCB-81AD-2FC5A20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F2D80-8ADA-4866-A945-57D74C12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792DE-8B49-4A08-BF88-966D8D68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AF12DB-4751-4467-9C3F-3E6E9F344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E91750-E3A6-4D1F-8B4F-BF68F2C03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9AF43C-8960-489C-A1D1-CA0698D4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5E7A0-F07D-4D7C-BFA2-3CFA46D5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FD553-C606-46A7-A08F-8BE7AF3B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2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A1B8-F5A3-4AF3-BED3-3EC29F7F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EA034B-B47B-4230-A8A4-BF0B133F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47965-4216-4DDF-A288-6EA685BF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24842-75AA-4C8A-B048-852C8046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E2C4DA-219B-43E7-B884-70829EB1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5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22BEF-28C1-40B3-B756-2AA2253A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80B373-3BE0-4898-A49F-5A7CFEEF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483D8-4E08-4090-8F97-E646C7B9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90D7C-E7FB-40A1-AA95-654994CD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605099-DEA7-4031-8BC7-5556066A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11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CB4CD-56D6-478F-B638-903332F7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4D3AA-8F18-4D89-8836-F2917DA31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E7355-4D8E-4F59-B79E-19A50C43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D8D7EE-7BF5-448E-AB50-3587058B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EC201-FC15-41F1-A3FD-CE605D4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A9BC7-D3A6-4B91-852B-4A92D366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9747-6F29-4A5A-90F2-2036BA00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46ACDC-B449-417A-8EE0-619EB4D8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0FE6B2-81D1-4E3A-B33A-AE1D20DD8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D7A7B4-5C8F-4CC8-B6B4-76B4F86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9C127-63A4-4146-BB11-A5FA4EF2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02EA36-E151-4BAF-B544-1E5B496A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BDC8FD-7FBD-4FE2-BC6D-219E8DA2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E94F4-DE9B-44D8-879F-29D1DA8E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704E1-87F4-47AF-8586-673279B6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55F725-DA8C-48C1-A2D2-CFA2ADE1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256203-2B11-41DE-AC60-CE05A10A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DDBC4C-ADF3-4249-B14F-CA33C5C2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7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6ACDD6-1A07-4FA6-AB76-51CB2CE7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E7C21B-F215-4C2C-A80B-E186C563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F0F38-0744-40BE-858C-E92966D2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3C274-A895-44DB-8D2E-533C007D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C1637-2AA4-4DC1-9F46-EAB3752E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B1F191-9FDA-44FC-B026-77A1C59B1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07E9EE-F024-4FD4-84D6-159AF42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5726E7-4F03-4D28-B127-9B924F19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D3DFB-B3A5-4040-A433-B44805E4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6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2AD93-3F74-4F4B-8DBB-8BDD98D0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7B27BD-52FE-436F-86E5-CAF742680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2B1F7-F3E4-4272-A13E-247395F74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29187-9C92-4086-AF94-4133C632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E7DFAF-2401-4492-AFDD-2DE1D2FD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10F32E-61F6-4CB0-9457-624C3E36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F55BC-B50C-453D-95B1-B2A8C9E8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90AFB-878A-4A24-8805-C38B2025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8CA30-3513-44EC-9404-AB516DF66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F0E2-C0DF-4721-A452-16C90508ADA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B8C74-8D12-4730-83E4-C378EFCC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AEB1C-B055-46F5-A661-5E5FE7D0C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CAC3-D9BA-41C1-855C-15305AE4C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2F4E-C938-4096-9881-6B5CEA28C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1806"/>
            <a:ext cx="9144000" cy="161004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Дифференциация С ­-­­­­ 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0655EA-F6F6-4C1A-A407-66B933540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880" y="5440998"/>
            <a:ext cx="7254240" cy="990282"/>
          </a:xfrm>
        </p:spPr>
        <p:txBody>
          <a:bodyPr/>
          <a:lstStyle/>
          <a:p>
            <a:r>
              <a:rPr lang="ru-RU" dirty="0"/>
              <a:t>Учитель-логопед: Фирсанова Елена Юрьевна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509F4-FDF8-4419-9111-0D68D4422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5882" y="3114358"/>
            <a:ext cx="2098358" cy="2143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DBEEB2-7C37-4D67-B446-472B0834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61" y="3428628"/>
            <a:ext cx="1640205" cy="182885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5C867C-5933-4D42-A54D-B59782ADC6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0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BACF7AF-EB0F-464E-AE34-EAB8BE6607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6851C0DC-3A1E-43AF-A27E-6660BA7B52EF}"/>
              </a:ext>
            </a:extLst>
          </p:cNvPr>
          <p:cNvGrpSpPr/>
          <p:nvPr/>
        </p:nvGrpSpPr>
        <p:grpSpPr>
          <a:xfrm>
            <a:off x="4787021" y="578687"/>
            <a:ext cx="2742765" cy="5775267"/>
            <a:chOff x="4604325" y="771218"/>
            <a:chExt cx="2259412" cy="4969182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897EA30-C015-4A73-BD7A-276E734A82E3}"/>
                </a:ext>
              </a:extLst>
            </p:cNvPr>
            <p:cNvCxnSpPr>
              <a:cxnSpLocks/>
            </p:cNvCxnSpPr>
            <p:nvPr/>
          </p:nvCxnSpPr>
          <p:spPr>
            <a:xfrm>
              <a:off x="5709733" y="1901964"/>
              <a:ext cx="11507" cy="20909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D0E548C-A848-4C15-BCDA-8134683A7A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9733" y="1771340"/>
              <a:ext cx="1154004" cy="113204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45204E3-F03B-4B88-AD26-94F6EDC2CD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4325" y="1847802"/>
              <a:ext cx="1093658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63C2AC6-F866-4102-A25D-3C605255FE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6833" y="3992502"/>
              <a:ext cx="1002900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CFCA6C4D-DE61-4483-8E76-2BCE31703385}"/>
                </a:ext>
              </a:extLst>
            </p:cNvPr>
            <p:cNvCxnSpPr>
              <a:cxnSpLocks/>
            </p:cNvCxnSpPr>
            <p:nvPr/>
          </p:nvCxnSpPr>
          <p:spPr>
            <a:xfrm>
              <a:off x="5709733" y="3992502"/>
              <a:ext cx="965387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EACD5F01-A009-471D-9343-F7D3777392AB}"/>
                </a:ext>
              </a:extLst>
            </p:cNvPr>
            <p:cNvSpPr/>
            <p:nvPr/>
          </p:nvSpPr>
          <p:spPr>
            <a:xfrm>
              <a:off x="5134135" y="771218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7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AB66F130-1AE4-4B51-85FA-33C78A8C37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529" y="5811886"/>
            <a:ext cx="487363" cy="5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58135-F20D-4F41-BB3A-385FF610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88BC66D-0065-476D-820F-9C322C22924E}"/>
              </a:ext>
            </a:extLst>
          </p:cNvPr>
          <p:cNvGrpSpPr/>
          <p:nvPr/>
        </p:nvGrpSpPr>
        <p:grpSpPr>
          <a:xfrm>
            <a:off x="4709275" y="560789"/>
            <a:ext cx="2829443" cy="5779353"/>
            <a:chOff x="5259813" y="680205"/>
            <a:chExt cx="2292386" cy="4942891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DA48779-90B4-4C9A-A5B8-4D689AE687BA}"/>
                </a:ext>
              </a:extLst>
            </p:cNvPr>
            <p:cNvSpPr/>
            <p:nvPr/>
          </p:nvSpPr>
          <p:spPr>
            <a:xfrm>
              <a:off x="5815583" y="680205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68C0E39A-25AA-4A79-8448-AE6B0B58E66C}"/>
                </a:ext>
              </a:extLst>
            </p:cNvPr>
            <p:cNvCxnSpPr>
              <a:cxnSpLocks/>
            </p:cNvCxnSpPr>
            <p:nvPr/>
          </p:nvCxnSpPr>
          <p:spPr>
            <a:xfrm>
              <a:off x="6398226" y="1842572"/>
              <a:ext cx="15560" cy="378052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88E7E36-4025-4C2A-8BC1-8732283FE9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885" y="3541183"/>
              <a:ext cx="193314" cy="10270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2DAA56F-17D8-4A6B-A008-CCCB39FF4FEF}"/>
                </a:ext>
              </a:extLst>
            </p:cNvPr>
            <p:cNvCxnSpPr>
              <a:cxnSpLocks/>
            </p:cNvCxnSpPr>
            <p:nvPr/>
          </p:nvCxnSpPr>
          <p:spPr>
            <a:xfrm>
              <a:off x="6433883" y="3780684"/>
              <a:ext cx="947452" cy="787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7A49351-21C2-4A70-821A-9A2792E6E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2532" y="2442229"/>
              <a:ext cx="1093658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807A9833-5570-4974-9DD7-9FE3A1C9F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9813" y="2372609"/>
              <a:ext cx="1154004" cy="113204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46944FC6-2FA4-4535-915F-8E5C17BD6A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0" end="175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3358" y="57501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6E44AF-B1F7-4AE9-95A4-7D996E910A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6C50270-4674-46EE-B40B-4B6C5B0CB719}"/>
              </a:ext>
            </a:extLst>
          </p:cNvPr>
          <p:cNvGrpSpPr/>
          <p:nvPr/>
        </p:nvGrpSpPr>
        <p:grpSpPr>
          <a:xfrm>
            <a:off x="4650033" y="546607"/>
            <a:ext cx="2891935" cy="5719365"/>
            <a:chOff x="4651470" y="485841"/>
            <a:chExt cx="2404484" cy="5074735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0980DD1-6C72-4C75-907F-DA1DAD13F40E}"/>
                </a:ext>
              </a:extLst>
            </p:cNvPr>
            <p:cNvSpPr/>
            <p:nvPr/>
          </p:nvSpPr>
          <p:spPr>
            <a:xfrm>
              <a:off x="5335581" y="485841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272777F-74B6-4C2B-B5ED-5228B9473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0495" y="1629017"/>
              <a:ext cx="30499" cy="3931559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E78EA0A-B88D-4F25-8C97-9F088B29F2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470" y="3660751"/>
              <a:ext cx="130147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86B18EB-2A35-41A5-8E40-F062608F8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71121" y="3623520"/>
              <a:ext cx="15739" cy="11826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81688DC-0121-4C9F-8E92-BB73413A37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8763" y="2188084"/>
              <a:ext cx="1093658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ADBE4B20-9A80-4526-A208-4C0B749CB125}"/>
                </a:ext>
              </a:extLst>
            </p:cNvPr>
            <p:cNvCxnSpPr>
              <a:cxnSpLocks/>
            </p:cNvCxnSpPr>
            <p:nvPr/>
          </p:nvCxnSpPr>
          <p:spPr>
            <a:xfrm>
              <a:off x="4866640" y="2204751"/>
              <a:ext cx="2167713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394FDBC-09C0-46BE-97ED-66EE079DF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8542" y="2188084"/>
              <a:ext cx="1137412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097BAF66-BAC3-47D1-A2C4-AA913E5C08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00" end="167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3867" y="5794484"/>
            <a:ext cx="487363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15E679-7E2F-45AD-913E-782A3970B6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E762B62-F920-493E-B327-3287F314267B}"/>
              </a:ext>
            </a:extLst>
          </p:cNvPr>
          <p:cNvGrpSpPr/>
          <p:nvPr/>
        </p:nvGrpSpPr>
        <p:grpSpPr>
          <a:xfrm>
            <a:off x="4803241" y="546607"/>
            <a:ext cx="2883164" cy="5857038"/>
            <a:chOff x="4949680" y="453316"/>
            <a:chExt cx="2284149" cy="5011529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286DA8F-35CC-4768-A993-A7AF1AB77703}"/>
                </a:ext>
              </a:extLst>
            </p:cNvPr>
            <p:cNvSpPr/>
            <p:nvPr/>
          </p:nvSpPr>
          <p:spPr>
            <a:xfrm>
              <a:off x="5443363" y="453316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CF49319E-D078-41AE-ABBC-BC9CEF2A00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2008" y="1621201"/>
              <a:ext cx="11507" cy="20909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04C87E2-8B73-4BB1-85FD-E0FB23DBC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1985" y="3712117"/>
              <a:ext cx="1002900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6C8D241B-9E69-4704-94F8-D92681711E1D}"/>
                </a:ext>
              </a:extLst>
            </p:cNvPr>
            <p:cNvCxnSpPr>
              <a:cxnSpLocks/>
            </p:cNvCxnSpPr>
            <p:nvPr/>
          </p:nvCxnSpPr>
          <p:spPr>
            <a:xfrm>
              <a:off x="6047761" y="3716947"/>
              <a:ext cx="965387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29CE84C-6095-44C5-8EB0-3CC90BC0F0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49680" y="1468801"/>
              <a:ext cx="1093658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6103F4C2-9F2B-4874-A5C3-232271998F57}"/>
                </a:ext>
              </a:extLst>
            </p:cNvPr>
            <p:cNvCxnSpPr>
              <a:cxnSpLocks/>
            </p:cNvCxnSpPr>
            <p:nvPr/>
          </p:nvCxnSpPr>
          <p:spPr>
            <a:xfrm>
              <a:off x="6033515" y="2495544"/>
              <a:ext cx="1200314" cy="106255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BA1D44A1-0F59-4654-8FED-D144F3646B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00" end="159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4009" y="5719666"/>
            <a:ext cx="487363" cy="3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03BA96-5EEA-4702-9ABB-E2F5097DF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F11834F-1C4D-4590-82B3-ACAEA684B01F}"/>
              </a:ext>
            </a:extLst>
          </p:cNvPr>
          <p:cNvGrpSpPr/>
          <p:nvPr/>
        </p:nvGrpSpPr>
        <p:grpSpPr>
          <a:xfrm>
            <a:off x="4844733" y="600593"/>
            <a:ext cx="2656053" cy="5797407"/>
            <a:chOff x="5715195" y="540977"/>
            <a:chExt cx="2404755" cy="5082119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16444434-CFF5-44E4-B207-D47C9456CFD3}"/>
                </a:ext>
              </a:extLst>
            </p:cNvPr>
            <p:cNvSpPr/>
            <p:nvPr/>
          </p:nvSpPr>
          <p:spPr>
            <a:xfrm>
              <a:off x="6283364" y="540977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825EC9D-772A-48FE-B6B5-73F8748406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7335" y="3777290"/>
              <a:ext cx="842329" cy="7739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6552617-8C67-4E88-AA4F-821D8C7984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1404" y="2094127"/>
              <a:ext cx="1258546" cy="120275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DA73FAE-4FAE-46BD-8C66-A682320FE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195" y="2094127"/>
              <a:ext cx="1121609" cy="122293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D5F27F3-73B8-4110-8275-57F1B519C503}"/>
                </a:ext>
              </a:extLst>
            </p:cNvPr>
            <p:cNvCxnSpPr>
              <a:cxnSpLocks/>
            </p:cNvCxnSpPr>
            <p:nvPr/>
          </p:nvCxnSpPr>
          <p:spPr>
            <a:xfrm>
              <a:off x="6852469" y="1703344"/>
              <a:ext cx="57149" cy="391975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B5B6863B-E6A9-41EC-83FB-FABCC17201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4445" y="3407054"/>
              <a:ext cx="263315" cy="11202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D7336663-7F2B-42D7-BF39-199EF01E40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00" end="151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5877" y="5551716"/>
            <a:ext cx="558605" cy="6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3F22BF-AF69-4E76-BE8B-ADCFA69D57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A79909E-41E5-4851-A3B2-810F1382FD92}"/>
              </a:ext>
            </a:extLst>
          </p:cNvPr>
          <p:cNvGrpSpPr/>
          <p:nvPr/>
        </p:nvGrpSpPr>
        <p:grpSpPr>
          <a:xfrm>
            <a:off x="3852780" y="658353"/>
            <a:ext cx="3765157" cy="5719366"/>
            <a:chOff x="5133234" y="513326"/>
            <a:chExt cx="3164077" cy="501898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1EA72C97-8D97-4EC3-8F85-35134C20A6ED}"/>
                </a:ext>
              </a:extLst>
            </p:cNvPr>
            <p:cNvSpPr/>
            <p:nvPr/>
          </p:nvSpPr>
          <p:spPr>
            <a:xfrm>
              <a:off x="6549187" y="513326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E9E6091-DBFC-47D4-975C-559013124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6079" y="1641833"/>
              <a:ext cx="21660" cy="3890479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5F10586B-C225-4DFA-BDEB-AFFD8EF87D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53663" y="1273515"/>
              <a:ext cx="634819" cy="125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94FA60D5-4987-4858-8228-CDC39B334ED3}"/>
                </a:ext>
              </a:extLst>
            </p:cNvPr>
            <p:cNvCxnSpPr>
              <a:cxnSpLocks/>
            </p:cNvCxnSpPr>
            <p:nvPr/>
          </p:nvCxnSpPr>
          <p:spPr>
            <a:xfrm>
              <a:off x="5133234" y="3370269"/>
              <a:ext cx="19545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455AE91-9973-4E42-9511-4D6DC04BB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4330" y="1196329"/>
              <a:ext cx="622981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9726AF8C-5E99-44A5-B3AC-14D3FE01C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4074" y="1252626"/>
              <a:ext cx="1122006" cy="109031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75E6D1D-0BC3-4ACB-87BF-943ECAF2B4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7328" y="1210894"/>
              <a:ext cx="1154004" cy="113204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2252C22F-4CD6-4B18-BDD9-46189C748E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0" end="143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9852" y="5769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FD2ABB-9BFD-40ED-B926-5E041A122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FA9E54B-18DB-4E13-82B4-36297784D8D2}"/>
              </a:ext>
            </a:extLst>
          </p:cNvPr>
          <p:cNvGrpSpPr/>
          <p:nvPr/>
        </p:nvGrpSpPr>
        <p:grpSpPr>
          <a:xfrm>
            <a:off x="4750572" y="530208"/>
            <a:ext cx="2837896" cy="5867792"/>
            <a:chOff x="5857217" y="404908"/>
            <a:chExt cx="2356700" cy="4996639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3D34B30-604A-44D3-9669-468CC0C4F3D8}"/>
                </a:ext>
              </a:extLst>
            </p:cNvPr>
            <p:cNvSpPr/>
            <p:nvPr/>
          </p:nvSpPr>
          <p:spPr>
            <a:xfrm>
              <a:off x="6485715" y="404908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99ABF61-BB30-4882-BB02-55F75D7E9918}"/>
                </a:ext>
              </a:extLst>
            </p:cNvPr>
            <p:cNvCxnSpPr>
              <a:cxnSpLocks/>
            </p:cNvCxnSpPr>
            <p:nvPr/>
          </p:nvCxnSpPr>
          <p:spPr>
            <a:xfrm>
              <a:off x="7029814" y="1572118"/>
              <a:ext cx="11507" cy="20909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0B77D4F-CB5A-4D2B-B926-FED52CAD8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5782" y="3653649"/>
              <a:ext cx="1002900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704FDC3-4F08-4C10-B109-17D3A5143F01}"/>
                </a:ext>
              </a:extLst>
            </p:cNvPr>
            <p:cNvCxnSpPr>
              <a:cxnSpLocks/>
            </p:cNvCxnSpPr>
            <p:nvPr/>
          </p:nvCxnSpPr>
          <p:spPr>
            <a:xfrm>
              <a:off x="7027548" y="3625079"/>
              <a:ext cx="965387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B6250D9-4EBE-435D-B861-0081189A97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2015" y="2010518"/>
              <a:ext cx="1118203" cy="836475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2E8B74E-F158-49BF-BFD0-D62A39FCF9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7217" y="2027592"/>
              <a:ext cx="2356700" cy="2154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13BB761-EC31-48D6-AC0A-C4770DD52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7217" y="1100454"/>
              <a:ext cx="0" cy="970483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DB8FBA0B-65E0-48B0-990C-E06ABB3A34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000" end="135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1191" y="56049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8FFE8D-74C7-4501-9AFE-EE26FDF906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FE19A3A-4FC1-4D73-9446-A90B40831253}"/>
              </a:ext>
            </a:extLst>
          </p:cNvPr>
          <p:cNvGrpSpPr/>
          <p:nvPr/>
        </p:nvGrpSpPr>
        <p:grpSpPr>
          <a:xfrm>
            <a:off x="4709275" y="560789"/>
            <a:ext cx="2829443" cy="5779353"/>
            <a:chOff x="5259813" y="680205"/>
            <a:chExt cx="2292386" cy="4942891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BAB833F-82FF-447A-AFB2-E1673D7DF3BB}"/>
                </a:ext>
              </a:extLst>
            </p:cNvPr>
            <p:cNvSpPr/>
            <p:nvPr/>
          </p:nvSpPr>
          <p:spPr>
            <a:xfrm>
              <a:off x="5815583" y="680205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F32310D-D7B6-4F2F-B112-80E1EFDB79AA}"/>
                </a:ext>
              </a:extLst>
            </p:cNvPr>
            <p:cNvCxnSpPr>
              <a:cxnSpLocks/>
            </p:cNvCxnSpPr>
            <p:nvPr/>
          </p:nvCxnSpPr>
          <p:spPr>
            <a:xfrm>
              <a:off x="6398226" y="1842572"/>
              <a:ext cx="15560" cy="378052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7D020139-B3E2-4958-B4CE-8102B46DFE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8885" y="3541183"/>
              <a:ext cx="193314" cy="10270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1BC63ECF-9026-44F2-A83F-945CD04172E4}"/>
                </a:ext>
              </a:extLst>
            </p:cNvPr>
            <p:cNvCxnSpPr>
              <a:cxnSpLocks/>
            </p:cNvCxnSpPr>
            <p:nvPr/>
          </p:nvCxnSpPr>
          <p:spPr>
            <a:xfrm>
              <a:off x="6433883" y="3780684"/>
              <a:ext cx="947452" cy="78750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0AD2A6DD-167F-48E6-B91C-CB6AB92813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42532" y="2442229"/>
              <a:ext cx="1093658" cy="1058748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6C0083C-683C-478A-8D2F-8FA04B63D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9813" y="2372609"/>
              <a:ext cx="1154004" cy="1132042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BC633226-5B21-4722-BDFC-6D4F927E4B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000" end="127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530" y="5747659"/>
            <a:ext cx="487363" cy="4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370B2C9-C5EF-4E2C-985A-AFD3191AE8A9}"/>
              </a:ext>
            </a:extLst>
          </p:cNvPr>
          <p:cNvGrpSpPr/>
          <p:nvPr/>
        </p:nvGrpSpPr>
        <p:grpSpPr>
          <a:xfrm>
            <a:off x="4673668" y="607168"/>
            <a:ext cx="3612054" cy="5683978"/>
            <a:chOff x="4985439" y="558647"/>
            <a:chExt cx="3131895" cy="4983239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3985655-5448-4B6D-B7B9-44F0C12CD78D}"/>
                </a:ext>
              </a:extLst>
            </p:cNvPr>
            <p:cNvSpPr/>
            <p:nvPr/>
          </p:nvSpPr>
          <p:spPr>
            <a:xfrm>
              <a:off x="5723167" y="558647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888587F-9151-4713-8385-5FB70D8930C3}"/>
                </a:ext>
              </a:extLst>
            </p:cNvPr>
            <p:cNvCxnSpPr>
              <a:cxnSpLocks/>
            </p:cNvCxnSpPr>
            <p:nvPr/>
          </p:nvCxnSpPr>
          <p:spPr>
            <a:xfrm>
              <a:off x="6255406" y="1680015"/>
              <a:ext cx="0" cy="386187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0416514-BFF0-456E-85A5-193F845B8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5406" y="3716080"/>
              <a:ext cx="1861928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2FD18D0-DA80-43D7-9990-B947BA16431B}"/>
                </a:ext>
              </a:extLst>
            </p:cNvPr>
            <p:cNvCxnSpPr>
              <a:cxnSpLocks/>
            </p:cNvCxnSpPr>
            <p:nvPr/>
          </p:nvCxnSpPr>
          <p:spPr>
            <a:xfrm>
              <a:off x="4985439" y="2354221"/>
              <a:ext cx="2634561" cy="24849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22EFEC-6A0A-4E0E-8F0F-10FD80A218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3B31B937-844E-4188-BB30-7378A3F3D1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000" end="119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27174" y="5663682"/>
            <a:ext cx="487363" cy="5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197D306-F4D4-43E5-90D0-8D21FF410300}"/>
              </a:ext>
            </a:extLst>
          </p:cNvPr>
          <p:cNvGrpSpPr/>
          <p:nvPr/>
        </p:nvGrpSpPr>
        <p:grpSpPr>
          <a:xfrm>
            <a:off x="4863655" y="558243"/>
            <a:ext cx="2605958" cy="5884490"/>
            <a:chOff x="5442281" y="581458"/>
            <a:chExt cx="2076120" cy="5017081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8154C51-F341-43E0-BAA0-4EDABC39B7A4}"/>
                </a:ext>
              </a:extLst>
            </p:cNvPr>
            <p:cNvSpPr/>
            <p:nvPr/>
          </p:nvSpPr>
          <p:spPr>
            <a:xfrm>
              <a:off x="5892194" y="581458"/>
              <a:ext cx="1152600" cy="116236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799B21D-9F4A-4769-BF06-96D09E5434A4}"/>
                </a:ext>
              </a:extLst>
            </p:cNvPr>
            <p:cNvCxnSpPr>
              <a:cxnSpLocks/>
            </p:cNvCxnSpPr>
            <p:nvPr/>
          </p:nvCxnSpPr>
          <p:spPr>
            <a:xfrm>
              <a:off x="6462741" y="1771340"/>
              <a:ext cx="11507" cy="2090916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AE306B6-2DA5-41EF-A0C7-76BFEC9BF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281" y="2325283"/>
              <a:ext cx="2076120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7B79B7A-9C2D-4049-B11D-75E8A44247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0551" y="3841015"/>
              <a:ext cx="1002900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65508F78-1F49-41D4-B630-034D54794940}"/>
                </a:ext>
              </a:extLst>
            </p:cNvPr>
            <p:cNvCxnSpPr>
              <a:cxnSpLocks/>
            </p:cNvCxnSpPr>
            <p:nvPr/>
          </p:nvCxnSpPr>
          <p:spPr>
            <a:xfrm>
              <a:off x="6492653" y="3850641"/>
              <a:ext cx="965387" cy="174789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AE74533-F629-46CF-B432-4FA41D418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952" y="2325283"/>
              <a:ext cx="1" cy="68207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925C570-58D7-42A8-A50D-378E766889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0094" y="2286709"/>
              <a:ext cx="1" cy="682077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1EF8963-050C-4528-BB4B-CA3FA7EB5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Детская — Я хочу танцевать (минус)">
            <a:hlinkClick r:id="" action="ppaction://media"/>
            <a:extLst>
              <a:ext uri="{FF2B5EF4-FFF2-40B4-BE49-F238E27FC236}">
                <a16:creationId xmlns:a16="http://schemas.microsoft.com/office/drawing/2014/main" id="{97DDEEB3-C1AA-4149-B343-CB6B6C3203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000" end="111582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529" y="5701004"/>
            <a:ext cx="487363" cy="4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25572BFA-9395-4D2B-9B7A-F05CC41216D3}"/>
              </a:ext>
            </a:extLst>
          </p:cNvPr>
          <p:cNvSpPr/>
          <p:nvPr/>
        </p:nvSpPr>
        <p:spPr>
          <a:xfrm>
            <a:off x="6911288" y="1781732"/>
            <a:ext cx="3535680" cy="3454389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8410C13D-DF5A-4CC7-AAF3-52639ED2CDA6}"/>
              </a:ext>
            </a:extLst>
          </p:cNvPr>
          <p:cNvSpPr/>
          <p:nvPr/>
        </p:nvSpPr>
        <p:spPr>
          <a:xfrm>
            <a:off x="1937968" y="1701806"/>
            <a:ext cx="3535680" cy="3454390"/>
          </a:xfrm>
          <a:prstGeom prst="ellipse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179C51A-D3E7-4122-843E-2F53A5AC0EA3}"/>
              </a:ext>
            </a:extLst>
          </p:cNvPr>
          <p:cNvCxnSpPr>
            <a:cxnSpLocks/>
          </p:cNvCxnSpPr>
          <p:nvPr/>
        </p:nvCxnSpPr>
        <p:spPr>
          <a:xfrm flipH="1">
            <a:off x="3351763" y="1705440"/>
            <a:ext cx="650240" cy="0"/>
          </a:xfrm>
          <a:prstGeom prst="straightConnector1">
            <a:avLst/>
          </a:prstGeom>
          <a:ln w="1174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C797BA3D-6F67-46A2-8574-CD6298031153}"/>
              </a:ext>
            </a:extLst>
          </p:cNvPr>
          <p:cNvCxnSpPr>
            <a:cxnSpLocks/>
          </p:cNvCxnSpPr>
          <p:nvPr/>
        </p:nvCxnSpPr>
        <p:spPr>
          <a:xfrm>
            <a:off x="8348928" y="1781732"/>
            <a:ext cx="660400" cy="0"/>
          </a:xfrm>
          <a:prstGeom prst="straightConnector1">
            <a:avLst/>
          </a:prstGeom>
          <a:ln w="1174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FFDE94-44A7-4040-B988-21C90D2741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6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9CDC8D-1461-4E2C-B4E7-59CBC1DDA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835FBF-988A-413F-AB92-423334506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67" y="432213"/>
            <a:ext cx="6192520" cy="6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9762-5DAF-4E66-AA59-ADCC27B0E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490" y="694660"/>
            <a:ext cx="8445910" cy="9129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3D06C-62DE-4858-A67E-05D661558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824" y="1892383"/>
            <a:ext cx="11370351" cy="451300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sz="5000" dirty="0"/>
              <a:t>      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Пару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умни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голо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чуде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колё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колба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грани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актри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пшени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учени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лукови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, небыли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ца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99AA24-F15E-4368-9E0F-229BE9B842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5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9829A-2539-413C-891E-58F404F1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56" y="4896217"/>
            <a:ext cx="7182464" cy="1651819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F57F5-E724-424E-A50B-1E39CC1B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04" y="309964"/>
            <a:ext cx="4566919" cy="4566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C7D5EB-231D-4DC7-ADE0-CF7F75483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0" y="3352883"/>
            <a:ext cx="2657475" cy="304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6075AE-7FDA-49C7-84A0-9681683839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9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2EC602-1076-42F9-88B3-E0612434C91E}"/>
              </a:ext>
            </a:extLst>
          </p:cNvPr>
          <p:cNvSpPr/>
          <p:nvPr/>
        </p:nvSpPr>
        <p:spPr>
          <a:xfrm>
            <a:off x="6779418" y="1903430"/>
            <a:ext cx="3060439" cy="3004457"/>
          </a:xfrm>
          <a:prstGeom prst="rect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62337C-25FF-4FF5-A34F-9F27A5C5BB72}"/>
              </a:ext>
            </a:extLst>
          </p:cNvPr>
          <p:cNvSpPr/>
          <p:nvPr/>
        </p:nvSpPr>
        <p:spPr>
          <a:xfrm>
            <a:off x="1928953" y="1875450"/>
            <a:ext cx="3060439" cy="3004457"/>
          </a:xfrm>
          <a:prstGeom prst="rect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7FA8FA0-E02C-438C-A94D-D573A25FFA28}"/>
              </a:ext>
            </a:extLst>
          </p:cNvPr>
          <p:cNvCxnSpPr>
            <a:cxnSpLocks/>
          </p:cNvCxnSpPr>
          <p:nvPr/>
        </p:nvCxnSpPr>
        <p:spPr>
          <a:xfrm>
            <a:off x="6714103" y="1903430"/>
            <a:ext cx="1391715" cy="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5DF50B-3AAE-44A7-A6C4-727C4D981B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F703EAB-CB3A-4929-B43D-312B9C032D8F}"/>
              </a:ext>
            </a:extLst>
          </p:cNvPr>
          <p:cNvCxnSpPr>
            <a:cxnSpLocks/>
          </p:cNvCxnSpPr>
          <p:nvPr/>
        </p:nvCxnSpPr>
        <p:spPr>
          <a:xfrm>
            <a:off x="3343265" y="1884776"/>
            <a:ext cx="1391715" cy="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  <a:scene3d>
            <a:camera prst="orthographicFront">
              <a:rot lat="300000" lon="20699994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6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>
            <a:extLst>
              <a:ext uri="{FF2B5EF4-FFF2-40B4-BE49-F238E27FC236}">
                <a16:creationId xmlns:a16="http://schemas.microsoft.com/office/drawing/2014/main" id="{33ED8718-B18B-4F78-B034-FF573642CDB1}"/>
              </a:ext>
            </a:extLst>
          </p:cNvPr>
          <p:cNvSpPr/>
          <p:nvPr/>
        </p:nvSpPr>
        <p:spPr>
          <a:xfrm>
            <a:off x="2194560" y="1524000"/>
            <a:ext cx="2854960" cy="4124960"/>
          </a:xfrm>
          <a:prstGeom prst="diamond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>
            <a:extLst>
              <a:ext uri="{FF2B5EF4-FFF2-40B4-BE49-F238E27FC236}">
                <a16:creationId xmlns:a16="http://schemas.microsoft.com/office/drawing/2014/main" id="{90E9D412-31D9-4F9D-8FD2-CF32C04B86EA}"/>
              </a:ext>
            </a:extLst>
          </p:cNvPr>
          <p:cNvSpPr/>
          <p:nvPr/>
        </p:nvSpPr>
        <p:spPr>
          <a:xfrm>
            <a:off x="7416800" y="1615440"/>
            <a:ext cx="2854960" cy="4124960"/>
          </a:xfrm>
          <a:prstGeom prst="diamond">
            <a:avLst/>
          </a:prstGeom>
          <a:noFill/>
          <a:ln w="1047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A1BEEF9-D48E-4572-9FCD-7CEF00AA933D}"/>
              </a:ext>
            </a:extLst>
          </p:cNvPr>
          <p:cNvCxnSpPr>
            <a:cxnSpLocks/>
            <a:stCxn id="2" idx="3"/>
          </p:cNvCxnSpPr>
          <p:nvPr/>
        </p:nvCxnSpPr>
        <p:spPr>
          <a:xfrm flipH="1" flipV="1">
            <a:off x="4267201" y="2468880"/>
            <a:ext cx="782319" cy="111760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327CF9C-46C3-4019-896A-17D608BDD7CD}"/>
              </a:ext>
            </a:extLst>
          </p:cNvPr>
          <p:cNvCxnSpPr>
            <a:cxnSpLocks/>
          </p:cNvCxnSpPr>
          <p:nvPr/>
        </p:nvCxnSpPr>
        <p:spPr>
          <a:xfrm flipV="1">
            <a:off x="7396482" y="2641600"/>
            <a:ext cx="741680" cy="1036320"/>
          </a:xfrm>
          <a:prstGeom prst="straightConnector1">
            <a:avLst/>
          </a:prstGeom>
          <a:ln w="1079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045C6F-4688-458F-AC2D-73C923C555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9CDC8D-1461-4E2C-B4E7-59CBC1DDA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B124A2-8ACB-4999-BC9F-A82DF654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2" y="525520"/>
            <a:ext cx="6192520" cy="6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F01553-8F9C-40BD-B086-B709F1A7CAC3}"/>
              </a:ext>
            </a:extLst>
          </p:cNvPr>
          <p:cNvSpPr/>
          <p:nvPr/>
        </p:nvSpPr>
        <p:spPr>
          <a:xfrm>
            <a:off x="1496511" y="2359357"/>
            <a:ext cx="1785806" cy="1775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5F7242-99F6-4810-A096-121AC590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52" y="2359357"/>
            <a:ext cx="1943101" cy="19431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81C8CB-560E-4916-9208-D18E5CD776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5BC9EB-9182-42BF-8D33-90BA65CB3B02}"/>
              </a:ext>
            </a:extLst>
          </p:cNvPr>
          <p:cNvSpPr/>
          <p:nvPr/>
        </p:nvSpPr>
        <p:spPr>
          <a:xfrm>
            <a:off x="7128039" y="2443176"/>
            <a:ext cx="1785806" cy="17754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BD653E-CC58-44BD-BD59-924C7170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45" y="2457449"/>
            <a:ext cx="1943101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BD0F93-E80B-454A-A16B-2FF566177537}"/>
              </a:ext>
            </a:extLst>
          </p:cNvPr>
          <p:cNvSpPr txBox="1">
            <a:spLocks/>
          </p:cNvSpPr>
          <p:nvPr/>
        </p:nvSpPr>
        <p:spPr>
          <a:xfrm>
            <a:off x="4166242" y="459891"/>
            <a:ext cx="3094404" cy="325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4228A4-4E6B-4E9A-AE30-212E67D80B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95F94-1BF1-407F-BF3A-418029FE8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78" y="3834882"/>
            <a:ext cx="4075244" cy="25632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7A19E1-5834-4B06-BB57-4C3A9EE6E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33" y="3429000"/>
            <a:ext cx="2901088" cy="2861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325136-41FB-45C2-A16D-115E6B64A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08" y="3752064"/>
            <a:ext cx="3532606" cy="264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39402-4EE7-4D7A-9877-8F45F4C19F28}"/>
              </a:ext>
            </a:extLst>
          </p:cNvPr>
          <p:cNvSpPr txBox="1">
            <a:spLocks/>
          </p:cNvSpPr>
          <p:nvPr/>
        </p:nvSpPr>
        <p:spPr>
          <a:xfrm>
            <a:off x="4297680" y="760574"/>
            <a:ext cx="2265680" cy="27133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0" b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6FBD6B-B5B6-418B-A01D-2C66392649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ADC1C4-4714-4A15-AB52-6D0EE4DC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95902" y="3644133"/>
            <a:ext cx="2627679" cy="3092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5FF266-D30B-4C42-BF95-1F52F31D8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5471" b="4382"/>
          <a:stretch/>
        </p:blipFill>
        <p:spPr>
          <a:xfrm rot="10800000">
            <a:off x="974768" y="3545840"/>
            <a:ext cx="2707505" cy="27712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EB9B6E-CACF-4650-AB12-81239699E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0"/>
          <a:stretch/>
        </p:blipFill>
        <p:spPr>
          <a:xfrm rot="19562941">
            <a:off x="8137210" y="3386422"/>
            <a:ext cx="3353514" cy="26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3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9CDC8D-1461-4E2C-B4E7-59CBC1DDA6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06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B124A2-8ACB-4999-BC9F-A82DF654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2" y="525520"/>
            <a:ext cx="6192520" cy="6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6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42</Words>
  <Application>Microsoft Office PowerPoint</Application>
  <PresentationFormat>Широкоэкранный</PresentationFormat>
  <Paragraphs>7</Paragraphs>
  <Slides>22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Дифференциация С ­-­­­­ 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Фирсанова</dc:creator>
  <cp:lastModifiedBy>Елена Фирсанова</cp:lastModifiedBy>
  <cp:revision>50</cp:revision>
  <dcterms:created xsi:type="dcterms:W3CDTF">2020-04-21T14:28:37Z</dcterms:created>
  <dcterms:modified xsi:type="dcterms:W3CDTF">2020-04-24T11:22:56Z</dcterms:modified>
</cp:coreProperties>
</file>