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31.03.2017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2628"/>
            <a:ext cx="8928992" cy="304633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Всероссийский  </a:t>
            </a:r>
            <a:r>
              <a:rPr lang="ru-RU" sz="2400" dirty="0">
                <a:effectLst/>
                <a:latin typeface="Arial" pitchFamily="34" charset="0"/>
                <a:cs typeface="Arial" pitchFamily="34" charset="0"/>
              </a:rPr>
              <a:t>конкурс </a:t>
            </a: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по экологии 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:</a:t>
            </a: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«ЗЕМЛЯ-НАШ ОБЩИЙ ДОМ.»</a:t>
            </a:r>
            <a:b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Определение уровня нитратов в кормах в хозяйствах Ростовской </a:t>
            </a:r>
            <a:r>
              <a:rPr lang="ru-RU" sz="2800" dirty="0" smtClean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области.</a:t>
            </a:r>
            <a:endParaRPr lang="ru-RU" sz="2800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645024"/>
            <a:ext cx="7848872" cy="244827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Работу выполнила:</a:t>
            </a:r>
          </a:p>
          <a:p>
            <a:r>
              <a:rPr lang="ru-RU" dirty="0" smtClean="0"/>
              <a:t>ученицы 9 класса</a:t>
            </a:r>
            <a:br>
              <a:rPr lang="ru-RU" dirty="0" smtClean="0"/>
            </a:br>
            <a:r>
              <a:rPr lang="ru-RU" dirty="0" smtClean="0"/>
              <a:t>МБОУ СОШ №61 пос. </a:t>
            </a:r>
            <a:r>
              <a:rPr lang="ru-RU" dirty="0" err="1" smtClean="0"/>
              <a:t>Персиановского</a:t>
            </a:r>
            <a:endParaRPr lang="ru-RU" dirty="0" smtClean="0"/>
          </a:p>
          <a:p>
            <a:r>
              <a:rPr lang="ru-RU" dirty="0" err="1" smtClean="0"/>
              <a:t>Бунчикова</a:t>
            </a:r>
            <a:r>
              <a:rPr lang="ru-RU" dirty="0" smtClean="0"/>
              <a:t> Екатерина</a:t>
            </a:r>
          </a:p>
          <a:p>
            <a:r>
              <a:rPr lang="ru-RU" dirty="0" err="1" smtClean="0"/>
              <a:t>Посметная</a:t>
            </a:r>
            <a:r>
              <a:rPr lang="ru-RU" dirty="0" smtClean="0"/>
              <a:t> Александра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Руководитель:</a:t>
            </a:r>
          </a:p>
          <a:p>
            <a:r>
              <a:rPr lang="ru-RU" dirty="0"/>
              <a:t>у</a:t>
            </a:r>
            <a:r>
              <a:rPr lang="ru-RU" dirty="0" smtClean="0"/>
              <a:t>читель химии </a:t>
            </a:r>
          </a:p>
          <a:p>
            <a:r>
              <a:rPr lang="ru-RU" dirty="0" smtClean="0"/>
              <a:t>Ухова Эльвира Рафаиловна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514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Результаты исследований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389120"/>
          </a:xfrm>
        </p:spPr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Результаты исследований образцов  в ЗАО «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Батайское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Батайского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района Ростовской области представлены в таблице 2. Как видно из представленной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таблицы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содержание нитратов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практически по всем видам кормов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являлось завышенным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превысило ПДК:  ячмень – в 1,8 раза, пшеница – 2,4 раза,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комбисилос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 2р, сенаж – 1,9р.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116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382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Результаты исследований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787163"/>
              </p:ext>
            </p:extLst>
          </p:nvPr>
        </p:nvGraphicFramePr>
        <p:xfrm>
          <a:off x="539552" y="2204864"/>
          <a:ext cx="8208911" cy="41640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6018"/>
                <a:gridCol w="2736018"/>
                <a:gridCol w="2736875"/>
              </a:tblGrid>
              <a:tr h="5813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Вид корма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Содержание нитратов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Предельно допустимые концентрации нитратов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5007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Зерновые злаковые: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Ячмень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Кукуруза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Пшеница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Овес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544,5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311,2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719,3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659,4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942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Сочные: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Зеленая масса люцерны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Свекла кормовая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Комбисилос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204,5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1951,9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593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200-300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200-300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8877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Грубые: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Сено люцерны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Сенаж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322,4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953,3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5000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516337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Таблица 2. – Содержание нитратов в кормах при натуральной влажности (мг/кг)</a:t>
            </a:r>
          </a:p>
        </p:txBody>
      </p:sp>
    </p:spTree>
    <p:extLst>
      <p:ext uri="{BB962C8B-B14F-4D97-AF65-F5344CB8AC3E}">
        <p14:creationId xmlns:p14="http://schemas.microsoft.com/office/powerpoint/2010/main" val="56801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4400" dirty="0">
                <a:latin typeface="Arial" pitchFamily="34" charset="0"/>
                <a:cs typeface="Arial" pitchFamily="34" charset="0"/>
              </a:rPr>
              <a:t>Заключение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24536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Исследования показали, что во всех хозяйствах уровень нитратов в кормах, составляющих основу кормового рациона оказался завышенным и превысил ПДК практически по всем видам кормов в среднем в 2 раза. По нашему мнению,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ежегодный мониторинг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содержания нитратов в кормовых культурах и кормах с использованием высокоточного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ионометрического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метода определения, рекомендованного как в нашей стране, так и в международной практике, способствовал бы предотвращению  отравлений животных, как острых, так и хронических.</a:t>
            </a:r>
          </a:p>
        </p:txBody>
      </p:sp>
    </p:spTree>
    <p:extLst>
      <p:ext uri="{BB962C8B-B14F-4D97-AF65-F5344CB8AC3E}">
        <p14:creationId xmlns:p14="http://schemas.microsoft.com/office/powerpoint/2010/main" val="4172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Цель</a:t>
            </a:r>
            <a:r>
              <a:rPr lang="ru-RU" sz="4000" dirty="0" smtClean="0"/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работы</a:t>
            </a:r>
            <a:r>
              <a:rPr lang="ru-RU" sz="4000" dirty="0" smtClean="0"/>
              <a:t>:</a:t>
            </a:r>
            <a:endParaRPr lang="ru-RU" sz="40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38912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Изучение уровня содержания нитратов и нитритов в кормах в нескольких хозяйствах Ростовской области.</a:t>
            </a:r>
          </a:p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Данные, полученные в ходе работы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будут использованы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учеными Донского Государственного Аграрного Университета, который вместе с МБОУ СОШ №61 входит в состав Донской Аграрной Научной Образовательной Ассоциации (ДАНОА), для разработки практических рекомендаций по устранению негативного влияния повышенного уровня нитратов в кормах на организм животных в хозяйствах Ростовской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5403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В соответствии с целью были поставлены следующие задачи: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Используя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ионометрический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метод, изучить уровень содержания нитратов в кормах, составляющих основу кормовых рационов в нескольких хозяйствах  Ростовской области.</a:t>
            </a:r>
          </a:p>
          <a:p>
            <a:pPr lvl="0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основании проведенных исследований оценить сложившуюся экологическую ситуацию в конкретных хозяйственных условиях.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054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Практическая значимость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/>
          <a:lstStyle/>
          <a:p>
            <a:endParaRPr lang="ru-RU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Практическая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значимость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проведенных исследований заключалась в обосновании необходимости ежегодного мониторинга содержания нитратов и нитритов в кормах и кормовых культурах в конкретных хозяйственных условиях.</a:t>
            </a:r>
          </a:p>
        </p:txBody>
      </p:sp>
    </p:spTree>
    <p:extLst>
      <p:ext uri="{BB962C8B-B14F-4D97-AF65-F5344CB8AC3E}">
        <p14:creationId xmlns:p14="http://schemas.microsoft.com/office/powerpoint/2010/main" val="107280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Материал и методика исследований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89120"/>
          </a:xfrm>
        </p:spPr>
        <p:txBody>
          <a:bodyPr/>
          <a:lstStyle/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Объектом и предметом исследования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являлись образцы кормов и кормовых культур, составляющих основу кормового рациона животных в хозяйствах Ростовской области: в ЗАО «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Батайское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Батайского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района, ООО «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Бессергеневское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Октябрьского района. Для исследования были отобраны образцы по всем видом кормов и определенно содержащие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нитратов 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мг на кг при натуральной влажности.</a:t>
            </a:r>
          </a:p>
        </p:txBody>
      </p:sp>
    </p:spTree>
    <p:extLst>
      <p:ext uri="{BB962C8B-B14F-4D97-AF65-F5344CB8AC3E}">
        <p14:creationId xmlns:p14="http://schemas.microsoft.com/office/powerpoint/2010/main" val="344660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Материал и методика исследований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Анализ кормов проводился с использованием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ионометрического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метода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Сущность метода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заключается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извлечении нитратов раствором алюмокалиевых квасцов и последующим измерении концентрации нитратов с помощью ионоселективного электрода.</a:t>
            </a:r>
          </a:p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Преимуществами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ионометрического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метода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определения являются его быстрота и простота проведения анализа, возможность проведения анализа в мутных и окрашенных растворах и в суспензии.</a:t>
            </a:r>
          </a:p>
        </p:txBody>
      </p:sp>
    </p:spTree>
    <p:extLst>
      <p:ext uri="{BB962C8B-B14F-4D97-AF65-F5344CB8AC3E}">
        <p14:creationId xmlns:p14="http://schemas.microsoft.com/office/powerpoint/2010/main" val="2668539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Материал и методика исследований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79512" y="1946487"/>
            <a:ext cx="4038600" cy="443484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Исследование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проб кормов проходили в 3 этапа:</a:t>
            </a:r>
          </a:p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1-й этап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подготовка проб к анализу</a:t>
            </a:r>
          </a:p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2-й этап 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анализ исследуемых образцов</a:t>
            </a:r>
          </a:p>
          <a:p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3-й этап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– обработка результатов исследований.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Дом\Desktop\2983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014" y="1765012"/>
            <a:ext cx="5270986" cy="47603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34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Результаты исследований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Результаты исследований опытных образцов кормов, составляющих основу кормового рациона животных в ООО «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Бессергеневское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Октябрьского района  Ростовской области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представлены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таблице №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 Согласно данным таблицы,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содержание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нитратов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кормах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является завышенным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превышает ПДК: ячмень – 2,5 раза; кукуруза – 1,7; пшеница – 2,1; овес – 2,4; свекла кормовая – 3,2; сенаж – 2,3.</a:t>
            </a:r>
          </a:p>
        </p:txBody>
      </p:sp>
    </p:spTree>
    <p:extLst>
      <p:ext uri="{BB962C8B-B14F-4D97-AF65-F5344CB8AC3E}">
        <p14:creationId xmlns:p14="http://schemas.microsoft.com/office/powerpoint/2010/main" val="3963060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>
                <a:latin typeface="Arial" pitchFamily="34" charset="0"/>
                <a:cs typeface="Arial" pitchFamily="34" charset="0"/>
              </a:rPr>
              <a:t>Результаты исследований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6115202"/>
              </p:ext>
            </p:extLst>
          </p:nvPr>
        </p:nvGraphicFramePr>
        <p:xfrm>
          <a:off x="443169" y="2209800"/>
          <a:ext cx="8136904" cy="4104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2018"/>
                <a:gridCol w="2712018"/>
                <a:gridCol w="2712868"/>
              </a:tblGrid>
              <a:tr h="5808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Вид корма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Содержание нитратов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Предельно допустимые концентрации нитратов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47596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Зерновые злаковые: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Ячмень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Кукуруза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Пшеница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Овес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670,3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501,1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625,4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716,3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745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Сочные: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Зеленая масса люцерны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Свекла кормовая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Комбисилос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115,9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2720,2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285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200-300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200-300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873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Грубые: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Сено люцерны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Сенаж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2757,3</a:t>
                      </a:r>
                      <a:endParaRPr lang="ru-RU" sz="11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itchFamily="34" charset="0"/>
                          <a:cs typeface="Arial" pitchFamily="34" charset="0"/>
                        </a:rPr>
                        <a:t>1201,9</a:t>
                      </a:r>
                      <a:endParaRPr lang="ru-RU" sz="11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5000</a:t>
                      </a:r>
                      <a:endParaRPr lang="ru-RU" sz="11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ru-RU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33525" y="2209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516337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Таблица 1. – Содержание нитратов в кормах при натуральной влажности (мг/кг)</a:t>
            </a:r>
          </a:p>
        </p:txBody>
      </p:sp>
    </p:spTree>
    <p:extLst>
      <p:ext uri="{BB962C8B-B14F-4D97-AF65-F5344CB8AC3E}">
        <p14:creationId xmlns:p14="http://schemas.microsoft.com/office/powerpoint/2010/main" val="2210497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4D4D4D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90</TotalTime>
  <Words>561</Words>
  <Application>Microsoft Office PowerPoint</Application>
  <PresentationFormat>Экран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Всероссийский  конкурс по экологии :«ЗЕМЛЯ-НАШ ОБЩИЙ ДОМ.»  Определение уровня нитратов в кормах в хозяйствах Ростовской области.</vt:lpstr>
      <vt:lpstr>Цель работы:</vt:lpstr>
      <vt:lpstr>В соответствии с целью были поставлены следующие задачи:</vt:lpstr>
      <vt:lpstr>Практическая значимость проекта</vt:lpstr>
      <vt:lpstr>Материал и методика исследований</vt:lpstr>
      <vt:lpstr>Материал и методика исследований</vt:lpstr>
      <vt:lpstr>Материал и методика исследований</vt:lpstr>
      <vt:lpstr>Результаты исследований</vt:lpstr>
      <vt:lpstr>Результаты исследований</vt:lpstr>
      <vt:lpstr>Результаты исследований</vt:lpstr>
      <vt:lpstr>Результаты исследований</vt:lpstr>
      <vt:lpstr>Заключение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Всероссийский заочный конкурс научно-исследовательских, изобретательских и творческих работ обучающихся «ЮНОСТЬ, НАУКА, КУЛЬТУРА» Определение уровня нитратов в кормах в хозяйствах Ростовской области</dc:title>
  <dc:creator>Дом</dc:creator>
  <cp:lastModifiedBy>1</cp:lastModifiedBy>
  <cp:revision>9</cp:revision>
  <dcterms:created xsi:type="dcterms:W3CDTF">2015-06-01T15:54:33Z</dcterms:created>
  <dcterms:modified xsi:type="dcterms:W3CDTF">2017-03-31T09:31:39Z</dcterms:modified>
</cp:coreProperties>
</file>