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73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1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FC14-6DEC-49BC-8541-BF2CF2DAD65D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B9FC70-700D-42D1-A241-86375ACDB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FC14-6DEC-49BC-8541-BF2CF2DAD65D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FC70-700D-42D1-A241-86375ACDB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FC14-6DEC-49BC-8541-BF2CF2DAD65D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FC70-700D-42D1-A241-86375ACDB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FC14-6DEC-49BC-8541-BF2CF2DAD65D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B9FC70-700D-42D1-A241-86375ACDB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FC14-6DEC-49BC-8541-BF2CF2DAD65D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FC70-700D-42D1-A241-86375ACDB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FC14-6DEC-49BC-8541-BF2CF2DAD65D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FC70-700D-42D1-A241-86375ACDB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FC14-6DEC-49BC-8541-BF2CF2DAD65D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CB9FC70-700D-42D1-A241-86375ACDB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FC14-6DEC-49BC-8541-BF2CF2DAD65D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FC70-700D-42D1-A241-86375ACDB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FC14-6DEC-49BC-8541-BF2CF2DAD65D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FC70-700D-42D1-A241-86375ACDB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FC14-6DEC-49BC-8541-BF2CF2DAD65D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FC70-700D-42D1-A241-86375ACDB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FC14-6DEC-49BC-8541-BF2CF2DAD65D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FC70-700D-42D1-A241-86375ACDB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94FC14-6DEC-49BC-8541-BF2CF2DAD65D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B9FC70-700D-42D1-A241-86375ACDB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000108"/>
            <a:ext cx="3714776" cy="500066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Волосы – прекрасное украшение человека в любом возрасте и во все времена.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Миха\Documents\My Scans\2010-01 (янв)\ScannedImage-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951" y="1277958"/>
            <a:ext cx="3672648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istral" pitchFamily="66" charset="0"/>
              </a:rPr>
              <a:t>ИСТОРИЯ РАЗВИТИЯ ПРИЧЁСКИ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3143248"/>
            <a:ext cx="8429684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Эпоха Возрождения характерна замысловатыми изысканными причёсками со множеством украшений.</a:t>
            </a:r>
          </a:p>
          <a:p>
            <a:pPr>
              <a:buNone/>
            </a:pPr>
            <a:r>
              <a:rPr lang="ru-RU" sz="2000" dirty="0" smtClean="0"/>
              <a:t>Входят в моду  </a:t>
            </a:r>
            <a:r>
              <a:rPr lang="ru-RU" sz="2000" i="1" dirty="0" smtClean="0"/>
              <a:t>алонжевые</a:t>
            </a:r>
            <a:r>
              <a:rPr lang="ru-RU" sz="2000" dirty="0" smtClean="0"/>
              <a:t> парики и причёски с множеством локонов.</a:t>
            </a:r>
          </a:p>
          <a:p>
            <a:pPr>
              <a:buNone/>
            </a:pPr>
            <a:r>
              <a:rPr lang="ru-RU" sz="2000" dirty="0" smtClean="0"/>
              <a:t>В 1757 г придворный парикмахер Людовика </a:t>
            </a:r>
            <a:r>
              <a:rPr lang="en-US" sz="2000" dirty="0" smtClean="0"/>
              <a:t>XVI</a:t>
            </a:r>
            <a:r>
              <a:rPr lang="ru-RU" sz="2000" dirty="0" smtClean="0"/>
              <a:t> Легро основывает  Академию парикмахерского искусства</a:t>
            </a:r>
          </a:p>
          <a:p>
            <a:pPr>
              <a:buNone/>
            </a:pPr>
            <a:r>
              <a:rPr lang="ru-RU" sz="2000" dirty="0" smtClean="0"/>
              <a:t>Парикмахеров называют </a:t>
            </a:r>
            <a:r>
              <a:rPr lang="ru-RU" sz="2000" i="1" dirty="0" smtClean="0"/>
              <a:t>куафёрами.</a:t>
            </a:r>
          </a:p>
          <a:p>
            <a:pPr>
              <a:buNone/>
            </a:pPr>
            <a:endParaRPr lang="ru-RU" sz="1800" i="1" dirty="0" smtClean="0"/>
          </a:p>
          <a:p>
            <a:pPr>
              <a:buNone/>
            </a:pPr>
            <a:r>
              <a:rPr lang="ru-RU" sz="2000" dirty="0" smtClean="0"/>
              <a:t>                  </a:t>
            </a:r>
            <a:r>
              <a:rPr lang="ru-RU" sz="1600" b="1" dirty="0" smtClean="0"/>
              <a:t>Парикмахер Марии Антуанетты создал причёску</a:t>
            </a:r>
          </a:p>
          <a:p>
            <a:pPr>
              <a:buNone/>
            </a:pPr>
            <a:r>
              <a:rPr lang="ru-RU" sz="1600" b="1" dirty="0" smtClean="0"/>
              <a:t>                      высотой 70 см от корней волос «Фрегат».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7" name="Содержимое 6" descr="C:\Users\Миха\Documents\My Scans\2010-01 (янв)\ScannedImage-27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142984"/>
            <a:ext cx="1542086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Миха\Documents\My Scans\2010-01 (янв)\ScannedImage-28.jpg"/>
          <p:cNvPicPr/>
          <p:nvPr/>
        </p:nvPicPr>
        <p:blipFill>
          <a:blip r:embed="rId3" cstate="print"/>
          <a:srcRect r="4322" b="5629"/>
          <a:stretch>
            <a:fillRect/>
          </a:stretch>
        </p:blipFill>
        <p:spPr bwMode="auto">
          <a:xfrm>
            <a:off x="424641" y="1271810"/>
            <a:ext cx="307578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Миха\Documents\My Scans\2010-01 (янв)\ScannedImage-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285860"/>
            <a:ext cx="280528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Миха\Documents\My Scans\2010-01 (янв)\ScannedImage-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643446"/>
            <a:ext cx="230807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5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8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istral" pitchFamily="66" charset="0"/>
              </a:rPr>
              <a:t>ИСТОРИЯ РАЗВИТИЯ ПРИЧЁСКИ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4000504"/>
            <a:ext cx="6338902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 первой половине </a:t>
            </a:r>
            <a:r>
              <a:rPr lang="en-US" sz="2000" dirty="0" smtClean="0"/>
              <a:t>XIX</a:t>
            </a:r>
            <a:r>
              <a:rPr lang="ru-RU" sz="2000" dirty="0" smtClean="0"/>
              <a:t> века, в эпоху романтизма, женщины носили длинные волосы, которые убирались в два узла над ушами. Причёски украшались косичками, лентами, декоративными цветами.</a:t>
            </a:r>
          </a:p>
          <a:p>
            <a:pPr>
              <a:buNone/>
            </a:pPr>
            <a:r>
              <a:rPr lang="ru-RU" sz="2000" dirty="0" smtClean="0"/>
              <a:t>На смену винтообразным формам приходят высоко закалываемые собранные в верху букли.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C:\Users\Миха\Documents\My Scans\2010-01 (янв)\ScannedImage-29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2455" r="4645" b="3311"/>
          <a:stretch>
            <a:fillRect/>
          </a:stretch>
        </p:blipFill>
        <p:spPr bwMode="auto">
          <a:xfrm>
            <a:off x="571472" y="1357298"/>
            <a:ext cx="37862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иха\Documents\My Scans\2010-01 (янв)\ScannedImage-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357298"/>
            <a:ext cx="165218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иха\Documents\My Scans\2010-01 (янв)\ScannedImage-3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071678"/>
            <a:ext cx="168604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Миха\Documents\My Scans\2010-01 (янв)\ScannedImage-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286256"/>
            <a:ext cx="1500198" cy="20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3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3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3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3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istral" pitchFamily="66" charset="0"/>
              </a:rPr>
              <a:t>ИСТОРИЯ РАЗВИТИЯ ПРИЧЁСКИ</a:t>
            </a:r>
            <a:endParaRPr lang="ru-RU" dirty="0"/>
          </a:p>
        </p:txBody>
      </p:sp>
      <p:pic>
        <p:nvPicPr>
          <p:cNvPr id="5" name="Рисунок 4" descr="C:\Users\Миха\Documents\My Scans\2010-01 (янв)\ScannedImage-3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213026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724268" y="1571612"/>
            <a:ext cx="5062574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 начале </a:t>
            </a:r>
            <a:r>
              <a:rPr lang="en-US" sz="2000" dirty="0" smtClean="0"/>
              <a:t>XX</a:t>
            </a:r>
            <a:r>
              <a:rPr lang="ru-RU" sz="2000" dirty="0" smtClean="0"/>
              <a:t> века Переворот в способе укладки волос произвёл немецкий парикмахер Карл </a:t>
            </a:r>
            <a:r>
              <a:rPr lang="ru-RU" sz="2000" dirty="0" err="1" smtClean="0"/>
              <a:t>Нестле</a:t>
            </a:r>
            <a:r>
              <a:rPr lang="ru-RU" sz="2000" dirty="0" smtClean="0"/>
              <a:t>, который изобрёл термическую завивку «перманент». В женскую моду вошли короткие стрижки, стрижка под мальчика «а ля гарсон».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В начале 70 года английский парикмахер Видал </a:t>
            </a:r>
            <a:r>
              <a:rPr lang="ru-RU" sz="2000" dirty="0" err="1" smtClean="0"/>
              <a:t>Сэссун</a:t>
            </a:r>
            <a:r>
              <a:rPr lang="ru-RU" sz="2000" dirty="0" smtClean="0"/>
              <a:t> предложил новый способ стрижки, которая выполнялась только ножницами и называлась «</a:t>
            </a:r>
            <a:r>
              <a:rPr lang="ru-RU" sz="2000" dirty="0" err="1" smtClean="0"/>
              <a:t>сэссун</a:t>
            </a:r>
            <a:r>
              <a:rPr lang="ru-RU" sz="2000" dirty="0" smtClean="0"/>
              <a:t>».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G:\Vidal-Sasso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643446"/>
            <a:ext cx="1719263" cy="171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Элементы причёски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– ЛОКОН – завитая в трубочку прядь волос с помощью бигуди или электрощипцов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 – КОСА – пряди волос, заплетённые определённым образом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– ЖГУТ – скрученная прядь волос, которая укладывается на затылке пучком и закрепляется шпильками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 – ПРОБОР – линия, разделяющая волосяной покров головы на две части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ВОЛНА – определённая часть причёски, где волосы имеют плавный изгиб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Миха\Documents\My Scans\2010-01 (янв)\ScannedImage-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3551638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 ЛИЦА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1600200"/>
            <a:ext cx="3205154" cy="390050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Силуэт и вид причёски должны выполняться в соответствии с формой лица.</a:t>
            </a: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выборе причёски следует учитывать соответствие её с одеждой.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Миха\Documents\My Scans\2010-01 (янв)\ScannedImage-3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3932163"/>
            <a:ext cx="66675" cy="6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иха\Documents\My Scans\2010-01 (янв)\ScannedImage-3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44291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7200"/>
            <a:ext cx="8702832" cy="84124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Графическая работа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52736"/>
            <a:ext cx="8482042" cy="1728192"/>
          </a:xfrm>
        </p:spPr>
        <p:txBody>
          <a:bodyPr>
            <a:normAutofit fontScale="92500" lnSpcReduction="20000"/>
          </a:bodyPr>
          <a:lstStyle/>
          <a:p>
            <a:pPr lvl="0" algn="ctr">
              <a:buNone/>
            </a:pP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«Индивидуальный подбор причёски</a:t>
            </a:r>
          </a:p>
          <a:p>
            <a:pPr lvl="0" algn="ctr">
              <a:buNone/>
            </a:pP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 с учётом формы лица»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Определите тип лица,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подберите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соответствующую причёску и выполнить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эскиз на карточке.</a:t>
            </a:r>
            <a:r>
              <a:rPr lang="ru-RU" sz="1600" dirty="0" smtClean="0">
                <a:latin typeface="Times New Roman"/>
                <a:ea typeface="Times New Roman"/>
              </a:rPr>
              <a:t> Карточку </a:t>
            </a:r>
            <a:r>
              <a:rPr lang="ru-RU" sz="1600" dirty="0">
                <a:latin typeface="Times New Roman"/>
                <a:ea typeface="Times New Roman"/>
              </a:rPr>
              <a:t>наклейте в тетрадь.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ctr">
              <a:buNone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Миха\Documents\My Scans\2010-01 (янв)\ScannedImage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3212406"/>
            <a:ext cx="1782759" cy="1800000"/>
          </a:xfrm>
          <a:prstGeom prst="rect">
            <a:avLst/>
          </a:prstGeom>
          <a:noFill/>
        </p:spPr>
      </p:pic>
      <p:pic>
        <p:nvPicPr>
          <p:cNvPr id="5123" name="Picture 3" descr="C:\Users\Миха\Documents\My Scans\2010-01 (янв)\ScannedImage-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3215626"/>
            <a:ext cx="1613645" cy="1871438"/>
          </a:xfrm>
          <a:prstGeom prst="rect">
            <a:avLst/>
          </a:prstGeom>
          <a:noFill/>
        </p:spPr>
      </p:pic>
      <p:pic>
        <p:nvPicPr>
          <p:cNvPr id="5124" name="Picture 4" descr="C:\Users\Миха\Documents\My Scans\2010-01 (янв)\ScannedImage-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188877"/>
            <a:ext cx="1554386" cy="1800000"/>
          </a:xfrm>
          <a:prstGeom prst="rect">
            <a:avLst/>
          </a:prstGeom>
          <a:noFill/>
        </p:spPr>
      </p:pic>
      <p:pic>
        <p:nvPicPr>
          <p:cNvPr id="5125" name="Picture 5" descr="C:\Users\Миха\Documents\My Scans\2010-01 (янв)\ScannedImage-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140968"/>
            <a:ext cx="1650738" cy="1871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Профессия парикмахер-стилист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4000504"/>
            <a:ext cx="8286808" cy="23240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Требования, предъявляемые к профессии парикмахера: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умение найти общий язык с клиентом, поныть его вкус;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необходимо «дружить»,  с химией, так как имеет дело с множеством химических составов;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должен обладать познаниями в области кожных заболеваний, болезней волос, знать правила пользования специальными инструментами;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Миха\Documents\My Scans\2010-01 (янв)\ScannedImage-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иха\Documents\My Scans\2010-01 (янв)\ScannedImage-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285860"/>
            <a:ext cx="20002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2356157_2fae37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285860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istral" pitchFamily="66" charset="0"/>
              </a:rPr>
              <a:t>Мастер-класс «Французская коса» </a:t>
            </a:r>
            <a:endParaRPr lang="ru-RU" dirty="0">
              <a:latin typeface="Mistral" pitchFamily="66" charset="0"/>
            </a:endParaRPr>
          </a:p>
        </p:txBody>
      </p:sp>
      <p:pic>
        <p:nvPicPr>
          <p:cNvPr id="5" name="Рисунок 4" descr="C:\Users\Миха\Documents\My Scans\2010-01 (янв)\ScannedImage-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212994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иха\Documents\My Scans\2010-01 (янв)\ScannedImage-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285860"/>
            <a:ext cx="1318233" cy="237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иха\Documents\My Scans\2010-01 (янв)\ScannedImage-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397924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Миха\Documents\My Scans\2010-01 (янв)\ScannedImage-4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214422"/>
            <a:ext cx="18573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ScannedImage-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3714752"/>
            <a:ext cx="450059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ТЕХНОЛОГИЯ 6 класс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Раздел «гигиена девушки. косметика»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Титова Наталия Владимировна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МОАУСОШ № 5 Станицы Прочноокопской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000108"/>
            <a:ext cx="8458200" cy="2786082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Строение и функции волос.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Средства ухода за волосами.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История прически.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Строение волоса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000760" y="1554163"/>
            <a:ext cx="2643206" cy="31607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1 - луковица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2 - корень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3 - стержень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4 - наружная часть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1 - кутикула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2 -  корковый слой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3 - сердцевина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Миха\Documents\My Scans\2010-01 (янв)\Scanned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2357454" cy="43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Миха\Documents\My Scans\2010-01 (янв)\ScannedImage-2.jpg"/>
          <p:cNvPicPr/>
          <p:nvPr/>
        </p:nvPicPr>
        <p:blipFill>
          <a:blip r:embed="rId3" cstate="print"/>
          <a:srcRect l="2752" b="14537"/>
          <a:stretch>
            <a:fillRect/>
          </a:stretch>
        </p:blipFill>
        <p:spPr bwMode="auto">
          <a:xfrm>
            <a:off x="3562350" y="1428736"/>
            <a:ext cx="20193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Миха\Documents\My Scans\2010-01 (янв)\ScannedImage-3.jpg"/>
          <p:cNvPicPr/>
          <p:nvPr/>
        </p:nvPicPr>
        <p:blipFill>
          <a:blip r:embed="rId4" cstate="print"/>
          <a:srcRect l="13757" b="15419"/>
          <a:stretch>
            <a:fillRect/>
          </a:stretch>
        </p:blipFill>
        <p:spPr bwMode="auto">
          <a:xfrm>
            <a:off x="3571868" y="3429000"/>
            <a:ext cx="200026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3071802" y="5413237"/>
            <a:ext cx="58579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ЭТО ИНТЕРЕСНО ! </a:t>
            </a:r>
          </a:p>
          <a:p>
            <a:r>
              <a:rPr lang="ru-RU" sz="1400" b="1" i="1" dirty="0" smtClean="0"/>
              <a:t>Количество волос на голове человека от 100 до 150 тыс.</a:t>
            </a:r>
          </a:p>
          <a:p>
            <a:r>
              <a:rPr lang="ru-RU" sz="1400" b="1" i="1" dirty="0" smtClean="0"/>
              <a:t>Ежедневно выпадает до 50 волос. </a:t>
            </a:r>
          </a:p>
          <a:p>
            <a:r>
              <a:rPr lang="ru-RU" sz="1400" b="1" i="1" dirty="0" smtClean="0"/>
              <a:t>В среднем за год волосы вырастают на 15 см, примерно по 1-1,5 см в месяц. </a:t>
            </a:r>
          </a:p>
          <a:p>
            <a:r>
              <a:rPr lang="ru-RU" sz="1400" b="1" i="1" dirty="0" smtClean="0"/>
              <a:t>Живет волос от 2 до 6 лет.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Уход за волосами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/>
              <a:t>РАСЧЁСЫВАНИЕ – МЫТЬЁ – СУШКА – УКЛАДКА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Миха\Documents\My Scans\2010-01 (янв)\ScannedImage-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343248"/>
            <a:ext cx="179275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иха\Documents\My Scans\2010-01 (янв)\ScannedImage-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186556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иха\Documents\My Scans\2010-01 (янв)\ScannedImage-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785926"/>
            <a:ext cx="127245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иха\Documents\My Scans\2010-01 (янв)\ScannedImage-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785926"/>
            <a:ext cx="128603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C:\Users\Миха\Documents\My Scans\2010-01 (янв)\ScannedImage-4.jpg"/>
          <p:cNvPicPr>
            <a:picLocks noGrp="1"/>
          </p:cNvPicPr>
          <p:nvPr>
            <p:ph idx="1"/>
          </p:nvPr>
        </p:nvPicPr>
        <p:blipFill>
          <a:blip r:embed="rId6" cstate="print"/>
          <a:srcRect l="5014" b="4762"/>
          <a:stretch>
            <a:fillRect/>
          </a:stretch>
        </p:blipFill>
        <p:spPr bwMode="auto">
          <a:xfrm>
            <a:off x="5643570" y="1785926"/>
            <a:ext cx="12744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00100" y="3786190"/>
          <a:ext cx="6858048" cy="2754648"/>
        </p:xfrm>
        <a:graphic>
          <a:graphicData uri="http://schemas.openxmlformats.org/drawingml/2006/table">
            <a:tbl>
              <a:tblPr/>
              <a:tblGrid>
                <a:gridCol w="1213564"/>
                <a:gridCol w="2681130"/>
                <a:gridCol w="296335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Тип волос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Характерные признаки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Уход за волосами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Нормальные 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Эластичные, упругие, прочные, 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marL="4572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легко расчёсываются, хорошо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marL="4572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укладываются в причёску,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marL="45720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 блестят.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Мыть один раз в неделю водой  30-45 С, используя шампуни для нормальных волос, споласкивать подкисленной водой (на 1 л. воды 1 ст. лож.  уксуса или сока лимона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Жирные 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Непрочные, выглядят маслянистыми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 с характерным блеском, быстро 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загрязняются,  слипаются в пряди,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 кожа головы покрыта 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крупной жирной перхотью, быстро 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теряют объём и воздушность.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Мыть два раза в неделю специальным шампунем для жирных волос, споласкивать подкисленной водой  (на 1л. воды 1 ст. лож.  уксуса или сока лимона) или настоем ромашки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3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Сухие 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Тонкие, тусклые и ломкие, легко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 рвутся на концах, часто секутся, 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слабо  растут, плохо поддаются 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укладке, легко разлетаются, лишены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 блеска.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Необходимо усиленное питание волос и улучшения кровообращения головы. 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Мыть мягкой водой 1 раз в 10 дней, используя питательный шампунь, ополаскивать настоем аптечной ромашки, расчесывать осторожно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 за волосами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500174"/>
            <a:ext cx="6500858" cy="457203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СТАРИННЫЕ   РУССКИЕ РЕЦЕПТЫ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 УХОДУ ЗА ВОЛОСАМИ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Отвар корней лопуха – против перхоти, выпадения волос и для усиления роста волос.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Настой  крапивы – для укрепления жирных волос.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Луковая настойка – для укрепления волос, стимулирования их роста.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Репейное масло – придаёт красивый блеск волосам, ускоряет их рост, служит хорошим питанием для корней.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Настои смеси аптечной ромашки, шалфея и череды; кашица из ржаного хлеба – помогут при повышенной сальности головы и волос.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Миха\Documents\My Scans\2010-01 (янв)\ScannedImage-46.jpg"/>
          <p:cNvPicPr/>
          <p:nvPr/>
        </p:nvPicPr>
        <p:blipFill>
          <a:blip r:embed="rId2" cstate="print"/>
          <a:srcRect r="8036"/>
          <a:stretch>
            <a:fillRect/>
          </a:stretch>
        </p:blipFill>
        <p:spPr bwMode="auto">
          <a:xfrm>
            <a:off x="428596" y="1142984"/>
            <a:ext cx="981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иха\Documents\My Scans\2010-01 (янв)\ScannedImage-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843710"/>
            <a:ext cx="99064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иха\Documents\My Scans\2010-01 (янв)\ScannedImage-47.jpg"/>
          <p:cNvPicPr/>
          <p:nvPr/>
        </p:nvPicPr>
        <p:blipFill>
          <a:blip r:embed="rId4" cstate="print"/>
          <a:srcRect r="5366"/>
          <a:stretch>
            <a:fillRect/>
          </a:stretch>
        </p:blipFill>
        <p:spPr bwMode="auto">
          <a:xfrm>
            <a:off x="1000100" y="3000372"/>
            <a:ext cx="971699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effectLst/>
                <a:latin typeface="Times New Roman"/>
                <a:ea typeface="Times New Roman"/>
              </a:rPr>
              <a:t>«</a:t>
            </a:r>
            <a:r>
              <a:rPr lang="ru-RU" b="1" i="1" dirty="0">
                <a:effectLst/>
                <a:latin typeface="Times New Roman"/>
                <a:ea typeface="Times New Roman"/>
              </a:rPr>
              <a:t>Описание индивидуального   ухода за волосами</a:t>
            </a:r>
            <a:r>
              <a:rPr lang="ru-RU" b="1" dirty="0">
                <a:effectLst/>
                <a:latin typeface="Times New Roman"/>
                <a:ea typeface="Times New Roman"/>
              </a:rPr>
              <a:t>»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1.Определить тип своих волос.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2.В рабочей тетради сделайте описание ухода за волосами по плану: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1.Как часто вы моете голову?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2.Какой шампунь используете?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3.Какие бальзамы, ополаскиватели, кондиционеры используете?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4.Как сушите волосы?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5.Какие расчёски используете для расчёсывания?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6.Какой длины у вас волосы, как правильно расчёсывать именно ваши волосы?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7.Используете вы гели? Если да, то для чего?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64807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 за волосами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2000264" cy="20002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Шампунь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Ополаскиватель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Бальзам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Маска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Расчёски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Щётки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Миха\Documents\My Scans\2010-01 (янв)\ScannedImage-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42984"/>
            <a:ext cx="970457" cy="163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иха\Documents\My Scans\2010-01 (янв)\ScannedImage-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5" y="1137237"/>
            <a:ext cx="2421885" cy="164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иха\Documents\My Scans\2010-01 (янв)\ScannedImage-1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0697" y="3144803"/>
            <a:ext cx="100590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иха\Documents\My Scans\2010-01 (янв)\ScannedImage-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1137237"/>
            <a:ext cx="139652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Миха\Documents\My Scans\2010-01 (янв)\ScannedImage-48.jpg"/>
          <p:cNvPicPr/>
          <p:nvPr/>
        </p:nvPicPr>
        <p:blipFill>
          <a:blip r:embed="rId6" cstate="print"/>
          <a:srcRect r="3374" b="2742"/>
          <a:stretch>
            <a:fillRect/>
          </a:stretch>
        </p:blipFill>
        <p:spPr bwMode="auto">
          <a:xfrm>
            <a:off x="186531" y="3143248"/>
            <a:ext cx="175814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Миха\Documents\My Scans\2010-01 (янв)\ScannedImage-4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857760"/>
            <a:ext cx="173038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944671" y="2793852"/>
            <a:ext cx="629973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СОВЕТЫ ПРОФЕССИОНАЛОВ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Основное правило для каждого типа волос – перед мытьём нужно очень хорошо расчесать волосы.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Шампунь перед нанесением на волосы нужно растереть в руках, образующуюся пену нанести на влажные волосы. Намыливать волосы желательно 2 раза: при первом удаляются загрязнения, при втором проявляется лечебный эффект шампуня.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Мокрые волосы промокните полотенцем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Оптимальное сочетание – мытьё волос и массаж  кожи головы.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Сушите волосы в естественных условиях, ограничьте использование фена.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Волосы необходимо расчесывать каждый день. Наибольшее значение имеет расчёсывание во время утреннего туалета. Вечернее расчёсывание волос во все стороны в течении 4-5 минут очень полезно.</a:t>
            </a:r>
          </a:p>
          <a:p>
            <a:pPr marL="228600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 </a:t>
            </a:r>
          </a:p>
          <a:p>
            <a:pPr lvl="0">
              <a:buFont typeface="Arial" pitchFamily="34" charset="0"/>
              <a:buChar char="•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Mistral" pitchFamily="66" charset="0"/>
                <a:cs typeface="Times New Roman" pitchFamily="18" charset="0"/>
              </a:rPr>
              <a:t>История развития прически.</a:t>
            </a:r>
            <a:r>
              <a:rPr lang="ru-RU" sz="4400" dirty="0" smtClean="0">
                <a:latin typeface="Mistral" pitchFamily="66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Mistral" pitchFamily="66" charset="0"/>
                <a:cs typeface="Times New Roman" pitchFamily="18" charset="0"/>
              </a:rPr>
            </a:br>
            <a:endParaRPr lang="ru-RU" sz="4400" dirty="0"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5000628" y="1571612"/>
            <a:ext cx="3986210" cy="50435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dirty="0" smtClean="0"/>
              <a:t>Египет. Прически отличались геометричностью и внешне напоминали трапецию.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Др. Греция Богатые гречанки волосы со лба и ушей зачёсывали назад и закрепляли обручами и диадемами из благородных металлов. Такая прическа сохранилась  до наших дней и получила название «греческий узел».</a:t>
            </a:r>
          </a:p>
          <a:p>
            <a:pPr>
              <a:buNone/>
            </a:pPr>
            <a:r>
              <a:rPr lang="ru-RU" sz="2400" dirty="0" smtClean="0"/>
              <a:t>      Парикмахеров называли     </a:t>
            </a:r>
            <a:r>
              <a:rPr lang="ru-RU" sz="2400" i="1" dirty="0" smtClean="0"/>
              <a:t>каламистрами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dirty="0" smtClean="0"/>
              <a:t>Др. Рим – законодателями моды в области причёски были император и императрица.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11" name="Рисунок 10" descr="C:\Users\Миха\Documents\My Scans\2010-01 (янв)\ScannedImage-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221457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Миха\Documents\My Scans\2010-01 (янв)\ScannedImage-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142984"/>
            <a:ext cx="215097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G: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00504"/>
            <a:ext cx="4333872" cy="2366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istral" pitchFamily="66" charset="0"/>
              </a:rPr>
              <a:t>ИСТОРИЯ РАЗВИТИЯ ПРИЧЁСКИ</a:t>
            </a:r>
            <a:endParaRPr lang="ru-RU" dirty="0">
              <a:latin typeface="Mistral" pitchFamily="66" charset="0"/>
            </a:endParaRPr>
          </a:p>
        </p:txBody>
      </p:sp>
      <p:pic>
        <p:nvPicPr>
          <p:cNvPr id="5" name="Рисунок 4" descr="C:\Users\Миха\Documents\My Scans\2010-01 (янв)\ScannedImage-24.jpg"/>
          <p:cNvPicPr/>
          <p:nvPr/>
        </p:nvPicPr>
        <p:blipFill>
          <a:blip r:embed="rId2" cstate="print"/>
          <a:srcRect l="1506" r="3687" b="7851"/>
          <a:stretch>
            <a:fillRect/>
          </a:stretch>
        </p:blipFill>
        <p:spPr bwMode="auto">
          <a:xfrm>
            <a:off x="2214546" y="1285860"/>
            <a:ext cx="464347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571472" y="4225759"/>
            <a:ext cx="77153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Средневековой Европе  под влиянием церковных догм женщины вынуждены были прятать волосы под головными уборами.</a:t>
            </a:r>
          </a:p>
          <a:p>
            <a:r>
              <a:rPr lang="ru-RU" sz="2000" dirty="0" smtClean="0"/>
              <a:t> Эти головные уборы назывались «омюз».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402</TotalTime>
  <Words>977</Words>
  <Application>Microsoft Office PowerPoint</Application>
  <PresentationFormat>Экран (4:3)</PresentationFormat>
  <Paragraphs>132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Волосы – прекрасное украшение человека в любом возрасте и во все времена. </vt:lpstr>
      <vt:lpstr>ТЕХНОЛОГИЯ 6 класс Раздел «гигиена девушки. косметика» Титова Наталия Владимировна МОАУСОШ № 5 Станицы Прочноокопской </vt:lpstr>
      <vt:lpstr>Строение волоса</vt:lpstr>
      <vt:lpstr>Уход за волосами РАСЧЁСЫВАНИЕ – МЫТЬЁ – СУШКА – УКЛАДКА </vt:lpstr>
      <vt:lpstr>Уход за волосами</vt:lpstr>
      <vt:lpstr> практическая работа «Описание индивидуального   ухода за волосами»  </vt:lpstr>
      <vt:lpstr>Уход за волосами</vt:lpstr>
      <vt:lpstr>История развития прически. </vt:lpstr>
      <vt:lpstr>ИСТОРИЯ РАЗВИТИЯ ПРИЧЁСКИ</vt:lpstr>
      <vt:lpstr>ИСТОРИЯ РАЗВИТИЯ ПРИЧЁСКИ</vt:lpstr>
      <vt:lpstr>ИСТОРИЯ РАЗВИТИЯ ПРИЧЁСКИ</vt:lpstr>
      <vt:lpstr>ИСТОРИЯ РАЗВИТИЯ ПРИЧЁСКИ</vt:lpstr>
      <vt:lpstr>Элементы причёски</vt:lpstr>
      <vt:lpstr>ФОРМЫ ЛИЦА</vt:lpstr>
      <vt:lpstr>Графическая работа  </vt:lpstr>
      <vt:lpstr>Профессия парикмахер-стилист</vt:lpstr>
      <vt:lpstr>Мастер-класс «Французская коса»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6 класс Раздел «гигиена девушки. косметика» Титова Наталия Владимировна МОУСОШ № 5</dc:title>
  <dc:creator>Миха</dc:creator>
  <cp:lastModifiedBy>Михаил</cp:lastModifiedBy>
  <cp:revision>37</cp:revision>
  <dcterms:created xsi:type="dcterms:W3CDTF">2010-01-07T12:11:54Z</dcterms:created>
  <dcterms:modified xsi:type="dcterms:W3CDTF">2011-12-14T11:27:13Z</dcterms:modified>
</cp:coreProperties>
</file>