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t_be78171e97b2625d67c6b77173a7b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0843" y="0"/>
            <a:ext cx="9224843" cy="6858000"/>
          </a:xfrm>
          <a:prstGeom prst="rect">
            <a:avLst/>
          </a:prstGeom>
        </p:spPr>
      </p:pic>
      <p:pic>
        <p:nvPicPr>
          <p:cNvPr id="4" name="Рисунок 3" descr="Armen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14289"/>
            <a:ext cx="2309802" cy="1294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250px-Coat_of_arms_of_Armenia.sv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85728"/>
            <a:ext cx="2381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214686"/>
            <a:ext cx="3428992" cy="33289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796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701597"/>
            <a:ext cx="2857488" cy="4156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14348" y="1285860"/>
            <a:ext cx="80404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«Экскурсия по Армении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».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46_image013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928935"/>
            <a:ext cx="4143372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79631_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000372"/>
            <a:ext cx="2857520" cy="38576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686800" cy="5643563"/>
          </a:xfrm>
        </p:spPr>
        <p:txBody>
          <a:bodyPr numCol="2">
            <a:normAutofit fontScale="77500" lnSpcReduction="2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Один из символов Армении – </a:t>
            </a:r>
            <a:r>
              <a:rPr lang="ru-RU" i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хачкар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(буквально крест-камень) – каменная стела с резным изображением креста, обычно устанавливаемая у дорог, при монастырях, внутри и на фасадах храмов.</a:t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Всего на территории Армении насчитывается несколько тысяч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хачкаров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каждый из которых отличается своим неповторимым узором. Слово «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хач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встречается в имени </a:t>
            </a:r>
            <a:r>
              <a:rPr lang="ru-RU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Хачатур</a:t>
            </a: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то есть данный крестом (соответствует греческому Христофор), и в фамилии Хачатурян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Вообще армяне, как и мы, часто называют детей библейскими именами. Так имена </a:t>
            </a:r>
            <a:r>
              <a:rPr lang="ru-RU" i="1" dirty="0" err="1" smtClean="0">
                <a:solidFill>
                  <a:schemeClr val="bg1"/>
                </a:solidFill>
              </a:rPr>
              <a:t>Петрос</a:t>
            </a:r>
            <a:r>
              <a:rPr lang="ru-RU" i="1" dirty="0" smtClean="0">
                <a:solidFill>
                  <a:schemeClr val="bg1"/>
                </a:solidFill>
              </a:rPr>
              <a:t> и </a:t>
            </a:r>
            <a:r>
              <a:rPr lang="ru-RU" i="1" dirty="0" err="1" smtClean="0">
                <a:solidFill>
                  <a:schemeClr val="bg1"/>
                </a:solidFill>
              </a:rPr>
              <a:t>Ованес</a:t>
            </a:r>
            <a:r>
              <a:rPr lang="ru-RU" i="1" dirty="0" smtClean="0">
                <a:solidFill>
                  <a:schemeClr val="bg1"/>
                </a:solidFill>
              </a:rPr>
              <a:t> соответствуют нашим Петру и Ивану. Многие армянские имена являются буквальным переводом с древнееврейского и греческого. В этом смысле армянское </a:t>
            </a:r>
            <a:r>
              <a:rPr lang="ru-RU" i="1" dirty="0" err="1" smtClean="0">
                <a:solidFill>
                  <a:schemeClr val="bg1"/>
                </a:solidFill>
              </a:rPr>
              <a:t>Аствацатур</a:t>
            </a:r>
            <a:r>
              <a:rPr lang="ru-RU" i="1" dirty="0" smtClean="0">
                <a:solidFill>
                  <a:schemeClr val="bg1"/>
                </a:solidFill>
              </a:rPr>
              <a:t> и русское Богдан – одно и то же, оба являются калькой с греческого Феодор.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О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хачкарах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rawn_wallpapers_Vector_Wallpapers_Two_in_the_club_01097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_gallery_241_38_33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4" name="Рисунок 3" descr="1229873916_arm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3786191"/>
            <a:ext cx="500066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4143375"/>
          </a:xfrm>
        </p:spPr>
        <p:txBody>
          <a:bodyPr numCol="1">
            <a:normAutofit fontScale="62500" lnSpcReduction="20000"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Карабахский конфликт, коньяк, </a:t>
            </a:r>
            <a:r>
              <a:rPr lang="ru-RU" dirty="0" err="1" smtClean="0">
                <a:latin typeface="Bookman Old Style" pitchFamily="18" charset="0"/>
              </a:rPr>
              <a:t>долма,османский</a:t>
            </a:r>
            <a:r>
              <a:rPr lang="ru-RU" dirty="0" smtClean="0">
                <a:latin typeface="Bookman Old Style" pitchFamily="18" charset="0"/>
              </a:rPr>
              <a:t> геноцид – ассоциации возникающие у среднестатистического жителя России при слове «Армения».  Но что мы на самом деле знаем о стране и народе, представители которого живут рядом с нами вот уже тысячу лет? 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latin typeface="Bookman Old Style" pitchFamily="18" charset="0"/>
              </a:rPr>
              <a:t>Армения</a:t>
            </a:r>
            <a:r>
              <a:rPr lang="ru-RU" dirty="0" smtClean="0">
                <a:latin typeface="Bookman Old Style" pitchFamily="18" charset="0"/>
              </a:rPr>
              <a:t> – государство в Закавказье, по величине территории (около 30 тыс. кв. км), с населением чуть более трех миллионов человек. Страна горная, выхода к морю не имеет, форма правления- республика, столица – Ереван. Позиционирует себя как туристический центр, однако посещают ее в основном американцы и турки.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Впервые слова «Армения» и «армяне» упоминаются в  персидских и греческих источниках 5 века до нашей эры. Сами же армяне называют себя «хай», а свою страну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Хаят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0"/>
            <a:ext cx="93583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Армения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erevan-armenia-foto-goroda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9144000" cy="4643451"/>
          </a:xfrm>
        </p:spPr>
        <p:txBody>
          <a:bodyPr numCol="2"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Как этнос армяне сформировались приблизительно в 6 веке до нашей эры, когда пришедшие с Балканского полуострова индоевропейские племена смешивались с жителями древнего государства Урарту. </a:t>
            </a:r>
            <a:r>
              <a:rPr lang="ru-RU" dirty="0" smtClean="0"/>
              <a:t>Наибольшего расцвета армянская государственность достигла в 1 веке до нашей эры – при Тигране Великом. Территория Армянской империи простиралась от Средиземного до Каспийского моря.</a:t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Армянская независимость продлилась до 1375 года, пока египетские мамлюки во главе с султаном </a:t>
            </a:r>
            <a:r>
              <a:rPr lang="ru-RU" dirty="0" err="1" smtClean="0">
                <a:solidFill>
                  <a:schemeClr val="bg1"/>
                </a:solidFill>
              </a:rPr>
              <a:t>Шабаном</a:t>
            </a:r>
            <a:r>
              <a:rPr lang="ru-RU" dirty="0" smtClean="0">
                <a:solidFill>
                  <a:schemeClr val="bg1"/>
                </a:solidFill>
              </a:rPr>
              <a:t> окончательно ее не разрушили. </a:t>
            </a:r>
            <a:r>
              <a:rPr lang="ru-RU" dirty="0" smtClean="0"/>
              <a:t>Последний царь, Левон VI, освободившись из египетского плена, уехал в Париж, где и скончался. Период </a:t>
            </a:r>
            <a:r>
              <a:rPr lang="ru-RU" dirty="0" err="1" smtClean="0"/>
              <a:t>безгосударственности</a:t>
            </a:r>
            <a:r>
              <a:rPr lang="ru-RU" dirty="0" smtClean="0"/>
              <a:t> длился до1918года.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u="sng" dirty="0" smtClean="0"/>
              <a:t>День независимости в Армении празднуют 22 сентября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"/>
            <a:ext cx="36262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История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ru-RU" sz="6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История</a:t>
            </a:r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214290"/>
            <a:ext cx="9572661" cy="6643710"/>
          </a:xfrm>
        </p:spPr>
        <p:txBody>
          <a:bodyPr numCol="1"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Появление первой армянской диаспоры на территории современных Украины и России относится к ХІ веку – именно тогда возникло армянское поселение на территории современной Феодосии. 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Киевские летописи упоминают, что личный врач князя Владимира Мономаха был армянином. Больше всего армянских общин было в Крыму, а также в центральной Украине – в Киеве, на Подоле, во Львове. Большинство армян были купцами и ремесленниками. Услугами последних активно пользовалась знать, когда в моду входил восточный стиль. Отсюда ведут свое происхождение «персидские» ковры и «дамасские» седла с гербами украинских и польских шляхтичей.</a:t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На сегодняшний день большую часть армянской диаспоры в России и Украине составляют те, кто переехал после Карабахского конфликта.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 </a:t>
            </a:r>
            <a:r>
              <a:rPr lang="ru-RU" u="sng" dirty="0" smtClean="0">
                <a:solidFill>
                  <a:srgbClr val="FF0000"/>
                </a:solidFill>
              </a:rPr>
              <a:t>Армяне в России представляют собой крупнейшую армянскую диаспору в мире. В 2002 году российская перепись зафиксировала 1 130 491 армян в стране.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Армяне в России представляют собой крупнейшую армянскую диаспору в мире. В 2002 году российская перепись зафиксировала 1 130 491 армян в стране.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wpid-110407163704_armenia_protest_304x171_rianovosti_nocr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8"/>
            <a:ext cx="9144000" cy="2128841"/>
          </a:xfrm>
          <a:prstGeom prst="rect">
            <a:avLst/>
          </a:prstGeom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g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9875" y="3048000"/>
            <a:ext cx="25241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4000504"/>
            <a:ext cx="314327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sev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0504"/>
            <a:ext cx="3214678" cy="3167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500098" y="857250"/>
            <a:ext cx="9644098" cy="4071938"/>
          </a:xfrm>
        </p:spPr>
        <p:txBody>
          <a:bodyPr numCol="2">
            <a:normAutofit fontScale="55000" lnSpcReduction="20000"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Столица Армении основана в восьмом веке до нашей эры – она почти на тридцать лет старше Рима. Возраст </a:t>
            </a:r>
            <a:r>
              <a:rPr lang="ru-RU" dirty="0" err="1" smtClean="0">
                <a:latin typeface="Bookman Old Style" pitchFamily="18" charset="0"/>
              </a:rPr>
              <a:t>Эревана</a:t>
            </a:r>
            <a:r>
              <a:rPr lang="ru-RU" dirty="0" smtClean="0">
                <a:latin typeface="Bookman Old Style" pitchFamily="18" charset="0"/>
              </a:rPr>
              <a:t>– предмет национальной гордости. В Ереване, как и в его окрестностях, множество достопримечательностей на любой вкус.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 античностью можно отправиться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Гарни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(30 км от столицы), за средневековьем – в пещерный монастырь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Гегард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(XIII в.), мусульманская культура представлена турецкими крепостями и мечетями. Резиденция главы армянской церкви – католикоса – Эчмиадзин, тоже недалеко от столицы, а уникальные церкви и монастыри – едва ли не в каждом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селении.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Современная архитектура и искусство широко представлена разве что в столице. И первая из достопримечательностей – гигантский поющий фонтан на площади Республики. К площади примыкает небольшой бульвар, где в 1968 году были установлены 2750 небольших фонтанчиков, символизирующих возраст города Еревана. 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В Армении также находится самое большое озеро Кавказа – </a:t>
            </a:r>
            <a:r>
              <a:rPr lang="ru-RU" u="sng" dirty="0" smtClean="0">
                <a:solidFill>
                  <a:srgbClr val="FF0000"/>
                </a:solidFill>
                <a:latin typeface="Bookman Old Style" pitchFamily="18" charset="0"/>
              </a:rPr>
              <a:t>Севан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. Оно расположено на высоте 2000 метров и занимает площадь 1240 кв. км. Вода лазурно-синяя, глубина до 100 м.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9839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Достопримечательности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632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4704058"/>
            <a:ext cx="9143999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71546"/>
            <a:ext cx="8686800" cy="39290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Армянский язык, как и русский, принадлежит к индоевропейской семье, поэтому мы хоть и далекие, но все-таки родственники. </a:t>
            </a:r>
            <a:r>
              <a:rPr lang="ru-RU" u="sng" dirty="0" smtClean="0">
                <a:solidFill>
                  <a:schemeClr val="bg1"/>
                </a:solidFill>
              </a:rPr>
              <a:t>Армяне</a:t>
            </a:r>
            <a:r>
              <a:rPr lang="ru-RU" dirty="0" smtClean="0">
                <a:solidFill>
                  <a:schemeClr val="bg1"/>
                </a:solidFill>
              </a:rPr>
              <a:t>, как немцы или чехи, очень не любят заимствований, поэтому в армянском очень мало иностранных слов. Для обозначения новых реалий используют существующие ресурсы языка. Например, конституция по-армянски – </a:t>
            </a:r>
            <a:r>
              <a:rPr lang="ru-RU" dirty="0" err="1" smtClean="0">
                <a:solidFill>
                  <a:schemeClr val="bg1"/>
                </a:solidFill>
              </a:rPr>
              <a:t>сахманадруцюн</a:t>
            </a:r>
            <a:r>
              <a:rPr lang="ru-RU" dirty="0" smtClean="0">
                <a:solidFill>
                  <a:schemeClr val="bg1"/>
                </a:solidFill>
              </a:rPr>
              <a:t>, а фотография – </a:t>
            </a:r>
            <a:r>
              <a:rPr lang="ru-RU" dirty="0" err="1" smtClean="0">
                <a:solidFill>
                  <a:schemeClr val="bg1"/>
                </a:solidFill>
              </a:rPr>
              <a:t>лусанкар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1700" dirty="0" smtClean="0">
                <a:solidFill>
                  <a:schemeClr val="bg1"/>
                </a:solidFill>
              </a:rPr>
              <a:t>Рис1. «Надпись на стене монастыря».</a:t>
            </a:r>
            <a:br>
              <a:rPr lang="ru-RU" sz="1700" dirty="0" smtClean="0">
                <a:solidFill>
                  <a:schemeClr val="bg1"/>
                </a:solidFill>
              </a:rPr>
            </a:b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Язык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9144000" cy="3857625"/>
          </a:xfrm>
        </p:spPr>
        <p:txBody>
          <a:bodyPr/>
          <a:lstStyle/>
          <a:p>
            <a:pPr algn="just"/>
            <a:r>
              <a:rPr lang="ru-RU" dirty="0" smtClean="0"/>
              <a:t>Армяне – христиане, причем христианство стало государственной религией очень давно – в 301 году. Армянская церковь гораздо древнее и существенно отличается в догматике и обрядах, как от католицизма, так и от православия.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"/>
            <a:ext cx="4000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Религия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5" name="Рисунок 4" descr="Mother_See_of_Holy_Etchmiadz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4643438" cy="3637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834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754306"/>
            <a:ext cx="3857652" cy="4103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9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3" y="99562"/>
            <a:ext cx="2274294" cy="36151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306229359_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95650"/>
            <a:ext cx="4762500" cy="356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500041"/>
            <a:ext cx="8929687" cy="5214959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не помнит классического диалога из фильма «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Мимино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»:</a:t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Ты любишь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долма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 – спрашивает герой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Фрунзика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Мкртчяна.</a:t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Нет.</a:t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Потому что у вас не умеют готовить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долма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Настоящий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долма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ух!</a:t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Оказывается,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долма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это такие голубцы в виноградных листьях. В Армении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долму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обычно подают с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мацуном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с толчёным чесноком. Для приготовления </a:t>
            </a:r>
            <a:r>
              <a:rPr lang="ru-RU" sz="3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долмы</a:t>
            </a: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используется мясо трех видов: свинина, говядина и немного баранины. Также обязательны пряные травы.</a:t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Единственное блюдо, которое можно попробовать только в Армении – ореховое варенье. Готовят его из зеленых грецких орехов, предварительно вымачивая их в известковой воде.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Кухня…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meni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74295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858280" cy="55006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Это слово впервые употребил юрист Рафаэль </a:t>
            </a:r>
            <a:r>
              <a:rPr lang="ru-RU" i="1" dirty="0" err="1" smtClean="0"/>
              <a:t>Лемкин</a:t>
            </a:r>
            <a:r>
              <a:rPr lang="ru-RU" i="1" dirty="0" smtClean="0"/>
              <a:t>, изучая преследования армян в Османской империи 1915 года.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Термин получил международное признание в 1948 году и означает истребление отдельных групп людей или целых народов по расовым, национальным, религиозным или идеологическим мотивам.</a:t>
            </a:r>
            <a:br>
              <a:rPr lang="ru-RU" i="1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>24 апреля в Армении отмечают день памяти жертв турецких репрессий.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Но далеко не все государства признают события тех лет геноцидом. По-видимому, чтобы не портить отношения с Турцией.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Геноцид</a:t>
            </a:r>
            <a:endParaRPr lang="ru-RU" sz="5400" b="1" cap="none" spc="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</TotalTime>
  <Words>187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Апекс</vt:lpstr>
      <vt:lpstr>Slide 1</vt:lpstr>
      <vt:lpstr>Slide 2</vt:lpstr>
      <vt:lpstr>Slide 3</vt:lpstr>
      <vt:lpstr>История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Virtual PC</cp:lastModifiedBy>
  <cp:revision>43</cp:revision>
  <dcterms:created xsi:type="dcterms:W3CDTF">2011-11-13T12:44:17Z</dcterms:created>
  <dcterms:modified xsi:type="dcterms:W3CDTF">2012-01-14T16:07:55Z</dcterms:modified>
</cp:coreProperties>
</file>