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0" r:id="rId3"/>
    <p:sldId id="257" r:id="rId4"/>
    <p:sldId id="258" r:id="rId5"/>
    <p:sldId id="259" r:id="rId6"/>
    <p:sldId id="283" r:id="rId7"/>
    <p:sldId id="261" r:id="rId8"/>
    <p:sldId id="262" r:id="rId9"/>
    <p:sldId id="263" r:id="rId10"/>
    <p:sldId id="264" r:id="rId11"/>
    <p:sldId id="28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DDF0F-511E-4EDB-815D-7D8273F36A04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F6030-D7BC-4AD5-B67D-E451A763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F6030-D7BC-4AD5-B67D-E451A763E8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F53102-0387-48DF-AEFC-7685C30844F7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B1BB35-85A6-4EE9-96F1-847EC7E2DF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5000636"/>
            <a:ext cx="2857520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62966" cy="2786082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88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«Дети войны»</a:t>
            </a:r>
            <a:endParaRPr lang="ru-RU" sz="8800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Рисунок 4" descr="01 (4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0"/>
            <a:ext cx="2286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1 (4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714752"/>
            <a:ext cx="2286000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ти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857496"/>
            <a:ext cx="4214842" cy="3214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5214974" cy="600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Дети войны –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и веет холодом,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Дети войны –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и пахнет голодом,</a:t>
            </a:r>
            <a:endParaRPr lang="en-US" sz="5400" dirty="0" smtClean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Дети войны – 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 дыбом волосы</a:t>
            </a:r>
            <a:r>
              <a:rPr lang="ru-RU" sz="4000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дети 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14290"/>
            <a:ext cx="4026781" cy="6124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i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6072230" cy="4486200"/>
          </a:xfrm>
          <a:prstGeom prst="rect">
            <a:avLst/>
          </a:prstGeom>
        </p:spPr>
      </p:pic>
      <p:pic>
        <p:nvPicPr>
          <p:cNvPr id="3" name="Содержимое 8" descr="памят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071678"/>
            <a:ext cx="3426941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214290"/>
            <a:ext cx="9001156" cy="12178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3600" dirty="0" smtClean="0"/>
              <a:t>ПАМЯТНИК ДЕТЯМ ВОЙНЫ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04"/>
            <a:ext cx="8658196" cy="64293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Мы живём в тревожном мире,</a:t>
            </a:r>
          </a:p>
          <a:p>
            <a:pPr algn="ctr">
              <a:buNone/>
            </a:pPr>
            <a:r>
              <a:rPr lang="ru-RU" sz="4000" dirty="0" smtClean="0"/>
              <a:t>Но не наша в том вина,</a:t>
            </a:r>
          </a:p>
          <a:p>
            <a:pPr algn="ctr">
              <a:buNone/>
            </a:pPr>
            <a:r>
              <a:rPr lang="ru-RU" sz="4000" dirty="0" smtClean="0"/>
              <a:t>Что в дневном эфире слова звучат:</a:t>
            </a:r>
          </a:p>
          <a:p>
            <a:pPr algn="ctr">
              <a:buNone/>
            </a:pPr>
            <a:r>
              <a:rPr lang="ru-RU" sz="4000" dirty="0" smtClean="0"/>
              <a:t>«Террористы захватили </a:t>
            </a:r>
          </a:p>
          <a:p>
            <a:pPr algn="ctr">
              <a:buNone/>
            </a:pPr>
            <a:r>
              <a:rPr lang="ru-RU" sz="4000" dirty="0" smtClean="0"/>
              <a:t>здание в Москве».</a:t>
            </a:r>
          </a:p>
          <a:p>
            <a:pPr algn="ctr">
              <a:buNone/>
            </a:pPr>
            <a:r>
              <a:rPr lang="ru-RU" sz="4000" dirty="0" smtClean="0"/>
              <a:t>И потом звучат слова:</a:t>
            </a:r>
          </a:p>
          <a:p>
            <a:pPr algn="ctr">
              <a:buNone/>
            </a:pPr>
            <a:r>
              <a:rPr lang="ru-RU" sz="4000" dirty="0" smtClean="0"/>
              <a:t>«Опять война, война опять!!!»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Хотят ли русские войны?</a:t>
            </a:r>
            <a:br>
              <a:rPr lang="ru-RU" sz="5400" dirty="0" smtClean="0"/>
            </a:br>
            <a:r>
              <a:rPr lang="ru-RU" sz="5400" dirty="0" smtClean="0"/>
              <a:t> Спросите вы у тишины</a:t>
            </a:r>
            <a:endParaRPr lang="ru-RU" sz="5400" dirty="0"/>
          </a:p>
        </p:txBody>
      </p:sp>
      <p:pic>
        <p:nvPicPr>
          <p:cNvPr id="6" name="Содержимое 5" descr="0_21071_68af8488_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715172" cy="5000660"/>
          </a:xfrm>
        </p:spPr>
      </p:pic>
      <p:pic>
        <p:nvPicPr>
          <p:cNvPr id="7" name="Рисунок 6" descr="1017_babochkiz.narod.r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714488"/>
            <a:ext cx="100013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6572296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Я не могу прийти в себя</a:t>
            </a:r>
            <a:endParaRPr lang="ru-RU" sz="6000" dirty="0"/>
          </a:p>
        </p:txBody>
      </p:sp>
      <p:pic>
        <p:nvPicPr>
          <p:cNvPr id="5" name="Рисунок 4" descr="1190993291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057630"/>
            <a:ext cx="3929090" cy="280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o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06" r="2654" b="18279"/>
          <a:stretch>
            <a:fillRect/>
          </a:stretch>
        </p:blipFill>
        <p:spPr>
          <a:xfrm>
            <a:off x="2571736" y="2452669"/>
            <a:ext cx="6572264" cy="44053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/>
              <a:t>Опять война</a:t>
            </a:r>
            <a:endParaRPr lang="ru-RU" sz="8800" dirty="0"/>
          </a:p>
        </p:txBody>
      </p:sp>
      <p:pic>
        <p:nvPicPr>
          <p:cNvPr id="5" name="Рисунок 4" descr="0_ba6c_2c96ef1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328611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o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000" r="2499" b="18478"/>
          <a:stretch>
            <a:fillRect/>
          </a:stretch>
        </p:blipFill>
        <p:spPr>
          <a:xfrm>
            <a:off x="642910" y="1500174"/>
            <a:ext cx="4214842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Зачем нужна она?</a:t>
            </a:r>
            <a:endParaRPr lang="ru-RU" sz="8000" dirty="0"/>
          </a:p>
        </p:txBody>
      </p:sp>
      <p:pic>
        <p:nvPicPr>
          <p:cNvPr id="5" name="Рисунок 4" descr="1237234587_0lik.ru_10.jpg"/>
          <p:cNvPicPr>
            <a:picLocks noChangeAspect="1"/>
          </p:cNvPicPr>
          <p:nvPr/>
        </p:nvPicPr>
        <p:blipFill>
          <a:blip r:embed="rId3" cstate="print"/>
          <a:srcRect b="5499"/>
          <a:stretch>
            <a:fillRect/>
          </a:stretch>
        </p:blipFill>
        <p:spPr>
          <a:xfrm>
            <a:off x="5214942" y="1500174"/>
            <a:ext cx="3529015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o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4062"/>
          <a:stretch>
            <a:fillRect/>
          </a:stretch>
        </p:blipFill>
        <p:spPr>
          <a:xfrm>
            <a:off x="0" y="1285860"/>
            <a:ext cx="6090860" cy="39290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ru-RU" sz="5400" dirty="0" smtClean="0"/>
              <a:t>Зачем друг друга убивать?</a:t>
            </a:r>
            <a:endParaRPr lang="ru-RU" sz="5400" dirty="0"/>
          </a:p>
        </p:txBody>
      </p:sp>
      <p:pic>
        <p:nvPicPr>
          <p:cNvPr id="5" name="Рисунок 4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143248"/>
            <a:ext cx="4357686" cy="371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Никак я не могу понять…</a:t>
            </a:r>
            <a:endParaRPr lang="ru-RU" sz="5400" dirty="0"/>
          </a:p>
        </p:txBody>
      </p:sp>
      <p:pic>
        <p:nvPicPr>
          <p:cNvPr id="5" name="Рисунок 4" descr="0186.jpg"/>
          <p:cNvPicPr>
            <a:picLocks noChangeAspect="1"/>
          </p:cNvPicPr>
          <p:nvPr/>
        </p:nvPicPr>
        <p:blipFill>
          <a:blip r:embed="rId2" cstate="print"/>
          <a:srcRect b="6937"/>
          <a:stretch>
            <a:fillRect/>
          </a:stretch>
        </p:blipFill>
        <p:spPr>
          <a:xfrm>
            <a:off x="1142976" y="1489335"/>
            <a:ext cx="6500858" cy="5057683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Вы взрослые должны прекрасно знать</a:t>
            </a:r>
            <a:endParaRPr lang="ru-RU" sz="6000" dirty="0"/>
          </a:p>
        </p:txBody>
      </p:sp>
      <p:pic>
        <p:nvPicPr>
          <p:cNvPr id="5" name="Рисунок 4" descr="picture-003.jpg"/>
          <p:cNvPicPr>
            <a:picLocks noChangeAspect="1"/>
          </p:cNvPicPr>
          <p:nvPr/>
        </p:nvPicPr>
        <p:blipFill>
          <a:blip r:embed="rId2" cstate="print"/>
          <a:srcRect t="6990"/>
          <a:stretch>
            <a:fillRect/>
          </a:stretch>
        </p:blipFill>
        <p:spPr>
          <a:xfrm>
            <a:off x="584110" y="1643050"/>
            <a:ext cx="7985950" cy="4967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642918"/>
            <a:ext cx="5429288" cy="50153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Выполнили учащиеся</a:t>
            </a:r>
          </a:p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 класса</a:t>
            </a:r>
            <a:r>
              <a:rPr lang="en-U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МОУ СОШ№2</a:t>
            </a:r>
            <a:endParaRPr lang="ru-RU" sz="4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Руководитель</a:t>
            </a:r>
          </a:p>
          <a:p>
            <a:pPr algn="ctr"/>
            <a:r>
              <a:rPr lang="ru-RU" sz="4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Жолобова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Т.И.</a:t>
            </a:r>
          </a:p>
        </p:txBody>
      </p:sp>
      <p:pic>
        <p:nvPicPr>
          <p:cNvPr id="3" name="Рисунок 2" descr="Фото 0091.jpg"/>
          <p:cNvPicPr>
            <a:picLocks noChangeAspect="1"/>
          </p:cNvPicPr>
          <p:nvPr/>
        </p:nvPicPr>
        <p:blipFill>
          <a:blip r:embed="rId3" cstate="print"/>
          <a:srcRect t="12499" r="18749"/>
          <a:stretch>
            <a:fillRect/>
          </a:stretch>
        </p:blipFill>
        <p:spPr>
          <a:xfrm>
            <a:off x="0" y="142852"/>
            <a:ext cx="3714776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o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7187"/>
          <a:stretch>
            <a:fillRect/>
          </a:stretch>
        </p:blipFill>
        <p:spPr>
          <a:xfrm>
            <a:off x="3071802" y="1928802"/>
            <a:ext cx="5524496" cy="3431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Что я хочу спокойно спать…</a:t>
            </a:r>
            <a:endParaRPr lang="ru-RU" sz="6000" dirty="0"/>
          </a:p>
        </p:txBody>
      </p:sp>
      <p:pic>
        <p:nvPicPr>
          <p:cNvPr id="5" name="Рисунок 4" descr="1253880116_9.jpg"/>
          <p:cNvPicPr>
            <a:picLocks noChangeAspect="1"/>
          </p:cNvPicPr>
          <p:nvPr/>
        </p:nvPicPr>
        <p:blipFill>
          <a:blip r:embed="rId3" cstate="print"/>
          <a:srcRect t="23750"/>
          <a:stretch>
            <a:fillRect/>
          </a:stretch>
        </p:blipFill>
        <p:spPr>
          <a:xfrm>
            <a:off x="214282" y="3000372"/>
            <a:ext cx="3071834" cy="365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o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2071678"/>
            <a:ext cx="4000528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Ну неужели это тяжело понять?</a:t>
            </a:r>
            <a:endParaRPr lang="ru-RU" sz="5400" dirty="0"/>
          </a:p>
        </p:txBody>
      </p:sp>
      <p:pic>
        <p:nvPicPr>
          <p:cNvPr id="5" name="Рисунок 4" descr="1230468916_45.ml.jpg"/>
          <p:cNvPicPr>
            <a:picLocks noChangeAspect="1"/>
          </p:cNvPicPr>
          <p:nvPr/>
        </p:nvPicPr>
        <p:blipFill>
          <a:blip r:embed="rId3" cstate="print"/>
          <a:srcRect r="14545"/>
          <a:stretch>
            <a:fillRect/>
          </a:stretch>
        </p:blipFill>
        <p:spPr>
          <a:xfrm>
            <a:off x="4643438" y="2071678"/>
            <a:ext cx="4214842" cy="4553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o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071687"/>
            <a:ext cx="7072361" cy="45720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Не подвергайте нашу жизнь опасности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o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8333"/>
          <a:stretch>
            <a:fillRect/>
          </a:stretch>
        </p:blipFill>
        <p:spPr>
          <a:xfrm>
            <a:off x="214282" y="3000372"/>
            <a:ext cx="4663283" cy="3571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Чтобы мы не увидели ужасов войны</a:t>
            </a:r>
            <a:endParaRPr lang="ru-RU" sz="4800" dirty="0"/>
          </a:p>
        </p:txBody>
      </p:sp>
      <p:pic>
        <p:nvPicPr>
          <p:cNvPr id="5" name="Рисунок 4" descr="1197040342_miracle_of_birth_by_trudy81.jpg"/>
          <p:cNvPicPr>
            <a:picLocks noChangeAspect="1"/>
          </p:cNvPicPr>
          <p:nvPr/>
        </p:nvPicPr>
        <p:blipFill>
          <a:blip r:embed="rId3" cstate="print"/>
          <a:srcRect l="3125" t="14583" r="10416" b="8333"/>
          <a:stretch>
            <a:fillRect/>
          </a:stretch>
        </p:blipFill>
        <p:spPr>
          <a:xfrm>
            <a:off x="5000628" y="1500174"/>
            <a:ext cx="4000528" cy="3566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o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210" r="20994" b="20449"/>
          <a:stretch>
            <a:fillRect/>
          </a:stretch>
        </p:blipFill>
        <p:spPr>
          <a:xfrm>
            <a:off x="1928794" y="1785926"/>
            <a:ext cx="5786478" cy="50000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И мы хотим, чтобы черепа, не стали символом Земли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o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937"/>
          <a:stretch>
            <a:fillRect/>
          </a:stretch>
        </p:blipFill>
        <p:spPr>
          <a:xfrm>
            <a:off x="1928794" y="1928802"/>
            <a:ext cx="5388046" cy="4786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6208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Запомните дети против войны!!!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reo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83"/>
          <a:stretch>
            <a:fillRect/>
          </a:stretch>
        </p:blipFill>
        <p:spPr>
          <a:xfrm>
            <a:off x="1000100" y="1938337"/>
            <a:ext cx="7072362" cy="45624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Наше будущее в ваших руках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ор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143116"/>
            <a:ext cx="4286280" cy="4357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85786" y="285728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ДЕТИ  ВСЕГО МИРА ЗА ЛЮБОВЬ И ДРУЖБУ НА ЗЕМЛЕ!</a:t>
            </a:r>
            <a:endParaRPr lang="ru-RU" sz="4800" b="1" dirty="0">
              <a:ln/>
              <a:solidFill>
                <a:schemeClr val="accent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Рисунок 10" descr="голубь мира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3857628"/>
            <a:ext cx="2000264" cy="2929734"/>
          </a:xfrm>
          <a:prstGeom prst="rect">
            <a:avLst/>
          </a:prstGeom>
        </p:spPr>
      </p:pic>
      <p:pic>
        <p:nvPicPr>
          <p:cNvPr id="12" name="Рисунок 11" descr="голубь мира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714752"/>
            <a:ext cx="1928826" cy="3042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т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071546"/>
            <a:ext cx="8643998" cy="2819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16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spc="0" dirty="0" smtClean="0">
                <a:ln w="50800"/>
                <a:solidFill>
                  <a:srgbClr val="CC0000"/>
                </a:solidFill>
                <a:effectLst/>
              </a:rPr>
              <a:t>1941 год</a:t>
            </a:r>
            <a:endParaRPr lang="ru-RU" sz="9600" b="1" spc="0" dirty="0">
              <a:ln w="50800"/>
              <a:solidFill>
                <a:srgbClr val="CC0000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857884" cy="511971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CC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Июнь! </a:t>
            </a:r>
          </a:p>
          <a:p>
            <a:pPr>
              <a:buNone/>
            </a:pPr>
            <a:r>
              <a:rPr lang="ru-RU" sz="3600" dirty="0" smtClean="0">
                <a:solidFill>
                  <a:srgbClr val="CC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Тогда еще не знали мы,     </a:t>
            </a:r>
          </a:p>
          <a:p>
            <a:pPr>
              <a:buNone/>
            </a:pPr>
            <a:r>
              <a:rPr lang="ru-RU" sz="3600" dirty="0" smtClean="0">
                <a:solidFill>
                  <a:srgbClr val="CC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Со школьных вечеров домой шагая, </a:t>
            </a:r>
          </a:p>
          <a:p>
            <a:pPr>
              <a:buNone/>
            </a:pPr>
            <a:r>
              <a:rPr lang="ru-RU" sz="3600" dirty="0" smtClean="0">
                <a:solidFill>
                  <a:srgbClr val="CC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Что завтра будет </a:t>
            </a:r>
          </a:p>
          <a:p>
            <a:pPr>
              <a:buNone/>
            </a:pPr>
            <a:r>
              <a:rPr lang="ru-RU" sz="3600" dirty="0" smtClean="0">
                <a:solidFill>
                  <a:srgbClr val="CC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первый день войны, </a:t>
            </a:r>
          </a:p>
          <a:p>
            <a:pPr>
              <a:buNone/>
            </a:pPr>
            <a:r>
              <a:rPr lang="ru-RU" sz="3600" dirty="0" smtClean="0">
                <a:solidFill>
                  <a:srgbClr val="CC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А кончится она лишь в сорок пятом, в мае. </a:t>
            </a:r>
          </a:p>
          <a:p>
            <a:endParaRPr lang="ru-RU" dirty="0"/>
          </a:p>
        </p:txBody>
      </p:sp>
      <p:pic>
        <p:nvPicPr>
          <p:cNvPr id="7" name="Содержимое 6" descr="сталинград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57818" y="1714488"/>
            <a:ext cx="3643338" cy="4444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4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85728"/>
            <a:ext cx="1524000" cy="1243014"/>
          </a:xfrm>
          <a:prstGeom prst="rect">
            <a:avLst/>
          </a:prstGeom>
        </p:spPr>
      </p:pic>
      <p:pic>
        <p:nvPicPr>
          <p:cNvPr id="9" name="Рисунок 8" descr="dividers_200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86520"/>
            <a:ext cx="5072066" cy="404812"/>
          </a:xfrm>
          <a:prstGeom prst="rect">
            <a:avLst/>
          </a:prstGeom>
        </p:spPr>
      </p:pic>
      <p:pic>
        <p:nvPicPr>
          <p:cNvPr id="10" name="Рисунок 9" descr="1015_babochkiz.narod.ru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5214950"/>
            <a:ext cx="1552575" cy="141922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4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786182" y="1571612"/>
            <a:ext cx="5357818" cy="4175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Война и дети</a:t>
            </a:r>
            <a:endParaRPr lang="ru-RU" sz="88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5" name="Содержимое 4" descr="немцы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20017902">
            <a:off x="1019771" y="1726214"/>
            <a:ext cx="3337485" cy="44090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8715404" cy="285749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None/>
            </a:pPr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огне войны сгорело детство </a:t>
            </a: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Содержимое 6" descr="иван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7692" r="6155"/>
          <a:stretch>
            <a:fillRect/>
          </a:stretch>
        </p:blipFill>
        <p:spPr>
          <a:xfrm>
            <a:off x="0" y="2214554"/>
            <a:ext cx="4000528" cy="4643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ети 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2143116"/>
            <a:ext cx="4143372" cy="471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imi_ru_1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714884"/>
            <a:ext cx="1857388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3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IMG_0776.jpg"/>
          <p:cNvPicPr>
            <a:picLocks noChangeAspect="1"/>
          </p:cNvPicPr>
          <p:nvPr/>
        </p:nvPicPr>
        <p:blipFill>
          <a:blip r:embed="rId3" cstate="print"/>
          <a:srcRect t="680" b="38696"/>
          <a:stretch>
            <a:fillRect/>
          </a:stretch>
        </p:blipFill>
        <p:spPr>
          <a:xfrm>
            <a:off x="142844" y="1857364"/>
            <a:ext cx="9001156" cy="4572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21429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Вечер встречи </a:t>
            </a:r>
          </a:p>
          <a:p>
            <a:pPr algn="ctr"/>
            <a:r>
              <a:rPr lang="ru-RU" sz="5400" dirty="0" smtClean="0"/>
              <a:t>«Чтобы помнили!»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6357958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 ребятами встретился Мельников М.П.</a:t>
            </a:r>
            <a:endParaRPr lang="ru-RU" sz="2800" dirty="0"/>
          </a:p>
        </p:txBody>
      </p:sp>
      <p:pic>
        <p:nvPicPr>
          <p:cNvPr id="6" name="Рисунок 5" descr="43588950_9_M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0594" y="5014916"/>
            <a:ext cx="1533406" cy="1843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9" descr="HWScan0016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992" t="9206" r="5128" b="2041"/>
          <a:stretch>
            <a:fillRect/>
          </a:stretch>
        </p:blipFill>
        <p:spPr>
          <a:xfrm>
            <a:off x="6572264" y="1357298"/>
            <a:ext cx="2357454" cy="3825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7" descr="HWScan00163.bmp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8892" t="4933" r="10329" b="4363"/>
          <a:stretch>
            <a:fillRect/>
          </a:stretch>
        </p:blipFill>
        <p:spPr>
          <a:xfrm>
            <a:off x="285720" y="1428736"/>
            <a:ext cx="2500330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вой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174180"/>
            <a:ext cx="2500330" cy="3683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715436" cy="8089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МЕЛЬНИКОВ МИХАИЛ ПАВЛОВИЧ</a:t>
            </a:r>
            <a:endParaRPr lang="ru-RU" sz="2800" dirty="0">
              <a:solidFill>
                <a:schemeClr val="tx1">
                  <a:lumMod val="9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178592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Воспоминания</a:t>
            </a:r>
            <a:endParaRPr lang="ru-RU" sz="3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5400684" cy="371477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4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Как будто ей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 семь, не восемь,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8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А много, много горьких лет</a:t>
            </a:r>
            <a:r>
              <a:rPr lang="ru-RU" sz="4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6" name="Содержимое 5" descr="мама фот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46603" b="13114"/>
          <a:stretch>
            <a:fillRect/>
          </a:stretch>
        </p:blipFill>
        <p:spPr>
          <a:xfrm>
            <a:off x="6143636" y="142852"/>
            <a:ext cx="2358573" cy="371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дети 2.jpg"/>
          <p:cNvPicPr>
            <a:picLocks noChangeAspect="1"/>
          </p:cNvPicPr>
          <p:nvPr/>
        </p:nvPicPr>
        <p:blipFill>
          <a:blip r:embed="rId4" cstate="print"/>
          <a:srcRect l="24091" t="4774"/>
          <a:stretch>
            <a:fillRect/>
          </a:stretch>
        </p:blipFill>
        <p:spPr>
          <a:xfrm>
            <a:off x="5643570" y="4071942"/>
            <a:ext cx="3133252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дети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000504"/>
            <a:ext cx="4286280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686700" cy="242889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Из воспоминаний </a:t>
            </a:r>
            <a:r>
              <a:rPr lang="ru-RU" sz="6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Небыковой</a:t>
            </a:r>
            <a:r>
              <a:rPr lang="ru-RU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 Валентины Степановны</a:t>
            </a:r>
            <a:endParaRPr lang="ru-RU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8421" t="7566" r="9874" b="5241"/>
          <a:stretch>
            <a:fillRect/>
          </a:stretch>
        </p:blipFill>
        <p:spPr bwMode="auto">
          <a:xfrm>
            <a:off x="3214678" y="2571744"/>
            <a:ext cx="2857520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513</TotalTime>
  <Words>255</Words>
  <Application>Microsoft Office PowerPoint</Application>
  <PresentationFormat>Экран (4:3)</PresentationFormat>
  <Paragraphs>55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«Дети войны»</vt:lpstr>
      <vt:lpstr>Слайд 2</vt:lpstr>
      <vt:lpstr>1941 год</vt:lpstr>
      <vt:lpstr>Война и дети</vt:lpstr>
      <vt:lpstr>Слайд 5</vt:lpstr>
      <vt:lpstr>Слайд 6</vt:lpstr>
      <vt:lpstr>Слайд 7</vt:lpstr>
      <vt:lpstr>Слайд 8</vt:lpstr>
      <vt:lpstr>Из воспоминаний Небыковой Валентины Степановны</vt:lpstr>
      <vt:lpstr>Слайд 10</vt:lpstr>
      <vt:lpstr>Слайд 11</vt:lpstr>
      <vt:lpstr>Слайд 12</vt:lpstr>
      <vt:lpstr>Хотят ли русские войны?  Спросите вы у тишины</vt:lpstr>
      <vt:lpstr>Я не могу прийти в себя</vt:lpstr>
      <vt:lpstr>Опять война</vt:lpstr>
      <vt:lpstr>Зачем нужна она?</vt:lpstr>
      <vt:lpstr>Зачем друг друга убивать?</vt:lpstr>
      <vt:lpstr>Никак я не могу понять…</vt:lpstr>
      <vt:lpstr>Вы взрослые должны прекрасно знать</vt:lpstr>
      <vt:lpstr>Что я хочу спокойно спать…</vt:lpstr>
      <vt:lpstr>Ну неужели это тяжело понять?</vt:lpstr>
      <vt:lpstr>Не подвергайте нашу жизнь опасности</vt:lpstr>
      <vt:lpstr>Чтобы мы не увидели ужасов войны</vt:lpstr>
      <vt:lpstr>И мы хотим, чтобы черепа, не стали символом Земли</vt:lpstr>
      <vt:lpstr>Запомните дети против войны!!!</vt:lpstr>
      <vt:lpstr>Наше будущее в ваших руках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войны»</dc:title>
  <dc:creator>Admin</dc:creator>
  <cp:lastModifiedBy>Admin</cp:lastModifiedBy>
  <cp:revision>55</cp:revision>
  <dcterms:created xsi:type="dcterms:W3CDTF">2010-01-24T14:41:06Z</dcterms:created>
  <dcterms:modified xsi:type="dcterms:W3CDTF">2011-03-10T16:52:36Z</dcterms:modified>
</cp:coreProperties>
</file>