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FF99"/>
    <a:srgbClr val="F3D3F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04.05.2011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My face!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My body! </a:t>
            </a:r>
            <a:endParaRPr lang="ru-RU" dirty="0"/>
          </a:p>
        </p:txBody>
      </p:sp>
      <p:pic>
        <p:nvPicPr>
          <p:cNvPr id="4" name="Содержимое 3" descr="рисунок6.gif"/>
          <p:cNvPicPr>
            <a:picLocks noGrp="1" noChangeAspect="1"/>
          </p:cNvPicPr>
          <p:nvPr>
            <p:ph sz="quarter" idx="4294967295"/>
          </p:nvPr>
        </p:nvPicPr>
        <p:blipFill>
          <a:blip r:embed="rId2" cstate="email"/>
          <a:stretch>
            <a:fillRect/>
          </a:stretch>
        </p:blipFill>
        <p:spPr>
          <a:xfrm>
            <a:off x="2786050" y="4000504"/>
            <a:ext cx="2998788" cy="188595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Let’s make a </a:t>
            </a:r>
            <a:r>
              <a:rPr lang="en-US" sz="6000" b="1" dirty="0" smtClean="0">
                <a:solidFill>
                  <a:srgbClr val="C00000"/>
                </a:solidFill>
              </a:rPr>
              <a:t>head</a:t>
            </a:r>
            <a:endParaRPr lang="ru-RU" sz="6000" dirty="0">
              <a:solidFill>
                <a:schemeClr val="tx1"/>
              </a:solidFill>
            </a:endParaRPr>
          </a:p>
        </p:txBody>
      </p:sp>
      <p:pic>
        <p:nvPicPr>
          <p:cNvPr id="5" name="Содержимое 4" descr="рисунок3.gif"/>
          <p:cNvPicPr>
            <a:picLocks noGrp="1" noChangeAspect="1"/>
          </p:cNvPicPr>
          <p:nvPr>
            <p:ph sz="quarter" idx="1"/>
          </p:nvPr>
        </p:nvPicPr>
        <p:blipFill>
          <a:blip r:embed="rId2" cstate="email"/>
          <a:stretch>
            <a:fillRect/>
          </a:stretch>
        </p:blipFill>
        <p:spPr>
          <a:xfrm>
            <a:off x="1836737" y="2971800"/>
            <a:ext cx="1905000" cy="1524000"/>
          </a:xfrm>
        </p:spPr>
      </p:pic>
      <p:pic>
        <p:nvPicPr>
          <p:cNvPr id="6" name="Содержимое 5" descr="рисунок4.gif"/>
          <p:cNvPicPr>
            <a:picLocks noGrp="1" noChangeAspect="1"/>
          </p:cNvPicPr>
          <p:nvPr>
            <p:ph sz="quarter" idx="2"/>
          </p:nvPr>
        </p:nvPicPr>
        <p:blipFill>
          <a:blip r:embed="rId3" cstate="email"/>
          <a:stretch>
            <a:fillRect/>
          </a:stretch>
        </p:blipFill>
        <p:spPr>
          <a:xfrm>
            <a:off x="5218112" y="3076575"/>
            <a:ext cx="3181350" cy="13144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Let’s make </a:t>
            </a:r>
            <a:r>
              <a:rPr lang="en-US" sz="6000" b="1" dirty="0" smtClean="0">
                <a:solidFill>
                  <a:srgbClr val="C00000"/>
                </a:solidFill>
              </a:rPr>
              <a:t>ears</a:t>
            </a:r>
            <a:endParaRPr lang="ru-RU" sz="6000" dirty="0"/>
          </a:p>
        </p:txBody>
      </p:sp>
      <p:pic>
        <p:nvPicPr>
          <p:cNvPr id="5" name="Содержимое 4" descr="рисунок5.gif"/>
          <p:cNvPicPr>
            <a:picLocks noGrp="1" noChangeAspect="1"/>
          </p:cNvPicPr>
          <p:nvPr>
            <p:ph sz="quarter" idx="1"/>
          </p:nvPr>
        </p:nvPicPr>
        <p:blipFill>
          <a:blip r:embed="rId2" cstate="email"/>
          <a:stretch>
            <a:fillRect/>
          </a:stretch>
        </p:blipFill>
        <p:spPr>
          <a:xfrm>
            <a:off x="2143108" y="1714488"/>
            <a:ext cx="4357718" cy="4143404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368412"/>
          </a:xfrm>
        </p:spPr>
        <p:txBody>
          <a:bodyPr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Draw </a:t>
            </a:r>
            <a:r>
              <a:rPr lang="en-US" b="1" dirty="0" smtClean="0">
                <a:solidFill>
                  <a:srgbClr val="C00000"/>
                </a:solidFill>
              </a:rPr>
              <a:t>eyes</a:t>
            </a:r>
            <a:r>
              <a:rPr lang="en-US" dirty="0" smtClean="0">
                <a:solidFill>
                  <a:schemeClr val="tx1"/>
                </a:solidFill>
              </a:rPr>
              <a:t>, a </a:t>
            </a:r>
            <a:r>
              <a:rPr lang="en-US" b="1" dirty="0" smtClean="0">
                <a:solidFill>
                  <a:srgbClr val="C00000"/>
                </a:solidFill>
              </a:rPr>
              <a:t>nose</a:t>
            </a:r>
            <a:r>
              <a:rPr lang="en-US" dirty="0" smtClean="0">
                <a:solidFill>
                  <a:schemeClr val="tx1"/>
                </a:solidFill>
              </a:rPr>
              <a:t> and a </a:t>
            </a:r>
            <a:r>
              <a:rPr lang="en-US" b="1" dirty="0" smtClean="0">
                <a:solidFill>
                  <a:srgbClr val="C00000"/>
                </a:solidFill>
              </a:rPr>
              <a:t>mouth</a:t>
            </a:r>
            <a:r>
              <a:rPr lang="en-US" dirty="0" smtClean="0">
                <a:solidFill>
                  <a:schemeClr val="tx1"/>
                </a:solidFill>
              </a:rPr>
              <a:t> and colour your dog!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Содержимое 5" descr="песик.GIF"/>
          <p:cNvPicPr>
            <a:picLocks noGrp="1" noChangeAspect="1"/>
          </p:cNvPicPr>
          <p:nvPr>
            <p:ph sz="quarter" idx="1"/>
          </p:nvPr>
        </p:nvPicPr>
        <p:blipFill>
          <a:blip r:embed="rId2" cstate="email"/>
          <a:stretch>
            <a:fillRect/>
          </a:stretch>
        </p:blipFill>
        <p:spPr>
          <a:xfrm>
            <a:off x="1571604" y="1948432"/>
            <a:ext cx="5972954" cy="3655726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Match the words: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/>
        <p:txBody>
          <a:bodyPr numCol="2">
            <a:normAutofit/>
          </a:bodyPr>
          <a:lstStyle/>
          <a:p>
            <a:pPr algn="ctr"/>
            <a:r>
              <a:rPr lang="en-US" sz="4400" dirty="0" smtClean="0"/>
              <a:t>Head</a:t>
            </a:r>
          </a:p>
          <a:p>
            <a:pPr algn="ctr"/>
            <a:r>
              <a:rPr lang="en-US" sz="4400" dirty="0" smtClean="0"/>
              <a:t>Eyes</a:t>
            </a:r>
          </a:p>
          <a:p>
            <a:pPr algn="ctr"/>
            <a:r>
              <a:rPr lang="en-US" sz="4400" dirty="0" smtClean="0"/>
              <a:t>Ears</a:t>
            </a:r>
          </a:p>
          <a:p>
            <a:pPr algn="ctr"/>
            <a:r>
              <a:rPr lang="en-US" sz="4400" dirty="0" smtClean="0"/>
              <a:t>Mouth</a:t>
            </a:r>
          </a:p>
          <a:p>
            <a:pPr algn="ctr"/>
            <a:r>
              <a:rPr lang="en-US" sz="4400" dirty="0" smtClean="0"/>
              <a:t>Nose</a:t>
            </a:r>
          </a:p>
          <a:p>
            <a:pPr algn="ctr"/>
            <a:endParaRPr lang="en-US" sz="4400" dirty="0" smtClean="0"/>
          </a:p>
          <a:p>
            <a:pPr algn="ctr"/>
            <a:r>
              <a:rPr lang="ru-RU" sz="4400" dirty="0" smtClean="0"/>
              <a:t>Рот</a:t>
            </a:r>
          </a:p>
          <a:p>
            <a:pPr algn="ctr"/>
            <a:r>
              <a:rPr lang="ru-RU" sz="4400" dirty="0" smtClean="0"/>
              <a:t>Голова</a:t>
            </a:r>
          </a:p>
          <a:p>
            <a:pPr algn="ctr"/>
            <a:r>
              <a:rPr lang="ru-RU" sz="4400" dirty="0" smtClean="0"/>
              <a:t>Нос</a:t>
            </a:r>
          </a:p>
          <a:p>
            <a:pPr algn="ctr"/>
            <a:r>
              <a:rPr lang="ru-RU" sz="4400" dirty="0" smtClean="0"/>
              <a:t>Глаза</a:t>
            </a:r>
          </a:p>
          <a:p>
            <a:pPr algn="ctr"/>
            <a:r>
              <a:rPr lang="ru-RU" sz="4400" dirty="0" smtClean="0"/>
              <a:t>Уши</a:t>
            </a:r>
          </a:p>
          <a:p>
            <a:pPr>
              <a:buNone/>
            </a:pPr>
            <a:endParaRPr lang="ru-RU" sz="4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sz="6000" b="1" dirty="0" smtClean="0">
                <a:solidFill>
                  <a:schemeClr val="tx1"/>
                </a:solidFill>
              </a:rPr>
              <a:t>The end!</a:t>
            </a:r>
            <a:endParaRPr lang="ru-RU" sz="6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1314532"/>
          </a:xfrm>
        </p:spPr>
        <p:txBody>
          <a:bodyPr/>
          <a:lstStyle/>
          <a:p>
            <a:pPr algn="ctr"/>
            <a:r>
              <a:rPr lang="en-US" sz="6000" dirty="0" smtClean="0"/>
              <a:t>head</a:t>
            </a:r>
            <a:endParaRPr lang="ru-RU" sz="60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142976" y="5000636"/>
            <a:ext cx="7315200" cy="135732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Рисунок 3"/>
          <p:cNvSpPr>
            <a:spLocks noGrp="1"/>
          </p:cNvSpPr>
          <p:nvPr>
            <p:ph type="pic" idx="1"/>
          </p:nvPr>
        </p:nvSpPr>
        <p:spPr/>
      </p:sp>
      <p:sp>
        <p:nvSpPr>
          <p:cNvPr id="5" name="Овал 4"/>
          <p:cNvSpPr/>
          <p:nvPr/>
        </p:nvSpPr>
        <p:spPr>
          <a:xfrm>
            <a:off x="3143240" y="2000240"/>
            <a:ext cx="2857520" cy="2357454"/>
          </a:xfrm>
          <a:prstGeom prst="ellipse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1243094"/>
          </a:xfrm>
        </p:spPr>
        <p:txBody>
          <a:bodyPr/>
          <a:lstStyle/>
          <a:p>
            <a:pPr algn="ctr"/>
            <a:r>
              <a:rPr lang="en-US" sz="6000" dirty="0" smtClean="0"/>
              <a:t>eyes</a:t>
            </a:r>
            <a:endParaRPr lang="ru-RU" sz="60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" name="Рисунок 8" descr="глаза.bmp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/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1171656"/>
          </a:xfrm>
        </p:spPr>
        <p:txBody>
          <a:bodyPr/>
          <a:lstStyle/>
          <a:p>
            <a:pPr algn="ctr"/>
            <a:r>
              <a:rPr lang="en-US" sz="6000" dirty="0" smtClean="0"/>
              <a:t>nose</a:t>
            </a:r>
            <a:endParaRPr lang="ru-RU" sz="60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нос.bmp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/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1243094"/>
          </a:xfrm>
        </p:spPr>
        <p:txBody>
          <a:bodyPr/>
          <a:lstStyle/>
          <a:p>
            <a:pPr algn="ctr"/>
            <a:r>
              <a:rPr lang="en-US" sz="6000" dirty="0" smtClean="0"/>
              <a:t>mouth</a:t>
            </a:r>
            <a:endParaRPr lang="ru-RU" sz="60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рот.bmp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/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1243094"/>
          </a:xfrm>
        </p:spPr>
        <p:txBody>
          <a:bodyPr/>
          <a:lstStyle/>
          <a:p>
            <a:pPr algn="ctr"/>
            <a:r>
              <a:rPr lang="en-US" sz="6000" dirty="0" smtClean="0"/>
              <a:t>ears</a:t>
            </a:r>
            <a:endParaRPr lang="ru-RU" sz="60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уши.bmp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/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 smtClean="0"/>
              <a:t>What’s this?</a:t>
            </a:r>
            <a:endParaRPr lang="ru-RU" sz="60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000" dirty="0" smtClean="0"/>
              <a:t>It’s a cat!</a:t>
            </a:r>
            <a:endParaRPr lang="ru-RU" sz="6000" dirty="0"/>
          </a:p>
        </p:txBody>
      </p:sp>
      <p:pic>
        <p:nvPicPr>
          <p:cNvPr id="7" name="Рисунок 6" descr="кот.bmp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/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1171656"/>
          </a:xfrm>
        </p:spPr>
        <p:txBody>
          <a:bodyPr/>
          <a:lstStyle/>
          <a:p>
            <a:pPr algn="ctr"/>
            <a:r>
              <a:rPr lang="en-US" sz="6000" dirty="0" smtClean="0"/>
              <a:t>Let’s make a dog!</a:t>
            </a:r>
            <a:endParaRPr lang="ru-RU" sz="60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рисунок6.gif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tretch>
            <a:fillRect/>
          </a:stretch>
        </p:blipFill>
        <p:spPr>
          <a:xfrm>
            <a:off x="924781" y="66675"/>
            <a:ext cx="7279588" cy="4576771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57224" y="214290"/>
            <a:ext cx="77724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Fold a square sheet of paper:</a:t>
            </a:r>
            <a:endParaRPr lang="ru-RU" sz="4400" dirty="0"/>
          </a:p>
        </p:txBody>
      </p:sp>
      <p:pic>
        <p:nvPicPr>
          <p:cNvPr id="8" name="Содержимое 7" descr="рисунок1.gif"/>
          <p:cNvPicPr>
            <a:picLocks noGrp="1" noChangeAspect="1"/>
          </p:cNvPicPr>
          <p:nvPr>
            <p:ph sz="quarter" idx="1"/>
          </p:nvPr>
        </p:nvPicPr>
        <p:blipFill>
          <a:blip r:embed="rId2" cstate="email"/>
          <a:stretch>
            <a:fillRect/>
          </a:stretch>
        </p:blipFill>
        <p:spPr>
          <a:xfrm>
            <a:off x="1836737" y="2781300"/>
            <a:ext cx="1905000" cy="1905000"/>
          </a:xfrm>
        </p:spPr>
      </p:pic>
      <p:pic>
        <p:nvPicPr>
          <p:cNvPr id="9" name="Содержимое 8" descr="рисунок2.gif"/>
          <p:cNvPicPr>
            <a:picLocks noGrp="1" noChangeAspect="1"/>
          </p:cNvPicPr>
          <p:nvPr>
            <p:ph sz="quarter" idx="2"/>
          </p:nvPr>
        </p:nvPicPr>
        <p:blipFill>
          <a:blip r:embed="rId3" cstate="email"/>
          <a:stretch>
            <a:fillRect/>
          </a:stretch>
        </p:blipFill>
        <p:spPr>
          <a:xfrm>
            <a:off x="5218112" y="2143125"/>
            <a:ext cx="3181350" cy="318135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80</TotalTime>
  <Words>67</Words>
  <Application>Microsoft Office PowerPoint</Application>
  <PresentationFormat>Экран (4:3)</PresentationFormat>
  <Paragraphs>27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Справедливость</vt:lpstr>
      <vt:lpstr>My body! </vt:lpstr>
      <vt:lpstr>head</vt:lpstr>
      <vt:lpstr>eyes</vt:lpstr>
      <vt:lpstr>nose</vt:lpstr>
      <vt:lpstr>mouth</vt:lpstr>
      <vt:lpstr>ears</vt:lpstr>
      <vt:lpstr>What’s this?</vt:lpstr>
      <vt:lpstr>Let’s make a dog!</vt:lpstr>
      <vt:lpstr>Fold a square sheet of paper:</vt:lpstr>
      <vt:lpstr>Let’s make a head</vt:lpstr>
      <vt:lpstr>Let’s make ears</vt:lpstr>
      <vt:lpstr>Draw eyes, a nose and a mouth and colour your dog!</vt:lpstr>
      <vt:lpstr>Match the words:</vt:lpstr>
      <vt:lpstr>The end!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Roman</cp:lastModifiedBy>
  <cp:revision>13</cp:revision>
  <dcterms:modified xsi:type="dcterms:W3CDTF">2011-05-04T09:00:37Z</dcterms:modified>
</cp:coreProperties>
</file>