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9" r:id="rId3"/>
    <p:sldId id="260" r:id="rId4"/>
    <p:sldId id="266" r:id="rId5"/>
    <p:sldId id="267" r:id="rId6"/>
    <p:sldId id="268" r:id="rId7"/>
    <p:sldId id="256" r:id="rId8"/>
    <p:sldId id="265" r:id="rId9"/>
    <p:sldId id="262" r:id="rId10"/>
    <p:sldId id="263" r:id="rId11"/>
    <p:sldId id="264" r:id="rId12"/>
    <p:sldId id="25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642910" y="285728"/>
            <a:ext cx="7500990" cy="1020784"/>
          </a:xfrm>
        </p:spPr>
        <p:txBody>
          <a:bodyPr>
            <a:noAutofit/>
          </a:bodyPr>
          <a:lstStyle/>
          <a:p>
            <a:pPr algn="ctr"/>
            <a:r>
              <a:rPr lang="ru-RU" sz="3200" smtClean="0"/>
              <a:t>ДИФФЕРЕНциАЦИЯ</a:t>
            </a:r>
            <a:r>
              <a:rPr lang="ru-RU" sz="3200" dirty="0" smtClean="0"/>
              <a:t> </a:t>
            </a:r>
            <a:r>
              <a:rPr lang="ru-RU" sz="3200" dirty="0" smtClean="0"/>
              <a:t>ЗВУКОВ [ж] и [</a:t>
            </a:r>
            <a:r>
              <a:rPr lang="ru-RU" sz="3200" dirty="0" err="1" smtClean="0"/>
              <a:t>ш</a:t>
            </a:r>
            <a:r>
              <a:rPr lang="ru-RU" sz="3200" dirty="0" smtClean="0"/>
              <a:t>] </a:t>
            </a:r>
            <a:endParaRPr lang="ru-RU" sz="3200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>
          <a:xfrm>
            <a:off x="285720" y="2571744"/>
            <a:ext cx="2786050" cy="1643074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/>
              <a:t>[ж]</a:t>
            </a:r>
            <a:endParaRPr lang="ru-RU" sz="8800" dirty="0"/>
          </a:p>
        </p:txBody>
      </p:sp>
      <p:pic>
        <p:nvPicPr>
          <p:cNvPr id="4" name="Содержимое 10" descr="C:\Users\пользователь\Desktop\f_49b41ae9be524.jpg"/>
          <p:cNvPicPr>
            <a:picLocks noGrp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3286116" y="1285860"/>
            <a:ext cx="2627841" cy="394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6215074" y="2357430"/>
            <a:ext cx="2365002" cy="23574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ru-RU" sz="11500" b="1" dirty="0" err="1" smtClean="0">
                <a:solidFill>
                  <a:schemeClr val="accent6">
                    <a:lumMod val="75000"/>
                  </a:schemeClr>
                </a:solidFill>
              </a:rPr>
              <a:t>ш</a:t>
            </a:r>
            <a:r>
              <a:rPr lang="ru-RU" sz="8800" b="1" dirty="0" smtClean="0">
                <a:solidFill>
                  <a:schemeClr val="accent6">
                    <a:lumMod val="75000"/>
                  </a:schemeClr>
                </a:solidFill>
              </a:rPr>
              <a:t>]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Содержимое 10" descr="C:\Users\пользователь\Desktop\f_49b41ae9be524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2500298" y="1785926"/>
            <a:ext cx="3786214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857224" y="285728"/>
          <a:ext cx="721524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1905"/>
                <a:gridCol w="901905"/>
                <a:gridCol w="901905"/>
                <a:gridCol w="901905"/>
                <a:gridCol w="901905"/>
                <a:gridCol w="901905"/>
                <a:gridCol w="901905"/>
                <a:gridCol w="901905"/>
              </a:tblGrid>
              <a:tr h="1124922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Х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У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Д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О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Н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И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К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5643578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Содержимое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928794" y="571480"/>
            <a:ext cx="5357850" cy="4572032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14480" y="5500701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1000133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В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Е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Я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4500562" y="2643182"/>
          <a:ext cx="4343400" cy="1400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"/>
                <a:gridCol w="868680"/>
                <a:gridCol w="868680"/>
                <a:gridCol w="868680"/>
                <a:gridCol w="868680"/>
              </a:tblGrid>
              <a:tr h="1400172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О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Ф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Ё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Р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Содержимое 7" descr="C:\Users\пользователь\Desktop\0014_1.jpg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3695699" cy="4662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428868"/>
            <a:ext cx="6715172" cy="2000264"/>
          </a:xfrm>
        </p:spPr>
        <p:txBody>
          <a:bodyPr>
            <a:noAutofit/>
          </a:bodyPr>
          <a:lstStyle/>
          <a:p>
            <a:pPr algn="ctr"/>
            <a:r>
              <a:rPr lang="ru-RU" sz="7200" dirty="0" err="1" smtClean="0">
                <a:solidFill>
                  <a:schemeClr val="accent1">
                    <a:lumMod val="75000"/>
                  </a:schemeClr>
                </a:solidFill>
              </a:rPr>
              <a:t>спасИБО</a:t>
            </a: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  ЗА ВНИМАНИЕ!!!</a:t>
            </a:r>
            <a:endParaRPr lang="ru-RU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822" y="2428868"/>
            <a:ext cx="6634178" cy="132872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C:\Users\пользователь\Desktop\lovelyanimals013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714356"/>
            <a:ext cx="3786214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143372" y="2500306"/>
          <a:ext cx="4310082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694"/>
                <a:gridCol w="1436694"/>
                <a:gridCol w="1436694"/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У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И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sz="quarter" idx="4"/>
          </p:nvPr>
        </p:nvGraphicFramePr>
        <p:xfrm>
          <a:off x="428596" y="3000372"/>
          <a:ext cx="4289424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808"/>
                <a:gridCol w="1429808"/>
                <a:gridCol w="1429808"/>
              </a:tblGrid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У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И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Содержимое 8" descr="C:\Users\пользователь\Desktop\lovelyanimals036.gif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500306"/>
            <a:ext cx="2000264" cy="150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C:\Users\пользователь\Desktop\lovelyanimals036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571876"/>
            <a:ext cx="2024066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пользователь\Desktop\lovelyanimals036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1214422"/>
            <a:ext cx="2000264" cy="150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Школа23-биология\Desktop\рисунки и видео\рисунки\животные\OS180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96848"/>
            <a:ext cx="3929090" cy="392909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4714884"/>
          <a:ext cx="3786216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554"/>
                <a:gridCol w="946554"/>
                <a:gridCol w="946554"/>
                <a:gridCol w="946554"/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Б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8" name="Picture 4" descr="C:\Users\Школа23-биология\Desktop\рисунки и видео\рисунки\маски, шляпы, мячи\OS0805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3286124"/>
            <a:ext cx="4435959" cy="2928958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572000" y="1571612"/>
          <a:ext cx="4191010" cy="1285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2"/>
                <a:gridCol w="838202"/>
                <a:gridCol w="838202"/>
                <a:gridCol w="838202"/>
                <a:gridCol w="838202"/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Л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Я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П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C:\Users\пользователь\Desktop\3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57752" y="3929066"/>
            <a:ext cx="387667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Школа23-биология\Desktop\рисунки и видео\рисунки\маски, шляпы, мячи\OS0808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357166"/>
            <a:ext cx="2654754" cy="4069192"/>
          </a:xfrm>
          <a:prstGeom prst="rect">
            <a:avLst/>
          </a:prstGeom>
          <a:noFill/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628" y="1785926"/>
          <a:ext cx="3786213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2071"/>
                <a:gridCol w="1262071"/>
                <a:gridCol w="1262071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Р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14348" y="5072074"/>
          <a:ext cx="371477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087"/>
                <a:gridCol w="1238259"/>
                <a:gridCol w="1303430"/>
              </a:tblGrid>
              <a:tr h="1071570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Р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4143380"/>
            <a:ext cx="8686800" cy="838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C:\Users\пользователь\Desktop\cat020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0"/>
            <a:ext cx="314325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357686" y="1357298"/>
          <a:ext cx="435772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544"/>
                <a:gridCol w="856517"/>
                <a:gridCol w="886571"/>
                <a:gridCol w="871544"/>
                <a:gridCol w="871544"/>
              </a:tblGrid>
              <a:tr h="1071570">
                <a:tc>
                  <a:txBody>
                    <a:bodyPr/>
                    <a:lstStyle/>
                    <a:p>
                      <a:pPr algn="ctr"/>
                      <a:r>
                        <a:rPr lang="ru-RU" sz="7000" dirty="0" smtClean="0"/>
                        <a:t>П</a:t>
                      </a:r>
                      <a:endParaRPr lang="ru-RU" sz="7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0" dirty="0" smtClean="0"/>
                        <a:t>У</a:t>
                      </a:r>
                      <a:endParaRPr lang="ru-RU" sz="7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0" dirty="0" smtClean="0">
                          <a:solidFill>
                            <a:srgbClr val="C00000"/>
                          </a:solidFill>
                        </a:rPr>
                        <a:t>Ш</a:t>
                      </a:r>
                      <a:endParaRPr lang="ru-RU" sz="7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0" dirty="0" smtClean="0"/>
                        <a:t>О</a:t>
                      </a:r>
                      <a:endParaRPr lang="ru-RU" sz="7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000" dirty="0" smtClean="0"/>
                        <a:t>К</a:t>
                      </a:r>
                      <a:endParaRPr lang="ru-RU" sz="7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C:\Users\пользователь\Desktop\masha-vesennij-lug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714752"/>
            <a:ext cx="3852872" cy="2705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4857760"/>
          <a:ext cx="435772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544"/>
                <a:gridCol w="871544"/>
                <a:gridCol w="871544"/>
                <a:gridCol w="871544"/>
                <a:gridCol w="87154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Л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У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О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К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ПРОФЕССИИ</a:t>
            </a:r>
            <a:endParaRPr lang="ru-RU" sz="8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" name="Содержимое 10" descr="C:\Users\пользователь\Desktop\f_49b41ae9be524.jpg"/>
          <p:cNvPicPr>
            <a:picLocks noGrp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1112573" y="1316038"/>
            <a:ext cx="2627841" cy="394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100" b="1" dirty="0" smtClean="0">
              <a:ln/>
              <a:solidFill>
                <a:schemeClr val="accent3"/>
              </a:solidFill>
            </a:endParaRPr>
          </a:p>
          <a:p>
            <a:pPr>
              <a:buNone/>
            </a:pPr>
            <a:r>
              <a:rPr lang="ru-RU" sz="6600" b="1" dirty="0" smtClean="0">
                <a:ln/>
                <a:solidFill>
                  <a:schemeClr val="accent3"/>
                </a:solidFill>
              </a:rPr>
              <a:t>КЕМ БЫТЬ???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C:\Users\пользователь\Desktop\1255249675_12.jp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14480" y="1857364"/>
            <a:ext cx="592935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48" y="428604"/>
          <a:ext cx="800105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000132"/>
                <a:gridCol w="1000132"/>
                <a:gridCol w="1000132"/>
                <a:gridCol w="1000132"/>
                <a:gridCol w="1000132"/>
                <a:gridCol w="1000132"/>
                <a:gridCol w="1000132"/>
              </a:tblGrid>
              <a:tr h="910608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П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О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Р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Н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Ы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Й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2"/>
          </p:nvPr>
        </p:nvGraphicFramePr>
        <p:xfrm>
          <a:off x="571472" y="5500702"/>
          <a:ext cx="792961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1202"/>
                <a:gridCol w="991202"/>
                <a:gridCol w="991202"/>
                <a:gridCol w="991202"/>
                <a:gridCol w="991202"/>
                <a:gridCol w="991202"/>
                <a:gridCol w="991202"/>
                <a:gridCol w="991202"/>
              </a:tblGrid>
              <a:tr h="1000108">
                <a:tc>
                  <a:txBody>
                    <a:bodyPr/>
                    <a:lstStyle/>
                    <a:p>
                      <a:pPr algn="ctr"/>
                      <a:r>
                        <a:rPr lang="ru-RU" sz="7200" dirty="0" smtClean="0"/>
                        <a:t>С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А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П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О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7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Н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И</a:t>
                      </a:r>
                      <a:endParaRPr lang="ru-RU" sz="7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200" dirty="0" smtClean="0"/>
                        <a:t>К</a:t>
                      </a:r>
                      <a:endParaRPr lang="ru-RU" sz="7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Содержимое 6" descr="C:\Users\пользователь\Desktop\orig.jpg"/>
          <p:cNvPicPr>
            <a:picLocks noGrp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642918"/>
            <a:ext cx="5500726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150</TotalTime>
  <Words>87</Words>
  <PresentationFormat>Экран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ПРОФЕССИИ</vt:lpstr>
      <vt:lpstr>Слайд 8</vt:lpstr>
      <vt:lpstr>Слайд 9</vt:lpstr>
      <vt:lpstr>Слайд 10</vt:lpstr>
      <vt:lpstr>Слайд 11</vt:lpstr>
      <vt:lpstr>Слайд 12</vt:lpstr>
      <vt:lpstr>спасИБО  ЗА ВНИМАНИЕ!!!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ПРОФЕССИИ</dc:title>
  <dc:creator>Школа23-биология</dc:creator>
  <cp:lastModifiedBy>Школа23-биология</cp:lastModifiedBy>
  <cp:revision>19</cp:revision>
  <dcterms:created xsi:type="dcterms:W3CDTF">2011-01-28T07:01:11Z</dcterms:created>
  <dcterms:modified xsi:type="dcterms:W3CDTF">2011-01-28T10:57:06Z</dcterms:modified>
</cp:coreProperties>
</file>