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71" r:id="rId10"/>
    <p:sldId id="263" r:id="rId11"/>
    <p:sldId id="264" r:id="rId12"/>
    <p:sldId id="265" r:id="rId13"/>
    <p:sldId id="266" r:id="rId14"/>
    <p:sldId id="267" r:id="rId15"/>
    <p:sldId id="272" r:id="rId16"/>
    <p:sldId id="268" r:id="rId17"/>
    <p:sldId id="273" r:id="rId18"/>
    <p:sldId id="274" r:id="rId19"/>
    <p:sldId id="275" r:id="rId20"/>
    <p:sldId id="276" r:id="rId21"/>
    <p:sldId id="277" r:id="rId22"/>
    <p:sldId id="278" r:id="rId23"/>
    <p:sldId id="282" r:id="rId24"/>
    <p:sldId id="279" r:id="rId25"/>
    <p:sldId id="280" r:id="rId26"/>
    <p:sldId id="281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Рамзиль" initials="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1-08T20:21:56.515" idx="1">
    <p:pos x="1117" y="174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A27724-282E-4603-983F-EA26AF484129}" type="datetimeFigureOut">
              <a:rPr lang="ru-RU" smtClean="0"/>
              <a:pPr/>
              <a:t>24.03.2011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A269BC-0B44-4628-8B47-C45C3570E88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strips dir="ru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!!!!!!!!!!!!!F\1709\600923\&#1053;&#1072;&#1094;&#1080;&#1086;&#1085;&#1072;&#1083;&#1100;&#1085;&#1099;&#1077;_&#1043;&#1080;&#1084;&#1085;&#1099;_-_&#1040;&#1074;&#1089;&#1090;&#1088;&#1072;&#1083;&#1080;&#1103;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Австралия и Антарктида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7722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презентация к уроку окружающего мира ,2 класс</a:t>
            </a:r>
          </a:p>
          <a:p>
            <a:pPr algn="ctr"/>
            <a:r>
              <a:rPr lang="ru-RU" dirty="0" err="1" smtClean="0"/>
              <a:t>Фахрутдинова</a:t>
            </a:r>
            <a:r>
              <a:rPr lang="ru-RU" dirty="0" smtClean="0"/>
              <a:t> Римма </a:t>
            </a:r>
            <a:r>
              <a:rPr lang="ru-RU" dirty="0" err="1" smtClean="0"/>
              <a:t>Аминулловна</a:t>
            </a:r>
            <a:endParaRPr lang="ru-RU" dirty="0" smtClean="0"/>
          </a:p>
          <a:p>
            <a:pPr algn="ctr"/>
            <a:r>
              <a:rPr lang="ru-RU" dirty="0" smtClean="0"/>
              <a:t>учитель начальных классов</a:t>
            </a:r>
          </a:p>
          <a:p>
            <a:pPr algn="ctr"/>
            <a:r>
              <a:rPr lang="ru-RU" dirty="0" smtClean="0"/>
              <a:t>МАОУ «СОШ №</a:t>
            </a:r>
            <a:r>
              <a:rPr lang="ru-RU" sz="3900" dirty="0" smtClean="0"/>
              <a:t>21</a:t>
            </a:r>
            <a:r>
              <a:rPr lang="ru-RU" dirty="0" smtClean="0"/>
              <a:t>»</a:t>
            </a:r>
          </a:p>
          <a:p>
            <a:pPr algn="ctr"/>
            <a:r>
              <a:rPr lang="ru-RU" dirty="0" smtClean="0"/>
              <a:t>г.Набережные Челны</a:t>
            </a:r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</a:t>
            </a:r>
            <a:r>
              <a:rPr lang="ru-RU" sz="4400" b="1" dirty="0" smtClean="0"/>
              <a:t>Растительный мир</a:t>
            </a:r>
            <a:br>
              <a:rPr lang="ru-RU" sz="4400" b="1" dirty="0" smtClean="0"/>
            </a:br>
            <a:r>
              <a:rPr lang="ru-RU" sz="4400" b="1" dirty="0" smtClean="0"/>
              <a:t>              </a:t>
            </a:r>
            <a:r>
              <a:rPr lang="ru-RU" sz="4400" b="1" i="1" dirty="0" smtClean="0"/>
              <a:t>Австралии</a:t>
            </a:r>
            <a:endParaRPr lang="ru-RU" sz="4400" b="1" i="1" dirty="0"/>
          </a:p>
        </p:txBody>
      </p:sp>
      <p:pic>
        <p:nvPicPr>
          <p:cNvPr id="1026" name="Picture 2" descr="E:\Эш\Римма\Презентация типо)\db1ddbf048d3301a3431b5deb17e8625_big эвкалипт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000240"/>
            <a:ext cx="3929090" cy="3786214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E:\Эш\Римма\Презентация типо)\0_6e26_9747144_L фикус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4929188" y="2000240"/>
            <a:ext cx="3976185" cy="3786214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00034" y="6000768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Бамбук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43504" y="6000768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</a:t>
            </a:r>
            <a:r>
              <a:rPr lang="ru-RU" sz="3200" b="1" dirty="0" smtClean="0"/>
              <a:t>Фикус</a:t>
            </a:r>
            <a:endParaRPr lang="ru-RU" sz="32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</a:t>
            </a:r>
            <a:r>
              <a:rPr lang="ru-RU" sz="4400" b="1" dirty="0" smtClean="0"/>
              <a:t>Животный мир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               </a:t>
            </a:r>
            <a:r>
              <a:rPr lang="ru-RU" sz="4400" b="1" i="1" dirty="0" smtClean="0"/>
              <a:t>Австралии</a:t>
            </a:r>
            <a:endParaRPr lang="ru-RU" sz="4400" b="1" i="1" dirty="0"/>
          </a:p>
        </p:txBody>
      </p:sp>
      <p:pic>
        <p:nvPicPr>
          <p:cNvPr id="2050" name="Picture 2" descr="E:\Эш\Римма\Презентация типо)\1249739082_pand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000240"/>
            <a:ext cx="3571900" cy="357190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2051" name="Picture 3" descr="E:\Эш\Римма\Презентация типо)\Echidna copy ехидн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1928802"/>
            <a:ext cx="3643338" cy="364333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28596" y="578645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r>
              <a:rPr lang="ru-RU" sz="3600" b="1" dirty="0" smtClean="0"/>
              <a:t>Панда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29256" y="578645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Ехидна</a:t>
            </a:r>
            <a:endParaRPr lang="ru-RU" sz="36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5857892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</a:t>
            </a:r>
            <a:r>
              <a:rPr lang="ru-RU" sz="3600" b="1" dirty="0" smtClean="0"/>
              <a:t>Коала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86380" y="5857892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3600" b="1" dirty="0" smtClean="0"/>
              <a:t>Кенгуру </a:t>
            </a:r>
            <a:r>
              <a:rPr lang="ru-RU" dirty="0" smtClean="0"/>
              <a:t>               </a:t>
            </a:r>
            <a:endParaRPr lang="ru-RU" dirty="0"/>
          </a:p>
        </p:txBody>
      </p:sp>
      <p:pic>
        <p:nvPicPr>
          <p:cNvPr id="2050" name="Picture 2" descr="C:\Users\прет\Desktop\МУСОР\koala1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214422"/>
            <a:ext cx="4071966" cy="436245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2051" name="Picture 3" descr="C:\Users\прет\Desktop\МУСОР\кенгуру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214422"/>
            <a:ext cx="4071966" cy="435771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Эш\Римма\Презентация типо)\wombat_picture_PC0004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071546"/>
            <a:ext cx="4000528" cy="471490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4100" name="Picture 4" descr="E:\Эш\Римма\Презентация типо)\tasmanian_devil_picture_0000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071546"/>
            <a:ext cx="4143404" cy="471490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28596" y="592933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Вомбат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14876" y="6072206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Тасманийский Дьявол </a:t>
            </a:r>
            <a:endParaRPr lang="ru-RU" sz="24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Эш\Римма\Презентация типо)\ding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142984"/>
            <a:ext cx="4071966" cy="450059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00034" y="5857892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Динго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14942" y="5857892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Страус эму</a:t>
            </a:r>
            <a:endParaRPr lang="ru-RU" sz="3600" b="1" dirty="0"/>
          </a:p>
        </p:txBody>
      </p:sp>
      <p:pic>
        <p:nvPicPr>
          <p:cNvPr id="2" name="Picture 2" descr="C:\Users\прет\Desktop\МУСОР\стаус эму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142984"/>
            <a:ext cx="4143404" cy="4500593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рет\Desktop\кив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185863"/>
            <a:ext cx="3714776" cy="4486275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</a:ln>
        </p:spPr>
      </p:pic>
      <p:pic>
        <p:nvPicPr>
          <p:cNvPr id="1027" name="Picture 3" descr="C:\Users\прет\Desktop\розовый какаду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214422"/>
            <a:ext cx="3929090" cy="4429156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14348" y="5715016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  </a:t>
            </a:r>
            <a:r>
              <a:rPr lang="ru-RU" sz="3200" b="1" dirty="0" smtClean="0"/>
              <a:t>Киви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43438" y="5857892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Розовый</a:t>
            </a:r>
            <a:r>
              <a:rPr lang="ru-RU" sz="3200" b="1" dirty="0" smtClean="0"/>
              <a:t> какаду</a:t>
            </a:r>
            <a:endParaRPr lang="ru-RU" sz="32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65321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  Государственная символика</a:t>
            </a:r>
            <a:endParaRPr lang="ru-RU" sz="4000" b="1" i="1" dirty="0"/>
          </a:p>
        </p:txBody>
      </p:sp>
      <p:pic>
        <p:nvPicPr>
          <p:cNvPr id="2051" name="Picture 3" descr="E:\Эш\Римма\Презентация типо)\gerb герб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785926"/>
            <a:ext cx="4286280" cy="3071834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2053" name="Picture 5" descr="E:\Эш\Римма\Презентация типо)\default флаг 2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785926"/>
            <a:ext cx="3857653" cy="3071834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Национальные_Гимны_-_Австрал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283968" y="486916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89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рет\Desktop\карта антарктид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1571612"/>
            <a:ext cx="6786610" cy="4714908"/>
          </a:xfrm>
          <a:prstGeom prst="rect">
            <a:avLst/>
          </a:prstGeom>
          <a:ln w="38100">
            <a:solidFill>
              <a:schemeClr val="bg2">
                <a:lumMod val="2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571604" y="571480"/>
            <a:ext cx="6143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     </a:t>
            </a:r>
            <a:r>
              <a:rPr lang="ru-RU" sz="4800" b="1" i="1" dirty="0" smtClean="0"/>
              <a:t>Антарктида</a:t>
            </a:r>
            <a:endParaRPr lang="ru-RU" sz="4800" b="1" i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857231"/>
            <a:ext cx="38576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16 (28) января 1820 года русская экспедиция под руководством </a:t>
            </a:r>
            <a:r>
              <a:rPr lang="ru-RU" sz="2400" b="1" i="1" dirty="0" err="1" smtClean="0">
                <a:solidFill>
                  <a:srgbClr val="0033CC"/>
                </a:solidFill>
              </a:rPr>
              <a:t>Фаддея</a:t>
            </a:r>
            <a:r>
              <a:rPr lang="ru-RU" sz="2400" b="1" i="1" dirty="0" smtClean="0">
                <a:solidFill>
                  <a:srgbClr val="0033CC"/>
                </a:solidFill>
              </a:rPr>
              <a:t> Беллинсгаузена </a:t>
            </a:r>
            <a:r>
              <a:rPr lang="ru-RU" sz="2400" b="1" i="1" dirty="0" smtClean="0"/>
              <a:t>и </a:t>
            </a:r>
            <a:r>
              <a:rPr lang="ru-RU" sz="2400" b="1" i="1" dirty="0" smtClean="0">
                <a:solidFill>
                  <a:srgbClr val="0033CC"/>
                </a:solidFill>
              </a:rPr>
              <a:t>Михаила Лазарева</a:t>
            </a:r>
            <a:r>
              <a:rPr lang="ru-RU" sz="2400" b="1" i="1" dirty="0" smtClean="0"/>
              <a:t>, которые на шлюпах «Восток» и «Мирный» в </a:t>
            </a:r>
            <a:r>
              <a:rPr lang="ru-RU" sz="2400" b="1" i="1" dirty="0" err="1" smtClean="0"/>
              <a:t>южнополярных</a:t>
            </a:r>
            <a:r>
              <a:rPr lang="ru-RU" sz="2400" b="1" i="1" dirty="0" smtClean="0"/>
              <a:t> морях, обогнув вокруг света антарктические льды, подтвердила факт существования шестого материка –</a:t>
            </a:r>
            <a:r>
              <a:rPr lang="ru-RU" sz="2400" b="1" i="1" dirty="0" smtClean="0">
                <a:solidFill>
                  <a:srgbClr val="0033CC"/>
                </a:solidFill>
              </a:rPr>
              <a:t>Антарктиды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  <p:pic>
        <p:nvPicPr>
          <p:cNvPr id="3074" name="Picture 2" descr="C:\Users\прет\Desktop\Image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285860"/>
            <a:ext cx="4357717" cy="4357718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2066" y="1000108"/>
            <a:ext cx="35719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Антарктида отличается крайне суровым холодным климатом. В Восточной Антарктиде на советской антарктической станции Восток </a:t>
            </a:r>
            <a:r>
              <a:rPr lang="ru-RU" sz="2000" b="1" i="1" dirty="0" smtClean="0">
                <a:solidFill>
                  <a:srgbClr val="0033CC"/>
                </a:solidFill>
              </a:rPr>
              <a:t>21 июля 1983 года </a:t>
            </a:r>
            <a:r>
              <a:rPr lang="ru-RU" sz="2000" b="1" i="1" dirty="0" smtClean="0"/>
              <a:t>зарегистрирована самая низкая температура воздуха на Земле за всю историю метеорологических измерений: </a:t>
            </a:r>
            <a:r>
              <a:rPr lang="ru-RU" sz="2000" b="1" i="1" dirty="0" smtClean="0">
                <a:solidFill>
                  <a:srgbClr val="0033CC"/>
                </a:solidFill>
              </a:rPr>
              <a:t>89,2</a:t>
            </a:r>
            <a:r>
              <a:rPr lang="ru-RU" sz="2000" b="1" i="1" dirty="0" smtClean="0"/>
              <a:t> градуса ниже нуля. Район считается полюсом холода Земли.</a:t>
            </a:r>
            <a:endParaRPr lang="ru-RU" sz="2000" b="1" i="1" dirty="0"/>
          </a:p>
        </p:txBody>
      </p:sp>
      <p:pic>
        <p:nvPicPr>
          <p:cNvPr id="4098" name="Picture 2" descr="C:\Users\прет\Desktop\ант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142984"/>
            <a:ext cx="4143404" cy="4826016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300px-Australia_(orthographic_projection).svg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1928858" y="-3071858"/>
            <a:ext cx="13716096" cy="13216030"/>
          </a:xfrm>
          <a:ln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500298" y="3286124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Австралия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3714752"/>
            <a:ext cx="161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Тихий океан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2928934"/>
            <a:ext cx="24610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Индийский океан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5929330"/>
            <a:ext cx="2031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Южный океан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929322" y="4500570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800" dirty="0"/>
          </a:p>
        </p:txBody>
      </p:sp>
      <p:sp>
        <p:nvSpPr>
          <p:cNvPr id="13" name="Овал 12"/>
          <p:cNvSpPr/>
          <p:nvPr/>
        </p:nvSpPr>
        <p:spPr>
          <a:xfrm>
            <a:off x="6143636" y="4857760"/>
            <a:ext cx="128582" cy="12858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286380" y="450057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Канберра</a:t>
            </a:r>
            <a:endParaRPr lang="ru-RU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28" y="785794"/>
            <a:ext cx="392909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Осадки там выпадают только в виде снега (дождь — крайне редкое явление). Он образует ледниковый (снег спрессовывается под собственным весом)покров толщиной более </a:t>
            </a:r>
            <a:r>
              <a:rPr lang="ru-RU" sz="2400" b="1" i="1" dirty="0" smtClean="0">
                <a:solidFill>
                  <a:srgbClr val="0033CC"/>
                </a:solidFill>
              </a:rPr>
              <a:t>1700 м</a:t>
            </a:r>
            <a:r>
              <a:rPr lang="ru-RU" sz="2400" b="1" i="1" dirty="0" smtClean="0"/>
              <a:t>, местами достигающий </a:t>
            </a:r>
            <a:r>
              <a:rPr lang="ru-RU" sz="2400" b="1" i="1" dirty="0" smtClean="0">
                <a:solidFill>
                  <a:srgbClr val="0033CC"/>
                </a:solidFill>
              </a:rPr>
              <a:t>4300 м</a:t>
            </a:r>
            <a:r>
              <a:rPr lang="ru-RU" sz="2400" b="1" i="1" dirty="0" smtClean="0"/>
              <a:t>. В антарктических льдах сконцентрировано до </a:t>
            </a:r>
            <a:r>
              <a:rPr lang="ru-RU" sz="2400" b="1" i="1" dirty="0" smtClean="0">
                <a:solidFill>
                  <a:srgbClr val="0033CC"/>
                </a:solidFill>
              </a:rPr>
              <a:t>90% </a:t>
            </a:r>
            <a:r>
              <a:rPr lang="ru-RU" sz="2400" b="1" i="1" dirty="0" smtClean="0"/>
              <a:t>всей </a:t>
            </a:r>
            <a:r>
              <a:rPr lang="ru-RU" sz="2400" b="1" i="1" dirty="0" smtClean="0">
                <a:solidFill>
                  <a:srgbClr val="0033CC"/>
                </a:solidFill>
              </a:rPr>
              <a:t>пресной воды </a:t>
            </a:r>
            <a:r>
              <a:rPr lang="ru-RU" sz="2400" b="1" i="1" dirty="0" smtClean="0"/>
              <a:t>Земли. </a:t>
            </a:r>
            <a:endParaRPr lang="ru-RU" sz="2400" b="1" i="1" dirty="0"/>
          </a:p>
        </p:txBody>
      </p:sp>
      <p:pic>
        <p:nvPicPr>
          <p:cNvPr id="5122" name="Picture 2" descr="C:\Users\прет\Desktop\b633b4319e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000108"/>
            <a:ext cx="4429156" cy="535785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flipH="1">
            <a:off x="714348" y="5643578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Озеро Ванда имеет самый прозрачный лёд в мире.</a:t>
            </a:r>
            <a:endParaRPr lang="ru-RU" sz="2800" b="1" dirty="0"/>
          </a:p>
        </p:txBody>
      </p:sp>
      <p:pic>
        <p:nvPicPr>
          <p:cNvPr id="1026" name="Picture 2" descr="C:\Users\прет\Desktop\ванд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500174"/>
            <a:ext cx="7929618" cy="402431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714480" y="500042"/>
            <a:ext cx="657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i="1" dirty="0" smtClean="0"/>
              <a:t>Озёра Антарктиды</a:t>
            </a:r>
            <a:endParaRPr lang="ru-RU" sz="4000" b="1" i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рет\Desktop\0_76d2_819122_XL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928670"/>
            <a:ext cx="7786742" cy="4519609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 rot="10800000" flipV="1">
            <a:off x="714348" y="5590493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В Антарктиде есть пресное подледное озеро </a:t>
            </a:r>
            <a:r>
              <a:rPr lang="ru-RU" sz="2400" b="1" dirty="0" smtClean="0">
                <a:solidFill>
                  <a:srgbClr val="0033CC"/>
                </a:solidFill>
              </a:rPr>
              <a:t>Восток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Длина озера достигает 250 км, а ширина 50 км. </a:t>
            </a:r>
            <a:endParaRPr lang="ru-RU" sz="24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рет\Desktop\айсберг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285860"/>
            <a:ext cx="3571900" cy="4500594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00034" y="5857892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Вокруг Антарктиды плавают айсберги</a:t>
            </a:r>
            <a:endParaRPr lang="ru-RU" sz="3200" b="1" dirty="0"/>
          </a:p>
        </p:txBody>
      </p:sp>
      <p:pic>
        <p:nvPicPr>
          <p:cNvPr id="6147" name="Picture 3" descr="C:\Users\прет\Desktop\beautiful_icebergs_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1285860"/>
            <a:ext cx="3857652" cy="4500594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714356"/>
            <a:ext cx="67866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Животный и растительный мир Антарктиды</a:t>
            </a:r>
            <a:endParaRPr lang="ru-RU" sz="3200" b="1" dirty="0"/>
          </a:p>
        </p:txBody>
      </p:sp>
      <p:pic>
        <p:nvPicPr>
          <p:cNvPr id="3075" name="Picture 3" descr="C:\Users\прет\Desktop\пингвин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 flipV="1">
            <a:off x="500034" y="1857364"/>
            <a:ext cx="3429024" cy="3857652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3076" name="Picture 4" descr="C:\Users\прет\Desktop\южный морской сло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857364"/>
            <a:ext cx="3643338" cy="3857652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14282" y="5786454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Императорский пингвин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357686" y="5786454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Южный морской слон</a:t>
            </a:r>
            <a:endParaRPr lang="ru-RU" sz="28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рет\Desktop\полярная крач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4013" y="1285860"/>
            <a:ext cx="3860797" cy="3676665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4099" name="Picture 3" descr="C:\Users\прет\Desktop\0a2f74923ac57170667c3c4d5afce1fd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285860"/>
            <a:ext cx="4000528" cy="371477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572000" y="5357826"/>
            <a:ext cx="4143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антарктический буревестник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5357826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полярная крачка</a:t>
            </a:r>
            <a:endParaRPr lang="ru-RU" sz="32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22510" y="405396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122" name="Picture 2" descr="C:\Users\прет\Desktop\colobanthu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1214422"/>
            <a:ext cx="3929090" cy="4143404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5124" name="Picture 4" descr="C:\Users\прет\Desktop\353845_3756-0x6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214422"/>
            <a:ext cx="3929090" cy="407196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00034" y="5429264"/>
            <a:ext cx="3857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антарктический луговик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14876" y="5572140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колобантус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кито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357298"/>
            <a:ext cx="7215238" cy="3803511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/>
              <a:t>-Берегите богатства природы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-Уважительно относитесь к другим народам ,живущим на Земле.</a:t>
            </a:r>
            <a:endParaRPr lang="ru-RU" sz="36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ustralia_290120041120_270821_s кук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43438" y="928670"/>
            <a:ext cx="4350561" cy="561362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2844" y="1285860"/>
            <a:ext cx="42148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29 апреля 1770 года английский мореплаватель Джеймс Кук обнаружил неизвестную землю.</a:t>
            </a:r>
          </a:p>
          <a:p>
            <a:r>
              <a:rPr lang="ru-RU" sz="2800" b="1" i="1" dirty="0" smtClean="0"/>
              <a:t>Её назвали «южной землёй» , или Австралией.</a:t>
            </a:r>
            <a:endParaRPr lang="ru-RU" sz="2800" b="1" i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Эш\Римма\Презентация типо)\nla аборегены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46190" y="1142984"/>
            <a:ext cx="4869215" cy="528641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285720" y="857233"/>
            <a:ext cx="3429024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</a:t>
            </a:r>
          </a:p>
          <a:p>
            <a:r>
              <a:rPr lang="ru-RU" sz="2400" b="1" i="1" dirty="0" smtClean="0"/>
              <a:t>   Племена аборигенов –первые жители Австралии</a:t>
            </a:r>
            <a:r>
              <a:rPr lang="ru-RU" b="1" i="1" dirty="0" smtClean="0"/>
              <a:t>. </a:t>
            </a:r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r>
              <a:rPr lang="ru-RU" sz="2400" b="1" i="1" smtClean="0"/>
              <a:t>   Аборигены  </a:t>
            </a:r>
            <a:r>
              <a:rPr lang="ru-RU" sz="2400" b="1" i="1" dirty="0" smtClean="0"/>
              <a:t>обладают развитой и многогранной культурой, которая и формирует их образ жизни.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3" name="Овал 12"/>
          <p:cNvSpPr/>
          <p:nvPr/>
        </p:nvSpPr>
        <p:spPr>
          <a:xfrm>
            <a:off x="500034" y="1428736"/>
            <a:ext cx="71438" cy="71438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8596" y="3357562"/>
            <a:ext cx="71438" cy="71438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E:\Эш\Римма\Презентация типо)\47природные зон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428736"/>
            <a:ext cx="8501122" cy="5089514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142976" y="785794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</a:t>
            </a:r>
            <a:r>
              <a:rPr lang="ru-RU" sz="2800" b="1" dirty="0" smtClean="0"/>
              <a:t>Природные зоны Австралии</a:t>
            </a:r>
            <a:endParaRPr lang="ru-RU" sz="2800" b="1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Эш\Римма\Презентация типо)\0_6a8a_d1260df5_L пустыня б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43306" y="1341602"/>
            <a:ext cx="5072098" cy="4895461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14282" y="1071546"/>
            <a:ext cx="307183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</a:t>
            </a:r>
            <a:r>
              <a:rPr lang="ru-RU" sz="2400" b="1" i="1" dirty="0" smtClean="0"/>
              <a:t>Австралия – засушливый район, около 44% ее занимают пустыни.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   Материк не имеет ни одного моря, отсутствуют даже крупные стабильные озера и реки. </a:t>
            </a:r>
            <a:endParaRPr lang="ru-RU" sz="2400" b="1" i="1" dirty="0"/>
          </a:p>
        </p:txBody>
      </p:sp>
      <p:sp>
        <p:nvSpPr>
          <p:cNvPr id="6" name="Овал 5"/>
          <p:cNvSpPr/>
          <p:nvPr/>
        </p:nvSpPr>
        <p:spPr>
          <a:xfrm>
            <a:off x="428596" y="1285860"/>
            <a:ext cx="71438" cy="45719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flipH="1">
            <a:off x="357158" y="3071810"/>
            <a:ext cx="71438" cy="71439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44" y="785794"/>
            <a:ext cx="5173552" cy="564360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44" y="1142984"/>
            <a:ext cx="34290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  </a:t>
            </a:r>
            <a:r>
              <a:rPr lang="ru-RU" sz="2800" b="1" i="1" dirty="0" smtClean="0"/>
              <a:t>Вдоль восточного</a:t>
            </a:r>
          </a:p>
          <a:p>
            <a:r>
              <a:rPr lang="ru-RU" sz="2800" b="1" i="1" dirty="0" smtClean="0"/>
              <a:t>берега Австралии примерно на 3000 км простирается </a:t>
            </a:r>
            <a:r>
              <a:rPr lang="ru-RU" sz="2800" b="1" i="1" u="sng" dirty="0" smtClean="0">
                <a:solidFill>
                  <a:srgbClr val="0033CC"/>
                </a:solidFill>
              </a:rPr>
              <a:t>Большой Водораздельный хребет.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Эш\Римма\Презентация типо)\1222460884_rif риф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1934" y="928670"/>
            <a:ext cx="4786345" cy="564360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14282" y="857232"/>
            <a:ext cx="364333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Вдоль восточного побережья Австралии более чем на 2000 км  протянулся </a:t>
            </a:r>
            <a:r>
              <a:rPr lang="ru-RU" sz="2800" b="1" i="1" u="sng" dirty="0" smtClean="0">
                <a:solidFill>
                  <a:srgbClr val="0033CC"/>
                </a:solidFill>
              </a:rPr>
              <a:t>Большой Барьерный риф. 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 Это одно из величайших чудес природы. 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Эш\Римма\Презентация типо)\риф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20" y="857232"/>
            <a:ext cx="5072098" cy="571504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85720" y="928670"/>
            <a:ext cx="350046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В пределах Большого Барьерного рифа и около него обитают:</a:t>
            </a:r>
          </a:p>
          <a:p>
            <a:pPr>
              <a:buFontTx/>
              <a:buChar char="-"/>
            </a:pPr>
            <a:r>
              <a:rPr lang="ru-RU" sz="2400" b="1" i="1" dirty="0" smtClean="0"/>
              <a:t>более </a:t>
            </a:r>
            <a:r>
              <a:rPr lang="ru-RU" sz="2400" b="1" i="1" dirty="0" smtClean="0">
                <a:solidFill>
                  <a:srgbClr val="0033CC"/>
                </a:solidFill>
              </a:rPr>
              <a:t>1 500 видов рыбы ;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rgbClr val="0033CC"/>
                </a:solidFill>
              </a:rPr>
              <a:t>киты</a:t>
            </a:r>
            <a:r>
              <a:rPr lang="ru-RU" sz="2400" b="1" i="1" dirty="0" smtClean="0"/>
              <a:t>, в том числе малый  полосатик, </a:t>
            </a:r>
            <a:r>
              <a:rPr lang="ru-RU" sz="2400" b="1" i="1" dirty="0" err="1" smtClean="0"/>
              <a:t>косатки</a:t>
            </a:r>
            <a:r>
              <a:rPr lang="ru-RU" sz="2400" b="1" i="1" dirty="0" smtClean="0"/>
              <a:t> и горбач;</a:t>
            </a:r>
          </a:p>
          <a:p>
            <a:pPr>
              <a:buFontTx/>
              <a:buChar char="-"/>
            </a:pPr>
            <a:r>
              <a:rPr lang="ru-RU" sz="2400" b="1" i="1" dirty="0" smtClean="0"/>
              <a:t> </a:t>
            </a:r>
            <a:r>
              <a:rPr lang="ru-RU" sz="2400" b="1" i="1" dirty="0" smtClean="0">
                <a:solidFill>
                  <a:srgbClr val="0033CC"/>
                </a:solidFill>
              </a:rPr>
              <a:t>морские черепахи</a:t>
            </a:r>
            <a:r>
              <a:rPr lang="ru-RU" sz="2400" b="1" i="1" dirty="0" smtClean="0"/>
              <a:t>;</a:t>
            </a:r>
          </a:p>
          <a:p>
            <a:r>
              <a:rPr lang="ru-RU" sz="2400" b="1" i="1" dirty="0" smtClean="0"/>
              <a:t>-более 240 видов </a:t>
            </a:r>
            <a:r>
              <a:rPr lang="ru-RU" sz="2400" b="1" i="1" dirty="0" smtClean="0">
                <a:solidFill>
                  <a:srgbClr val="0033CC"/>
                </a:solidFill>
              </a:rPr>
              <a:t>птиц.</a:t>
            </a:r>
            <a:endParaRPr lang="ru-RU" sz="2400" b="1" i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522</TotalTime>
  <Words>427</Words>
  <Application>Microsoft Office PowerPoint</Application>
  <PresentationFormat>Экран (4:3)</PresentationFormat>
  <Paragraphs>71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Австралия и Антарктида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  Растительный мир               Австралии</vt:lpstr>
      <vt:lpstr>          Животный мир                 Австралии</vt:lpstr>
      <vt:lpstr>Слайд 12</vt:lpstr>
      <vt:lpstr>Слайд 13</vt:lpstr>
      <vt:lpstr>Слайд 14</vt:lpstr>
      <vt:lpstr>Слайд 15</vt:lpstr>
      <vt:lpstr>  Государственная символика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Австралия </dc:title>
  <dc:creator>Рамзиль</dc:creator>
  <cp:lastModifiedBy>Roman</cp:lastModifiedBy>
  <cp:revision>73</cp:revision>
  <dcterms:created xsi:type="dcterms:W3CDTF">2010-01-07T17:53:59Z</dcterms:created>
  <dcterms:modified xsi:type="dcterms:W3CDTF">2011-03-24T14:00:04Z</dcterms:modified>
</cp:coreProperties>
</file>