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36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Овал 8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6BF8B0F-D7BD-4C0F-A134-83F966302A01}" type="datetimeFigureOut">
              <a:rPr lang="ru-RU"/>
              <a:pPr>
                <a:defRPr/>
              </a:pPr>
              <a:t>27.02.2011</a:t>
            </a:fld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523FD9F-2779-4D43-8555-05505AA815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D1730-CADC-4DE0-BE43-8A22E70F2541}" type="datetimeFigureOut">
              <a:rPr lang="ru-RU"/>
              <a:pPr>
                <a:defRPr/>
              </a:pPr>
              <a:t>27.02.2011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ADAF5-95BB-44A2-A00A-FAB80105F4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61387-203D-448E-8055-B56F3376D9B7}" type="datetimeFigureOut">
              <a:rPr lang="ru-RU"/>
              <a:pPr>
                <a:defRPr/>
              </a:pPr>
              <a:t>27.02.2011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4B18B-AA21-44E3-9C72-FF40288020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6236B-6F98-4049-BD5C-92D029A6CCEB}" type="datetimeFigureOut">
              <a:rPr lang="ru-RU"/>
              <a:pPr>
                <a:defRPr/>
              </a:pPr>
              <a:t>27.02.2011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A5C74-92F5-4338-8BA2-8F7FA30034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9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Овал 8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CAE78AC-1B14-4137-A355-6F0240B37EA3}" type="datetimeFigureOut">
              <a:rPr lang="ru-RU"/>
              <a:pPr>
                <a:defRPr/>
              </a:pPr>
              <a:t>27.02.2011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FB177B6-2180-47BA-A570-EB921E7E25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662999-7872-44E6-A1F8-FBE9297670A7}" type="datetimeFigureOut">
              <a:rPr lang="ru-RU"/>
              <a:pPr>
                <a:defRPr/>
              </a:pPr>
              <a:t>27.02.2011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EB0976-DE38-4499-991E-D23D37EDF5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AACC060-AC73-44E7-A3B8-3833DECC2E28}" type="datetimeFigureOut">
              <a:rPr lang="ru-RU"/>
              <a:pPr>
                <a:defRPr/>
              </a:pPr>
              <a:t>27.02.2011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3FB46DD-C99D-41E7-A99F-4CE54BA27E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2F1AC1-B81F-4120-9200-6D027FF3ACFB}" type="datetimeFigureOut">
              <a:rPr lang="ru-RU"/>
              <a:pPr>
                <a:defRPr/>
              </a:pPr>
              <a:t>27.02.2011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CA834C-6626-4F87-8B42-9AE7F56A08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4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Прямоугольник 5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1A3D287-B1C6-4D31-B5A7-FF71429633D7}" type="datetimeFigureOut">
              <a:rPr lang="ru-RU"/>
              <a:pPr>
                <a:defRPr/>
              </a:pPr>
              <a:t>27.02.2011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FC94279-4FB3-45AE-855B-10A78E2683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3061135-5E21-481C-8A4D-DED9D4C22109}" type="datetimeFigureOut">
              <a:rPr lang="ru-RU"/>
              <a:pPr>
                <a:defRPr/>
              </a:pPr>
              <a:t>27.02.2011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8000279-07C0-402A-A186-8B6A074091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</a:endParaRPr>
          </a:p>
        </p:txBody>
      </p:sp>
      <p:sp>
        <p:nvSpPr>
          <p:cNvPr id="6" name="Блок-схема: процесс 8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Блок-схема: процесс 9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EBD7DE5-53ED-46BA-B584-D19D71E01B2B}" type="datetimeFigureOut">
              <a:rPr lang="ru-RU"/>
              <a:pPr>
                <a:defRPr/>
              </a:pPr>
              <a:t>27.02.2011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D0E5EA0-5C2F-4907-AFF8-12158DD4B5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76B39546-D0BA-46B8-A6B8-0A318FC5A770}" type="datetimeFigureOut">
              <a:rPr lang="ru-RU"/>
              <a:pPr>
                <a:defRPr/>
              </a:pPr>
              <a:t>27.02.2011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fld id="{4B219BC5-D234-457A-B681-6B04527342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3" r:id="rId2"/>
    <p:sldLayoutId id="2147483745" r:id="rId3"/>
    <p:sldLayoutId id="2147483742" r:id="rId4"/>
    <p:sldLayoutId id="2147483746" r:id="rId5"/>
    <p:sldLayoutId id="2147483741" r:id="rId6"/>
    <p:sldLayoutId id="2147483747" r:id="rId7"/>
    <p:sldLayoutId id="2147483748" r:id="rId8"/>
    <p:sldLayoutId id="2147483749" r:id="rId9"/>
    <p:sldLayoutId id="2147483740" r:id="rId10"/>
    <p:sldLayoutId id="214748373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fontAlgn="base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fontAlgn="base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fontAlgn="base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fontAlgn="base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4438" y="360363"/>
            <a:ext cx="7624762" cy="1471612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6000" dirty="0" smtClean="0">
                <a:solidFill>
                  <a:schemeClr val="tx2">
                    <a:satMod val="130000"/>
                  </a:schemeClr>
                </a:solidFill>
              </a:rPr>
              <a:t>Задача №202</a:t>
            </a:r>
            <a:endParaRPr lang="ru-RU" sz="60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0125" y="2605088"/>
            <a:ext cx="7839075" cy="1752600"/>
          </a:xfrm>
        </p:spPr>
        <p:txBody>
          <a:bodyPr>
            <a:normAutofit fontScale="92500"/>
          </a:bodyPr>
          <a:lstStyle/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Точка удалена от каждой из вершин  прямоугольного треугольника на расстояние 10 см. На каком расстоянии от плоскости треугольника находится эта точка, если медиана, проведенная к гипотенузе, равна 5 см.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/>
              <a:t>Дано:     АВС, ОА=ОВ=ОС=10см, СХ=5, угол С=90</a:t>
            </a:r>
            <a:r>
              <a:rPr lang="ru-RU" baseline="30000" smtClean="0"/>
              <a:t>0</a:t>
            </a:r>
            <a:r>
              <a:rPr lang="ru-RU" smtClean="0"/>
              <a:t> ;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Найти:  расстояние от точки </a:t>
            </a:r>
            <a:r>
              <a:rPr lang="ru-RU" smtClean="0">
                <a:latin typeface="Arial" charset="0"/>
              </a:rPr>
              <a:t>О </a:t>
            </a:r>
            <a:r>
              <a:rPr lang="ru-RU" smtClean="0"/>
              <a:t>до плоскости</a:t>
            </a:r>
            <a:r>
              <a:rPr lang="ru-RU" smtClean="0">
                <a:latin typeface="Arial" charset="0"/>
              </a:rPr>
              <a:t> АВС</a:t>
            </a:r>
            <a:r>
              <a:rPr lang="ru-RU" smtClean="0"/>
              <a:t>;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Решение:</a:t>
            </a:r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2786063" y="1714500"/>
            <a:ext cx="142875" cy="14287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/>
          <p:cNvSpPr/>
          <p:nvPr/>
        </p:nvSpPr>
        <p:spPr>
          <a:xfrm>
            <a:off x="1710510" y="3631172"/>
            <a:ext cx="6643734" cy="1714512"/>
          </a:xfrm>
          <a:prstGeom prst="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566863" y="5487988"/>
            <a:ext cx="3317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orbel" pitchFamily="34" charset="0"/>
              </a:rPr>
              <a:t>А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883150" y="3201988"/>
            <a:ext cx="3206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orbel" pitchFamily="34" charset="0"/>
              </a:rPr>
              <a:t>В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8355013" y="5345113"/>
            <a:ext cx="3206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orbel" pitchFamily="34" charset="0"/>
              </a:rPr>
              <a:t>С</a:t>
            </a:r>
          </a:p>
        </p:txBody>
      </p:sp>
      <p:sp>
        <p:nvSpPr>
          <p:cNvPr id="11" name="Овал 10"/>
          <p:cNvSpPr/>
          <p:nvPr/>
        </p:nvSpPr>
        <p:spPr>
          <a:xfrm>
            <a:off x="4067175" y="1487488"/>
            <a:ext cx="142875" cy="142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20" name="Прямая соединительная линия 19"/>
          <p:cNvCxnSpPr>
            <a:stCxn id="11" idx="4"/>
            <a:endCxn id="0" idx="2"/>
          </p:cNvCxnSpPr>
          <p:nvPr/>
        </p:nvCxnSpPr>
        <p:spPr>
          <a:xfrm rot="5400000">
            <a:off x="1066801" y="2273300"/>
            <a:ext cx="3714750" cy="24288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>
            <a:stCxn id="11" idx="4"/>
            <a:endCxn id="0" idx="0"/>
          </p:cNvCxnSpPr>
          <p:nvPr/>
        </p:nvCxnSpPr>
        <p:spPr>
          <a:xfrm rot="16200000" flipH="1">
            <a:off x="3585369" y="2183607"/>
            <a:ext cx="2000250" cy="8937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>
            <a:stCxn id="11" idx="4"/>
            <a:endCxn id="0" idx="4"/>
          </p:cNvCxnSpPr>
          <p:nvPr/>
        </p:nvCxnSpPr>
        <p:spPr>
          <a:xfrm rot="16200000" flipH="1">
            <a:off x="4389438" y="1379538"/>
            <a:ext cx="3714750" cy="4216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16200000" flipH="1">
            <a:off x="3281362" y="2701926"/>
            <a:ext cx="214313" cy="2143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5400000">
            <a:off x="4388644" y="2451894"/>
            <a:ext cx="214313" cy="1428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>
            <a:off x="5211763" y="2559050"/>
            <a:ext cx="285750" cy="1428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3924300" y="1058863"/>
            <a:ext cx="3540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orbel" pitchFamily="34" charset="0"/>
              </a:rPr>
              <a:t>О</a:t>
            </a:r>
          </a:p>
        </p:txBody>
      </p:sp>
      <p:sp>
        <p:nvSpPr>
          <p:cNvPr id="46" name="Содержимое 45"/>
          <p:cNvSpPr>
            <a:spLocks noGrp="1"/>
          </p:cNvSpPr>
          <p:nvPr>
            <p:ph idx="1"/>
          </p:nvPr>
        </p:nvSpPr>
        <p:spPr>
          <a:xfrm>
            <a:off x="4286250" y="285750"/>
            <a:ext cx="4648200" cy="2071688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/>
              <a:t>∆ АНО= ∆ ОНВ= ∆ ОНС – по катету и гипотенузе </a:t>
            </a:r>
            <a:r>
              <a:rPr lang="en-US" smtClean="0"/>
              <a:t>=&gt; </a:t>
            </a:r>
            <a:r>
              <a:rPr lang="ru-RU" smtClean="0"/>
              <a:t>АН=НВ=НС </a:t>
            </a:r>
            <a:endParaRPr lang="en-US" smtClean="0">
              <a:latin typeface="Corbel" pitchFamily="34" charset="0"/>
            </a:endParaRPr>
          </a:p>
        </p:txBody>
      </p:sp>
      <p:cxnSp>
        <p:nvCxnSpPr>
          <p:cNvPr id="48" name="Прямая соединительная линия 47"/>
          <p:cNvCxnSpPr>
            <a:stCxn id="11" idx="4"/>
          </p:cNvCxnSpPr>
          <p:nvPr/>
        </p:nvCxnSpPr>
        <p:spPr>
          <a:xfrm rot="16200000" flipH="1">
            <a:off x="2704571" y="3065739"/>
            <a:ext cx="3083976" cy="21431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4210050" y="4786313"/>
            <a:ext cx="3397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orbel" pitchFamily="34" charset="0"/>
              </a:rPr>
              <a:t>Н</a:t>
            </a:r>
          </a:p>
        </p:txBody>
      </p:sp>
      <p:cxnSp>
        <p:nvCxnSpPr>
          <p:cNvPr id="51" name="Прямая соединительная линия 50"/>
          <p:cNvCxnSpPr>
            <a:endCxn id="0" idx="2"/>
          </p:cNvCxnSpPr>
          <p:nvPr/>
        </p:nvCxnSpPr>
        <p:spPr>
          <a:xfrm rot="10800000" flipV="1">
            <a:off x="1709738" y="4643438"/>
            <a:ext cx="2643187" cy="7016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>
            <a:endCxn id="0" idx="0"/>
          </p:cNvCxnSpPr>
          <p:nvPr/>
        </p:nvCxnSpPr>
        <p:spPr>
          <a:xfrm rot="5400000" flipH="1" flipV="1">
            <a:off x="4186237" y="3797301"/>
            <a:ext cx="1012825" cy="6794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>
            <a:endCxn id="0" idx="4"/>
          </p:cNvCxnSpPr>
          <p:nvPr/>
        </p:nvCxnSpPr>
        <p:spPr>
          <a:xfrm>
            <a:off x="4352925" y="4643438"/>
            <a:ext cx="4002088" cy="7016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rot="5400000">
            <a:off x="2999582" y="5001419"/>
            <a:ext cx="285750" cy="15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rot="5400000">
            <a:off x="3072607" y="4928394"/>
            <a:ext cx="285750" cy="15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rot="5400000">
            <a:off x="4501357" y="4214019"/>
            <a:ext cx="285750" cy="15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rot="5400000">
            <a:off x="4571207" y="4142581"/>
            <a:ext cx="285750" cy="15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 rot="5400000">
            <a:off x="5287169" y="4856956"/>
            <a:ext cx="28575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 rot="5400000">
            <a:off x="5214144" y="4785519"/>
            <a:ext cx="28575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 animBg="1"/>
      <p:bldP spid="35" grpId="0"/>
      <p:bldP spid="46" grpId="0" build="p"/>
      <p:bldP spid="4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09988" y="5253038"/>
            <a:ext cx="5362575" cy="1462087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2200" smtClean="0"/>
              <a:t>Рассмотрим ∆СОН: угол СОН=90</a:t>
            </a:r>
            <a:r>
              <a:rPr lang="ru-RU" sz="2200" baseline="30000" smtClean="0"/>
              <a:t> 0</a:t>
            </a:r>
            <a:r>
              <a:rPr lang="ru-RU" sz="2200" smtClean="0"/>
              <a:t> , СН=5, СО=10.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2200" smtClean="0"/>
              <a:t>По теореме Пифагора: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2200" smtClean="0"/>
              <a:t>ОН</a:t>
            </a:r>
            <a:r>
              <a:rPr lang="ru-RU" sz="2200" baseline="30000" smtClean="0"/>
              <a:t>2 </a:t>
            </a:r>
            <a:r>
              <a:rPr lang="ru-RU" sz="2200" smtClean="0"/>
              <a:t>= 100-25=75, ОН = √75 = 5√3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ru-RU" sz="2200" smtClean="0"/>
          </a:p>
        </p:txBody>
      </p:sp>
      <p:sp>
        <p:nvSpPr>
          <p:cNvPr id="4" name="Равнобедренный треугольник 3"/>
          <p:cNvSpPr/>
          <p:nvPr/>
        </p:nvSpPr>
        <p:spPr>
          <a:xfrm flipV="1">
            <a:off x="1826908" y="3203500"/>
            <a:ext cx="6429420" cy="2011449"/>
          </a:xfrm>
          <a:prstGeom prst="triangle">
            <a:avLst>
              <a:gd name="adj" fmla="val 18756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4643438" y="785794"/>
            <a:ext cx="214314" cy="21431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7" name="Прямая соединительная линия 6"/>
          <p:cNvCxnSpPr>
            <a:stCxn id="0" idx="3"/>
            <a:endCxn id="0" idx="2"/>
          </p:cNvCxnSpPr>
          <p:nvPr/>
        </p:nvCxnSpPr>
        <p:spPr>
          <a:xfrm rot="5400000">
            <a:off x="2133601" y="661987"/>
            <a:ext cx="2235200" cy="28479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>
            <a:stCxn id="0" idx="4"/>
            <a:endCxn id="0" idx="0"/>
          </p:cNvCxnSpPr>
          <p:nvPr/>
        </p:nvCxnSpPr>
        <p:spPr>
          <a:xfrm rot="5400000">
            <a:off x="1784350" y="2247900"/>
            <a:ext cx="4214813" cy="17192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0" idx="5"/>
            <a:endCxn id="0" idx="4"/>
          </p:cNvCxnSpPr>
          <p:nvPr/>
        </p:nvCxnSpPr>
        <p:spPr>
          <a:xfrm rot="16200000" flipH="1">
            <a:off x="5423694" y="370681"/>
            <a:ext cx="2235200" cy="3430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араллелограмм 15"/>
          <p:cNvSpPr/>
          <p:nvPr/>
        </p:nvSpPr>
        <p:spPr>
          <a:xfrm rot="20414999" flipV="1">
            <a:off x="2986088" y="5016500"/>
            <a:ext cx="357187" cy="142875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8" name="Прямая соединительная линия 17"/>
          <p:cNvCxnSpPr>
            <a:stCxn id="16" idx="5"/>
          </p:cNvCxnSpPr>
          <p:nvPr/>
        </p:nvCxnSpPr>
        <p:spPr>
          <a:xfrm rot="10800000" flipH="1">
            <a:off x="3014663" y="3214688"/>
            <a:ext cx="1700212" cy="19272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3571082" y="4356894"/>
            <a:ext cx="28575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3644107" y="4285456"/>
            <a:ext cx="28575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2929732" y="3213894"/>
            <a:ext cx="28575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2858294" y="3213894"/>
            <a:ext cx="28575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>
            <a:off x="5215732" y="3213894"/>
            <a:ext cx="28575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>
            <a:off x="5287169" y="3285331"/>
            <a:ext cx="28575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>
            <a:endCxn id="0" idx="4"/>
          </p:cNvCxnSpPr>
          <p:nvPr/>
        </p:nvCxnSpPr>
        <p:spPr>
          <a:xfrm rot="5400000" flipH="1" flipV="1">
            <a:off x="3625850" y="2089150"/>
            <a:ext cx="2214563" cy="365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>
            <a:off x="3080544" y="2142331"/>
            <a:ext cx="28575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rot="5400000">
            <a:off x="3929857" y="2642394"/>
            <a:ext cx="28575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5400000">
            <a:off x="6072982" y="1856581"/>
            <a:ext cx="28575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8215313" y="3214688"/>
            <a:ext cx="3302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orbel" pitchFamily="34" charset="0"/>
              </a:rPr>
              <a:t>А</a:t>
            </a: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1428750" y="2928938"/>
            <a:ext cx="3206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orbel" pitchFamily="34" charset="0"/>
              </a:rPr>
              <a:t>В</a:t>
            </a:r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2822575" y="5357813"/>
            <a:ext cx="3206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rbel" pitchFamily="34" charset="0"/>
              </a:rPr>
              <a:t>С</a:t>
            </a: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4572000" y="428625"/>
            <a:ext cx="3524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orbel" pitchFamily="34" charset="0"/>
              </a:rPr>
              <a:t>О</a:t>
            </a: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4714875" y="2857500"/>
            <a:ext cx="3381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orbel" pitchFamily="34" charset="0"/>
              </a:rPr>
              <a:t>Н</a:t>
            </a: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5786438" y="2752725"/>
            <a:ext cx="3571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latin typeface="Corbel" pitchFamily="34" charset="0"/>
              </a:rPr>
              <a:t>5</a:t>
            </a: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4429125" y="3467100"/>
            <a:ext cx="2762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latin typeface="Corbel" pitchFamily="34" charset="0"/>
              </a:rPr>
              <a:t>5</a:t>
            </a: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3286125" y="2786063"/>
            <a:ext cx="3571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latin typeface="Corbel" pitchFamily="34" charset="0"/>
              </a:rPr>
              <a:t>5</a:t>
            </a:r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6786563" y="1966913"/>
            <a:ext cx="5000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latin typeface="Corbel" pitchFamily="34" charset="0"/>
              </a:rPr>
              <a:t>10</a:t>
            </a:r>
          </a:p>
        </p:txBody>
      </p: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3929063" y="1895475"/>
            <a:ext cx="5000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latin typeface="Corbel" pitchFamily="34" charset="0"/>
              </a:rPr>
              <a:t>10</a:t>
            </a:r>
          </a:p>
        </p:txBody>
      </p: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2857500" y="1681163"/>
            <a:ext cx="5000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latin typeface="Corbel" pitchFamily="34" charset="0"/>
              </a:rPr>
              <a:t>10</a:t>
            </a: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4643438" y="1752600"/>
            <a:ext cx="4286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latin typeface="Corbel" pitchFamily="34" charset="0"/>
              </a:rPr>
              <a:t>?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6" grpId="0" animBg="1"/>
      <p:bldP spid="44" grpId="0"/>
      <p:bldP spid="45" grpId="0"/>
      <p:bldP spid="46" grpId="0"/>
      <p:bldP spid="47" grpId="0"/>
      <p:bldP spid="48" grpId="0"/>
      <p:bldP spid="50" grpId="0"/>
      <p:bldP spid="51" grpId="0"/>
      <p:bldP spid="52" grpId="0"/>
      <p:bldP spid="53" grpId="0"/>
      <p:bldP spid="54" grpId="0"/>
      <p:bldP spid="55" grpId="0"/>
      <p:bldP spid="5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73</TotalTime>
  <Words>86</Words>
  <Application>Microsoft Office PowerPoint</Application>
  <PresentationFormat>Экран (4:3)</PresentationFormat>
  <Paragraphs>26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7</vt:i4>
      </vt:variant>
      <vt:variant>
        <vt:lpstr>Заголовки слайдов</vt:lpstr>
      </vt:variant>
      <vt:variant>
        <vt:i4>4</vt:i4>
      </vt:variant>
    </vt:vector>
  </HeadingPairs>
  <TitlesOfParts>
    <vt:vector size="17" baseType="lpstr">
      <vt:lpstr>Corbel</vt:lpstr>
      <vt:lpstr>Arial</vt:lpstr>
      <vt:lpstr>Wingdings 2</vt:lpstr>
      <vt:lpstr>Verdana</vt:lpstr>
      <vt:lpstr>Calibri</vt:lpstr>
      <vt:lpstr>Gill Sans MT</vt:lpstr>
      <vt:lpstr>Солнцестояние</vt:lpstr>
      <vt:lpstr>Солнцестояние</vt:lpstr>
      <vt:lpstr>Солнцестояние</vt:lpstr>
      <vt:lpstr>Солнцестояние</vt:lpstr>
      <vt:lpstr>Солнцестояние</vt:lpstr>
      <vt:lpstr>Солнцестояние</vt:lpstr>
      <vt:lpstr>Солнцестояние</vt:lpstr>
      <vt:lpstr>Задача №202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Задача №202</dc:title>
  <dc:creator>1</dc:creator>
  <cp:lastModifiedBy>Admin</cp:lastModifiedBy>
  <cp:revision>9</cp:revision>
  <dcterms:created xsi:type="dcterms:W3CDTF">2011-02-24T13:32:19Z</dcterms:created>
  <dcterms:modified xsi:type="dcterms:W3CDTF">2011-02-27T16:28:25Z</dcterms:modified>
</cp:coreProperties>
</file>