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20"/>
  </p:notesMasterIdLst>
  <p:handoutMasterIdLst>
    <p:handoutMasterId r:id="rId21"/>
  </p:handoutMasterIdLst>
  <p:sldIdLst>
    <p:sldId id="263" r:id="rId2"/>
    <p:sldId id="273" r:id="rId3"/>
    <p:sldId id="262" r:id="rId4"/>
    <p:sldId id="269" r:id="rId5"/>
    <p:sldId id="282" r:id="rId6"/>
    <p:sldId id="270" r:id="rId7"/>
    <p:sldId id="268" r:id="rId8"/>
    <p:sldId id="271" r:id="rId9"/>
    <p:sldId id="281" r:id="rId10"/>
    <p:sldId id="275" r:id="rId11"/>
    <p:sldId id="276" r:id="rId12"/>
    <p:sldId id="277" r:id="rId13"/>
    <p:sldId id="278" r:id="rId14"/>
    <p:sldId id="279" r:id="rId15"/>
    <p:sldId id="284" r:id="rId16"/>
    <p:sldId id="285" r:id="rId17"/>
    <p:sldId id="267" r:id="rId18"/>
    <p:sldId id="283" r:id="rId19"/>
  </p:sldIdLst>
  <p:sldSz cx="9144000" cy="6858000" type="screen4x3"/>
  <p:notesSz cx="6813550" cy="9825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2F50"/>
    <a:srgbClr val="FF6600"/>
    <a:srgbClr val="9A0000"/>
    <a:srgbClr val="CC0066"/>
    <a:srgbClr val="006600"/>
    <a:srgbClr val="FFFF66"/>
    <a:srgbClr val="D60093"/>
    <a:srgbClr val="000066"/>
    <a:srgbClr val="003399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378" autoAdjust="0"/>
    <p:restoredTop sz="91987" autoAdjust="0"/>
  </p:normalViewPr>
  <p:slideViewPr>
    <p:cSldViewPr>
      <p:cViewPr varScale="1">
        <p:scale>
          <a:sx n="68" d="100"/>
          <a:sy n="68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C34F64-D7E0-4D94-B157-6F80392662D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0669D0-4F47-46AF-8B8C-273A6FB58096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500" b="1" dirty="0" smtClean="0"/>
            <a:t>Текстовое условие задачи</a:t>
          </a:r>
          <a:endParaRPr lang="ru-RU" sz="1500" b="1" dirty="0"/>
        </a:p>
      </dgm:t>
    </dgm:pt>
    <dgm:pt modelId="{96BF969A-A37A-4F84-8BBF-106768C1E8F3}" type="parTrans" cxnId="{18A6DE80-220B-4EFF-8461-55D47C13A533}">
      <dgm:prSet/>
      <dgm:spPr/>
      <dgm:t>
        <a:bodyPr/>
        <a:lstStyle/>
        <a:p>
          <a:endParaRPr lang="ru-RU"/>
        </a:p>
      </dgm:t>
    </dgm:pt>
    <dgm:pt modelId="{7D9D81A4-DB8A-49CD-A352-22E495EC3556}" type="sibTrans" cxnId="{18A6DE80-220B-4EFF-8461-55D47C13A533}">
      <dgm:prSet/>
      <dgm:spPr/>
      <dgm:t>
        <a:bodyPr/>
        <a:lstStyle/>
        <a:p>
          <a:endParaRPr lang="ru-RU"/>
        </a:p>
      </dgm:t>
    </dgm:pt>
    <dgm:pt modelId="{843B83BA-139F-4FC4-A582-92C7CCFDE317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400" b="1" dirty="0" err="1" smtClean="0"/>
            <a:t>Составле-ние</a:t>
          </a:r>
          <a:r>
            <a:rPr lang="ru-RU" sz="1400" b="1" dirty="0" smtClean="0"/>
            <a:t> краткой записи условия</a:t>
          </a:r>
          <a:endParaRPr lang="ru-RU" sz="1400" b="1" dirty="0"/>
        </a:p>
      </dgm:t>
    </dgm:pt>
    <dgm:pt modelId="{F7C297A1-365F-4EAA-8951-0DC59E3881D5}" type="parTrans" cxnId="{0B3B5A65-296A-4FE1-A66F-A7BD7897FA73}">
      <dgm:prSet/>
      <dgm:spPr/>
      <dgm:t>
        <a:bodyPr/>
        <a:lstStyle/>
        <a:p>
          <a:endParaRPr lang="ru-RU"/>
        </a:p>
      </dgm:t>
    </dgm:pt>
    <dgm:pt modelId="{3CFA37A6-1F2D-4841-8844-982C95D5F961}" type="sibTrans" cxnId="{0B3B5A65-296A-4FE1-A66F-A7BD7897FA73}">
      <dgm:prSet/>
      <dgm:spPr/>
      <dgm:t>
        <a:bodyPr/>
        <a:lstStyle/>
        <a:p>
          <a:endParaRPr lang="ru-RU"/>
        </a:p>
      </dgm:t>
    </dgm:pt>
    <dgm:pt modelId="{32F9BBCB-A7FD-4C21-919B-1C5070D36ED9}">
      <dgm:prSet phldrT="[Текст]" custT="1"/>
      <dgm:spPr/>
      <dgm:t>
        <a:bodyPr/>
        <a:lstStyle/>
        <a:p>
          <a:r>
            <a:rPr lang="ru-RU" sz="3600" b="1" dirty="0" smtClean="0">
              <a:solidFill>
                <a:srgbClr val="C00000"/>
              </a:solidFill>
            </a:rPr>
            <a:t>уравнение</a:t>
          </a:r>
          <a:endParaRPr lang="ru-RU" sz="3600" b="1" dirty="0">
            <a:solidFill>
              <a:srgbClr val="C00000"/>
            </a:solidFill>
          </a:endParaRPr>
        </a:p>
      </dgm:t>
    </dgm:pt>
    <dgm:pt modelId="{B96B668A-E54B-4524-A823-F5AF192FCEE1}" type="parTrans" cxnId="{71C43629-E4DE-4E6F-A77E-BECFB2769FA1}">
      <dgm:prSet/>
      <dgm:spPr/>
      <dgm:t>
        <a:bodyPr/>
        <a:lstStyle/>
        <a:p>
          <a:endParaRPr lang="ru-RU"/>
        </a:p>
      </dgm:t>
    </dgm:pt>
    <dgm:pt modelId="{C38C4CE3-C5F3-49B4-B732-1A40008A7311}" type="sibTrans" cxnId="{71C43629-E4DE-4E6F-A77E-BECFB2769FA1}">
      <dgm:prSet/>
      <dgm:spPr/>
      <dgm:t>
        <a:bodyPr/>
        <a:lstStyle/>
        <a:p>
          <a:endParaRPr lang="ru-RU"/>
        </a:p>
      </dgm:t>
    </dgm:pt>
    <dgm:pt modelId="{BBFB7AB2-8F79-417D-A01C-867FA38E4FFF}">
      <dgm:prSet phldrT="[Текст]"/>
      <dgm:spPr>
        <a:solidFill>
          <a:srgbClr val="142F50"/>
        </a:solidFill>
      </dgm:spPr>
      <dgm:t>
        <a:bodyPr/>
        <a:lstStyle/>
        <a:p>
          <a:r>
            <a:rPr lang="ru-RU" dirty="0" smtClean="0"/>
            <a:t>Соответствие единиц измерения</a:t>
          </a:r>
          <a:endParaRPr lang="ru-RU" dirty="0"/>
        </a:p>
      </dgm:t>
    </dgm:pt>
    <dgm:pt modelId="{398C6187-DA6D-4B93-826D-E50337885991}" type="parTrans" cxnId="{D97AA2A7-0E99-4F3F-86EF-9D36B13F1288}">
      <dgm:prSet/>
      <dgm:spPr/>
      <dgm:t>
        <a:bodyPr/>
        <a:lstStyle/>
        <a:p>
          <a:endParaRPr lang="ru-RU"/>
        </a:p>
      </dgm:t>
    </dgm:pt>
    <dgm:pt modelId="{B91981FB-50F2-4382-92E2-543769ABF5F5}" type="sibTrans" cxnId="{D97AA2A7-0E99-4F3F-86EF-9D36B13F1288}">
      <dgm:prSet/>
      <dgm:spPr/>
      <dgm:t>
        <a:bodyPr/>
        <a:lstStyle/>
        <a:p>
          <a:endParaRPr lang="ru-RU"/>
        </a:p>
      </dgm:t>
    </dgm:pt>
    <dgm:pt modelId="{3DF93D4D-95CC-4A31-94E4-CEEF017D2E00}" type="pres">
      <dgm:prSet presAssocID="{08C34F64-D7E0-4D94-B157-6F80392662D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AA9800-E648-405D-A9B3-74D3DB2E064D}" type="pres">
      <dgm:prSet presAssocID="{08C34F64-D7E0-4D94-B157-6F80392662D2}" presName="ellipse" presStyleLbl="trBgShp" presStyleIdx="0" presStyleCnt="1"/>
      <dgm:spPr/>
    </dgm:pt>
    <dgm:pt modelId="{67C5B196-CAD3-422A-8B83-AB01979EC290}" type="pres">
      <dgm:prSet presAssocID="{08C34F64-D7E0-4D94-B157-6F80392662D2}" presName="arrow1" presStyleLbl="fgShp" presStyleIdx="0" presStyleCnt="1"/>
      <dgm:spPr/>
      <dgm:t>
        <a:bodyPr/>
        <a:lstStyle/>
        <a:p>
          <a:endParaRPr lang="ru-RU"/>
        </a:p>
      </dgm:t>
    </dgm:pt>
    <dgm:pt modelId="{CDE0A251-54A2-4F35-84FC-46113BE20EAB}" type="pres">
      <dgm:prSet presAssocID="{08C34F64-D7E0-4D94-B157-6F80392662D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E87DE-9EF9-4814-8043-5CD5389F367D}" type="pres">
      <dgm:prSet presAssocID="{843B83BA-139F-4FC4-A582-92C7CCFDE317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C4505-B181-4573-81C1-0DB4FB30DDCA}" type="pres">
      <dgm:prSet presAssocID="{BBFB7AB2-8F79-417D-A01C-867FA38E4FFF}" presName="item2" presStyleLbl="node1" presStyleIdx="1" presStyleCnt="3" custLinFactNeighborX="6728" custLinFactNeighborY="-130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E65B12-F029-43F4-A74D-EFEA8F962D07}" type="pres">
      <dgm:prSet presAssocID="{32F9BBCB-A7FD-4C21-919B-1C5070D36ED9}" presName="item3" presStyleLbl="node1" presStyleIdx="2" presStyleCnt="3" custLinFactNeighborX="5524" custLinFactNeighborY="-6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600F7-04A7-4E2E-A62F-932984D67047}" type="pres">
      <dgm:prSet presAssocID="{08C34F64-D7E0-4D94-B157-6F80392662D2}" presName="funnel" presStyleLbl="trAlignAcc1" presStyleIdx="0" presStyleCnt="1" custFlipVert="0" custScaleX="98841" custScaleY="102779" custLinFactNeighborX="-366" custLinFactNeighborY="-613"/>
      <dgm:spPr/>
    </dgm:pt>
  </dgm:ptLst>
  <dgm:cxnLst>
    <dgm:cxn modelId="{0B3B5A65-296A-4FE1-A66F-A7BD7897FA73}" srcId="{08C34F64-D7E0-4D94-B157-6F80392662D2}" destId="{843B83BA-139F-4FC4-A582-92C7CCFDE317}" srcOrd="1" destOrd="0" parTransId="{F7C297A1-365F-4EAA-8951-0DC59E3881D5}" sibTransId="{3CFA37A6-1F2D-4841-8844-982C95D5F961}"/>
    <dgm:cxn modelId="{71C43629-E4DE-4E6F-A77E-BECFB2769FA1}" srcId="{08C34F64-D7E0-4D94-B157-6F80392662D2}" destId="{32F9BBCB-A7FD-4C21-919B-1C5070D36ED9}" srcOrd="3" destOrd="0" parTransId="{B96B668A-E54B-4524-A823-F5AF192FCEE1}" sibTransId="{C38C4CE3-C5F3-49B4-B732-1A40008A7311}"/>
    <dgm:cxn modelId="{2C5C6ACA-E0B7-4A48-89DE-A24CD65F6C99}" type="presOf" srcId="{F10669D0-4F47-46AF-8B8C-273A6FB58096}" destId="{B2E65B12-F029-43F4-A74D-EFEA8F962D07}" srcOrd="0" destOrd="0" presId="urn:microsoft.com/office/officeart/2005/8/layout/funnel1"/>
    <dgm:cxn modelId="{9A9E2A4E-8513-4B0D-9F93-FD579676C7AC}" type="presOf" srcId="{32F9BBCB-A7FD-4C21-919B-1C5070D36ED9}" destId="{CDE0A251-54A2-4F35-84FC-46113BE20EAB}" srcOrd="0" destOrd="0" presId="urn:microsoft.com/office/officeart/2005/8/layout/funnel1"/>
    <dgm:cxn modelId="{18A6DE80-220B-4EFF-8461-55D47C13A533}" srcId="{08C34F64-D7E0-4D94-B157-6F80392662D2}" destId="{F10669D0-4F47-46AF-8B8C-273A6FB58096}" srcOrd="0" destOrd="0" parTransId="{96BF969A-A37A-4F84-8BBF-106768C1E8F3}" sibTransId="{7D9D81A4-DB8A-49CD-A352-22E495EC3556}"/>
    <dgm:cxn modelId="{24FFA5D1-A3B8-4DD4-A5A5-093CA6786152}" type="presOf" srcId="{843B83BA-139F-4FC4-A582-92C7CCFDE317}" destId="{B6DC4505-B181-4573-81C1-0DB4FB30DDCA}" srcOrd="0" destOrd="0" presId="urn:microsoft.com/office/officeart/2005/8/layout/funnel1"/>
    <dgm:cxn modelId="{3A19AB98-48AD-44E8-B629-2A74ABFE800E}" type="presOf" srcId="{BBFB7AB2-8F79-417D-A01C-867FA38E4FFF}" destId="{7B6E87DE-9EF9-4814-8043-5CD5389F367D}" srcOrd="0" destOrd="0" presId="urn:microsoft.com/office/officeart/2005/8/layout/funnel1"/>
    <dgm:cxn modelId="{D97AA2A7-0E99-4F3F-86EF-9D36B13F1288}" srcId="{08C34F64-D7E0-4D94-B157-6F80392662D2}" destId="{BBFB7AB2-8F79-417D-A01C-867FA38E4FFF}" srcOrd="2" destOrd="0" parTransId="{398C6187-DA6D-4B93-826D-E50337885991}" sibTransId="{B91981FB-50F2-4382-92E2-543769ABF5F5}"/>
    <dgm:cxn modelId="{DAC7CC23-18FC-44A0-BA44-597683C2BE01}" type="presOf" srcId="{08C34F64-D7E0-4D94-B157-6F80392662D2}" destId="{3DF93D4D-95CC-4A31-94E4-CEEF017D2E00}" srcOrd="0" destOrd="0" presId="urn:microsoft.com/office/officeart/2005/8/layout/funnel1"/>
    <dgm:cxn modelId="{65897420-3457-4943-AC26-E37D968CD774}" type="presParOf" srcId="{3DF93D4D-95CC-4A31-94E4-CEEF017D2E00}" destId="{89AA9800-E648-405D-A9B3-74D3DB2E064D}" srcOrd="0" destOrd="0" presId="urn:microsoft.com/office/officeart/2005/8/layout/funnel1"/>
    <dgm:cxn modelId="{1396D21D-ADD7-41B2-BF8A-5E512389E3E1}" type="presParOf" srcId="{3DF93D4D-95CC-4A31-94E4-CEEF017D2E00}" destId="{67C5B196-CAD3-422A-8B83-AB01979EC290}" srcOrd="1" destOrd="0" presId="urn:microsoft.com/office/officeart/2005/8/layout/funnel1"/>
    <dgm:cxn modelId="{8A804732-5ACB-45FC-BA49-FBD030468C23}" type="presParOf" srcId="{3DF93D4D-95CC-4A31-94E4-CEEF017D2E00}" destId="{CDE0A251-54A2-4F35-84FC-46113BE20EAB}" srcOrd="2" destOrd="0" presId="urn:microsoft.com/office/officeart/2005/8/layout/funnel1"/>
    <dgm:cxn modelId="{8748810A-063A-4EE0-A114-2BD7F0FAADD8}" type="presParOf" srcId="{3DF93D4D-95CC-4A31-94E4-CEEF017D2E00}" destId="{7B6E87DE-9EF9-4814-8043-5CD5389F367D}" srcOrd="3" destOrd="0" presId="urn:microsoft.com/office/officeart/2005/8/layout/funnel1"/>
    <dgm:cxn modelId="{2B92E7F5-C5EC-4B19-9364-BCC3A30017D3}" type="presParOf" srcId="{3DF93D4D-95CC-4A31-94E4-CEEF017D2E00}" destId="{B6DC4505-B181-4573-81C1-0DB4FB30DDCA}" srcOrd="4" destOrd="0" presId="urn:microsoft.com/office/officeart/2005/8/layout/funnel1"/>
    <dgm:cxn modelId="{F18C6E1F-BF6A-4233-97B9-0442E8677419}" type="presParOf" srcId="{3DF93D4D-95CC-4A31-94E4-CEEF017D2E00}" destId="{B2E65B12-F029-43F4-A74D-EFEA8F962D07}" srcOrd="5" destOrd="0" presId="urn:microsoft.com/office/officeart/2005/8/layout/funnel1"/>
    <dgm:cxn modelId="{BC426D9A-FEBD-4E37-87D7-E36E82F0473D}" type="presParOf" srcId="{3DF93D4D-95CC-4A31-94E4-CEEF017D2E00}" destId="{BAF600F7-04A7-4E2E-A62F-932984D67047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062" cy="4906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9900" y="0"/>
            <a:ext cx="2952062" cy="4906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91660-BEB7-4609-BC5C-A4270765E0D9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32834"/>
            <a:ext cx="2952062" cy="490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9900" y="9332834"/>
            <a:ext cx="2952062" cy="490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54430-B9CA-4B11-9EC9-59065DE0D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538" cy="4912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435" y="1"/>
            <a:ext cx="2952538" cy="4912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19242-A044-4203-905F-F062844D253B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736600"/>
            <a:ext cx="4910138" cy="3684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5" y="4666894"/>
            <a:ext cx="5450840" cy="4421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32081"/>
            <a:ext cx="2952538" cy="4912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435" y="9332081"/>
            <a:ext cx="2952538" cy="4912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F14DD-1F90-4DFD-975F-D0DD633656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F14DD-1F90-4DFD-975F-D0DD6336569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0F14DD-1F90-4DFD-975F-D0DD6336569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55C3-B606-4C08-8D9A-437B9EDC6CDD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26D8C-27C8-475E-AE14-1D28A4567225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349B-7FCE-4FC0-9B58-4E0EEBF0FF70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163A-9A33-40B2-923C-C5C50A192B86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D4EA-1909-42A3-ADF8-96FC15265D42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B808-F8C0-4DC1-948A-5A54844CC097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7B49C-0608-4959-B3A9-A0C4901C1DB4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1ABF-BFF6-40AF-8AD5-61A3C768E0FE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1ADC3-7E1F-4624-AC5D-92438623200B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2686C-EE84-4E8E-94DA-CA2A070ED53D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4788-8BCE-401A-AB64-ED5ACAE5AE4E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C9493-D288-488B-8DFF-DED87B74FBC2}" type="datetime1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E0732-D975-4B41-B60E-022C318888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2655897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0541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Решение задач с помощью линейных уравнений</a:t>
            </a:r>
            <a:endParaRPr lang="ru-RU" sz="6600" b="1" dirty="0">
              <a:ln w="10541" cmpd="sng">
                <a:solidFill>
                  <a:schemeClr val="tx2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5286388"/>
            <a:ext cx="4214842" cy="92391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>
                  <a:solidFill>
                    <a:schemeClr val="accent6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алгебра, 7 класс</a:t>
            </a:r>
            <a:endParaRPr lang="ru-RU" sz="4400" b="1" dirty="0">
              <a:ln w="11430">
                <a:solidFill>
                  <a:schemeClr val="accent6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292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1714512"/>
                <a:gridCol w="1214446"/>
                <a:gridCol w="3143273"/>
              </a:tblGrid>
              <a:tr h="943458"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Скорость (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v)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Расстояние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(s)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895655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Автомашина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600" b="1" i="1" dirty="0" smtClean="0">
                          <a:latin typeface="Book Antiqua" pitchFamily="18" charset="0"/>
                        </a:rPr>
                        <a:t>  км/ч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i="1" dirty="0" smtClean="0">
                          <a:latin typeface="Book Antiqua" pitchFamily="18" charset="0"/>
                        </a:rPr>
                        <a:t>3,5</a:t>
                      </a:r>
                      <a:r>
                        <a:rPr lang="ru-RU" sz="2600" b="1" i="1" baseline="0" dirty="0" smtClean="0">
                          <a:latin typeface="Book Antiqua" pitchFamily="18" charset="0"/>
                        </a:rPr>
                        <a:t> ч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600" b="1" i="1" dirty="0" smtClean="0">
                          <a:latin typeface="Book Antiqua" pitchFamily="18" charset="0"/>
                        </a:rPr>
                        <a:t>3,5х</a:t>
                      </a:r>
                      <a:r>
                        <a:rPr lang="ru-RU" sz="2600" b="1" i="1" baseline="0" dirty="0" smtClean="0">
                          <a:latin typeface="Book Antiqua" pitchFamily="18" charset="0"/>
                        </a:rPr>
                        <a:t> км, на 10 км Б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1089845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Мотоцикл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i="1" dirty="0" smtClean="0">
                          <a:latin typeface="Book Antiqua" pitchFamily="18" charset="0"/>
                        </a:rPr>
                        <a:t>х+20 км/ч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i="1" dirty="0" smtClean="0">
                          <a:latin typeface="Book Antiqua" pitchFamily="18" charset="0"/>
                        </a:rPr>
                        <a:t>2,5 ч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b="1" i="1" dirty="0" smtClean="0">
                          <a:latin typeface="Book Antiqua" pitchFamily="18" charset="0"/>
                        </a:rPr>
                        <a:t>2,5(х+20) км</a:t>
                      </a:r>
                      <a:endParaRPr lang="ru-RU" sz="26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85720" y="642918"/>
            <a:ext cx="885828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ru-RU" sz="4400" b="1" i="0" u="sng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1.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10800000">
            <a:off x="8286776" y="3643314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8251057" y="3107529"/>
            <a:ext cx="107157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643966" y="2570156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одзаголовок 2"/>
          <p:cNvSpPr txBox="1">
            <a:spLocks/>
          </p:cNvSpPr>
          <p:nvPr/>
        </p:nvSpPr>
        <p:spPr>
          <a:xfrm>
            <a:off x="0" y="4143380"/>
            <a:ext cx="914400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9A0000"/>
                </a:solidFill>
              </a:rPr>
              <a:t>3,5 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– 10 = 2,5(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+ 20)</a:t>
            </a:r>
          </a:p>
        </p:txBody>
      </p:sp>
      <p:sp>
        <p:nvSpPr>
          <p:cNvPr id="26" name="Овал 25"/>
          <p:cNvSpPr/>
          <p:nvPr/>
        </p:nvSpPr>
        <p:spPr>
          <a:xfrm>
            <a:off x="2857488" y="3286124"/>
            <a:ext cx="785818" cy="6429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071802" y="2428868"/>
            <a:ext cx="357190" cy="42862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дзаголовок 2"/>
          <p:cNvSpPr txBox="1">
            <a:spLocks/>
          </p:cNvSpPr>
          <p:nvPr/>
        </p:nvSpPr>
        <p:spPr>
          <a:xfrm>
            <a:off x="-32" y="4786322"/>
            <a:ext cx="9144000" cy="135732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CC0066"/>
                </a:solidFill>
              </a:rPr>
              <a:t>или 2,5(</a:t>
            </a:r>
            <a:r>
              <a:rPr lang="ru-RU" sz="3600" b="1" i="1" dirty="0" err="1" smtClean="0">
                <a:solidFill>
                  <a:srgbClr val="CC0066"/>
                </a:solidFill>
              </a:rPr>
              <a:t>х</a:t>
            </a:r>
            <a:r>
              <a:rPr lang="ru-RU" sz="3600" b="1" i="1" dirty="0" smtClean="0">
                <a:solidFill>
                  <a:srgbClr val="CC0066"/>
                </a:solidFill>
              </a:rPr>
              <a:t> + 20) + 10 = 3,5 </a:t>
            </a:r>
            <a:r>
              <a:rPr lang="ru-RU" sz="3600" b="1" i="1" dirty="0" err="1" smtClean="0">
                <a:solidFill>
                  <a:srgbClr val="CC0066"/>
                </a:solidFill>
              </a:rPr>
              <a:t>х</a:t>
            </a:r>
            <a:endParaRPr lang="ru-RU" sz="3600" b="1" i="1" dirty="0" smtClean="0">
              <a:solidFill>
                <a:srgbClr val="CC0066"/>
              </a:solidFill>
            </a:endParaRPr>
          </a:p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CC0066"/>
                </a:solidFill>
              </a:rPr>
              <a:t>или 3,5 </a:t>
            </a:r>
            <a:r>
              <a:rPr lang="ru-RU" sz="3600" b="1" i="1" dirty="0" err="1" smtClean="0">
                <a:solidFill>
                  <a:srgbClr val="CC0066"/>
                </a:solidFill>
              </a:rPr>
              <a:t>х</a:t>
            </a:r>
            <a:r>
              <a:rPr lang="ru-RU" sz="3600" b="1" i="1" dirty="0" smtClean="0">
                <a:solidFill>
                  <a:srgbClr val="CC0066"/>
                </a:solidFill>
              </a:rPr>
              <a:t> – 2,5(</a:t>
            </a:r>
            <a:r>
              <a:rPr lang="ru-RU" sz="3600" b="1" i="1" dirty="0" err="1" smtClean="0">
                <a:solidFill>
                  <a:srgbClr val="CC0066"/>
                </a:solidFill>
              </a:rPr>
              <a:t>х</a:t>
            </a:r>
            <a:r>
              <a:rPr lang="ru-RU" sz="3600" b="1" i="1" dirty="0" smtClean="0">
                <a:solidFill>
                  <a:srgbClr val="CC0066"/>
                </a:solidFill>
              </a:rPr>
              <a:t> + 20) = 10 </a:t>
            </a:r>
          </a:p>
          <a:p>
            <a:pPr indent="-342900" algn="ctr">
              <a:spcBef>
                <a:spcPct val="20000"/>
              </a:spcBef>
            </a:pPr>
            <a:endParaRPr lang="ru-RU" sz="3600" b="1" i="1" dirty="0" smtClean="0">
              <a:solidFill>
                <a:srgbClr val="CC0066"/>
              </a:solidFill>
            </a:endParaRPr>
          </a:p>
          <a:p>
            <a:pPr indent="-342900" algn="ctr">
              <a:spcBef>
                <a:spcPct val="20000"/>
              </a:spcBef>
            </a:pPr>
            <a:endParaRPr lang="ru-RU" sz="3600" b="1" i="1" dirty="0" smtClean="0">
              <a:solidFill>
                <a:srgbClr val="CC0066"/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Проверка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10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  <p:bldP spid="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168712"/>
          <a:ext cx="8572561" cy="3689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071702"/>
                <a:gridCol w="1500198"/>
                <a:gridCol w="2428893"/>
              </a:tblGrid>
              <a:tr h="1192063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Book Antiqua" pitchFamily="18" charset="0"/>
                        </a:rPr>
                        <a:t>Вид движения</a:t>
                      </a:r>
                      <a:endParaRPr lang="ru-RU" sz="2400" i="1" dirty="0"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Скорость (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v)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Расстояние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(s)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62424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Против течения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dirty="0" smtClean="0">
                          <a:latin typeface="Book Antiqua" pitchFamily="18" charset="0"/>
                        </a:rPr>
                        <a:t> – 1 км/ч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4 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 4(</a:t>
                      </a:r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– 1)  км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2424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По течению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dirty="0" smtClean="0">
                          <a:latin typeface="Book Antiqua" pitchFamily="18" charset="0"/>
                        </a:rPr>
                        <a:t> + 1 км/ч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3 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3(</a:t>
                      </a:r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+ 1) км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2424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Собственная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dirty="0" smtClean="0">
                          <a:latin typeface="Book Antiqua" pitchFamily="18" charset="0"/>
                        </a:rPr>
                        <a:t>  км/ч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2424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Течение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  км/ч 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Проверка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85720" y="642918"/>
            <a:ext cx="885828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 2.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5072074"/>
            <a:ext cx="914400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9A0000"/>
                </a:solidFill>
              </a:rPr>
              <a:t>4(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– 1) = 3 (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+ 10)</a:t>
            </a:r>
          </a:p>
        </p:txBody>
      </p:sp>
      <p:sp>
        <p:nvSpPr>
          <p:cNvPr id="11" name="Овал 10"/>
          <p:cNvSpPr/>
          <p:nvPr/>
        </p:nvSpPr>
        <p:spPr>
          <a:xfrm>
            <a:off x="6643702" y="2357430"/>
            <a:ext cx="1428760" cy="5715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86116" y="3714752"/>
            <a:ext cx="357190" cy="42862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11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292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500198"/>
                <a:gridCol w="3414017"/>
                <a:gridCol w="1800958"/>
              </a:tblGrid>
              <a:tr h="9462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Производительность труда</a:t>
                      </a:r>
                      <a:r>
                        <a:rPr lang="en-US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(w)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Работа</a:t>
                      </a:r>
                      <a:r>
                        <a:rPr lang="en-US" sz="24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(q)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688277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1 труба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20 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1/20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88277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2 труба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30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1/30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06133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Вместе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 </a:t>
                      </a:r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 ч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1/20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+ 1/30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1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Проверка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5720" y="642918"/>
            <a:ext cx="885828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 3.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3143240" y="4357694"/>
          <a:ext cx="3429024" cy="1428760"/>
        </p:xfrm>
        <a:graphic>
          <a:graphicData uri="http://schemas.openxmlformats.org/presentationml/2006/ole">
            <p:oleObj spid="_x0000_s5121" name="Формула" r:id="rId3" imgW="1028520" imgH="431640" progId="Equation.3">
              <p:embed/>
            </p:oleObj>
          </a:graphicData>
        </a:graphic>
      </p:graphicFrame>
      <p:sp>
        <p:nvSpPr>
          <p:cNvPr id="12" name="Овал 11"/>
          <p:cNvSpPr/>
          <p:nvPr/>
        </p:nvSpPr>
        <p:spPr>
          <a:xfrm>
            <a:off x="2571736" y="3643314"/>
            <a:ext cx="357190" cy="42862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12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328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285884"/>
                <a:gridCol w="1857388"/>
                <a:gridCol w="3857653"/>
              </a:tblGrid>
              <a:tr h="13225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Производи-тельность</a:t>
                      </a:r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труда</a:t>
                      </a:r>
                      <a:r>
                        <a:rPr lang="en-US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(w)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Работа</a:t>
                      </a:r>
                      <a:r>
                        <a:rPr lang="en-US" sz="24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(q)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912416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По плану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dirty="0" smtClean="0">
                          <a:latin typeface="Book Antiqua" pitchFamily="18" charset="0"/>
                        </a:rPr>
                        <a:t> дней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24 дет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24х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дет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1051224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По факту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err="1" smtClean="0">
                          <a:latin typeface="Book Antiqua" pitchFamily="18" charset="0"/>
                        </a:rPr>
                        <a:t>х</a:t>
                      </a:r>
                      <a:r>
                        <a:rPr lang="ru-RU" sz="2800" b="1" i="1" dirty="0" smtClean="0">
                          <a:latin typeface="Book Antiqua" pitchFamily="18" charset="0"/>
                        </a:rPr>
                        <a:t>–6 дней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latin typeface="Book Antiqua" pitchFamily="18" charset="0"/>
                        </a:rPr>
                        <a:t>39 дет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i="1" dirty="0" smtClean="0">
                          <a:latin typeface="Book Antiqua" pitchFamily="18" charset="0"/>
                        </a:rPr>
                        <a:t>39(х-6)  ,</a:t>
                      </a:r>
                      <a:r>
                        <a:rPr lang="ru-RU" sz="2800" b="1" i="1" baseline="0" dirty="0" smtClean="0">
                          <a:latin typeface="Book Antiqua" pitchFamily="18" charset="0"/>
                        </a:rPr>
                        <a:t> на 21 дет Б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 anchor="ctr" anchorCtr="1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Проверка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5720" y="642918"/>
            <a:ext cx="885828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 4.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7715272" y="3000372"/>
            <a:ext cx="107157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8285982" y="3500438"/>
            <a:ext cx="1000926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643966" y="4000504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одзаголовок 2"/>
          <p:cNvSpPr txBox="1">
            <a:spLocks/>
          </p:cNvSpPr>
          <p:nvPr/>
        </p:nvSpPr>
        <p:spPr>
          <a:xfrm>
            <a:off x="0" y="4643446"/>
            <a:ext cx="914400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9A0000"/>
                </a:solidFill>
              </a:rPr>
              <a:t>39(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– 6) – 21 = 24х</a:t>
            </a:r>
          </a:p>
        </p:txBody>
      </p:sp>
      <p:sp>
        <p:nvSpPr>
          <p:cNvPr id="19" name="Овал 18"/>
          <p:cNvSpPr/>
          <p:nvPr/>
        </p:nvSpPr>
        <p:spPr>
          <a:xfrm>
            <a:off x="5072066" y="3643314"/>
            <a:ext cx="1357322" cy="6429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13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Другие </a:t>
            </a: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типы задач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Некоторые</a:t>
            </a:r>
            <a:r>
              <a:rPr kumimoji="0" lang="ru-RU" sz="4400" b="1" i="0" u="sng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формулы: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1428728" y="3214686"/>
            <a:ext cx="3071834" cy="13573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P■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  <a:sym typeface="Wingdings 3"/>
              </a:rPr>
              <a:t> 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= 4a</a:t>
            </a:r>
          </a:p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S■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  <a:sym typeface="Wingdings 3"/>
              </a:rPr>
              <a:t> 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= a</a:t>
            </a:r>
            <a:r>
              <a:rPr lang="en-US" sz="3600" b="1" i="1" baseline="30000" dirty="0" smtClean="0">
                <a:solidFill>
                  <a:srgbClr val="000066"/>
                </a:solidFill>
                <a:latin typeface="Book Antiqua" pitchFamily="18" charset="0"/>
              </a:rPr>
              <a:t>2</a:t>
            </a:r>
          </a:p>
          <a:p>
            <a:pPr>
              <a:buNone/>
            </a:pPr>
            <a:endParaRPr lang="ru-RU" sz="3600" dirty="0">
              <a:solidFill>
                <a:srgbClr val="000066"/>
              </a:solidFill>
            </a:endParaRPr>
          </a:p>
        </p:txBody>
      </p:sp>
      <p:sp>
        <p:nvSpPr>
          <p:cNvPr id="12" name="Содержимое 6"/>
          <p:cNvSpPr>
            <a:spLocks noGrp="1"/>
          </p:cNvSpPr>
          <p:nvPr>
            <p:ph sz="half" idx="1"/>
          </p:nvPr>
        </p:nvSpPr>
        <p:spPr>
          <a:xfrm>
            <a:off x="5357818" y="1357299"/>
            <a:ext cx="3214710" cy="257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m</a:t>
            </a:r>
            <a:r>
              <a:rPr lang="en-US" sz="3600" b="1" dirty="0" smtClean="0">
                <a:solidFill>
                  <a:srgbClr val="000066"/>
                </a:solidFill>
              </a:rPr>
              <a:t> = </a:t>
            </a:r>
            <a:r>
              <a:rPr lang="en-US" sz="3600" b="1" i="1" dirty="0" smtClean="0">
                <a:solidFill>
                  <a:srgbClr val="000066"/>
                </a:solidFill>
                <a:latin typeface="Monotype Corsiva" pitchFamily="66" charset="0"/>
                <a:sym typeface="Symbol"/>
              </a:rPr>
              <a:t> </a:t>
            </a:r>
            <a:r>
              <a:rPr lang="en-US" sz="3600" b="1" dirty="0" smtClean="0">
                <a:solidFill>
                  <a:srgbClr val="000066"/>
                </a:solidFill>
              </a:rPr>
              <a:t>∙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V</a:t>
            </a:r>
            <a:r>
              <a:rPr lang="ru-RU" sz="3600" b="1" i="1" dirty="0" smtClean="0">
                <a:solidFill>
                  <a:srgbClr val="000066"/>
                </a:solidFill>
                <a:latin typeface="Book Antiqua" pitchFamily="18" charset="0"/>
              </a:rPr>
              <a:t>,</a:t>
            </a:r>
          </a:p>
          <a:p>
            <a:pPr>
              <a:buNone/>
            </a:pPr>
            <a:r>
              <a:rPr lang="en-US" sz="3600" b="1" i="1" dirty="0" smtClean="0">
                <a:latin typeface="Book Antiqua" pitchFamily="18" charset="0"/>
              </a:rPr>
              <a:t>m</a:t>
            </a:r>
            <a:r>
              <a:rPr lang="en-US" sz="3600" b="1" dirty="0" smtClean="0"/>
              <a:t> </a:t>
            </a:r>
            <a:r>
              <a:rPr lang="ru-RU" sz="3200" b="1" i="1" dirty="0" smtClean="0">
                <a:latin typeface="Book Antiqua" pitchFamily="18" charset="0"/>
              </a:rPr>
              <a:t>– масса,</a:t>
            </a:r>
          </a:p>
          <a:p>
            <a:pPr>
              <a:buFont typeface="Symbol" pitchFamily="18" charset="2"/>
              <a:buChar char="r"/>
            </a:pPr>
            <a:r>
              <a:rPr lang="ru-RU" sz="3200" b="1" i="1" dirty="0" smtClean="0">
                <a:latin typeface="Monotype Corsiva" pitchFamily="66" charset="0"/>
                <a:sym typeface="Symbol"/>
              </a:rPr>
              <a:t>- </a:t>
            </a:r>
            <a:r>
              <a:rPr lang="ru-RU" sz="3200" b="1" i="1" dirty="0" smtClean="0">
                <a:latin typeface="Book Antiqua" pitchFamily="18" charset="0"/>
                <a:sym typeface="Symbol"/>
              </a:rPr>
              <a:t>плотность,</a:t>
            </a:r>
          </a:p>
          <a:p>
            <a:pPr>
              <a:buNone/>
            </a:pPr>
            <a:r>
              <a:rPr lang="en-US" sz="3600" b="1" i="1" dirty="0" smtClean="0">
                <a:latin typeface="Book Antiqua" pitchFamily="18" charset="0"/>
              </a:rPr>
              <a:t>V</a:t>
            </a:r>
            <a:r>
              <a:rPr lang="ru-RU" sz="3600" b="1" i="1" dirty="0" smtClean="0">
                <a:latin typeface="Book Antiqua" pitchFamily="18" charset="0"/>
              </a:rPr>
              <a:t> </a:t>
            </a:r>
            <a:r>
              <a:rPr lang="ru-RU" sz="3200" b="1" i="1" dirty="0" smtClean="0">
                <a:latin typeface="Book Antiqua" pitchFamily="18" charset="0"/>
              </a:rPr>
              <a:t>- объём</a:t>
            </a:r>
            <a:endParaRPr lang="ru-RU" sz="3200" b="1" i="1" dirty="0">
              <a:latin typeface="Book Antiqua" pitchFamily="18" charset="0"/>
            </a:endParaRPr>
          </a:p>
        </p:txBody>
      </p:sp>
      <p:sp>
        <p:nvSpPr>
          <p:cNvPr id="13" name="Содержимое 6"/>
          <p:cNvSpPr>
            <a:spLocks noGrp="1"/>
          </p:cNvSpPr>
          <p:nvPr>
            <p:ph sz="half" idx="1"/>
          </p:nvPr>
        </p:nvSpPr>
        <p:spPr>
          <a:xfrm>
            <a:off x="5357818" y="4071942"/>
            <a:ext cx="3786182" cy="257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000066"/>
                </a:solidFill>
                <a:latin typeface="Book Antiqua" pitchFamily="18" charset="0"/>
              </a:rPr>
              <a:t>1% = 0,01</a:t>
            </a:r>
          </a:p>
          <a:p>
            <a:pPr>
              <a:buNone/>
            </a:pPr>
            <a:r>
              <a:rPr lang="en-US" sz="3600" b="1" i="1" dirty="0" smtClean="0">
                <a:latin typeface="Book Antiqua" pitchFamily="18" charset="0"/>
              </a:rPr>
              <a:t>a</a:t>
            </a:r>
            <a:r>
              <a:rPr lang="ru-RU" sz="3600" b="1" i="1" dirty="0" smtClean="0">
                <a:latin typeface="Book Antiqua" pitchFamily="18" charset="0"/>
              </a:rPr>
              <a:t>% от числа </a:t>
            </a:r>
            <a:r>
              <a:rPr lang="en-US" sz="3600" b="1" i="1" dirty="0" smtClean="0">
                <a:latin typeface="Book Antiqua" pitchFamily="18" charset="0"/>
              </a:rPr>
              <a:t>b =</a:t>
            </a:r>
          </a:p>
          <a:p>
            <a:pPr>
              <a:buNone/>
            </a:pPr>
            <a:r>
              <a:rPr lang="en-US" sz="3600" b="1" i="1" dirty="0" smtClean="0">
                <a:latin typeface="Book Antiqua" pitchFamily="18" charset="0"/>
              </a:rPr>
              <a:t>             = 0,01a</a:t>
            </a:r>
            <a:r>
              <a:rPr lang="en-US" sz="3600" b="1" i="1" dirty="0" smtClean="0">
                <a:latin typeface="Monotype Corsiva" pitchFamily="66" charset="0"/>
                <a:sym typeface="Symbol"/>
              </a:rPr>
              <a:t> </a:t>
            </a:r>
            <a:r>
              <a:rPr lang="en-US" sz="3600" b="1" dirty="0" smtClean="0"/>
              <a:t>∙</a:t>
            </a:r>
            <a:r>
              <a:rPr lang="en-US" sz="3600" b="1" i="1" dirty="0" smtClean="0">
                <a:latin typeface="Book Antiqua" pitchFamily="18" charset="0"/>
              </a:rPr>
              <a:t>b</a:t>
            </a:r>
            <a:endParaRPr lang="ru-RU" sz="3200" b="1" i="1" dirty="0">
              <a:latin typeface="Book Antiqua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2572530" y="3786190"/>
            <a:ext cx="4999866" cy="794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>
            <a:off x="5072066" y="3998916"/>
            <a:ext cx="4071934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928926" y="1428736"/>
            <a:ext cx="1928826" cy="1214446"/>
          </a:xfrm>
          <a:prstGeom prst="rect">
            <a:avLst/>
          </a:prstGeom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428992" y="3214686"/>
            <a:ext cx="1357322" cy="1357322"/>
          </a:xfrm>
          <a:prstGeom prst="rect">
            <a:avLst/>
          </a:prstGeom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2857488" y="5072074"/>
            <a:ext cx="2071702" cy="1143008"/>
          </a:xfrm>
          <a:prstGeom prst="triangle">
            <a:avLst>
              <a:gd name="adj" fmla="val 66297"/>
            </a:avLst>
          </a:prstGeom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>
            <a:stCxn id="23" idx="0"/>
            <a:endCxn id="23" idx="3"/>
          </p:cNvCxnSpPr>
          <p:nvPr/>
        </p:nvCxnSpPr>
        <p:spPr>
          <a:xfrm rot="16200000" flipH="1">
            <a:off x="3659460" y="5643578"/>
            <a:ext cx="1143008" cy="1588"/>
          </a:xfrm>
          <a:prstGeom prst="line">
            <a:avLst/>
          </a:prstGeom>
          <a:ln w="22225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57488" y="171448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a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43306" y="135729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b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57554" y="357187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a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0430" y="576330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a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43372" y="550070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h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1" name="Содержимое 6"/>
          <p:cNvSpPr>
            <a:spLocks noGrp="1"/>
          </p:cNvSpPr>
          <p:nvPr>
            <p:ph sz="half" idx="1"/>
          </p:nvPr>
        </p:nvSpPr>
        <p:spPr>
          <a:xfrm>
            <a:off x="71406" y="1428736"/>
            <a:ext cx="3286148" cy="13573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P▄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  <a:sym typeface="Wingdings 3"/>
              </a:rPr>
              <a:t> 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= 2(a + b)</a:t>
            </a:r>
          </a:p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S▄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  <a:sym typeface="Wingdings 3"/>
              </a:rPr>
              <a:t> </a:t>
            </a: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= </a:t>
            </a:r>
            <a:r>
              <a:rPr lang="en-US" sz="3600" b="1" i="1" dirty="0" err="1" smtClean="0">
                <a:solidFill>
                  <a:srgbClr val="000066"/>
                </a:solidFill>
                <a:latin typeface="Book Antiqua" pitchFamily="18" charset="0"/>
              </a:rPr>
              <a:t>a∙b</a:t>
            </a:r>
            <a:endParaRPr lang="en-US" sz="3600" b="1" i="1" dirty="0" smtClean="0">
              <a:solidFill>
                <a:srgbClr val="000066"/>
              </a:solidFill>
              <a:latin typeface="Book Antiqua" pitchFamily="18" charset="0"/>
            </a:endParaRPr>
          </a:p>
          <a:p>
            <a:pPr>
              <a:buNone/>
            </a:pPr>
            <a:endParaRPr lang="ru-RU" sz="3600" dirty="0">
              <a:solidFill>
                <a:srgbClr val="000066"/>
              </a:solidFill>
            </a:endParaRPr>
          </a:p>
        </p:txBody>
      </p:sp>
      <p:sp>
        <p:nvSpPr>
          <p:cNvPr id="32" name="Содержимое 6"/>
          <p:cNvSpPr>
            <a:spLocks noGrp="1"/>
          </p:cNvSpPr>
          <p:nvPr>
            <p:ph sz="half" idx="1"/>
          </p:nvPr>
        </p:nvSpPr>
        <p:spPr>
          <a:xfrm>
            <a:off x="642910" y="5072074"/>
            <a:ext cx="3071834" cy="7143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 smtClean="0">
                <a:solidFill>
                  <a:srgbClr val="000066"/>
                </a:solidFill>
                <a:latin typeface="Book Antiqua" pitchFamily="18" charset="0"/>
              </a:rPr>
              <a:t>S▲ = ah/2</a:t>
            </a:r>
            <a:endParaRPr lang="en-US" sz="3600" dirty="0" smtClean="0">
              <a:solidFill>
                <a:srgbClr val="000066"/>
              </a:solidFill>
            </a:endParaRPr>
          </a:p>
          <a:p>
            <a:pPr>
              <a:buNone/>
            </a:pPr>
            <a:endParaRPr lang="ru-RU" sz="3600" dirty="0">
              <a:solidFill>
                <a:srgbClr val="000066"/>
              </a:solidFill>
            </a:endParaRP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14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2" grpId="0"/>
      <p:bldP spid="13" grpId="0"/>
      <p:bldP spid="21" grpId="0" animBg="1"/>
      <p:bldP spid="22" grpId="0" animBg="1"/>
      <p:bldP spid="23" grpId="0" animBg="1"/>
      <p:bldP spid="31" grpId="0"/>
      <p:bldP spid="3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Другие способы оформления условия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00232" y="1142984"/>
            <a:ext cx="5286412" cy="3214710"/>
          </a:xfrm>
          <a:prstGeom prst="rect">
            <a:avLst/>
          </a:prstGeom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000232" y="2214554"/>
            <a:ext cx="642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err="1" smtClean="0">
                <a:solidFill>
                  <a:schemeClr val="bg1"/>
                </a:solidFill>
                <a:latin typeface="Book Antiqua" pitchFamily="18" charset="0"/>
              </a:rPr>
              <a:t>х</a:t>
            </a:r>
            <a:endParaRPr lang="ru-RU" sz="54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29058" y="1071546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err="1" smtClean="0">
                <a:solidFill>
                  <a:schemeClr val="bg1"/>
                </a:solidFill>
                <a:latin typeface="Book Antiqua" pitchFamily="18" charset="0"/>
              </a:rPr>
              <a:t>х</a:t>
            </a:r>
            <a:r>
              <a:rPr lang="ru-RU" sz="5400" b="1" i="1" dirty="0" smtClean="0">
                <a:solidFill>
                  <a:schemeClr val="bg1"/>
                </a:solidFill>
                <a:latin typeface="Book Antiqua" pitchFamily="18" charset="0"/>
              </a:rPr>
              <a:t> + 5</a:t>
            </a:r>
            <a:endParaRPr lang="ru-RU" sz="54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71868" y="2434232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solidFill>
                  <a:schemeClr val="bg1"/>
                </a:solidFill>
                <a:latin typeface="Book Antiqua" pitchFamily="18" charset="0"/>
              </a:rPr>
              <a:t>Р = 50</a:t>
            </a:r>
            <a:endParaRPr lang="ru-RU" sz="54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79" name="Подзаголовок 2"/>
          <p:cNvSpPr txBox="1">
            <a:spLocks/>
          </p:cNvSpPr>
          <p:nvPr/>
        </p:nvSpPr>
        <p:spPr>
          <a:xfrm>
            <a:off x="2000232" y="4572008"/>
            <a:ext cx="5286412" cy="785818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4800" b="1" i="1" dirty="0" smtClean="0">
                <a:solidFill>
                  <a:srgbClr val="9A0000"/>
                </a:solidFill>
              </a:rPr>
              <a:t>2(</a:t>
            </a:r>
            <a:r>
              <a:rPr lang="ru-RU" sz="4800" b="1" i="1" dirty="0" err="1" smtClean="0">
                <a:solidFill>
                  <a:srgbClr val="9A0000"/>
                </a:solidFill>
              </a:rPr>
              <a:t>х</a:t>
            </a:r>
            <a:r>
              <a:rPr lang="ru-RU" sz="4800" b="1" i="1" dirty="0" smtClean="0">
                <a:solidFill>
                  <a:srgbClr val="9A0000"/>
                </a:solidFill>
              </a:rPr>
              <a:t> + </a:t>
            </a:r>
            <a:r>
              <a:rPr lang="ru-RU" sz="4800" b="1" i="1" dirty="0" err="1" smtClean="0">
                <a:solidFill>
                  <a:srgbClr val="9A0000"/>
                </a:solidFill>
              </a:rPr>
              <a:t>х</a:t>
            </a:r>
            <a:r>
              <a:rPr lang="ru-RU" sz="4800" b="1" i="1" dirty="0" smtClean="0">
                <a:solidFill>
                  <a:srgbClr val="9A0000"/>
                </a:solidFill>
              </a:rPr>
              <a:t> + 5) = 50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15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500430" y="576330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latin typeface="Book Antiqua" pitchFamily="18" charset="0"/>
              </a:rPr>
              <a:t>a</a:t>
            </a:r>
            <a:endParaRPr lang="ru-RU" sz="2800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500034" y="2500306"/>
            <a:ext cx="8143932" cy="1588"/>
          </a:xfrm>
          <a:prstGeom prst="line">
            <a:avLst/>
          </a:prstGeom>
          <a:ln w="4445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00034" y="2498718"/>
            <a:ext cx="6072230" cy="1588"/>
          </a:xfrm>
          <a:prstGeom prst="line">
            <a:avLst/>
          </a:prstGeom>
          <a:ln w="4445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utoShape 3"/>
          <p:cNvSpPr>
            <a:spLocks/>
          </p:cNvSpPr>
          <p:nvPr/>
        </p:nvSpPr>
        <p:spPr bwMode="auto">
          <a:xfrm rot="5400000">
            <a:off x="3339695" y="-303636"/>
            <a:ext cx="392908" cy="6072230"/>
          </a:xfrm>
          <a:prstGeom prst="rightBrace">
            <a:avLst>
              <a:gd name="adj1" fmla="val 21345"/>
              <a:gd name="adj2" fmla="val 50000"/>
            </a:avLst>
          </a:prstGeom>
          <a:noFill/>
          <a:ln w="25400">
            <a:solidFill>
              <a:srgbClr val="CC006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AutoShape 3"/>
          <p:cNvSpPr>
            <a:spLocks/>
          </p:cNvSpPr>
          <p:nvPr/>
        </p:nvSpPr>
        <p:spPr bwMode="auto">
          <a:xfrm rot="16200000">
            <a:off x="4375547" y="-1803834"/>
            <a:ext cx="392908" cy="8143934"/>
          </a:xfrm>
          <a:prstGeom prst="rightBrace">
            <a:avLst>
              <a:gd name="adj1" fmla="val 21345"/>
              <a:gd name="adj2" fmla="val 50000"/>
            </a:avLst>
          </a:prstGeom>
          <a:noFill/>
          <a:ln w="254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58" name="Подзаголовок 2"/>
          <p:cNvSpPr txBox="1">
            <a:spLocks/>
          </p:cNvSpPr>
          <p:nvPr/>
        </p:nvSpPr>
        <p:spPr>
          <a:xfrm>
            <a:off x="428596" y="785794"/>
            <a:ext cx="642942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>
              <a:spcBef>
                <a:spcPct val="20000"/>
              </a:spcBef>
            </a:pPr>
            <a:r>
              <a:rPr lang="en-US" sz="3600" b="1" i="1" dirty="0" smtClean="0">
                <a:solidFill>
                  <a:srgbClr val="006600"/>
                </a:solidFill>
              </a:rPr>
              <a:t>v</a:t>
            </a:r>
            <a:r>
              <a:rPr lang="en-US" sz="3600" b="1" i="1" baseline="-25000" dirty="0" smtClean="0">
                <a:solidFill>
                  <a:srgbClr val="006600"/>
                </a:solidFill>
              </a:rPr>
              <a:t>1</a:t>
            </a:r>
            <a:r>
              <a:rPr lang="en-US" sz="3600" b="1" i="1" dirty="0" smtClean="0">
                <a:solidFill>
                  <a:srgbClr val="006600"/>
                </a:solidFill>
              </a:rPr>
              <a:t>=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х</a:t>
            </a:r>
            <a:r>
              <a:rPr lang="ru-RU" sz="3600" b="1" i="1" dirty="0" smtClean="0">
                <a:solidFill>
                  <a:srgbClr val="006600"/>
                </a:solidFill>
              </a:rPr>
              <a:t> км/ч,  </a:t>
            </a:r>
            <a:r>
              <a:rPr lang="en-US" sz="3600" b="1" i="1" dirty="0" smtClean="0">
                <a:solidFill>
                  <a:srgbClr val="006600"/>
                </a:solidFill>
              </a:rPr>
              <a:t>t</a:t>
            </a:r>
            <a:r>
              <a:rPr lang="en-US" sz="3600" b="1" i="1" baseline="-25000" dirty="0" smtClean="0">
                <a:solidFill>
                  <a:srgbClr val="006600"/>
                </a:solidFill>
              </a:rPr>
              <a:t>1</a:t>
            </a:r>
            <a:r>
              <a:rPr lang="en-US" sz="3600" b="1" i="1" dirty="0" smtClean="0">
                <a:solidFill>
                  <a:srgbClr val="006600"/>
                </a:solidFill>
              </a:rPr>
              <a:t>=</a:t>
            </a:r>
            <a:r>
              <a:rPr lang="ru-RU" sz="3600" b="1" i="1" dirty="0" smtClean="0">
                <a:solidFill>
                  <a:srgbClr val="006600"/>
                </a:solidFill>
              </a:rPr>
              <a:t>3,5 ч</a:t>
            </a:r>
          </a:p>
        </p:txBody>
      </p:sp>
      <p:sp>
        <p:nvSpPr>
          <p:cNvPr id="59" name="Подзаголовок 2"/>
          <p:cNvSpPr txBox="1">
            <a:spLocks/>
          </p:cNvSpPr>
          <p:nvPr/>
        </p:nvSpPr>
        <p:spPr>
          <a:xfrm>
            <a:off x="428596" y="3714752"/>
            <a:ext cx="5643602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>
              <a:spcBef>
                <a:spcPct val="20000"/>
              </a:spcBef>
            </a:pPr>
            <a:r>
              <a:rPr lang="en-US" sz="3600" b="1" i="1" dirty="0" smtClean="0">
                <a:solidFill>
                  <a:srgbClr val="CC0066"/>
                </a:solidFill>
              </a:rPr>
              <a:t>v</a:t>
            </a:r>
            <a:r>
              <a:rPr lang="en-US" sz="3600" b="1" i="1" baseline="-25000" dirty="0" smtClean="0">
                <a:solidFill>
                  <a:srgbClr val="CC0066"/>
                </a:solidFill>
              </a:rPr>
              <a:t>2</a:t>
            </a:r>
            <a:r>
              <a:rPr lang="en-US" sz="3600" b="1" i="1" dirty="0" smtClean="0">
                <a:solidFill>
                  <a:srgbClr val="CC0066"/>
                </a:solidFill>
              </a:rPr>
              <a:t>=</a:t>
            </a:r>
            <a:r>
              <a:rPr lang="ru-RU" sz="3600" b="1" i="1" dirty="0" smtClean="0">
                <a:solidFill>
                  <a:srgbClr val="CC0066"/>
                </a:solidFill>
              </a:rPr>
              <a:t>(х+20) км/ч,</a:t>
            </a:r>
            <a:r>
              <a:rPr lang="en-US" sz="3600" b="1" i="1" dirty="0" smtClean="0">
                <a:solidFill>
                  <a:srgbClr val="CC0066"/>
                </a:solidFill>
              </a:rPr>
              <a:t> t</a:t>
            </a:r>
            <a:r>
              <a:rPr lang="en-US" sz="3600" b="1" i="1" baseline="-25000" dirty="0" smtClean="0">
                <a:solidFill>
                  <a:srgbClr val="CC0066"/>
                </a:solidFill>
              </a:rPr>
              <a:t>2</a:t>
            </a:r>
            <a:r>
              <a:rPr lang="en-US" sz="3600" b="1" i="1" dirty="0" smtClean="0">
                <a:solidFill>
                  <a:srgbClr val="CC0066"/>
                </a:solidFill>
              </a:rPr>
              <a:t>=</a:t>
            </a:r>
            <a:r>
              <a:rPr lang="ru-RU" sz="3600" b="1" i="1" dirty="0" smtClean="0">
                <a:solidFill>
                  <a:srgbClr val="CC0066"/>
                </a:solidFill>
              </a:rPr>
              <a:t>  2,5 ч</a:t>
            </a:r>
          </a:p>
        </p:txBody>
      </p:sp>
      <p:sp>
        <p:nvSpPr>
          <p:cNvPr id="64" name="Подзаголовок 2"/>
          <p:cNvSpPr txBox="1">
            <a:spLocks/>
          </p:cNvSpPr>
          <p:nvPr/>
        </p:nvSpPr>
        <p:spPr>
          <a:xfrm>
            <a:off x="3357554" y="1500174"/>
            <a:ext cx="3000396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>
              <a:spcBef>
                <a:spcPct val="20000"/>
              </a:spcBef>
            </a:pPr>
            <a:r>
              <a:rPr lang="en-US" sz="3600" b="1" i="1" dirty="0" smtClean="0">
                <a:solidFill>
                  <a:srgbClr val="006600"/>
                </a:solidFill>
              </a:rPr>
              <a:t>s</a:t>
            </a:r>
            <a:r>
              <a:rPr lang="en-US" sz="3600" b="1" i="1" baseline="-25000" dirty="0" smtClean="0">
                <a:solidFill>
                  <a:srgbClr val="006600"/>
                </a:solidFill>
              </a:rPr>
              <a:t>1</a:t>
            </a:r>
            <a:r>
              <a:rPr lang="en-US" sz="3600" b="1" i="1" dirty="0" smtClean="0">
                <a:solidFill>
                  <a:srgbClr val="006600"/>
                </a:solidFill>
              </a:rPr>
              <a:t>=</a:t>
            </a:r>
            <a:r>
              <a:rPr lang="ru-RU" sz="3600" b="1" i="1" dirty="0" smtClean="0">
                <a:solidFill>
                  <a:srgbClr val="006600"/>
                </a:solidFill>
              </a:rPr>
              <a:t>3,5х  км</a:t>
            </a:r>
          </a:p>
        </p:txBody>
      </p:sp>
      <p:sp>
        <p:nvSpPr>
          <p:cNvPr id="65" name="Подзаголовок 2"/>
          <p:cNvSpPr txBox="1">
            <a:spLocks/>
          </p:cNvSpPr>
          <p:nvPr/>
        </p:nvSpPr>
        <p:spPr>
          <a:xfrm>
            <a:off x="3357554" y="2857496"/>
            <a:ext cx="3500462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>
              <a:spcBef>
                <a:spcPct val="20000"/>
              </a:spcBef>
            </a:pPr>
            <a:r>
              <a:rPr lang="en-US" sz="3600" b="1" i="1" dirty="0" smtClean="0">
                <a:solidFill>
                  <a:srgbClr val="CC0066"/>
                </a:solidFill>
              </a:rPr>
              <a:t>s</a:t>
            </a:r>
            <a:r>
              <a:rPr lang="en-US" sz="3600" b="1" i="1" baseline="-25000" dirty="0" smtClean="0">
                <a:solidFill>
                  <a:srgbClr val="CC0066"/>
                </a:solidFill>
              </a:rPr>
              <a:t>2</a:t>
            </a:r>
            <a:r>
              <a:rPr lang="en-US" sz="3600" b="1" i="1" dirty="0" smtClean="0">
                <a:solidFill>
                  <a:srgbClr val="CC0066"/>
                </a:solidFill>
              </a:rPr>
              <a:t>=</a:t>
            </a:r>
            <a:r>
              <a:rPr lang="ru-RU" sz="3600" b="1" i="1" dirty="0" smtClean="0">
                <a:solidFill>
                  <a:srgbClr val="CC0066"/>
                </a:solidFill>
              </a:rPr>
              <a:t>2,5(х+20) км</a:t>
            </a:r>
          </a:p>
        </p:txBody>
      </p:sp>
      <p:sp>
        <p:nvSpPr>
          <p:cNvPr id="66" name="Подзаголовок 2"/>
          <p:cNvSpPr txBox="1">
            <a:spLocks/>
          </p:cNvSpPr>
          <p:nvPr/>
        </p:nvSpPr>
        <p:spPr>
          <a:xfrm>
            <a:off x="7000892" y="2857496"/>
            <a:ext cx="142876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>
              <a:spcBef>
                <a:spcPct val="20000"/>
              </a:spcBef>
            </a:pPr>
            <a:r>
              <a:rPr lang="ru-RU" sz="3600" b="1" i="1" dirty="0" smtClean="0"/>
              <a:t>10 км</a:t>
            </a:r>
          </a:p>
        </p:txBody>
      </p:sp>
      <p:sp>
        <p:nvSpPr>
          <p:cNvPr id="77" name="Подзаголовок 2"/>
          <p:cNvSpPr txBox="1">
            <a:spLocks/>
          </p:cNvSpPr>
          <p:nvPr/>
        </p:nvSpPr>
        <p:spPr>
          <a:xfrm>
            <a:off x="1428728" y="4929198"/>
            <a:ext cx="6357982" cy="1143008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4800" b="1" i="1" dirty="0" smtClean="0">
                <a:solidFill>
                  <a:srgbClr val="9A0000"/>
                </a:solidFill>
              </a:rPr>
              <a:t>2,5(</a:t>
            </a:r>
            <a:r>
              <a:rPr lang="ru-RU" sz="4800" b="1" i="1" dirty="0" err="1" smtClean="0">
                <a:solidFill>
                  <a:srgbClr val="9A0000"/>
                </a:solidFill>
              </a:rPr>
              <a:t>х</a:t>
            </a:r>
            <a:r>
              <a:rPr lang="ru-RU" sz="4800" b="1" i="1" dirty="0" smtClean="0">
                <a:solidFill>
                  <a:srgbClr val="9A0000"/>
                </a:solidFill>
              </a:rPr>
              <a:t> + 20) + 10 = 3,5 </a:t>
            </a:r>
            <a:r>
              <a:rPr lang="ru-RU" sz="4800" b="1" i="1" dirty="0" err="1" smtClean="0">
                <a:solidFill>
                  <a:srgbClr val="9A0000"/>
                </a:solidFill>
              </a:rPr>
              <a:t>х</a:t>
            </a:r>
            <a:endParaRPr lang="ru-RU" sz="4800" b="1" i="1" dirty="0" smtClean="0">
              <a:solidFill>
                <a:srgbClr val="9A0000"/>
              </a:solidFill>
            </a:endParaRPr>
          </a:p>
        </p:txBody>
      </p:sp>
      <p:sp>
        <p:nvSpPr>
          <p:cNvPr id="78" name="AutoShape 3"/>
          <p:cNvSpPr>
            <a:spLocks/>
          </p:cNvSpPr>
          <p:nvPr/>
        </p:nvSpPr>
        <p:spPr bwMode="auto">
          <a:xfrm rot="5400000">
            <a:off x="7429520" y="1714488"/>
            <a:ext cx="357190" cy="2071702"/>
          </a:xfrm>
          <a:prstGeom prst="rightBrace">
            <a:avLst>
              <a:gd name="adj1" fmla="val 2134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3" name="Picture 2" descr="C:\Documents and Settings\учитель\Коллекции\Подборка\00234683.gif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flipH="1">
            <a:off x="428596" y="2786058"/>
            <a:ext cx="1000132" cy="1004886"/>
          </a:xfrm>
          <a:prstGeom prst="rect">
            <a:avLst/>
          </a:prstGeom>
          <a:noFill/>
        </p:spPr>
      </p:pic>
      <p:pic>
        <p:nvPicPr>
          <p:cNvPr id="24" name="Picture 3" descr="C:\Documents and Settings\учитель\Коллекции\Подборка\0023621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27068"/>
            <a:ext cx="1500198" cy="735097"/>
          </a:xfrm>
          <a:prstGeom prst="rect">
            <a:avLst/>
          </a:prstGeom>
          <a:noFill/>
        </p:spPr>
      </p:pic>
      <p:sp>
        <p:nvSpPr>
          <p:cNvPr id="25" name="Заголовок 1"/>
          <p:cNvSpPr txBox="1">
            <a:spLocks/>
          </p:cNvSpPr>
          <p:nvPr/>
        </p:nvSpPr>
        <p:spPr>
          <a:xfrm>
            <a:off x="7429520" y="714356"/>
            <a:ext cx="128588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ru-RU" sz="4400" b="1" i="0" u="sng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1.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Другие способы оформления условия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0800000">
            <a:off x="0" y="4643446"/>
            <a:ext cx="9144000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16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одержимое 4"/>
          <p:cNvGraphicFramePr>
            <a:graphicFrameLocks/>
          </p:cNvGraphicFramePr>
          <p:nvPr/>
        </p:nvGraphicFramePr>
        <p:xfrm>
          <a:off x="142844" y="3714752"/>
          <a:ext cx="8858312" cy="1895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4857784"/>
              </a:tblGrid>
              <a:tr h="571504"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1324055"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Подзаголовок 2"/>
          <p:cNvSpPr txBox="1">
            <a:spLocks/>
          </p:cNvSpPr>
          <p:nvPr/>
        </p:nvSpPr>
        <p:spPr>
          <a:xfrm>
            <a:off x="214282" y="571480"/>
            <a:ext cx="8715436" cy="3000396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just">
              <a:spcBef>
                <a:spcPct val="20000"/>
              </a:spcBef>
            </a:pPr>
            <a:r>
              <a:rPr lang="ru-RU" sz="3200" b="1" i="1" dirty="0" smtClean="0"/>
              <a:t>В первом мешке в 2 раза больше муки, чем во втором. Когда из первого мешка взяли 30 кг муки, а во второй добавили 5 кг, то во втором стало муки в 1,5 раза больше, чем в первом. Сколько килограммов муки в двух мешках первоначально?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AutoShape 3"/>
          <p:cNvSpPr>
            <a:spLocks/>
          </p:cNvSpPr>
          <p:nvPr/>
        </p:nvSpPr>
        <p:spPr bwMode="auto">
          <a:xfrm>
            <a:off x="3214678" y="4357694"/>
            <a:ext cx="285752" cy="928694"/>
          </a:xfrm>
          <a:prstGeom prst="rightBrace">
            <a:avLst>
              <a:gd name="adj1" fmla="val 21345"/>
              <a:gd name="adj2" fmla="val 50000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 useBgFill="1">
        <p:nvSpPr>
          <p:cNvPr id="8" name="Овал 7"/>
          <p:cNvSpPr/>
          <p:nvPr/>
        </p:nvSpPr>
        <p:spPr>
          <a:xfrm>
            <a:off x="3571868" y="4429132"/>
            <a:ext cx="428628" cy="7858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?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10800000">
            <a:off x="6215074" y="4643446"/>
            <a:ext cx="2714644" cy="158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8644760" y="4928404"/>
            <a:ext cx="571504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 flipV="1">
            <a:off x="8715404" y="5214948"/>
            <a:ext cx="214314" cy="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дзаголовок 2"/>
          <p:cNvSpPr txBox="1">
            <a:spLocks/>
          </p:cNvSpPr>
          <p:nvPr/>
        </p:nvSpPr>
        <p:spPr>
          <a:xfrm>
            <a:off x="285720" y="3714752"/>
            <a:ext cx="8715436" cy="178595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just">
              <a:spcBef>
                <a:spcPct val="20000"/>
              </a:spcBef>
            </a:pPr>
            <a:r>
              <a:rPr lang="en-US" sz="3200" b="1" i="1" dirty="0" smtClean="0"/>
              <a:t>                     </a:t>
            </a:r>
            <a:r>
              <a:rPr lang="ru-RU" sz="3200" b="1" i="1" dirty="0" smtClean="0"/>
              <a:t>       </a:t>
            </a:r>
          </a:p>
          <a:p>
            <a:pPr indent="-342900" algn="just">
              <a:spcBef>
                <a:spcPct val="20000"/>
              </a:spcBef>
            </a:pPr>
            <a:r>
              <a:rPr lang="ru-RU" sz="3200" b="1" i="1" dirty="0" smtClean="0"/>
              <a:t>                     2х кг     </a:t>
            </a:r>
            <a:r>
              <a:rPr lang="en-US" sz="3200" b="1" i="1" dirty="0" smtClean="0"/>
              <a:t>      </a:t>
            </a:r>
            <a:r>
              <a:rPr lang="ru-RU" sz="3200" b="1" i="1" dirty="0" smtClean="0"/>
              <a:t> 2х - 30 (кг)</a:t>
            </a:r>
            <a:endParaRPr lang="en-US" sz="3200" b="1" i="1" dirty="0" smtClean="0"/>
          </a:p>
          <a:p>
            <a:pPr indent="-342900" algn="just">
              <a:spcBef>
                <a:spcPct val="20000"/>
              </a:spcBef>
            </a:pPr>
            <a:r>
              <a:rPr lang="ru-RU" sz="3200" b="1" i="1" dirty="0" smtClean="0"/>
              <a:t>                     </a:t>
            </a:r>
            <a:r>
              <a:rPr lang="ru-RU" sz="3200" b="1" i="1" dirty="0" err="1" smtClean="0"/>
              <a:t>х</a:t>
            </a:r>
            <a:r>
              <a:rPr lang="ru-RU" sz="3200" b="1" i="1" dirty="0" smtClean="0"/>
              <a:t> кг       </a:t>
            </a:r>
            <a:r>
              <a:rPr lang="en-US" sz="3200" b="1" i="1" dirty="0" smtClean="0"/>
              <a:t>      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х</a:t>
            </a:r>
            <a:r>
              <a:rPr lang="ru-RU" sz="3200" b="1" i="1" dirty="0" smtClean="0"/>
              <a:t> + 5 (кг);  </a:t>
            </a:r>
            <a:r>
              <a:rPr lang="ru-RU" sz="3200" b="1" i="1" dirty="0" smtClean="0">
                <a:latin typeface="Arial Narrow" pitchFamily="34" charset="0"/>
              </a:rPr>
              <a:t>в 1,5 раза </a:t>
            </a:r>
            <a:r>
              <a:rPr lang="en-US" sz="3200" b="1" i="1" dirty="0" smtClean="0">
                <a:latin typeface="Arial Narrow" pitchFamily="34" charset="0"/>
              </a:rPr>
              <a:t>&gt;</a:t>
            </a:r>
            <a:r>
              <a:rPr lang="ru-RU" sz="3200" b="1" i="1" dirty="0" smtClean="0">
                <a:latin typeface="Arial Narrow" pitchFamily="34" charset="0"/>
              </a:rPr>
              <a:t>, чем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0" y="5643578"/>
            <a:ext cx="914400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solidFill>
                  <a:srgbClr val="9A0000"/>
                </a:solidFill>
              </a:rPr>
              <a:t>1,5 (2х – 30) = </a:t>
            </a:r>
            <a:r>
              <a:rPr lang="ru-RU" sz="3600" b="1" i="1" dirty="0" err="1" smtClean="0">
                <a:solidFill>
                  <a:srgbClr val="9A0000"/>
                </a:solidFill>
              </a:rPr>
              <a:t>х</a:t>
            </a:r>
            <a:r>
              <a:rPr lang="ru-RU" sz="3600" b="1" i="1" dirty="0" smtClean="0">
                <a:solidFill>
                  <a:srgbClr val="9A0000"/>
                </a:solidFill>
              </a:rPr>
              <a:t> + 5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Решите  задачу  № 5:</a:t>
            </a: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6215074" y="6215058"/>
            <a:ext cx="2928926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ctr">
              <a:spcBef>
                <a:spcPct val="20000"/>
              </a:spcBef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ОТВЕТ:  75 кг</a:t>
            </a: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214282" y="3714752"/>
            <a:ext cx="8715436" cy="178595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-342900" algn="just">
              <a:spcBef>
                <a:spcPct val="20000"/>
              </a:spcBef>
            </a:pPr>
            <a:r>
              <a:rPr lang="en-US" sz="3200" b="1" i="1" dirty="0" smtClean="0"/>
              <a:t>                     </a:t>
            </a:r>
            <a:r>
              <a:rPr lang="ru-RU" sz="3200" b="1" i="1" dirty="0" smtClean="0"/>
              <a:t>было </a:t>
            </a:r>
            <a:r>
              <a:rPr lang="en-US" sz="3200" b="1" i="1" dirty="0" smtClean="0"/>
              <a:t>                        c</a:t>
            </a:r>
            <a:r>
              <a:rPr lang="ru-RU" sz="3200" b="1" i="1" dirty="0" smtClean="0"/>
              <a:t>тало</a:t>
            </a:r>
          </a:p>
          <a:p>
            <a:pPr indent="-342900" algn="just">
              <a:spcBef>
                <a:spcPct val="20000"/>
              </a:spcBef>
            </a:pPr>
            <a:r>
              <a:rPr lang="en-US" sz="3200" b="1" i="1" dirty="0" smtClean="0"/>
              <a:t>I</a:t>
            </a:r>
            <a:r>
              <a:rPr lang="ru-RU" sz="3200" b="1" i="1" dirty="0" smtClean="0"/>
              <a:t>  мешок – </a:t>
            </a:r>
            <a:endParaRPr lang="en-US" sz="3200" b="1" i="1" dirty="0" smtClean="0"/>
          </a:p>
          <a:p>
            <a:pPr indent="-342900" algn="just">
              <a:spcBef>
                <a:spcPct val="20000"/>
              </a:spcBef>
            </a:pPr>
            <a:r>
              <a:rPr lang="en-US" sz="3200" b="1" i="1" dirty="0" smtClean="0"/>
              <a:t>II</a:t>
            </a:r>
            <a:r>
              <a:rPr lang="ru-RU" sz="3200" b="1" i="1" dirty="0" smtClean="0"/>
              <a:t> мешок – </a:t>
            </a:r>
            <a:endParaRPr lang="ru-RU" sz="3200" b="1" i="1" dirty="0" smtClean="0">
              <a:latin typeface="Arial Narrow" pitchFamily="34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17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  <p:bldP spid="8" grpId="0" animBg="1"/>
      <p:bldP spid="10" grpId="0" uiExpand="1" build="p"/>
      <p:bldP spid="11" grpId="0" build="p"/>
      <p:bldP spid="16" grpId="0" build="p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2000232" y="214290"/>
            <a:ext cx="5214974" cy="38576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СПАСИБО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ЗА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УРОК!</a:t>
            </a:r>
            <a:endParaRPr lang="ru-RU" sz="3600" kern="10" spc="0" dirty="0">
              <a:ln w="9525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4643446"/>
            <a:ext cx="78581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СПИСОК ЛИТЕРАТУРЫ: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Мордкович А.Г. Алгебра. 7 класс. Учебник для учащихся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общеобразовательных учреждений. – М.: Мнемозина, 2008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г.</a:t>
            </a:r>
          </a:p>
          <a:p>
            <a:pPr marL="228600" lvl="0" indent="-2286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Крамор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В.С., Повторяем и систематизируем школьный курс алгебры и начал анализа. – М.: Просвещение, 1990 г.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rPr>
              <a:t> </a:t>
            </a:r>
          </a:p>
          <a:p>
            <a:pPr marL="228600" lvl="0" indent="-2286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600" b="1" dirty="0" smtClean="0">
                <a:latin typeface="Bookman Old Style" pitchFamily="18" charset="0"/>
                <a:cs typeface="Arial" pitchFamily="34" charset="0"/>
              </a:rPr>
              <a:t>Использовались иллюстрации с сайта </a:t>
            </a:r>
            <a:r>
              <a:rPr lang="en-US" sz="1600" b="1" dirty="0" smtClean="0">
                <a:latin typeface="Bookman Old Style" pitchFamily="18" charset="0"/>
              </a:rPr>
              <a:t>http://office.microsoft.com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034" y="4058671"/>
            <a:ext cx="78581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Презентация создана учителем МОУ «СОШ № 1 города Билибино Чукотского АО» Шрамковой Ольгой Геннадиевной.</a:t>
            </a:r>
            <a:endParaRPr kumimoji="0" lang="ru-RU" sz="1600" b="1" i="0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18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981717"/>
          <a:ext cx="2714612" cy="3447415"/>
        </p:xfrm>
        <a:graphic>
          <a:graphicData uri="http://schemas.openxmlformats.org/drawingml/2006/table">
            <a:tbl>
              <a:tblPr/>
              <a:tblGrid>
                <a:gridCol w="1500165"/>
                <a:gridCol w="640636"/>
                <a:gridCol w="573811"/>
              </a:tblGrid>
              <a:tr h="251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Уравнение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Корень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00FF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Буква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–9x – 56 = 5x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40 – 12x = 20 – 11x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 – 8x = 2 – 9x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63 – 8n = n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15x – 12 = 8 </a:t>
                      </a:r>
                      <a:r>
                        <a:rPr lang="ru-RU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+ 10</a:t>
                      </a: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–10y – 64 = –6y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25 – 9y = 5y + 11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8 – 5n = 10 – 4n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357554" y="981717"/>
          <a:ext cx="2643206" cy="3447415"/>
        </p:xfrm>
        <a:graphic>
          <a:graphicData uri="http://schemas.openxmlformats.org/drawingml/2006/table">
            <a:tbl>
              <a:tblPr/>
              <a:tblGrid>
                <a:gridCol w="1428759"/>
                <a:gridCol w="655730"/>
                <a:gridCol w="558717"/>
              </a:tblGrid>
              <a:tr h="251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Уравнение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Корень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00FF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Буква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–9x – 56 = 5x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40 – 12x = 20 – 11x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 – 8x = 2 – 9x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63 – 8n = 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15x – 12 = 8 </a:t>
                      </a:r>
                      <a:r>
                        <a:rPr lang="ru-RU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+ 10</a:t>
                      </a: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–10y – 64 = –6y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25 – 9y = 5y + 11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8 – 5n = 10 – 4n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357950" y="1000108"/>
          <a:ext cx="2622896" cy="3447415"/>
        </p:xfrm>
        <a:graphic>
          <a:graphicData uri="http://schemas.openxmlformats.org/drawingml/2006/table">
            <a:tbl>
              <a:tblPr/>
              <a:tblGrid>
                <a:gridCol w="1408451"/>
                <a:gridCol w="660021"/>
                <a:gridCol w="554424"/>
              </a:tblGrid>
              <a:tr h="251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Уравнение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Корень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00FF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Буква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–9x – 56 = 5x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40 – 12x = 20 – 11x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 – 8x = 2 – 9x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63 – 8n = n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15x – 12 = 8 </a:t>
                      </a:r>
                      <a:r>
                        <a:rPr lang="ru-RU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+ 10</a:t>
                      </a:r>
                      <a:r>
                        <a:rPr lang="en-US" sz="1100" b="1" i="1" dirty="0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x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–10y – 64 = –6y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25 – 9y = 5y + 11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>
                          <a:solidFill>
                            <a:srgbClr val="000000"/>
                          </a:solidFill>
                          <a:latin typeface="Franklin Gothic Book"/>
                          <a:ea typeface="Times New Roman"/>
                          <a:cs typeface="Times New Roman"/>
                        </a:rPr>
                        <a:t>8 – 5n = 10 – 4n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4572008"/>
          <a:ext cx="2714643" cy="1424305"/>
        </p:xfrm>
        <a:graphic>
          <a:graphicData uri="http://schemas.openxmlformats.org/drawingml/2006/table">
            <a:tbl>
              <a:tblPr/>
              <a:tblGrid>
                <a:gridCol w="836693"/>
                <a:gridCol w="469027"/>
                <a:gridCol w="469948"/>
                <a:gridCol w="469027"/>
                <a:gridCol w="469948"/>
              </a:tblGrid>
              <a:tr h="35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357554" y="4572008"/>
          <a:ext cx="2643207" cy="1428761"/>
        </p:xfrm>
        <a:graphic>
          <a:graphicData uri="http://schemas.openxmlformats.org/drawingml/2006/table">
            <a:tbl>
              <a:tblPr/>
              <a:tblGrid>
                <a:gridCol w="865500"/>
                <a:gridCol w="455627"/>
                <a:gridCol w="436563"/>
                <a:gridCol w="455627"/>
                <a:gridCol w="429890"/>
              </a:tblGrid>
              <a:tr h="3411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357950" y="4572008"/>
          <a:ext cx="2643206" cy="1424310"/>
        </p:xfrm>
        <a:graphic>
          <a:graphicData uri="http://schemas.openxmlformats.org/drawingml/2006/table">
            <a:tbl>
              <a:tblPr/>
              <a:tblGrid>
                <a:gridCol w="831376"/>
                <a:gridCol w="418888"/>
                <a:gridCol w="424377"/>
                <a:gridCol w="418888"/>
                <a:gridCol w="549677"/>
              </a:tblGrid>
              <a:tr h="33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Корень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Буква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285720" y="642918"/>
            <a:ext cx="2714644" cy="2857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1 ряд</a:t>
            </a:r>
            <a:endParaRPr kumimoji="0" lang="ru-RU" sz="2000" b="1" i="0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357554" y="642918"/>
            <a:ext cx="2714644" cy="2857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2 ряд</a:t>
            </a:r>
            <a:endParaRPr kumimoji="0" lang="ru-RU" sz="2000" b="1" i="0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286512" y="642918"/>
            <a:ext cx="2714644" cy="2857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3 ряд</a:t>
            </a:r>
            <a:endParaRPr kumimoji="0" lang="ru-RU" sz="2000" b="1" i="0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392480" y="3464322"/>
            <a:ext cx="5500726" cy="794"/>
          </a:xfrm>
          <a:prstGeom prst="line">
            <a:avLst/>
          </a:prstGeom>
          <a:ln w="3492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464711" y="3464719"/>
            <a:ext cx="5500726" cy="1588"/>
          </a:xfrm>
          <a:prstGeom prst="line">
            <a:avLst/>
          </a:prstGeom>
          <a:ln w="3492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/>
        </p:nvSpPr>
        <p:spPr>
          <a:xfrm>
            <a:off x="457200" y="71438"/>
            <a:ext cx="5043494" cy="642918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УСТНАЯ РАБОТА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4286248" y="71414"/>
            <a:ext cx="4686304" cy="64294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800080"/>
                </a:solidFill>
                <a:latin typeface="+mj-lt"/>
                <a:ea typeface="+mj-ea"/>
                <a:cs typeface="+mj-cs"/>
              </a:rPr>
              <a:t>ПРОВЕРЬТЕ!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1538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-13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00232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1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71604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-2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29652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19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01024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-2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72396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40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43768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1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71604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7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00298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4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20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00694" y="45598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-5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43438" y="45598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5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72066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-10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14810" y="45720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-20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71538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-4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00298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-16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72396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5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71538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Т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001024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-4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429652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6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72066" y="52742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-2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43768" y="528638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14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00694" y="52742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-36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43438" y="52742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3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14810" y="52742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A0000"/>
                </a:solidFill>
                <a:latin typeface="Book Antiqua" pitchFamily="18" charset="0"/>
              </a:rPr>
              <a:t>4</a:t>
            </a:r>
            <a:endParaRPr lang="ru-RU" b="1" dirty="0">
              <a:solidFill>
                <a:srgbClr val="9A0000"/>
              </a:solidFill>
              <a:latin typeface="Book Antiqua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29652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О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571604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Л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71538" y="56314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И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71670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А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001024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Э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001024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П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572396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А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43768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К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358214" y="491705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НЕН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500298" y="56435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Р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71604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Е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071670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Н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572396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Т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500298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Г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43768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С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500694" y="56314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М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072066" y="56314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О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643438" y="56314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Ф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214810" y="56314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А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500694" y="491705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Р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072066" y="491705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И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643438" y="491705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Л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214810" y="491705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00CC"/>
                </a:solidFill>
                <a:latin typeface="Book Antiqua" pitchFamily="18" charset="0"/>
              </a:rPr>
              <a:t>Г</a:t>
            </a:r>
            <a:endParaRPr lang="ru-RU" b="1" dirty="0">
              <a:solidFill>
                <a:srgbClr val="0000CC"/>
              </a:solidFill>
              <a:latin typeface="Book Antiqua" pitchFamily="18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214282" y="5286388"/>
            <a:ext cx="285752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286480" y="5286388"/>
            <a:ext cx="2786114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3286116" y="5286388"/>
            <a:ext cx="2786082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2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39593E-6 L 0.14965 -0.63991 " pathEditMode="relative" ptsTypes="AA">
                                      <p:cBhvr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0.08785 -0.59167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" y="-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0.04149 -0.4766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-23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1372 -0.4245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-2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81221E-6 L 0.14965 -0.41952 " pathEditMode="relative" ptsTypes="AA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6531E-6 L 0.08663 -0.36702 " pathEditMode="relative" ptsTypes="AA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0.09618 -0.36111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-18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03316 -0.30903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11841E-6 L -0.00538 -0.30828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154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0684 -0.25648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00538 -0.34977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17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-0.0684 -0.29769 " pathEditMode="relative" rAng="0" ptsTypes="AA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5717E-6 L 0.03941 -0.2937 " pathEditMode="relative" ptsTypes="AA"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77521E-7 L -0.0158 -0.24121 " pathEditMode="relative" ptsTypes="AA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09618 -0.23426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-117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0.03316 -0.18218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022E-16 L 0.09097 -0.52731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-26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0.02014 -0.47523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0.0441 -0.57894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-29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02673 -0.52685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022E-16 L 0.13785 -0.42222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1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0.06702 -0.37199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-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0.13785 -0.46343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32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06702 -0.41134 " pathEditMode="relative" rAng="0" ptsTypes="AA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-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022E-16 L -0.00278 -0.30671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5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-0.07361 -0.25463 " pathEditMode="relative" rAng="0" ptsTypes="AA">
                                      <p:cBhvr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-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022E-16 L 0.0441 -0.24375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-12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02673 -0.19352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0.09097 -0.29537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-148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0.02014 -0.24328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-0.00278 -0.2324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16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-0.07361 -0.18032 " pathEditMode="relative" rAng="0" ptsTypes="AA">
                                      <p:cBhvr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4652 -0.52916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265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1632 -0.47708 " pathEditMode="relative" rAng="0" ptsTypes="AA">
                                      <p:cBhvr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0.14166 -0.57755 " pathEditMode="relative" ptsTypes="AA">
                                      <p:cBhvr>
                                        <p:cTn id="10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0.07743 -0.52871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14027 -0.41366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-207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7743 -0.36158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4652 -0.46528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233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01632 -0.4132 " pathEditMode="relative" rAng="0" ptsTypes="AA">
                                      <p:cBhvr>
                                        <p:cTn id="1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0035 -0.40232 " pathEditMode="relative" rAng="0" ptsTypes="AA">
                                      <p:cBhvr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06319 -0.35024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0365 -0.24375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2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6319 -0.19352 " pathEditMode="relative" rAng="0" ptsTypes="AA">
                                      <p:cBhvr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0.0934 -0.18264 " pathEditMode="relative" rAng="0" ptsTypes="AA">
                                      <p:cBhvr>
                                        <p:cTn id="12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91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0.0316 -0.13658 " pathEditMode="relative" ptsTypes="AA">
                                      <p:cBhvr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5.92593E-6 L 0.09444 -0.23102 " pathEditMode="relative" ptsTypes="AA">
                                      <p:cBhvr>
                                        <p:cTn id="1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0.03056 -0.18218 " pathEditMode="relative" rAng="0" ptsTypes="AA">
                                      <p:cBhvr>
                                        <p:cTn id="1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1" grpId="0"/>
      <p:bldP spid="22" grpId="0"/>
      <p:bldP spid="24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714488"/>
            <a:ext cx="4357718" cy="15001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>
                <a:latin typeface="Arial Narrow" pitchFamily="34" charset="0"/>
              </a:rPr>
              <a:t>(7х  + 1) – (6х + 3)= 5</a:t>
            </a:r>
          </a:p>
          <a:p>
            <a:pPr>
              <a:buNone/>
            </a:pPr>
            <a:r>
              <a:rPr lang="ru-RU" sz="3600" b="1" dirty="0" smtClean="0">
                <a:latin typeface="Arial Narrow" pitchFamily="34" charset="0"/>
              </a:rPr>
              <a:t>7х + 1 – 6х + 3 = 5</a:t>
            </a:r>
            <a:endParaRPr lang="ru-RU" sz="3600" b="1" dirty="0">
              <a:latin typeface="Arial Narrow" pitchFamily="34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85752" y="1714488"/>
            <a:ext cx="4286248" cy="1643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(7х  + 1) – (6х + 3)=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7х + 1 – 6х – 3 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latin typeface="Arial Narrow" pitchFamily="34" charset="0"/>
              </a:rPr>
              <a:t>7х – 6х = 5 + 1 – 3 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85720" y="1714488"/>
            <a:ext cx="4500594" cy="1643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(7х  + 1) – (6х + 3)=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7х + 1 – 6х – 3 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latin typeface="Arial Narrow" pitchFamily="34" charset="0"/>
              </a:rPr>
              <a:t>7х – 6х = 5 – 1 + 3 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1714488"/>
            <a:ext cx="4214842" cy="2571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(7х  + 1) – (6х + 3)=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7х + 1 – 6х – 3 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latin typeface="Arial Narrow" pitchFamily="34" charset="0"/>
              </a:rPr>
              <a:t>7х – 6х = 5 – 1 + 3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8 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85720" y="1714488"/>
            <a:ext cx="4214842" cy="2571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(7х  + 1) – (6х + 3)=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7х + 1 – 6х – 3 =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smtClean="0">
                <a:latin typeface="Arial Narrow" pitchFamily="34" charset="0"/>
              </a:rPr>
              <a:t>7х – 6х = 5 – 1 + 3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7 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85720" y="857232"/>
            <a:ext cx="4214842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а)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4214810" y="857232"/>
            <a:ext cx="4429156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б)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4143372" y="1714488"/>
            <a:ext cx="5072098" cy="4000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0,7(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– 4) = 0,6(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+ 9)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2,8 = 0,6х + 5,4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0,6х = 5,4 – 6,7 + 2,8 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0,1х = 1,5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0,1 : 1,5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1,5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1643041" y="3429001"/>
            <a:ext cx="4929224" cy="71438"/>
          </a:xfrm>
          <a:prstGeom prst="line">
            <a:avLst/>
          </a:prstGeom>
          <a:ln w="50800" cap="rnd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одержимое 2"/>
          <p:cNvSpPr txBox="1">
            <a:spLocks/>
          </p:cNvSpPr>
          <p:nvPr/>
        </p:nvSpPr>
        <p:spPr>
          <a:xfrm>
            <a:off x="4143372" y="1714488"/>
            <a:ext cx="5072098" cy="4000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0,7(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– 4) = 0,6(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+ 9)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–0,28 = 0,6х +0,54 –6,7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4143372" y="1714488"/>
            <a:ext cx="5072098" cy="20717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0,7(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– 4) = 0,6(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+ 9)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2,8 = 0,6х + 5,4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0,6х = 5,4 + 6,7 + 2,8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4143372" y="1714488"/>
            <a:ext cx="5072098" cy="4000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0,7(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– 4) = 0,6(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х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 + 9)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2,8 = 0,6х + 5,4 – 6,7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0,7х – 0,6х = 5,4 – 6,7 + 2,8 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smtClean="0">
                <a:latin typeface="Arial Narrow" pitchFamily="34" charset="0"/>
              </a:rPr>
              <a:t>0,1х = 1,5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1,5 : 0,1</a:t>
            </a:r>
          </a:p>
          <a:p>
            <a:pPr marL="342900" indent="-342900">
              <a:spcBef>
                <a:spcPct val="20000"/>
              </a:spcBef>
            </a:pPr>
            <a:r>
              <a:rPr lang="ru-RU" sz="3600" b="1" dirty="0" err="1" smtClean="0">
                <a:latin typeface="Arial Narrow" pitchFamily="34" charset="0"/>
              </a:rPr>
              <a:t>х</a:t>
            </a:r>
            <a:r>
              <a:rPr lang="ru-RU" sz="3600" b="1" dirty="0" smtClean="0">
                <a:latin typeface="Arial Narrow" pitchFamily="34" charset="0"/>
              </a:rPr>
              <a:t> = 15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Найди</a:t>
            </a:r>
            <a:r>
              <a:rPr lang="ru-RU" b="1" u="sng" dirty="0" smtClean="0">
                <a:solidFill>
                  <a:srgbClr val="C00000"/>
                </a:solidFill>
              </a:rPr>
              <a:t> ОШИБКУ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3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6" grpId="0"/>
      <p:bldP spid="6" grpId="1"/>
      <p:bldP spid="7" grpId="0"/>
      <p:bldP spid="7" grpId="1"/>
      <p:bldP spid="8" grpId="0"/>
      <p:bldP spid="9" grpId="0"/>
      <p:bldP spid="11" grpId="0"/>
      <p:bldP spid="11" grpId="1"/>
      <p:bldP spid="16" grpId="1"/>
      <p:bldP spid="17" grpId="0"/>
      <p:bldP spid="17" grpId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00034" y="1571612"/>
            <a:ext cx="4714908" cy="4786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30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4400" b="1" i="0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Составление математической модели</a:t>
            </a:r>
            <a:r>
              <a:rPr kumimoji="0" lang="ru-RU" sz="4400" b="1" i="0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задачи.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30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4400" b="1" baseline="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Работа с составленной математической моделью.</a:t>
            </a:r>
          </a:p>
          <a:p>
            <a:pPr marL="742950" marR="0" lvl="0" indent="-7429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30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4400" b="1" i="0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Ответ на вопрос задачи.</a:t>
            </a:r>
            <a:endParaRPr kumimoji="0" lang="ru-RU" sz="4400" b="1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5072066" cy="1428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этапы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решения текстовой задачи:</a:t>
            </a:r>
            <a:endParaRPr kumimoji="0" lang="ru-RU" sz="3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4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86182" y="474673"/>
          <a:ext cx="642942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6650901" y="4786322"/>
            <a:ext cx="707181" cy="452596"/>
          </a:xfrm>
          <a:prstGeom prst="down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143636" y="5357826"/>
            <a:ext cx="1785950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ответ</a:t>
            </a:r>
            <a:endParaRPr kumimoji="0" lang="ru-RU" sz="3200" b="1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242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2500330"/>
                <a:gridCol w="2428892"/>
                <a:gridCol w="2571769"/>
              </a:tblGrid>
              <a:tr h="989480"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Скорость (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v)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Расстояние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(s)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719706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latin typeface="Book Antiqua" pitchFamily="18" charset="0"/>
                        </a:rPr>
                        <a:t>I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19706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latin typeface="Book Antiqua" pitchFamily="18" charset="0"/>
                        </a:rPr>
                        <a:t>II</a:t>
                      </a:r>
                      <a:endParaRPr lang="ru-RU" sz="28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8" name="Подзаголовок 2"/>
          <p:cNvSpPr txBox="1">
            <a:spLocks/>
          </p:cNvSpPr>
          <p:nvPr/>
        </p:nvSpPr>
        <p:spPr>
          <a:xfrm>
            <a:off x="214282" y="3857628"/>
            <a:ext cx="8715436" cy="24289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b="1" i="1" dirty="0" smtClean="0"/>
              <a:t>Основные соотношения:</a:t>
            </a:r>
          </a:p>
          <a:p>
            <a:pPr marL="355600" indent="-355600">
              <a:spcBef>
                <a:spcPct val="20000"/>
              </a:spcBef>
              <a:buAutoNum type="arabicParenR"/>
            </a:pPr>
            <a:r>
              <a:rPr lang="ru-RU" sz="2600" b="1" i="1" dirty="0" smtClean="0">
                <a:latin typeface="Book Antiqua" pitchFamily="18" charset="0"/>
              </a:rPr>
              <a:t>Единицы измерения должны соответствовать друг другу: </a:t>
            </a:r>
            <a:r>
              <a:rPr lang="ru-RU" sz="2600" b="1" i="1" dirty="0" smtClean="0">
                <a:solidFill>
                  <a:srgbClr val="006600"/>
                </a:solidFill>
                <a:latin typeface="Book Antiqua" pitchFamily="18" charset="0"/>
              </a:rPr>
              <a:t>м/с, с, м </a:t>
            </a:r>
            <a:r>
              <a:rPr lang="ru-RU" sz="2600" b="1" i="1" dirty="0" smtClean="0">
                <a:latin typeface="Book Antiqua" pitchFamily="18" charset="0"/>
              </a:rPr>
              <a:t>; </a:t>
            </a:r>
            <a:r>
              <a:rPr lang="ru-RU" sz="2600" b="1" i="1" dirty="0" smtClean="0">
                <a:solidFill>
                  <a:srgbClr val="800080"/>
                </a:solidFill>
                <a:latin typeface="Book Antiqua" pitchFamily="18" charset="0"/>
              </a:rPr>
              <a:t>км/ч, ч, км</a:t>
            </a:r>
            <a:r>
              <a:rPr lang="ru-RU" sz="2600" b="1" i="1" dirty="0" smtClean="0">
                <a:latin typeface="Book Antiqua" pitchFamily="18" charset="0"/>
              </a:rPr>
              <a:t>. </a:t>
            </a:r>
          </a:p>
          <a:p>
            <a:pPr marL="723900" indent="-368300">
              <a:spcBef>
                <a:spcPct val="20000"/>
              </a:spcBef>
              <a:buBlip>
                <a:blip r:embed="rId2"/>
              </a:buBlip>
            </a:pPr>
            <a:r>
              <a:rPr lang="ru-RU" sz="2600" b="1" i="1" dirty="0" smtClean="0">
                <a:latin typeface="Book Antiqua" pitchFamily="18" charset="0"/>
              </a:rPr>
              <a:t>Например, перевод минут в часы: а мин = а/60 ч </a:t>
            </a:r>
            <a:r>
              <a:rPr lang="ru-RU" sz="2600" b="1" i="1" dirty="0" smtClean="0">
                <a:solidFill>
                  <a:srgbClr val="FF0000"/>
                </a:solidFill>
                <a:latin typeface="Book Antiqua" pitchFamily="18" charset="0"/>
              </a:rPr>
              <a:t>!</a:t>
            </a:r>
          </a:p>
          <a:p>
            <a:pPr marL="355600" indent="-35560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2) </a:t>
            </a:r>
            <a:r>
              <a:rPr lang="en-US" sz="2600" b="1" i="1" dirty="0" smtClean="0">
                <a:latin typeface="Book Antiqua" pitchFamily="18" charset="0"/>
              </a:rPr>
              <a:t>v </a:t>
            </a:r>
            <a:r>
              <a:rPr lang="ru-RU" sz="2600" b="1" i="1" dirty="0" smtClean="0">
                <a:latin typeface="Book Antiqua" pitchFamily="18" charset="0"/>
              </a:rPr>
              <a:t>×</a:t>
            </a:r>
            <a:r>
              <a:rPr lang="en-US" sz="2600" b="1" i="1" dirty="0" smtClean="0">
                <a:latin typeface="Book Antiqua" pitchFamily="18" charset="0"/>
              </a:rPr>
              <a:t> t = s </a:t>
            </a:r>
            <a:r>
              <a:rPr lang="en-US" sz="2600" b="1" i="1" dirty="0" smtClean="0">
                <a:latin typeface="Book Antiqua" pitchFamily="18" charset="0"/>
                <a:sym typeface="Symbol"/>
              </a:rPr>
              <a:t></a:t>
            </a:r>
            <a:r>
              <a:rPr lang="en-US" sz="2600" b="1" i="1" dirty="0" smtClean="0">
                <a:latin typeface="Book Antiqua" pitchFamily="18" charset="0"/>
              </a:rPr>
              <a:t> </a:t>
            </a:r>
            <a:r>
              <a:rPr lang="ru-RU" sz="2600" b="1" i="1" dirty="0" smtClean="0">
                <a:latin typeface="Book Antiqua" pitchFamily="18" charset="0"/>
              </a:rPr>
              <a:t> </a:t>
            </a:r>
            <a:r>
              <a:rPr lang="en-US" sz="2600" b="1" i="1" dirty="0" smtClean="0">
                <a:latin typeface="Book Antiqua" pitchFamily="18" charset="0"/>
              </a:rPr>
              <a:t>t = s </a:t>
            </a:r>
            <a:r>
              <a:rPr lang="ru-RU" sz="2600" b="1" i="1" dirty="0" smtClean="0">
                <a:latin typeface="Book Antiqua" pitchFamily="18" charset="0"/>
              </a:rPr>
              <a:t>/</a:t>
            </a:r>
            <a:r>
              <a:rPr lang="en-US" sz="2600" b="1" i="1" dirty="0" smtClean="0">
                <a:latin typeface="Book Antiqua" pitchFamily="18" charset="0"/>
              </a:rPr>
              <a:t> v </a:t>
            </a:r>
            <a:r>
              <a:rPr lang="ru-RU" sz="2600" b="1" i="1" dirty="0" smtClean="0">
                <a:latin typeface="Book Antiqua" pitchFamily="18" charset="0"/>
              </a:rPr>
              <a:t>,  </a:t>
            </a:r>
            <a:r>
              <a:rPr lang="en-US" sz="2600" b="1" i="1" dirty="0" smtClean="0">
                <a:latin typeface="Book Antiqua" pitchFamily="18" charset="0"/>
              </a:rPr>
              <a:t>v = s </a:t>
            </a:r>
            <a:r>
              <a:rPr lang="ru-RU" sz="2600" b="1" i="1" dirty="0" smtClean="0">
                <a:latin typeface="Book Antiqua" pitchFamily="18" charset="0"/>
              </a:rPr>
              <a:t>/</a:t>
            </a:r>
            <a:r>
              <a:rPr lang="en-US" sz="2600" b="1" i="1" dirty="0" smtClean="0">
                <a:latin typeface="Book Antiqua" pitchFamily="18" charset="0"/>
              </a:rPr>
              <a:t> t</a:t>
            </a:r>
            <a:endParaRPr lang="ru-RU" sz="2600" b="1" i="1" dirty="0" smtClean="0">
              <a:latin typeface="Book Antiqua" pitchFamily="18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85720" y="1142984"/>
            <a:ext cx="857256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Автомашина за 3,5 ч проехала на 10 км больше, чем мотоцикл за 2,5 ч. Скорость мотоцикла на 20 км/ч больше, чем скорость автомашины. Найдите скорость автомашины и скорость мотоцикла.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Задачи «о движении»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типы задач: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5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217" grpId="0"/>
      <p:bldP spid="9217" grpId="1"/>
      <p:bldP spid="6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168711"/>
          <a:ext cx="8572561" cy="2974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071702"/>
                <a:gridCol w="1500198"/>
                <a:gridCol w="2428893"/>
              </a:tblGrid>
              <a:tr h="98948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Book Antiqua" pitchFamily="18" charset="0"/>
                        </a:rPr>
                        <a:t>Вид движения</a:t>
                      </a:r>
                      <a:endParaRPr lang="ru-RU" sz="2400" i="1" dirty="0"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Скорость (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v)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Расстояние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(s)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484991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По течению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Против течения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Собственная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latin typeface="Book Antiqua" pitchFamily="18" charset="0"/>
                        </a:rPr>
                        <a:t>Течение</a:t>
                      </a:r>
                      <a:endParaRPr lang="ru-RU" sz="20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8" name="Подзаголовок 2"/>
          <p:cNvSpPr txBox="1">
            <a:spLocks/>
          </p:cNvSpPr>
          <p:nvPr/>
        </p:nvSpPr>
        <p:spPr>
          <a:xfrm>
            <a:off x="214282" y="4286256"/>
            <a:ext cx="8715436" cy="20002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b="1" i="1" dirty="0" smtClean="0"/>
              <a:t>Основные соотношения:</a:t>
            </a:r>
          </a:p>
          <a:p>
            <a:pPr marL="514350" indent="-51435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1) и 2) – такие же</a:t>
            </a:r>
          </a:p>
          <a:p>
            <a:pPr marL="514350" indent="-51435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3) </a:t>
            </a:r>
            <a:r>
              <a:rPr lang="en-US" sz="2600" b="1" i="1" dirty="0" smtClean="0">
                <a:latin typeface="Book Antiqua" pitchFamily="18" charset="0"/>
              </a:rPr>
              <a:t>v</a:t>
            </a:r>
            <a:r>
              <a:rPr lang="ru-RU" sz="2600" b="1" i="1" dirty="0" smtClean="0">
                <a:latin typeface="Book Antiqua" pitchFamily="18" charset="0"/>
              </a:rPr>
              <a:t>(по течению) = </a:t>
            </a:r>
            <a:r>
              <a:rPr lang="en-US" sz="2600" b="1" i="1" dirty="0" smtClean="0">
                <a:latin typeface="Book Antiqua" pitchFamily="18" charset="0"/>
              </a:rPr>
              <a:t> v</a:t>
            </a:r>
            <a:r>
              <a:rPr lang="ru-RU" sz="2600" b="1" i="1" dirty="0" smtClean="0">
                <a:latin typeface="Book Antiqua" pitchFamily="18" charset="0"/>
              </a:rPr>
              <a:t>(собственная) + </a:t>
            </a:r>
            <a:r>
              <a:rPr lang="en-US" sz="2600" b="1" i="1" dirty="0" smtClean="0">
                <a:latin typeface="Book Antiqua" pitchFamily="18" charset="0"/>
              </a:rPr>
              <a:t>v</a:t>
            </a:r>
            <a:r>
              <a:rPr lang="ru-RU" sz="2600" b="1" i="1" dirty="0" smtClean="0">
                <a:latin typeface="Book Antiqua" pitchFamily="18" charset="0"/>
              </a:rPr>
              <a:t>(течения)</a:t>
            </a:r>
          </a:p>
          <a:p>
            <a:pPr marL="514350" indent="-51435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    </a:t>
            </a:r>
            <a:r>
              <a:rPr lang="en-US" sz="2600" b="1" i="1" dirty="0" smtClean="0">
                <a:latin typeface="Book Antiqua" pitchFamily="18" charset="0"/>
              </a:rPr>
              <a:t>v</a:t>
            </a:r>
            <a:r>
              <a:rPr lang="ru-RU" sz="2600" b="1" i="1" dirty="0" smtClean="0">
                <a:latin typeface="Book Antiqua" pitchFamily="18" charset="0"/>
              </a:rPr>
              <a:t>(против течения) = </a:t>
            </a:r>
            <a:r>
              <a:rPr lang="en-US" sz="2600" b="1" i="1" dirty="0" smtClean="0">
                <a:latin typeface="Book Antiqua" pitchFamily="18" charset="0"/>
              </a:rPr>
              <a:t> v</a:t>
            </a:r>
            <a:r>
              <a:rPr lang="ru-RU" sz="2600" b="1" i="1" dirty="0" smtClean="0">
                <a:latin typeface="Book Antiqua" pitchFamily="18" charset="0"/>
              </a:rPr>
              <a:t>(собственная) – </a:t>
            </a:r>
            <a:r>
              <a:rPr lang="en-US" sz="2600" b="1" i="1" dirty="0" smtClean="0">
                <a:latin typeface="Book Antiqua" pitchFamily="18" charset="0"/>
              </a:rPr>
              <a:t>v</a:t>
            </a:r>
            <a:r>
              <a:rPr lang="ru-RU" sz="2600" b="1" i="1" dirty="0" smtClean="0">
                <a:latin typeface="Book Antiqua" pitchFamily="18" charset="0"/>
              </a:rPr>
              <a:t>(течения)</a:t>
            </a:r>
          </a:p>
          <a:p>
            <a:pPr marL="514350" indent="-514350">
              <a:spcBef>
                <a:spcPct val="20000"/>
              </a:spcBef>
            </a:pPr>
            <a:endParaRPr lang="ru-RU" sz="2600" b="1" i="1" dirty="0" smtClean="0">
              <a:latin typeface="Book Antiqu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типы задач: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Задачи «о движении по реке»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85720" y="1071546"/>
            <a:ext cx="85725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RU" sz="2800" b="1" dirty="0" smtClean="0">
                <a:latin typeface="Bookman Old Style" pitchFamily="18" charset="0"/>
              </a:rPr>
              <a:t>Лодка проплыла от одной пристани до другой против течения реки за 4 ч. Обратный путь занял у нее 3 ч. Скорость течения реки 1 км/ч. Найдите собственную скорость лодки и расстояние между пристанями.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857488" y="2143116"/>
            <a:ext cx="2000264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solidFill>
                  <a:srgbClr val="000066"/>
                </a:solidFill>
                <a:latin typeface="Book Antiqua" pitchFamily="18" charset="0"/>
                <a:ea typeface="+mj-ea"/>
                <a:cs typeface="+mj-cs"/>
              </a:rPr>
              <a:t>Х + У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Х – У</a:t>
            </a:r>
            <a:endParaRPr kumimoji="0" lang="ru-RU" sz="3200" b="1" i="0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2857488" y="3143248"/>
            <a:ext cx="2000264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baseline="0" dirty="0" smtClean="0">
                <a:solidFill>
                  <a:srgbClr val="000066"/>
                </a:solidFill>
                <a:latin typeface="Book Antiqua" pitchFamily="18" charset="0"/>
                <a:ea typeface="+mj-ea"/>
                <a:cs typeface="+mj-cs"/>
              </a:rPr>
              <a:t>Х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У</a:t>
            </a:r>
            <a:endParaRPr kumimoji="0" lang="ru-RU" sz="3200" b="1" i="0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6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1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2547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500198"/>
                <a:gridCol w="3414017"/>
                <a:gridCol w="1800958"/>
              </a:tblGrid>
              <a:tr h="7858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Производительность труда</a:t>
                      </a:r>
                      <a:r>
                        <a:rPr lang="en-US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(w)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Работа</a:t>
                      </a:r>
                      <a:r>
                        <a:rPr lang="en-US" sz="24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(q)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598586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1 работник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98586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2 работник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27146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Вместе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Подзаголовок 2"/>
          <p:cNvSpPr txBox="1">
            <a:spLocks/>
          </p:cNvSpPr>
          <p:nvPr/>
        </p:nvSpPr>
        <p:spPr>
          <a:xfrm>
            <a:off x="214282" y="3857628"/>
            <a:ext cx="8715436" cy="24289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b="1" i="1" dirty="0" smtClean="0"/>
              <a:t>Основные соотношения:</a:t>
            </a:r>
          </a:p>
          <a:p>
            <a:pPr marL="355600" indent="-355600">
              <a:spcBef>
                <a:spcPct val="20000"/>
              </a:spcBef>
              <a:buAutoNum type="arabicParenR"/>
            </a:pPr>
            <a:r>
              <a:rPr lang="ru-RU" sz="2600" b="1" i="1" dirty="0" smtClean="0">
                <a:latin typeface="Book Antiqua" pitchFamily="18" charset="0"/>
              </a:rPr>
              <a:t>Единицы измерения времени – любые (одинаковые!)</a:t>
            </a:r>
          </a:p>
          <a:p>
            <a:pPr marL="355600" indent="-355600">
              <a:spcBef>
                <a:spcPct val="20000"/>
              </a:spcBef>
              <a:buAutoNum type="arabicParenR"/>
            </a:pPr>
            <a:r>
              <a:rPr lang="en-US" sz="2600" b="1" i="1" dirty="0" smtClean="0">
                <a:latin typeface="Book Antiqua" pitchFamily="18" charset="0"/>
              </a:rPr>
              <a:t>t </a:t>
            </a:r>
            <a:r>
              <a:rPr lang="ru-RU" sz="2600" b="1" i="1" dirty="0" smtClean="0">
                <a:latin typeface="Book Antiqua" pitchFamily="18" charset="0"/>
              </a:rPr>
              <a:t>×</a:t>
            </a:r>
            <a:r>
              <a:rPr lang="en-US" sz="2600" b="1" i="1" dirty="0" smtClean="0">
                <a:latin typeface="Book Antiqua" pitchFamily="18" charset="0"/>
              </a:rPr>
              <a:t> w = q </a:t>
            </a:r>
            <a:r>
              <a:rPr lang="en-US" sz="2600" b="1" i="1" dirty="0" smtClean="0">
                <a:latin typeface="Book Antiqua" pitchFamily="18" charset="0"/>
                <a:sym typeface="Symbol"/>
              </a:rPr>
              <a:t></a:t>
            </a:r>
            <a:r>
              <a:rPr lang="en-US" sz="2600" b="1" i="1" dirty="0" smtClean="0">
                <a:latin typeface="Book Antiqua" pitchFamily="18" charset="0"/>
              </a:rPr>
              <a:t> </a:t>
            </a:r>
            <a:r>
              <a:rPr lang="ru-RU" sz="2600" b="1" i="1" dirty="0" smtClean="0">
                <a:latin typeface="Book Antiqua" pitchFamily="18" charset="0"/>
              </a:rPr>
              <a:t> </a:t>
            </a:r>
            <a:r>
              <a:rPr lang="en-US" sz="2600" b="1" i="1" dirty="0" smtClean="0">
                <a:latin typeface="Book Antiqua" pitchFamily="18" charset="0"/>
              </a:rPr>
              <a:t>t = q </a:t>
            </a:r>
            <a:r>
              <a:rPr lang="ru-RU" sz="2600" b="1" i="1" dirty="0" smtClean="0">
                <a:latin typeface="Book Antiqua" pitchFamily="18" charset="0"/>
              </a:rPr>
              <a:t>/</a:t>
            </a:r>
            <a:r>
              <a:rPr lang="en-US" sz="2600" b="1" i="1" dirty="0" smtClean="0">
                <a:latin typeface="Book Antiqua" pitchFamily="18" charset="0"/>
              </a:rPr>
              <a:t> w </a:t>
            </a:r>
            <a:r>
              <a:rPr lang="ru-RU" sz="2600" b="1" i="1" dirty="0" smtClean="0">
                <a:latin typeface="Book Antiqua" pitchFamily="18" charset="0"/>
              </a:rPr>
              <a:t>,  </a:t>
            </a:r>
            <a:r>
              <a:rPr lang="en-US" sz="2600" b="1" i="1" dirty="0" smtClean="0">
                <a:latin typeface="Book Antiqua" pitchFamily="18" charset="0"/>
              </a:rPr>
              <a:t>w = q </a:t>
            </a:r>
            <a:r>
              <a:rPr lang="ru-RU" sz="2600" b="1" i="1" dirty="0" smtClean="0">
                <a:latin typeface="Book Antiqua" pitchFamily="18" charset="0"/>
              </a:rPr>
              <a:t>/</a:t>
            </a:r>
            <a:r>
              <a:rPr lang="en-US" sz="2600" b="1" i="1" dirty="0" smtClean="0">
                <a:latin typeface="Book Antiqua" pitchFamily="18" charset="0"/>
              </a:rPr>
              <a:t> t</a:t>
            </a:r>
            <a:endParaRPr lang="ru-RU" sz="2600" b="1" i="1" dirty="0" smtClean="0">
              <a:latin typeface="Book Antiqua" pitchFamily="18" charset="0"/>
            </a:endParaRPr>
          </a:p>
          <a:p>
            <a:pPr marL="355600" indent="-355600">
              <a:spcBef>
                <a:spcPct val="20000"/>
              </a:spcBef>
              <a:buAutoNum type="arabicParenR"/>
            </a:pPr>
            <a:r>
              <a:rPr lang="en-US" sz="2600" b="1" i="1" dirty="0" smtClean="0">
                <a:latin typeface="Book Antiqua" pitchFamily="18" charset="0"/>
              </a:rPr>
              <a:t>w</a:t>
            </a:r>
            <a:r>
              <a:rPr lang="ru-RU" sz="2600" b="1" i="1" dirty="0" smtClean="0">
                <a:latin typeface="Book Antiqua" pitchFamily="18" charset="0"/>
              </a:rPr>
              <a:t>(</a:t>
            </a:r>
            <a:r>
              <a:rPr lang="en-US" sz="2600" b="1" i="1" dirty="0" smtClean="0">
                <a:latin typeface="Book Antiqua" pitchFamily="18" charset="0"/>
              </a:rPr>
              <a:t>1</a:t>
            </a:r>
            <a:r>
              <a:rPr lang="ru-RU" sz="2600" b="1" i="1" dirty="0" smtClean="0">
                <a:latin typeface="Book Antiqua" pitchFamily="18" charset="0"/>
              </a:rPr>
              <a:t>)</a:t>
            </a:r>
            <a:r>
              <a:rPr lang="en-US" sz="2600" b="1" i="1" dirty="0" smtClean="0">
                <a:latin typeface="Book Antiqua" pitchFamily="18" charset="0"/>
              </a:rPr>
              <a:t> + w</a:t>
            </a:r>
            <a:r>
              <a:rPr lang="ru-RU" sz="2600" b="1" i="1" dirty="0" smtClean="0">
                <a:latin typeface="Book Antiqua" pitchFamily="18" charset="0"/>
              </a:rPr>
              <a:t>(</a:t>
            </a:r>
            <a:r>
              <a:rPr lang="en-US" sz="2600" b="1" i="1" dirty="0" smtClean="0">
                <a:latin typeface="Book Antiqua" pitchFamily="18" charset="0"/>
              </a:rPr>
              <a:t>2</a:t>
            </a:r>
            <a:r>
              <a:rPr lang="ru-RU" sz="2600" b="1" i="1" dirty="0" smtClean="0">
                <a:latin typeface="Book Antiqua" pitchFamily="18" charset="0"/>
              </a:rPr>
              <a:t>)</a:t>
            </a:r>
            <a:r>
              <a:rPr lang="en-US" sz="2600" b="1" i="1" dirty="0" smtClean="0">
                <a:latin typeface="Book Antiqua" pitchFamily="18" charset="0"/>
              </a:rPr>
              <a:t> </a:t>
            </a:r>
            <a:r>
              <a:rPr lang="ru-RU" sz="2600" b="1" i="1" dirty="0" smtClean="0">
                <a:latin typeface="Book Antiqua" pitchFamily="18" charset="0"/>
              </a:rPr>
              <a:t>= </a:t>
            </a:r>
            <a:r>
              <a:rPr lang="en-US" sz="2600" b="1" i="1" dirty="0" smtClean="0">
                <a:latin typeface="Book Antiqua" pitchFamily="18" charset="0"/>
              </a:rPr>
              <a:t>w</a:t>
            </a:r>
            <a:r>
              <a:rPr lang="ru-RU" sz="2600" b="1" i="1" dirty="0" smtClean="0">
                <a:latin typeface="Book Antiqua" pitchFamily="18" charset="0"/>
              </a:rPr>
              <a:t>(Вместе)</a:t>
            </a:r>
          </a:p>
          <a:p>
            <a:pPr marL="355600" indent="-355600">
              <a:spcBef>
                <a:spcPct val="20000"/>
              </a:spcBef>
              <a:buAutoNum type="arabicParenR"/>
            </a:pPr>
            <a:r>
              <a:rPr lang="ru-RU" sz="2600" b="1" i="1" u="sng" dirty="0" smtClean="0">
                <a:latin typeface="Book Antiqua" pitchFamily="18" charset="0"/>
              </a:rPr>
              <a:t>Вся</a:t>
            </a:r>
            <a:r>
              <a:rPr lang="ru-RU" sz="2600" b="1" i="1" dirty="0" smtClean="0">
                <a:latin typeface="Book Antiqua" pitchFamily="18" charset="0"/>
              </a:rPr>
              <a:t> работа = 1 или 100%.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типы задач: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Задачи «о </a:t>
            </a:r>
            <a:r>
              <a:rPr lang="ru-RU" sz="3600" b="1" u="sng" dirty="0" smtClean="0">
                <a:solidFill>
                  <a:srgbClr val="002060"/>
                </a:solidFill>
              </a:rPr>
              <a:t>совместной работе</a:t>
            </a:r>
            <a:r>
              <a:rPr kumimoji="0" lang="ru-RU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36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1142984"/>
            <a:ext cx="85011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Bookman Old Style" pitchFamily="18" charset="0"/>
              </a:rPr>
              <a:t>Через первую трубу бассейн можно заполнить за 20 ч, а через вторую - за 30 ч. За сколько часов наполнится бассейн через обе эти трубы?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7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14422"/>
          <a:ext cx="8572561" cy="242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500198"/>
                <a:gridCol w="3414017"/>
                <a:gridCol w="1800958"/>
              </a:tblGrid>
              <a:tr h="7858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/>
                          <a:latin typeface="Book Antiqua" pitchFamily="18" charset="0"/>
                        </a:rPr>
                        <a:t>Время</a:t>
                      </a:r>
                      <a:r>
                        <a:rPr lang="en-US" sz="2400" i="1" dirty="0" smtClean="0">
                          <a:effectLst/>
                          <a:latin typeface="Book Antiqua" pitchFamily="18" charset="0"/>
                        </a:rPr>
                        <a:t> (t)</a:t>
                      </a:r>
                      <a:endParaRPr lang="ru-RU" sz="2400" i="1" dirty="0">
                        <a:effectLst/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Производительность труда</a:t>
                      </a:r>
                      <a:r>
                        <a:rPr lang="en-US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(w)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Работа</a:t>
                      </a:r>
                      <a:r>
                        <a:rPr lang="en-US" sz="24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 Antiqua" pitchFamily="18" charset="0"/>
                        </a:rPr>
                        <a:t> (q)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 Antiqua" pitchFamily="18" charset="0"/>
                      </a:endParaRPr>
                    </a:p>
                  </a:txBody>
                  <a:tcPr anchor="ctr" anchorCtr="1"/>
                </a:tc>
              </a:tr>
              <a:tr h="820114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По плану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ru-RU" sz="2200" b="1" i="1" dirty="0" smtClean="0">
                          <a:latin typeface="Book Antiqua" pitchFamily="18" charset="0"/>
                        </a:rPr>
                        <a:t>По факту</a:t>
                      </a:r>
                      <a:endParaRPr lang="ru-RU" sz="2200" b="1" i="1" dirty="0">
                        <a:latin typeface="Book Antiqua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6" name="Подзаголовок 2"/>
          <p:cNvSpPr txBox="1">
            <a:spLocks/>
          </p:cNvSpPr>
          <p:nvPr/>
        </p:nvSpPr>
        <p:spPr>
          <a:xfrm>
            <a:off x="214282" y="3857628"/>
            <a:ext cx="8715436" cy="24289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 b="1" i="1" dirty="0" smtClean="0"/>
              <a:t>Основные соотношения:</a:t>
            </a:r>
          </a:p>
          <a:p>
            <a:pPr marL="355600" indent="-35560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1) и 2) – такие же</a:t>
            </a:r>
          </a:p>
          <a:p>
            <a:pPr marL="355600" indent="-355600">
              <a:spcBef>
                <a:spcPct val="20000"/>
              </a:spcBef>
            </a:pPr>
            <a:r>
              <a:rPr lang="ru-RU" sz="2600" b="1" i="1" dirty="0" smtClean="0">
                <a:latin typeface="Book Antiqua" pitchFamily="18" charset="0"/>
              </a:rPr>
              <a:t>3) Единицы измерения работы – шт. (количество единиц продукции)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типы задач: 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Задачи «о планировании»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1142984"/>
            <a:ext cx="850112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latin typeface="Bookman Old Style" pitchFamily="18" charset="0"/>
              </a:rPr>
              <a:t>Чтобы выполнить задание в срок, токарь должен был изготавливать по 24 детали в день. Однако он ежедневно </a:t>
            </a:r>
            <a:r>
              <a:rPr lang="ru-RU" sz="2800" b="1" dirty="0" err="1" smtClean="0">
                <a:latin typeface="Bookman Old Style" pitchFamily="18" charset="0"/>
              </a:rPr>
              <a:t>перевыпол-нял</a:t>
            </a:r>
            <a:r>
              <a:rPr lang="ru-RU" sz="2800" b="1" dirty="0" smtClean="0">
                <a:latin typeface="Bookman Old Style" pitchFamily="18" charset="0"/>
              </a:rPr>
              <a:t> норму на 15 деталей сверх плана и уже за 6 дней до срока изготовил 21 деталь сверх плана. Сколько деталей изготовил токарь?</a:t>
            </a:r>
            <a:endParaRPr lang="ru-RU" sz="2800" b="1" dirty="0">
              <a:latin typeface="Bookman Old Style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8</a:t>
            </a:fld>
            <a:endParaRPr lang="ru-RU" b="1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71438"/>
            <a:ext cx="9144000" cy="642918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u="sng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ПРАКТИЧЕСКАЯ РАБОТА</a:t>
            </a:r>
            <a:endParaRPr kumimoji="0" lang="ru-RU" sz="4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1928794" y="857232"/>
            <a:ext cx="5483225" cy="4949825"/>
            <a:chOff x="1170" y="585"/>
            <a:chExt cx="3454" cy="311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1170" y="585"/>
              <a:ext cx="3454" cy="3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3767" y="3438"/>
              <a:ext cx="792" cy="224"/>
            </a:xfrm>
            <a:custGeom>
              <a:avLst/>
              <a:gdLst/>
              <a:ahLst/>
              <a:cxnLst>
                <a:cxn ang="0">
                  <a:pos x="2183" y="1115"/>
                </a:cxn>
                <a:cxn ang="0">
                  <a:pos x="2477" y="1101"/>
                </a:cxn>
                <a:cxn ang="0">
                  <a:pos x="2752" y="1074"/>
                </a:cxn>
                <a:cxn ang="0">
                  <a:pos x="3009" y="1038"/>
                </a:cxn>
                <a:cxn ang="0">
                  <a:pos x="3242" y="991"/>
                </a:cxn>
                <a:cxn ang="0">
                  <a:pos x="3448" y="935"/>
                </a:cxn>
                <a:cxn ang="0">
                  <a:pos x="3624" y="872"/>
                </a:cxn>
                <a:cxn ang="0">
                  <a:pos x="3768" y="802"/>
                </a:cxn>
                <a:cxn ang="0">
                  <a:pos x="3874" y="725"/>
                </a:cxn>
                <a:cxn ang="0">
                  <a:pos x="3941" y="644"/>
                </a:cxn>
                <a:cxn ang="0">
                  <a:pos x="3963" y="559"/>
                </a:cxn>
                <a:cxn ang="0">
                  <a:pos x="3941" y="474"/>
                </a:cxn>
                <a:cxn ang="0">
                  <a:pos x="3874" y="393"/>
                </a:cxn>
                <a:cxn ang="0">
                  <a:pos x="3768" y="317"/>
                </a:cxn>
                <a:cxn ang="0">
                  <a:pos x="3624" y="247"/>
                </a:cxn>
                <a:cxn ang="0">
                  <a:pos x="3448" y="183"/>
                </a:cxn>
                <a:cxn ang="0">
                  <a:pos x="3242" y="128"/>
                </a:cxn>
                <a:cxn ang="0">
                  <a:pos x="3009" y="81"/>
                </a:cxn>
                <a:cxn ang="0">
                  <a:pos x="2752" y="44"/>
                </a:cxn>
                <a:cxn ang="0">
                  <a:pos x="2477" y="18"/>
                </a:cxn>
                <a:cxn ang="0">
                  <a:pos x="2183" y="3"/>
                </a:cxn>
                <a:cxn ang="0">
                  <a:pos x="1879" y="1"/>
                </a:cxn>
                <a:cxn ang="0">
                  <a:pos x="1582" y="11"/>
                </a:cxn>
                <a:cxn ang="0">
                  <a:pos x="1299" y="34"/>
                </a:cxn>
                <a:cxn ang="0">
                  <a:pos x="1036" y="68"/>
                </a:cxn>
                <a:cxn ang="0">
                  <a:pos x="795" y="111"/>
                </a:cxn>
                <a:cxn ang="0">
                  <a:pos x="579" y="164"/>
                </a:cxn>
                <a:cxn ang="0">
                  <a:pos x="393" y="224"/>
                </a:cxn>
                <a:cxn ang="0">
                  <a:pos x="238" y="292"/>
                </a:cxn>
                <a:cxn ang="0">
                  <a:pos x="120" y="367"/>
                </a:cxn>
                <a:cxn ang="0">
                  <a:pos x="40" y="447"/>
                </a:cxn>
                <a:cxn ang="0">
                  <a:pos x="2" y="531"/>
                </a:cxn>
                <a:cxn ang="0">
                  <a:pos x="9" y="616"/>
                </a:cxn>
                <a:cxn ang="0">
                  <a:pos x="61" y="700"/>
                </a:cxn>
                <a:cxn ang="0">
                  <a:pos x="155" y="777"/>
                </a:cxn>
                <a:cxn ang="0">
                  <a:pos x="286" y="850"/>
                </a:cxn>
                <a:cxn ang="0">
                  <a:pos x="452" y="916"/>
                </a:cxn>
                <a:cxn ang="0">
                  <a:pos x="648" y="974"/>
                </a:cxn>
                <a:cxn ang="0">
                  <a:pos x="873" y="1024"/>
                </a:cxn>
                <a:cxn ang="0">
                  <a:pos x="1122" y="1064"/>
                </a:cxn>
                <a:cxn ang="0">
                  <a:pos x="1392" y="1094"/>
                </a:cxn>
                <a:cxn ang="0">
                  <a:pos x="1679" y="1112"/>
                </a:cxn>
                <a:cxn ang="0">
                  <a:pos x="1981" y="1119"/>
                </a:cxn>
              </a:cxnLst>
              <a:rect l="0" t="0" r="r" b="b"/>
              <a:pathLst>
                <a:path w="3963" h="1119">
                  <a:moveTo>
                    <a:pt x="1981" y="1119"/>
                  </a:moveTo>
                  <a:lnTo>
                    <a:pt x="2083" y="1118"/>
                  </a:lnTo>
                  <a:lnTo>
                    <a:pt x="2183" y="1115"/>
                  </a:lnTo>
                  <a:lnTo>
                    <a:pt x="2283" y="1112"/>
                  </a:lnTo>
                  <a:lnTo>
                    <a:pt x="2381" y="1108"/>
                  </a:lnTo>
                  <a:lnTo>
                    <a:pt x="2477" y="1101"/>
                  </a:lnTo>
                  <a:lnTo>
                    <a:pt x="2571" y="1094"/>
                  </a:lnTo>
                  <a:lnTo>
                    <a:pt x="2663" y="1085"/>
                  </a:lnTo>
                  <a:lnTo>
                    <a:pt x="2752" y="1074"/>
                  </a:lnTo>
                  <a:lnTo>
                    <a:pt x="2841" y="1064"/>
                  </a:lnTo>
                  <a:lnTo>
                    <a:pt x="2926" y="1052"/>
                  </a:lnTo>
                  <a:lnTo>
                    <a:pt x="3009" y="1038"/>
                  </a:lnTo>
                  <a:lnTo>
                    <a:pt x="3089" y="1024"/>
                  </a:lnTo>
                  <a:lnTo>
                    <a:pt x="3167" y="1007"/>
                  </a:lnTo>
                  <a:lnTo>
                    <a:pt x="3242" y="991"/>
                  </a:lnTo>
                  <a:lnTo>
                    <a:pt x="3313" y="974"/>
                  </a:lnTo>
                  <a:lnTo>
                    <a:pt x="3382" y="954"/>
                  </a:lnTo>
                  <a:lnTo>
                    <a:pt x="3448" y="935"/>
                  </a:lnTo>
                  <a:lnTo>
                    <a:pt x="3511" y="916"/>
                  </a:lnTo>
                  <a:lnTo>
                    <a:pt x="3569" y="894"/>
                  </a:lnTo>
                  <a:lnTo>
                    <a:pt x="3624" y="872"/>
                  </a:lnTo>
                  <a:lnTo>
                    <a:pt x="3676" y="850"/>
                  </a:lnTo>
                  <a:lnTo>
                    <a:pt x="3724" y="826"/>
                  </a:lnTo>
                  <a:lnTo>
                    <a:pt x="3768" y="802"/>
                  </a:lnTo>
                  <a:lnTo>
                    <a:pt x="3808" y="777"/>
                  </a:lnTo>
                  <a:lnTo>
                    <a:pt x="3842" y="751"/>
                  </a:lnTo>
                  <a:lnTo>
                    <a:pt x="3874" y="725"/>
                  </a:lnTo>
                  <a:lnTo>
                    <a:pt x="3901" y="700"/>
                  </a:lnTo>
                  <a:lnTo>
                    <a:pt x="3923" y="673"/>
                  </a:lnTo>
                  <a:lnTo>
                    <a:pt x="3941" y="644"/>
                  </a:lnTo>
                  <a:lnTo>
                    <a:pt x="3952" y="616"/>
                  </a:lnTo>
                  <a:lnTo>
                    <a:pt x="3961" y="588"/>
                  </a:lnTo>
                  <a:lnTo>
                    <a:pt x="3963" y="559"/>
                  </a:lnTo>
                  <a:lnTo>
                    <a:pt x="3961" y="531"/>
                  </a:lnTo>
                  <a:lnTo>
                    <a:pt x="3952" y="502"/>
                  </a:lnTo>
                  <a:lnTo>
                    <a:pt x="3941" y="474"/>
                  </a:lnTo>
                  <a:lnTo>
                    <a:pt x="3923" y="447"/>
                  </a:lnTo>
                  <a:lnTo>
                    <a:pt x="3901" y="420"/>
                  </a:lnTo>
                  <a:lnTo>
                    <a:pt x="3874" y="393"/>
                  </a:lnTo>
                  <a:lnTo>
                    <a:pt x="3842" y="367"/>
                  </a:lnTo>
                  <a:lnTo>
                    <a:pt x="3808" y="342"/>
                  </a:lnTo>
                  <a:lnTo>
                    <a:pt x="3768" y="317"/>
                  </a:lnTo>
                  <a:lnTo>
                    <a:pt x="3724" y="292"/>
                  </a:lnTo>
                  <a:lnTo>
                    <a:pt x="3676" y="270"/>
                  </a:lnTo>
                  <a:lnTo>
                    <a:pt x="3624" y="247"/>
                  </a:lnTo>
                  <a:lnTo>
                    <a:pt x="3569" y="224"/>
                  </a:lnTo>
                  <a:lnTo>
                    <a:pt x="3511" y="204"/>
                  </a:lnTo>
                  <a:lnTo>
                    <a:pt x="3448" y="183"/>
                  </a:lnTo>
                  <a:lnTo>
                    <a:pt x="3382" y="164"/>
                  </a:lnTo>
                  <a:lnTo>
                    <a:pt x="3313" y="145"/>
                  </a:lnTo>
                  <a:lnTo>
                    <a:pt x="3242" y="128"/>
                  </a:lnTo>
                  <a:lnTo>
                    <a:pt x="3167" y="111"/>
                  </a:lnTo>
                  <a:lnTo>
                    <a:pt x="3089" y="96"/>
                  </a:lnTo>
                  <a:lnTo>
                    <a:pt x="3009" y="81"/>
                  </a:lnTo>
                  <a:lnTo>
                    <a:pt x="2926" y="68"/>
                  </a:lnTo>
                  <a:lnTo>
                    <a:pt x="2841" y="55"/>
                  </a:lnTo>
                  <a:lnTo>
                    <a:pt x="2752" y="44"/>
                  </a:lnTo>
                  <a:lnTo>
                    <a:pt x="2663" y="34"/>
                  </a:lnTo>
                  <a:lnTo>
                    <a:pt x="2571" y="25"/>
                  </a:lnTo>
                  <a:lnTo>
                    <a:pt x="2477" y="18"/>
                  </a:lnTo>
                  <a:lnTo>
                    <a:pt x="2381" y="11"/>
                  </a:lnTo>
                  <a:lnTo>
                    <a:pt x="2283" y="6"/>
                  </a:lnTo>
                  <a:lnTo>
                    <a:pt x="2183" y="3"/>
                  </a:lnTo>
                  <a:lnTo>
                    <a:pt x="2083" y="1"/>
                  </a:lnTo>
                  <a:lnTo>
                    <a:pt x="1981" y="0"/>
                  </a:lnTo>
                  <a:lnTo>
                    <a:pt x="1879" y="1"/>
                  </a:lnTo>
                  <a:lnTo>
                    <a:pt x="1779" y="3"/>
                  </a:lnTo>
                  <a:lnTo>
                    <a:pt x="1679" y="6"/>
                  </a:lnTo>
                  <a:lnTo>
                    <a:pt x="1582" y="11"/>
                  </a:lnTo>
                  <a:lnTo>
                    <a:pt x="1486" y="18"/>
                  </a:lnTo>
                  <a:lnTo>
                    <a:pt x="1392" y="25"/>
                  </a:lnTo>
                  <a:lnTo>
                    <a:pt x="1299" y="34"/>
                  </a:lnTo>
                  <a:lnTo>
                    <a:pt x="1210" y="44"/>
                  </a:lnTo>
                  <a:lnTo>
                    <a:pt x="1122" y="55"/>
                  </a:lnTo>
                  <a:lnTo>
                    <a:pt x="1036" y="68"/>
                  </a:lnTo>
                  <a:lnTo>
                    <a:pt x="954" y="81"/>
                  </a:lnTo>
                  <a:lnTo>
                    <a:pt x="873" y="96"/>
                  </a:lnTo>
                  <a:lnTo>
                    <a:pt x="795" y="111"/>
                  </a:lnTo>
                  <a:lnTo>
                    <a:pt x="721" y="128"/>
                  </a:lnTo>
                  <a:lnTo>
                    <a:pt x="648" y="145"/>
                  </a:lnTo>
                  <a:lnTo>
                    <a:pt x="579" y="164"/>
                  </a:lnTo>
                  <a:lnTo>
                    <a:pt x="515" y="183"/>
                  </a:lnTo>
                  <a:lnTo>
                    <a:pt x="452" y="204"/>
                  </a:lnTo>
                  <a:lnTo>
                    <a:pt x="393" y="224"/>
                  </a:lnTo>
                  <a:lnTo>
                    <a:pt x="338" y="247"/>
                  </a:lnTo>
                  <a:lnTo>
                    <a:pt x="286" y="270"/>
                  </a:lnTo>
                  <a:lnTo>
                    <a:pt x="238" y="292"/>
                  </a:lnTo>
                  <a:lnTo>
                    <a:pt x="195" y="317"/>
                  </a:lnTo>
                  <a:lnTo>
                    <a:pt x="155" y="342"/>
                  </a:lnTo>
                  <a:lnTo>
                    <a:pt x="120" y="367"/>
                  </a:lnTo>
                  <a:lnTo>
                    <a:pt x="88" y="393"/>
                  </a:lnTo>
                  <a:lnTo>
                    <a:pt x="61" y="420"/>
                  </a:lnTo>
                  <a:lnTo>
                    <a:pt x="40" y="447"/>
                  </a:lnTo>
                  <a:lnTo>
                    <a:pt x="22" y="474"/>
                  </a:lnTo>
                  <a:lnTo>
                    <a:pt x="9" y="502"/>
                  </a:lnTo>
                  <a:lnTo>
                    <a:pt x="2" y="531"/>
                  </a:lnTo>
                  <a:lnTo>
                    <a:pt x="0" y="559"/>
                  </a:lnTo>
                  <a:lnTo>
                    <a:pt x="2" y="588"/>
                  </a:lnTo>
                  <a:lnTo>
                    <a:pt x="9" y="616"/>
                  </a:lnTo>
                  <a:lnTo>
                    <a:pt x="22" y="644"/>
                  </a:lnTo>
                  <a:lnTo>
                    <a:pt x="40" y="673"/>
                  </a:lnTo>
                  <a:lnTo>
                    <a:pt x="61" y="700"/>
                  </a:lnTo>
                  <a:lnTo>
                    <a:pt x="88" y="725"/>
                  </a:lnTo>
                  <a:lnTo>
                    <a:pt x="120" y="751"/>
                  </a:lnTo>
                  <a:lnTo>
                    <a:pt x="155" y="777"/>
                  </a:lnTo>
                  <a:lnTo>
                    <a:pt x="195" y="802"/>
                  </a:lnTo>
                  <a:lnTo>
                    <a:pt x="238" y="826"/>
                  </a:lnTo>
                  <a:lnTo>
                    <a:pt x="286" y="850"/>
                  </a:lnTo>
                  <a:lnTo>
                    <a:pt x="338" y="872"/>
                  </a:lnTo>
                  <a:lnTo>
                    <a:pt x="393" y="894"/>
                  </a:lnTo>
                  <a:lnTo>
                    <a:pt x="452" y="916"/>
                  </a:lnTo>
                  <a:lnTo>
                    <a:pt x="515" y="935"/>
                  </a:lnTo>
                  <a:lnTo>
                    <a:pt x="579" y="954"/>
                  </a:lnTo>
                  <a:lnTo>
                    <a:pt x="648" y="974"/>
                  </a:lnTo>
                  <a:lnTo>
                    <a:pt x="721" y="991"/>
                  </a:lnTo>
                  <a:lnTo>
                    <a:pt x="795" y="1007"/>
                  </a:lnTo>
                  <a:lnTo>
                    <a:pt x="873" y="1024"/>
                  </a:lnTo>
                  <a:lnTo>
                    <a:pt x="954" y="1038"/>
                  </a:lnTo>
                  <a:lnTo>
                    <a:pt x="1036" y="1052"/>
                  </a:lnTo>
                  <a:lnTo>
                    <a:pt x="1122" y="1064"/>
                  </a:lnTo>
                  <a:lnTo>
                    <a:pt x="1210" y="1074"/>
                  </a:lnTo>
                  <a:lnTo>
                    <a:pt x="1299" y="1085"/>
                  </a:lnTo>
                  <a:lnTo>
                    <a:pt x="1392" y="1094"/>
                  </a:lnTo>
                  <a:lnTo>
                    <a:pt x="1486" y="1101"/>
                  </a:lnTo>
                  <a:lnTo>
                    <a:pt x="1582" y="1108"/>
                  </a:lnTo>
                  <a:lnTo>
                    <a:pt x="1679" y="1112"/>
                  </a:lnTo>
                  <a:lnTo>
                    <a:pt x="1779" y="1115"/>
                  </a:lnTo>
                  <a:lnTo>
                    <a:pt x="1879" y="1118"/>
                  </a:lnTo>
                  <a:lnTo>
                    <a:pt x="1981" y="1119"/>
                  </a:lnTo>
                  <a:close/>
                </a:path>
              </a:pathLst>
            </a:custGeom>
            <a:solidFill>
              <a:srgbClr val="6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170" y="3317"/>
              <a:ext cx="806" cy="278"/>
            </a:xfrm>
            <a:custGeom>
              <a:avLst/>
              <a:gdLst/>
              <a:ahLst/>
              <a:cxnLst>
                <a:cxn ang="0">
                  <a:pos x="2221" y="1386"/>
                </a:cxn>
                <a:cxn ang="0">
                  <a:pos x="2519" y="1367"/>
                </a:cxn>
                <a:cxn ang="0">
                  <a:pos x="2800" y="1335"/>
                </a:cxn>
                <a:cxn ang="0">
                  <a:pos x="3061" y="1289"/>
                </a:cxn>
                <a:cxn ang="0">
                  <a:pos x="3297" y="1231"/>
                </a:cxn>
                <a:cxn ang="0">
                  <a:pos x="3508" y="1162"/>
                </a:cxn>
                <a:cxn ang="0">
                  <a:pos x="3687" y="1083"/>
                </a:cxn>
                <a:cxn ang="0">
                  <a:pos x="3833" y="996"/>
                </a:cxn>
                <a:cxn ang="0">
                  <a:pos x="3941" y="902"/>
                </a:cxn>
                <a:cxn ang="0">
                  <a:pos x="4009" y="800"/>
                </a:cxn>
                <a:cxn ang="0">
                  <a:pos x="4031" y="694"/>
                </a:cxn>
                <a:cxn ang="0">
                  <a:pos x="4009" y="588"/>
                </a:cxn>
                <a:cxn ang="0">
                  <a:pos x="3941" y="488"/>
                </a:cxn>
                <a:cxn ang="0">
                  <a:pos x="3833" y="393"/>
                </a:cxn>
                <a:cxn ang="0">
                  <a:pos x="3687" y="305"/>
                </a:cxn>
                <a:cxn ang="0">
                  <a:pos x="3508" y="228"/>
                </a:cxn>
                <a:cxn ang="0">
                  <a:pos x="3297" y="158"/>
                </a:cxn>
                <a:cxn ang="0">
                  <a:pos x="3061" y="100"/>
                </a:cxn>
                <a:cxn ang="0">
                  <a:pos x="2800" y="54"/>
                </a:cxn>
                <a:cxn ang="0">
                  <a:pos x="2519" y="21"/>
                </a:cxn>
                <a:cxn ang="0">
                  <a:pos x="2221" y="3"/>
                </a:cxn>
                <a:cxn ang="0">
                  <a:pos x="1912" y="1"/>
                </a:cxn>
                <a:cxn ang="0">
                  <a:pos x="1609" y="14"/>
                </a:cxn>
                <a:cxn ang="0">
                  <a:pos x="1322" y="42"/>
                </a:cxn>
                <a:cxn ang="0">
                  <a:pos x="1055" y="83"/>
                </a:cxn>
                <a:cxn ang="0">
                  <a:pos x="810" y="138"/>
                </a:cxn>
                <a:cxn ang="0">
                  <a:pos x="590" y="203"/>
                </a:cxn>
                <a:cxn ang="0">
                  <a:pos x="400" y="278"/>
                </a:cxn>
                <a:cxn ang="0">
                  <a:pos x="243" y="364"/>
                </a:cxn>
                <a:cxn ang="0">
                  <a:pos x="122" y="456"/>
                </a:cxn>
                <a:cxn ang="0">
                  <a:pos x="41" y="555"/>
                </a:cxn>
                <a:cxn ang="0">
                  <a:pos x="2" y="659"/>
                </a:cxn>
                <a:cxn ang="0">
                  <a:pos x="11" y="766"/>
                </a:cxn>
                <a:cxn ang="0">
                  <a:pos x="64" y="868"/>
                </a:cxn>
                <a:cxn ang="0">
                  <a:pos x="159" y="965"/>
                </a:cxn>
                <a:cxn ang="0">
                  <a:pos x="291" y="1055"/>
                </a:cxn>
                <a:cxn ang="0">
                  <a:pos x="460" y="1137"/>
                </a:cxn>
                <a:cxn ang="0">
                  <a:pos x="661" y="1210"/>
                </a:cxn>
                <a:cxn ang="0">
                  <a:pos x="888" y="1271"/>
                </a:cxn>
                <a:cxn ang="0">
                  <a:pos x="1142" y="1321"/>
                </a:cxn>
                <a:cxn ang="0">
                  <a:pos x="1416" y="1359"/>
                </a:cxn>
                <a:cxn ang="0">
                  <a:pos x="1709" y="1381"/>
                </a:cxn>
                <a:cxn ang="0">
                  <a:pos x="2016" y="1390"/>
                </a:cxn>
              </a:cxnLst>
              <a:rect l="0" t="0" r="r" b="b"/>
              <a:pathLst>
                <a:path w="4031" h="1390">
                  <a:moveTo>
                    <a:pt x="2016" y="1390"/>
                  </a:moveTo>
                  <a:lnTo>
                    <a:pt x="2120" y="1389"/>
                  </a:lnTo>
                  <a:lnTo>
                    <a:pt x="2221" y="1386"/>
                  </a:lnTo>
                  <a:lnTo>
                    <a:pt x="2323" y="1381"/>
                  </a:lnTo>
                  <a:lnTo>
                    <a:pt x="2422" y="1376"/>
                  </a:lnTo>
                  <a:lnTo>
                    <a:pt x="2519" y="1367"/>
                  </a:lnTo>
                  <a:lnTo>
                    <a:pt x="2615" y="1359"/>
                  </a:lnTo>
                  <a:lnTo>
                    <a:pt x="2709" y="1348"/>
                  </a:lnTo>
                  <a:lnTo>
                    <a:pt x="2800" y="1335"/>
                  </a:lnTo>
                  <a:lnTo>
                    <a:pt x="2889" y="1321"/>
                  </a:lnTo>
                  <a:lnTo>
                    <a:pt x="2977" y="1306"/>
                  </a:lnTo>
                  <a:lnTo>
                    <a:pt x="3061" y="1289"/>
                  </a:lnTo>
                  <a:lnTo>
                    <a:pt x="3143" y="1271"/>
                  </a:lnTo>
                  <a:lnTo>
                    <a:pt x="3222" y="1252"/>
                  </a:lnTo>
                  <a:lnTo>
                    <a:pt x="3297" y="1231"/>
                  </a:lnTo>
                  <a:lnTo>
                    <a:pt x="3371" y="1210"/>
                  </a:lnTo>
                  <a:lnTo>
                    <a:pt x="3441" y="1186"/>
                  </a:lnTo>
                  <a:lnTo>
                    <a:pt x="3508" y="1162"/>
                  </a:lnTo>
                  <a:lnTo>
                    <a:pt x="3572" y="1137"/>
                  </a:lnTo>
                  <a:lnTo>
                    <a:pt x="3631" y="1110"/>
                  </a:lnTo>
                  <a:lnTo>
                    <a:pt x="3687" y="1083"/>
                  </a:lnTo>
                  <a:lnTo>
                    <a:pt x="3740" y="1055"/>
                  </a:lnTo>
                  <a:lnTo>
                    <a:pt x="3789" y="1026"/>
                  </a:lnTo>
                  <a:lnTo>
                    <a:pt x="3833" y="996"/>
                  </a:lnTo>
                  <a:lnTo>
                    <a:pt x="3873" y="965"/>
                  </a:lnTo>
                  <a:lnTo>
                    <a:pt x="3909" y="934"/>
                  </a:lnTo>
                  <a:lnTo>
                    <a:pt x="3941" y="902"/>
                  </a:lnTo>
                  <a:lnTo>
                    <a:pt x="3968" y="868"/>
                  </a:lnTo>
                  <a:lnTo>
                    <a:pt x="3990" y="835"/>
                  </a:lnTo>
                  <a:lnTo>
                    <a:pt x="4009" y="800"/>
                  </a:lnTo>
                  <a:lnTo>
                    <a:pt x="4021" y="766"/>
                  </a:lnTo>
                  <a:lnTo>
                    <a:pt x="4029" y="730"/>
                  </a:lnTo>
                  <a:lnTo>
                    <a:pt x="4031" y="694"/>
                  </a:lnTo>
                  <a:lnTo>
                    <a:pt x="4029" y="659"/>
                  </a:lnTo>
                  <a:lnTo>
                    <a:pt x="4021" y="623"/>
                  </a:lnTo>
                  <a:lnTo>
                    <a:pt x="4009" y="588"/>
                  </a:lnTo>
                  <a:lnTo>
                    <a:pt x="3990" y="555"/>
                  </a:lnTo>
                  <a:lnTo>
                    <a:pt x="3968" y="520"/>
                  </a:lnTo>
                  <a:lnTo>
                    <a:pt x="3941" y="488"/>
                  </a:lnTo>
                  <a:lnTo>
                    <a:pt x="3909" y="456"/>
                  </a:lnTo>
                  <a:lnTo>
                    <a:pt x="3873" y="424"/>
                  </a:lnTo>
                  <a:lnTo>
                    <a:pt x="3833" y="393"/>
                  </a:lnTo>
                  <a:lnTo>
                    <a:pt x="3789" y="364"/>
                  </a:lnTo>
                  <a:lnTo>
                    <a:pt x="3740" y="335"/>
                  </a:lnTo>
                  <a:lnTo>
                    <a:pt x="3687" y="305"/>
                  </a:lnTo>
                  <a:lnTo>
                    <a:pt x="3631" y="278"/>
                  </a:lnTo>
                  <a:lnTo>
                    <a:pt x="3572" y="252"/>
                  </a:lnTo>
                  <a:lnTo>
                    <a:pt x="3508" y="228"/>
                  </a:lnTo>
                  <a:lnTo>
                    <a:pt x="3441" y="203"/>
                  </a:lnTo>
                  <a:lnTo>
                    <a:pt x="3371" y="180"/>
                  </a:lnTo>
                  <a:lnTo>
                    <a:pt x="3297" y="158"/>
                  </a:lnTo>
                  <a:lnTo>
                    <a:pt x="3222" y="138"/>
                  </a:lnTo>
                  <a:lnTo>
                    <a:pt x="3143" y="119"/>
                  </a:lnTo>
                  <a:lnTo>
                    <a:pt x="3061" y="100"/>
                  </a:lnTo>
                  <a:lnTo>
                    <a:pt x="2977" y="83"/>
                  </a:lnTo>
                  <a:lnTo>
                    <a:pt x="2889" y="68"/>
                  </a:lnTo>
                  <a:lnTo>
                    <a:pt x="2800" y="54"/>
                  </a:lnTo>
                  <a:lnTo>
                    <a:pt x="2709" y="42"/>
                  </a:lnTo>
                  <a:lnTo>
                    <a:pt x="2615" y="31"/>
                  </a:lnTo>
                  <a:lnTo>
                    <a:pt x="2519" y="21"/>
                  </a:lnTo>
                  <a:lnTo>
                    <a:pt x="2422" y="14"/>
                  </a:lnTo>
                  <a:lnTo>
                    <a:pt x="2323" y="7"/>
                  </a:lnTo>
                  <a:lnTo>
                    <a:pt x="2221" y="3"/>
                  </a:lnTo>
                  <a:lnTo>
                    <a:pt x="2120" y="1"/>
                  </a:lnTo>
                  <a:lnTo>
                    <a:pt x="2016" y="0"/>
                  </a:lnTo>
                  <a:lnTo>
                    <a:pt x="1912" y="1"/>
                  </a:lnTo>
                  <a:lnTo>
                    <a:pt x="1810" y="3"/>
                  </a:lnTo>
                  <a:lnTo>
                    <a:pt x="1709" y="7"/>
                  </a:lnTo>
                  <a:lnTo>
                    <a:pt x="1609" y="14"/>
                  </a:lnTo>
                  <a:lnTo>
                    <a:pt x="1512" y="21"/>
                  </a:lnTo>
                  <a:lnTo>
                    <a:pt x="1416" y="31"/>
                  </a:lnTo>
                  <a:lnTo>
                    <a:pt x="1322" y="42"/>
                  </a:lnTo>
                  <a:lnTo>
                    <a:pt x="1232" y="54"/>
                  </a:lnTo>
                  <a:lnTo>
                    <a:pt x="1142" y="68"/>
                  </a:lnTo>
                  <a:lnTo>
                    <a:pt x="1055" y="83"/>
                  </a:lnTo>
                  <a:lnTo>
                    <a:pt x="970" y="100"/>
                  </a:lnTo>
                  <a:lnTo>
                    <a:pt x="888" y="119"/>
                  </a:lnTo>
                  <a:lnTo>
                    <a:pt x="810" y="138"/>
                  </a:lnTo>
                  <a:lnTo>
                    <a:pt x="734" y="158"/>
                  </a:lnTo>
                  <a:lnTo>
                    <a:pt x="661" y="180"/>
                  </a:lnTo>
                  <a:lnTo>
                    <a:pt x="590" y="203"/>
                  </a:lnTo>
                  <a:lnTo>
                    <a:pt x="523" y="228"/>
                  </a:lnTo>
                  <a:lnTo>
                    <a:pt x="460" y="252"/>
                  </a:lnTo>
                  <a:lnTo>
                    <a:pt x="400" y="278"/>
                  </a:lnTo>
                  <a:lnTo>
                    <a:pt x="344" y="305"/>
                  </a:lnTo>
                  <a:lnTo>
                    <a:pt x="291" y="335"/>
                  </a:lnTo>
                  <a:lnTo>
                    <a:pt x="243" y="364"/>
                  </a:lnTo>
                  <a:lnTo>
                    <a:pt x="199" y="393"/>
                  </a:lnTo>
                  <a:lnTo>
                    <a:pt x="159" y="424"/>
                  </a:lnTo>
                  <a:lnTo>
                    <a:pt x="122" y="456"/>
                  </a:lnTo>
                  <a:lnTo>
                    <a:pt x="91" y="488"/>
                  </a:lnTo>
                  <a:lnTo>
                    <a:pt x="64" y="520"/>
                  </a:lnTo>
                  <a:lnTo>
                    <a:pt x="41" y="555"/>
                  </a:lnTo>
                  <a:lnTo>
                    <a:pt x="23" y="588"/>
                  </a:lnTo>
                  <a:lnTo>
                    <a:pt x="11" y="623"/>
                  </a:lnTo>
                  <a:lnTo>
                    <a:pt x="2" y="659"/>
                  </a:lnTo>
                  <a:lnTo>
                    <a:pt x="0" y="694"/>
                  </a:lnTo>
                  <a:lnTo>
                    <a:pt x="2" y="730"/>
                  </a:lnTo>
                  <a:lnTo>
                    <a:pt x="11" y="766"/>
                  </a:lnTo>
                  <a:lnTo>
                    <a:pt x="23" y="800"/>
                  </a:lnTo>
                  <a:lnTo>
                    <a:pt x="41" y="835"/>
                  </a:lnTo>
                  <a:lnTo>
                    <a:pt x="64" y="868"/>
                  </a:lnTo>
                  <a:lnTo>
                    <a:pt x="91" y="902"/>
                  </a:lnTo>
                  <a:lnTo>
                    <a:pt x="122" y="934"/>
                  </a:lnTo>
                  <a:lnTo>
                    <a:pt x="159" y="965"/>
                  </a:lnTo>
                  <a:lnTo>
                    <a:pt x="199" y="996"/>
                  </a:lnTo>
                  <a:lnTo>
                    <a:pt x="243" y="1026"/>
                  </a:lnTo>
                  <a:lnTo>
                    <a:pt x="291" y="1055"/>
                  </a:lnTo>
                  <a:lnTo>
                    <a:pt x="344" y="1083"/>
                  </a:lnTo>
                  <a:lnTo>
                    <a:pt x="400" y="1110"/>
                  </a:lnTo>
                  <a:lnTo>
                    <a:pt x="460" y="1137"/>
                  </a:lnTo>
                  <a:lnTo>
                    <a:pt x="523" y="1162"/>
                  </a:lnTo>
                  <a:lnTo>
                    <a:pt x="590" y="1186"/>
                  </a:lnTo>
                  <a:lnTo>
                    <a:pt x="661" y="1210"/>
                  </a:lnTo>
                  <a:lnTo>
                    <a:pt x="734" y="1231"/>
                  </a:lnTo>
                  <a:lnTo>
                    <a:pt x="810" y="1252"/>
                  </a:lnTo>
                  <a:lnTo>
                    <a:pt x="888" y="1271"/>
                  </a:lnTo>
                  <a:lnTo>
                    <a:pt x="970" y="1289"/>
                  </a:lnTo>
                  <a:lnTo>
                    <a:pt x="1055" y="1306"/>
                  </a:lnTo>
                  <a:lnTo>
                    <a:pt x="1142" y="1321"/>
                  </a:lnTo>
                  <a:lnTo>
                    <a:pt x="1232" y="1335"/>
                  </a:lnTo>
                  <a:lnTo>
                    <a:pt x="1322" y="1348"/>
                  </a:lnTo>
                  <a:lnTo>
                    <a:pt x="1416" y="1359"/>
                  </a:lnTo>
                  <a:lnTo>
                    <a:pt x="1512" y="1367"/>
                  </a:lnTo>
                  <a:lnTo>
                    <a:pt x="1609" y="1376"/>
                  </a:lnTo>
                  <a:lnTo>
                    <a:pt x="1709" y="1381"/>
                  </a:lnTo>
                  <a:lnTo>
                    <a:pt x="1810" y="1386"/>
                  </a:lnTo>
                  <a:lnTo>
                    <a:pt x="1912" y="1389"/>
                  </a:lnTo>
                  <a:lnTo>
                    <a:pt x="2016" y="1390"/>
                  </a:lnTo>
                  <a:close/>
                </a:path>
              </a:pathLst>
            </a:custGeom>
            <a:solidFill>
              <a:srgbClr val="6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927" y="2920"/>
              <a:ext cx="922" cy="767"/>
            </a:xfrm>
            <a:custGeom>
              <a:avLst/>
              <a:gdLst/>
              <a:ahLst/>
              <a:cxnLst>
                <a:cxn ang="0">
                  <a:pos x="0" y="3834"/>
                </a:cxn>
                <a:cxn ang="0">
                  <a:pos x="4610" y="3834"/>
                </a:cxn>
                <a:cxn ang="0">
                  <a:pos x="4160" y="0"/>
                </a:cxn>
                <a:cxn ang="0">
                  <a:pos x="0" y="0"/>
                </a:cxn>
                <a:cxn ang="0">
                  <a:pos x="0" y="3834"/>
                </a:cxn>
              </a:cxnLst>
              <a:rect l="0" t="0" r="r" b="b"/>
              <a:pathLst>
                <a:path w="4610" h="3834">
                  <a:moveTo>
                    <a:pt x="0" y="3834"/>
                  </a:moveTo>
                  <a:lnTo>
                    <a:pt x="4610" y="3834"/>
                  </a:lnTo>
                  <a:lnTo>
                    <a:pt x="4160" y="0"/>
                  </a:lnTo>
                  <a:lnTo>
                    <a:pt x="0" y="0"/>
                  </a:lnTo>
                  <a:lnTo>
                    <a:pt x="0" y="3834"/>
                  </a:lnTo>
                  <a:close/>
                </a:path>
              </a:pathLst>
            </a:custGeom>
            <a:solidFill>
              <a:srgbClr val="6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1899" y="2920"/>
              <a:ext cx="920" cy="767"/>
            </a:xfrm>
            <a:custGeom>
              <a:avLst/>
              <a:gdLst/>
              <a:ahLst/>
              <a:cxnLst>
                <a:cxn ang="0">
                  <a:pos x="450" y="0"/>
                </a:cxn>
                <a:cxn ang="0">
                  <a:pos x="0" y="3834"/>
                </a:cxn>
                <a:cxn ang="0">
                  <a:pos x="4601" y="3834"/>
                </a:cxn>
                <a:cxn ang="0">
                  <a:pos x="4601" y="0"/>
                </a:cxn>
                <a:cxn ang="0">
                  <a:pos x="450" y="0"/>
                </a:cxn>
              </a:cxnLst>
              <a:rect l="0" t="0" r="r" b="b"/>
              <a:pathLst>
                <a:path w="4601" h="3834">
                  <a:moveTo>
                    <a:pt x="450" y="0"/>
                  </a:moveTo>
                  <a:lnTo>
                    <a:pt x="0" y="3834"/>
                  </a:lnTo>
                  <a:lnTo>
                    <a:pt x="4601" y="3834"/>
                  </a:lnTo>
                  <a:lnTo>
                    <a:pt x="4601" y="0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6B6B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3795" y="3159"/>
              <a:ext cx="58" cy="544"/>
            </a:xfrm>
            <a:custGeom>
              <a:avLst/>
              <a:gdLst/>
              <a:ahLst/>
              <a:cxnLst>
                <a:cxn ang="0">
                  <a:pos x="92" y="2721"/>
                </a:cxn>
                <a:cxn ang="0">
                  <a:pos x="73" y="2717"/>
                </a:cxn>
                <a:cxn ang="0">
                  <a:pos x="54" y="2709"/>
                </a:cxn>
                <a:cxn ang="0">
                  <a:pos x="38" y="2698"/>
                </a:cxn>
                <a:cxn ang="0">
                  <a:pos x="24" y="2684"/>
                </a:cxn>
                <a:cxn ang="0">
                  <a:pos x="13" y="2668"/>
                </a:cxn>
                <a:cxn ang="0">
                  <a:pos x="6" y="2650"/>
                </a:cxn>
                <a:cxn ang="0">
                  <a:pos x="1" y="2629"/>
                </a:cxn>
                <a:cxn ang="0">
                  <a:pos x="0" y="101"/>
                </a:cxn>
                <a:cxn ang="0">
                  <a:pos x="2" y="81"/>
                </a:cxn>
                <a:cxn ang="0">
                  <a:pos x="9" y="63"/>
                </a:cxn>
                <a:cxn ang="0">
                  <a:pos x="17" y="45"/>
                </a:cxn>
                <a:cxn ang="0">
                  <a:pos x="30" y="30"/>
                </a:cxn>
                <a:cxn ang="0">
                  <a:pos x="46" y="17"/>
                </a:cxn>
                <a:cxn ang="0">
                  <a:pos x="63" y="7"/>
                </a:cxn>
                <a:cxn ang="0">
                  <a:pos x="82" y="2"/>
                </a:cxn>
                <a:cxn ang="0">
                  <a:pos x="103" y="0"/>
                </a:cxn>
                <a:cxn ang="0">
                  <a:pos x="197" y="0"/>
                </a:cxn>
                <a:cxn ang="0">
                  <a:pos x="216" y="4"/>
                </a:cxn>
                <a:cxn ang="0">
                  <a:pos x="234" y="12"/>
                </a:cxn>
                <a:cxn ang="0">
                  <a:pos x="251" y="24"/>
                </a:cxn>
                <a:cxn ang="0">
                  <a:pos x="265" y="37"/>
                </a:cxn>
                <a:cxn ang="0">
                  <a:pos x="275" y="53"/>
                </a:cxn>
                <a:cxn ang="0">
                  <a:pos x="283" y="71"/>
                </a:cxn>
                <a:cxn ang="0">
                  <a:pos x="287" y="92"/>
                </a:cxn>
                <a:cxn ang="0">
                  <a:pos x="288" y="2619"/>
                </a:cxn>
                <a:cxn ang="0">
                  <a:pos x="286" y="2640"/>
                </a:cxn>
                <a:cxn ang="0">
                  <a:pos x="280" y="2658"/>
                </a:cxn>
                <a:cxn ang="0">
                  <a:pos x="271" y="2676"/>
                </a:cxn>
                <a:cxn ang="0">
                  <a:pos x="258" y="2691"/>
                </a:cxn>
                <a:cxn ang="0">
                  <a:pos x="243" y="2704"/>
                </a:cxn>
                <a:cxn ang="0">
                  <a:pos x="226" y="2713"/>
                </a:cxn>
                <a:cxn ang="0">
                  <a:pos x="206" y="2719"/>
                </a:cxn>
                <a:cxn ang="0">
                  <a:pos x="186" y="2721"/>
                </a:cxn>
              </a:cxnLst>
              <a:rect l="0" t="0" r="r" b="b"/>
              <a:pathLst>
                <a:path w="288" h="2721">
                  <a:moveTo>
                    <a:pt x="103" y="2721"/>
                  </a:moveTo>
                  <a:lnTo>
                    <a:pt x="92" y="2721"/>
                  </a:lnTo>
                  <a:lnTo>
                    <a:pt x="82" y="2719"/>
                  </a:lnTo>
                  <a:lnTo>
                    <a:pt x="73" y="2717"/>
                  </a:lnTo>
                  <a:lnTo>
                    <a:pt x="63" y="2713"/>
                  </a:lnTo>
                  <a:lnTo>
                    <a:pt x="54" y="2709"/>
                  </a:lnTo>
                  <a:lnTo>
                    <a:pt x="46" y="2704"/>
                  </a:lnTo>
                  <a:lnTo>
                    <a:pt x="38" y="2698"/>
                  </a:lnTo>
                  <a:lnTo>
                    <a:pt x="30" y="2691"/>
                  </a:lnTo>
                  <a:lnTo>
                    <a:pt x="24" y="2684"/>
                  </a:lnTo>
                  <a:lnTo>
                    <a:pt x="17" y="2676"/>
                  </a:lnTo>
                  <a:lnTo>
                    <a:pt x="13" y="2668"/>
                  </a:lnTo>
                  <a:lnTo>
                    <a:pt x="9" y="2658"/>
                  </a:lnTo>
                  <a:lnTo>
                    <a:pt x="6" y="2650"/>
                  </a:lnTo>
                  <a:lnTo>
                    <a:pt x="2" y="2640"/>
                  </a:lnTo>
                  <a:lnTo>
                    <a:pt x="1" y="2629"/>
                  </a:lnTo>
                  <a:lnTo>
                    <a:pt x="0" y="2619"/>
                  </a:lnTo>
                  <a:lnTo>
                    <a:pt x="0" y="101"/>
                  </a:lnTo>
                  <a:lnTo>
                    <a:pt x="1" y="92"/>
                  </a:lnTo>
                  <a:lnTo>
                    <a:pt x="2" y="81"/>
                  </a:lnTo>
                  <a:lnTo>
                    <a:pt x="6" y="71"/>
                  </a:lnTo>
                  <a:lnTo>
                    <a:pt x="9" y="63"/>
                  </a:lnTo>
                  <a:lnTo>
                    <a:pt x="13" y="53"/>
                  </a:lnTo>
                  <a:lnTo>
                    <a:pt x="17" y="45"/>
                  </a:lnTo>
                  <a:lnTo>
                    <a:pt x="24" y="37"/>
                  </a:lnTo>
                  <a:lnTo>
                    <a:pt x="30" y="30"/>
                  </a:lnTo>
                  <a:lnTo>
                    <a:pt x="38" y="24"/>
                  </a:lnTo>
                  <a:lnTo>
                    <a:pt x="46" y="17"/>
                  </a:lnTo>
                  <a:lnTo>
                    <a:pt x="54" y="12"/>
                  </a:lnTo>
                  <a:lnTo>
                    <a:pt x="63" y="7"/>
                  </a:lnTo>
                  <a:lnTo>
                    <a:pt x="73" y="4"/>
                  </a:lnTo>
                  <a:lnTo>
                    <a:pt x="82" y="2"/>
                  </a:lnTo>
                  <a:lnTo>
                    <a:pt x="92" y="0"/>
                  </a:lnTo>
                  <a:lnTo>
                    <a:pt x="103" y="0"/>
                  </a:lnTo>
                  <a:lnTo>
                    <a:pt x="186" y="0"/>
                  </a:lnTo>
                  <a:lnTo>
                    <a:pt x="197" y="0"/>
                  </a:lnTo>
                  <a:lnTo>
                    <a:pt x="206" y="2"/>
                  </a:lnTo>
                  <a:lnTo>
                    <a:pt x="216" y="4"/>
                  </a:lnTo>
                  <a:lnTo>
                    <a:pt x="226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51" y="24"/>
                  </a:lnTo>
                  <a:lnTo>
                    <a:pt x="258" y="30"/>
                  </a:lnTo>
                  <a:lnTo>
                    <a:pt x="265" y="37"/>
                  </a:lnTo>
                  <a:lnTo>
                    <a:pt x="271" y="45"/>
                  </a:lnTo>
                  <a:lnTo>
                    <a:pt x="275" y="53"/>
                  </a:lnTo>
                  <a:lnTo>
                    <a:pt x="280" y="63"/>
                  </a:lnTo>
                  <a:lnTo>
                    <a:pt x="283" y="71"/>
                  </a:lnTo>
                  <a:lnTo>
                    <a:pt x="286" y="81"/>
                  </a:lnTo>
                  <a:lnTo>
                    <a:pt x="287" y="92"/>
                  </a:lnTo>
                  <a:lnTo>
                    <a:pt x="288" y="101"/>
                  </a:lnTo>
                  <a:lnTo>
                    <a:pt x="288" y="2619"/>
                  </a:lnTo>
                  <a:lnTo>
                    <a:pt x="287" y="2629"/>
                  </a:lnTo>
                  <a:lnTo>
                    <a:pt x="286" y="2640"/>
                  </a:lnTo>
                  <a:lnTo>
                    <a:pt x="283" y="2650"/>
                  </a:lnTo>
                  <a:lnTo>
                    <a:pt x="280" y="2658"/>
                  </a:lnTo>
                  <a:lnTo>
                    <a:pt x="275" y="2668"/>
                  </a:lnTo>
                  <a:lnTo>
                    <a:pt x="271" y="2676"/>
                  </a:lnTo>
                  <a:lnTo>
                    <a:pt x="265" y="2684"/>
                  </a:lnTo>
                  <a:lnTo>
                    <a:pt x="258" y="2691"/>
                  </a:lnTo>
                  <a:lnTo>
                    <a:pt x="251" y="2698"/>
                  </a:lnTo>
                  <a:lnTo>
                    <a:pt x="243" y="2704"/>
                  </a:lnTo>
                  <a:lnTo>
                    <a:pt x="234" y="2709"/>
                  </a:lnTo>
                  <a:lnTo>
                    <a:pt x="226" y="2713"/>
                  </a:lnTo>
                  <a:lnTo>
                    <a:pt x="216" y="2717"/>
                  </a:lnTo>
                  <a:lnTo>
                    <a:pt x="206" y="2719"/>
                  </a:lnTo>
                  <a:lnTo>
                    <a:pt x="197" y="2721"/>
                  </a:lnTo>
                  <a:lnTo>
                    <a:pt x="186" y="2721"/>
                  </a:lnTo>
                  <a:lnTo>
                    <a:pt x="103" y="2721"/>
                  </a:lnTo>
                  <a:close/>
                </a:path>
              </a:pathLst>
            </a:custGeom>
            <a:solidFill>
              <a:srgbClr val="A0A0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927" y="3159"/>
              <a:ext cx="58" cy="544"/>
            </a:xfrm>
            <a:custGeom>
              <a:avLst/>
              <a:gdLst/>
              <a:ahLst/>
              <a:cxnLst>
                <a:cxn ang="0">
                  <a:pos x="92" y="2721"/>
                </a:cxn>
                <a:cxn ang="0">
                  <a:pos x="72" y="2717"/>
                </a:cxn>
                <a:cxn ang="0">
                  <a:pos x="54" y="2709"/>
                </a:cxn>
                <a:cxn ang="0">
                  <a:pos x="38" y="2698"/>
                </a:cxn>
                <a:cxn ang="0">
                  <a:pos x="24" y="2684"/>
                </a:cxn>
                <a:cxn ang="0">
                  <a:pos x="13" y="2668"/>
                </a:cxn>
                <a:cxn ang="0">
                  <a:pos x="6" y="2650"/>
                </a:cxn>
                <a:cxn ang="0">
                  <a:pos x="1" y="2629"/>
                </a:cxn>
                <a:cxn ang="0">
                  <a:pos x="0" y="101"/>
                </a:cxn>
                <a:cxn ang="0">
                  <a:pos x="2" y="81"/>
                </a:cxn>
                <a:cxn ang="0">
                  <a:pos x="9" y="63"/>
                </a:cxn>
                <a:cxn ang="0">
                  <a:pos x="17" y="45"/>
                </a:cxn>
                <a:cxn ang="0">
                  <a:pos x="30" y="30"/>
                </a:cxn>
                <a:cxn ang="0">
                  <a:pos x="45" y="17"/>
                </a:cxn>
                <a:cxn ang="0">
                  <a:pos x="63" y="7"/>
                </a:cxn>
                <a:cxn ang="0">
                  <a:pos x="82" y="2"/>
                </a:cxn>
                <a:cxn ang="0">
                  <a:pos x="103" y="0"/>
                </a:cxn>
                <a:cxn ang="0">
                  <a:pos x="197" y="0"/>
                </a:cxn>
                <a:cxn ang="0">
                  <a:pos x="216" y="4"/>
                </a:cxn>
                <a:cxn ang="0">
                  <a:pos x="234" y="12"/>
                </a:cxn>
                <a:cxn ang="0">
                  <a:pos x="251" y="24"/>
                </a:cxn>
                <a:cxn ang="0">
                  <a:pos x="265" y="37"/>
                </a:cxn>
                <a:cxn ang="0">
                  <a:pos x="275" y="53"/>
                </a:cxn>
                <a:cxn ang="0">
                  <a:pos x="283" y="71"/>
                </a:cxn>
                <a:cxn ang="0">
                  <a:pos x="287" y="92"/>
                </a:cxn>
                <a:cxn ang="0">
                  <a:pos x="288" y="2619"/>
                </a:cxn>
                <a:cxn ang="0">
                  <a:pos x="286" y="2640"/>
                </a:cxn>
                <a:cxn ang="0">
                  <a:pos x="280" y="2658"/>
                </a:cxn>
                <a:cxn ang="0">
                  <a:pos x="270" y="2676"/>
                </a:cxn>
                <a:cxn ang="0">
                  <a:pos x="258" y="2691"/>
                </a:cxn>
                <a:cxn ang="0">
                  <a:pos x="243" y="2704"/>
                </a:cxn>
                <a:cxn ang="0">
                  <a:pos x="226" y="2713"/>
                </a:cxn>
                <a:cxn ang="0">
                  <a:pos x="206" y="2719"/>
                </a:cxn>
                <a:cxn ang="0">
                  <a:pos x="186" y="2721"/>
                </a:cxn>
              </a:cxnLst>
              <a:rect l="0" t="0" r="r" b="b"/>
              <a:pathLst>
                <a:path w="288" h="2721">
                  <a:moveTo>
                    <a:pt x="103" y="2721"/>
                  </a:moveTo>
                  <a:lnTo>
                    <a:pt x="92" y="2721"/>
                  </a:lnTo>
                  <a:lnTo>
                    <a:pt x="82" y="2719"/>
                  </a:lnTo>
                  <a:lnTo>
                    <a:pt x="72" y="2717"/>
                  </a:lnTo>
                  <a:lnTo>
                    <a:pt x="63" y="2713"/>
                  </a:lnTo>
                  <a:lnTo>
                    <a:pt x="54" y="2709"/>
                  </a:lnTo>
                  <a:lnTo>
                    <a:pt x="45" y="2704"/>
                  </a:lnTo>
                  <a:lnTo>
                    <a:pt x="38" y="2698"/>
                  </a:lnTo>
                  <a:lnTo>
                    <a:pt x="30" y="2691"/>
                  </a:lnTo>
                  <a:lnTo>
                    <a:pt x="24" y="2684"/>
                  </a:lnTo>
                  <a:lnTo>
                    <a:pt x="17" y="2676"/>
                  </a:lnTo>
                  <a:lnTo>
                    <a:pt x="13" y="2668"/>
                  </a:lnTo>
                  <a:lnTo>
                    <a:pt x="9" y="2658"/>
                  </a:lnTo>
                  <a:lnTo>
                    <a:pt x="6" y="2650"/>
                  </a:lnTo>
                  <a:lnTo>
                    <a:pt x="2" y="2640"/>
                  </a:lnTo>
                  <a:lnTo>
                    <a:pt x="1" y="2629"/>
                  </a:lnTo>
                  <a:lnTo>
                    <a:pt x="0" y="2619"/>
                  </a:lnTo>
                  <a:lnTo>
                    <a:pt x="0" y="101"/>
                  </a:lnTo>
                  <a:lnTo>
                    <a:pt x="1" y="92"/>
                  </a:lnTo>
                  <a:lnTo>
                    <a:pt x="2" y="81"/>
                  </a:lnTo>
                  <a:lnTo>
                    <a:pt x="6" y="71"/>
                  </a:lnTo>
                  <a:lnTo>
                    <a:pt x="9" y="63"/>
                  </a:lnTo>
                  <a:lnTo>
                    <a:pt x="13" y="53"/>
                  </a:lnTo>
                  <a:lnTo>
                    <a:pt x="17" y="45"/>
                  </a:lnTo>
                  <a:lnTo>
                    <a:pt x="24" y="37"/>
                  </a:lnTo>
                  <a:lnTo>
                    <a:pt x="30" y="30"/>
                  </a:lnTo>
                  <a:lnTo>
                    <a:pt x="38" y="24"/>
                  </a:lnTo>
                  <a:lnTo>
                    <a:pt x="45" y="17"/>
                  </a:lnTo>
                  <a:lnTo>
                    <a:pt x="54" y="12"/>
                  </a:lnTo>
                  <a:lnTo>
                    <a:pt x="63" y="7"/>
                  </a:lnTo>
                  <a:lnTo>
                    <a:pt x="72" y="4"/>
                  </a:lnTo>
                  <a:lnTo>
                    <a:pt x="82" y="2"/>
                  </a:lnTo>
                  <a:lnTo>
                    <a:pt x="92" y="0"/>
                  </a:lnTo>
                  <a:lnTo>
                    <a:pt x="103" y="0"/>
                  </a:lnTo>
                  <a:lnTo>
                    <a:pt x="186" y="0"/>
                  </a:lnTo>
                  <a:lnTo>
                    <a:pt x="197" y="0"/>
                  </a:lnTo>
                  <a:lnTo>
                    <a:pt x="206" y="2"/>
                  </a:lnTo>
                  <a:lnTo>
                    <a:pt x="216" y="4"/>
                  </a:lnTo>
                  <a:lnTo>
                    <a:pt x="226" y="7"/>
                  </a:lnTo>
                  <a:lnTo>
                    <a:pt x="234" y="12"/>
                  </a:lnTo>
                  <a:lnTo>
                    <a:pt x="243" y="17"/>
                  </a:lnTo>
                  <a:lnTo>
                    <a:pt x="251" y="24"/>
                  </a:lnTo>
                  <a:lnTo>
                    <a:pt x="258" y="30"/>
                  </a:lnTo>
                  <a:lnTo>
                    <a:pt x="265" y="37"/>
                  </a:lnTo>
                  <a:lnTo>
                    <a:pt x="270" y="45"/>
                  </a:lnTo>
                  <a:lnTo>
                    <a:pt x="275" y="53"/>
                  </a:lnTo>
                  <a:lnTo>
                    <a:pt x="280" y="63"/>
                  </a:lnTo>
                  <a:lnTo>
                    <a:pt x="283" y="71"/>
                  </a:lnTo>
                  <a:lnTo>
                    <a:pt x="286" y="81"/>
                  </a:lnTo>
                  <a:lnTo>
                    <a:pt x="287" y="92"/>
                  </a:lnTo>
                  <a:lnTo>
                    <a:pt x="288" y="101"/>
                  </a:lnTo>
                  <a:lnTo>
                    <a:pt x="288" y="2619"/>
                  </a:lnTo>
                  <a:lnTo>
                    <a:pt x="287" y="2629"/>
                  </a:lnTo>
                  <a:lnTo>
                    <a:pt x="286" y="2640"/>
                  </a:lnTo>
                  <a:lnTo>
                    <a:pt x="283" y="2650"/>
                  </a:lnTo>
                  <a:lnTo>
                    <a:pt x="280" y="2658"/>
                  </a:lnTo>
                  <a:lnTo>
                    <a:pt x="275" y="2668"/>
                  </a:lnTo>
                  <a:lnTo>
                    <a:pt x="270" y="2676"/>
                  </a:lnTo>
                  <a:lnTo>
                    <a:pt x="265" y="2684"/>
                  </a:lnTo>
                  <a:lnTo>
                    <a:pt x="258" y="2691"/>
                  </a:lnTo>
                  <a:lnTo>
                    <a:pt x="251" y="2698"/>
                  </a:lnTo>
                  <a:lnTo>
                    <a:pt x="243" y="2704"/>
                  </a:lnTo>
                  <a:lnTo>
                    <a:pt x="234" y="2709"/>
                  </a:lnTo>
                  <a:lnTo>
                    <a:pt x="226" y="2713"/>
                  </a:lnTo>
                  <a:lnTo>
                    <a:pt x="216" y="2717"/>
                  </a:lnTo>
                  <a:lnTo>
                    <a:pt x="206" y="2719"/>
                  </a:lnTo>
                  <a:lnTo>
                    <a:pt x="197" y="2721"/>
                  </a:lnTo>
                  <a:lnTo>
                    <a:pt x="186" y="2721"/>
                  </a:lnTo>
                  <a:lnTo>
                    <a:pt x="103" y="2721"/>
                  </a:lnTo>
                  <a:close/>
                </a:path>
              </a:pathLst>
            </a:custGeom>
            <a:solidFill>
              <a:srgbClr val="A0A0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894" y="3159"/>
              <a:ext cx="58" cy="544"/>
            </a:xfrm>
            <a:custGeom>
              <a:avLst/>
              <a:gdLst/>
              <a:ahLst/>
              <a:cxnLst>
                <a:cxn ang="0">
                  <a:pos x="196" y="2721"/>
                </a:cxn>
                <a:cxn ang="0">
                  <a:pos x="216" y="2717"/>
                </a:cxn>
                <a:cxn ang="0">
                  <a:pos x="233" y="2709"/>
                </a:cxn>
                <a:cxn ang="0">
                  <a:pos x="251" y="2698"/>
                </a:cxn>
                <a:cxn ang="0">
                  <a:pos x="264" y="2684"/>
                </a:cxn>
                <a:cxn ang="0">
                  <a:pos x="276" y="2668"/>
                </a:cxn>
                <a:cxn ang="0">
                  <a:pos x="283" y="2650"/>
                </a:cxn>
                <a:cxn ang="0">
                  <a:pos x="286" y="2629"/>
                </a:cxn>
                <a:cxn ang="0">
                  <a:pos x="287" y="101"/>
                </a:cxn>
                <a:cxn ang="0">
                  <a:pos x="285" y="81"/>
                </a:cxn>
                <a:cxn ang="0">
                  <a:pos x="280" y="63"/>
                </a:cxn>
                <a:cxn ang="0">
                  <a:pos x="270" y="45"/>
                </a:cxn>
                <a:cxn ang="0">
                  <a:pos x="257" y="30"/>
                </a:cxn>
                <a:cxn ang="0">
                  <a:pos x="242" y="17"/>
                </a:cxn>
                <a:cxn ang="0">
                  <a:pos x="225" y="7"/>
                </a:cxn>
                <a:cxn ang="0">
                  <a:pos x="206" y="2"/>
                </a:cxn>
                <a:cxn ang="0">
                  <a:pos x="186" y="0"/>
                </a:cxn>
                <a:cxn ang="0">
                  <a:pos x="91" y="0"/>
                </a:cxn>
                <a:cxn ang="0">
                  <a:pos x="72" y="4"/>
                </a:cxn>
                <a:cxn ang="0">
                  <a:pos x="53" y="12"/>
                </a:cxn>
                <a:cxn ang="0">
                  <a:pos x="37" y="24"/>
                </a:cxn>
                <a:cxn ang="0">
                  <a:pos x="23" y="37"/>
                </a:cxn>
                <a:cxn ang="0">
                  <a:pos x="12" y="53"/>
                </a:cxn>
                <a:cxn ang="0">
                  <a:pos x="5" y="71"/>
                </a:cxn>
                <a:cxn ang="0">
                  <a:pos x="0" y="92"/>
                </a:cxn>
                <a:cxn ang="0">
                  <a:pos x="0" y="2619"/>
                </a:cxn>
                <a:cxn ang="0">
                  <a:pos x="2" y="2640"/>
                </a:cxn>
                <a:cxn ang="0">
                  <a:pos x="8" y="2658"/>
                </a:cxn>
                <a:cxn ang="0">
                  <a:pos x="18" y="2676"/>
                </a:cxn>
                <a:cxn ang="0">
                  <a:pos x="29" y="2691"/>
                </a:cxn>
                <a:cxn ang="0">
                  <a:pos x="45" y="2704"/>
                </a:cxn>
                <a:cxn ang="0">
                  <a:pos x="62" y="2713"/>
                </a:cxn>
                <a:cxn ang="0">
                  <a:pos x="81" y="2719"/>
                </a:cxn>
                <a:cxn ang="0">
                  <a:pos x="102" y="2721"/>
                </a:cxn>
              </a:cxnLst>
              <a:rect l="0" t="0" r="r" b="b"/>
              <a:pathLst>
                <a:path w="287" h="2721">
                  <a:moveTo>
                    <a:pt x="186" y="2721"/>
                  </a:moveTo>
                  <a:lnTo>
                    <a:pt x="196" y="2721"/>
                  </a:lnTo>
                  <a:lnTo>
                    <a:pt x="206" y="2719"/>
                  </a:lnTo>
                  <a:lnTo>
                    <a:pt x="216" y="2717"/>
                  </a:lnTo>
                  <a:lnTo>
                    <a:pt x="225" y="2713"/>
                  </a:lnTo>
                  <a:lnTo>
                    <a:pt x="233" y="2709"/>
                  </a:lnTo>
                  <a:lnTo>
                    <a:pt x="242" y="2704"/>
                  </a:lnTo>
                  <a:lnTo>
                    <a:pt x="251" y="2698"/>
                  </a:lnTo>
                  <a:lnTo>
                    <a:pt x="257" y="2691"/>
                  </a:lnTo>
                  <a:lnTo>
                    <a:pt x="264" y="2684"/>
                  </a:lnTo>
                  <a:lnTo>
                    <a:pt x="270" y="2676"/>
                  </a:lnTo>
                  <a:lnTo>
                    <a:pt x="276" y="2668"/>
                  </a:lnTo>
                  <a:lnTo>
                    <a:pt x="280" y="2658"/>
                  </a:lnTo>
                  <a:lnTo>
                    <a:pt x="283" y="2650"/>
                  </a:lnTo>
                  <a:lnTo>
                    <a:pt x="285" y="2640"/>
                  </a:lnTo>
                  <a:lnTo>
                    <a:pt x="286" y="2629"/>
                  </a:lnTo>
                  <a:lnTo>
                    <a:pt x="287" y="2619"/>
                  </a:lnTo>
                  <a:lnTo>
                    <a:pt x="287" y="101"/>
                  </a:lnTo>
                  <a:lnTo>
                    <a:pt x="286" y="92"/>
                  </a:lnTo>
                  <a:lnTo>
                    <a:pt x="285" y="81"/>
                  </a:lnTo>
                  <a:lnTo>
                    <a:pt x="283" y="71"/>
                  </a:lnTo>
                  <a:lnTo>
                    <a:pt x="280" y="63"/>
                  </a:lnTo>
                  <a:lnTo>
                    <a:pt x="276" y="53"/>
                  </a:lnTo>
                  <a:lnTo>
                    <a:pt x="270" y="45"/>
                  </a:lnTo>
                  <a:lnTo>
                    <a:pt x="264" y="37"/>
                  </a:lnTo>
                  <a:lnTo>
                    <a:pt x="257" y="30"/>
                  </a:lnTo>
                  <a:lnTo>
                    <a:pt x="251" y="24"/>
                  </a:lnTo>
                  <a:lnTo>
                    <a:pt x="242" y="17"/>
                  </a:lnTo>
                  <a:lnTo>
                    <a:pt x="233" y="12"/>
                  </a:lnTo>
                  <a:lnTo>
                    <a:pt x="225" y="7"/>
                  </a:lnTo>
                  <a:lnTo>
                    <a:pt x="216" y="4"/>
                  </a:lnTo>
                  <a:lnTo>
                    <a:pt x="206" y="2"/>
                  </a:lnTo>
                  <a:lnTo>
                    <a:pt x="196" y="0"/>
                  </a:lnTo>
                  <a:lnTo>
                    <a:pt x="186" y="0"/>
                  </a:lnTo>
                  <a:lnTo>
                    <a:pt x="102" y="0"/>
                  </a:lnTo>
                  <a:lnTo>
                    <a:pt x="91" y="0"/>
                  </a:lnTo>
                  <a:lnTo>
                    <a:pt x="81" y="2"/>
                  </a:lnTo>
                  <a:lnTo>
                    <a:pt x="72" y="4"/>
                  </a:lnTo>
                  <a:lnTo>
                    <a:pt x="62" y="7"/>
                  </a:lnTo>
                  <a:lnTo>
                    <a:pt x="53" y="12"/>
                  </a:lnTo>
                  <a:lnTo>
                    <a:pt x="45" y="17"/>
                  </a:lnTo>
                  <a:lnTo>
                    <a:pt x="37" y="24"/>
                  </a:lnTo>
                  <a:lnTo>
                    <a:pt x="29" y="30"/>
                  </a:lnTo>
                  <a:lnTo>
                    <a:pt x="23" y="37"/>
                  </a:lnTo>
                  <a:lnTo>
                    <a:pt x="18" y="45"/>
                  </a:lnTo>
                  <a:lnTo>
                    <a:pt x="12" y="53"/>
                  </a:lnTo>
                  <a:lnTo>
                    <a:pt x="8" y="63"/>
                  </a:lnTo>
                  <a:lnTo>
                    <a:pt x="5" y="71"/>
                  </a:lnTo>
                  <a:lnTo>
                    <a:pt x="2" y="81"/>
                  </a:lnTo>
                  <a:lnTo>
                    <a:pt x="0" y="92"/>
                  </a:lnTo>
                  <a:lnTo>
                    <a:pt x="0" y="101"/>
                  </a:lnTo>
                  <a:lnTo>
                    <a:pt x="0" y="2619"/>
                  </a:lnTo>
                  <a:lnTo>
                    <a:pt x="0" y="2629"/>
                  </a:lnTo>
                  <a:lnTo>
                    <a:pt x="2" y="2640"/>
                  </a:lnTo>
                  <a:lnTo>
                    <a:pt x="5" y="2650"/>
                  </a:lnTo>
                  <a:lnTo>
                    <a:pt x="8" y="2658"/>
                  </a:lnTo>
                  <a:lnTo>
                    <a:pt x="12" y="2668"/>
                  </a:lnTo>
                  <a:lnTo>
                    <a:pt x="18" y="2676"/>
                  </a:lnTo>
                  <a:lnTo>
                    <a:pt x="23" y="2684"/>
                  </a:lnTo>
                  <a:lnTo>
                    <a:pt x="29" y="2691"/>
                  </a:lnTo>
                  <a:lnTo>
                    <a:pt x="37" y="2698"/>
                  </a:lnTo>
                  <a:lnTo>
                    <a:pt x="45" y="2704"/>
                  </a:lnTo>
                  <a:lnTo>
                    <a:pt x="53" y="2709"/>
                  </a:lnTo>
                  <a:lnTo>
                    <a:pt x="62" y="2713"/>
                  </a:lnTo>
                  <a:lnTo>
                    <a:pt x="72" y="2717"/>
                  </a:lnTo>
                  <a:lnTo>
                    <a:pt x="81" y="2719"/>
                  </a:lnTo>
                  <a:lnTo>
                    <a:pt x="91" y="2721"/>
                  </a:lnTo>
                  <a:lnTo>
                    <a:pt x="102" y="2721"/>
                  </a:lnTo>
                  <a:lnTo>
                    <a:pt x="186" y="2721"/>
                  </a:lnTo>
                  <a:close/>
                </a:path>
              </a:pathLst>
            </a:custGeom>
            <a:solidFill>
              <a:srgbClr val="A0A0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762" y="3159"/>
              <a:ext cx="58" cy="544"/>
            </a:xfrm>
            <a:custGeom>
              <a:avLst/>
              <a:gdLst/>
              <a:ahLst/>
              <a:cxnLst>
                <a:cxn ang="0">
                  <a:pos x="196" y="2721"/>
                </a:cxn>
                <a:cxn ang="0">
                  <a:pos x="216" y="2717"/>
                </a:cxn>
                <a:cxn ang="0">
                  <a:pos x="234" y="2709"/>
                </a:cxn>
                <a:cxn ang="0">
                  <a:pos x="251" y="2698"/>
                </a:cxn>
                <a:cxn ang="0">
                  <a:pos x="264" y="2684"/>
                </a:cxn>
                <a:cxn ang="0">
                  <a:pos x="276" y="2668"/>
                </a:cxn>
                <a:cxn ang="0">
                  <a:pos x="283" y="2650"/>
                </a:cxn>
                <a:cxn ang="0">
                  <a:pos x="286" y="2629"/>
                </a:cxn>
                <a:cxn ang="0">
                  <a:pos x="288" y="101"/>
                </a:cxn>
                <a:cxn ang="0">
                  <a:pos x="285" y="81"/>
                </a:cxn>
                <a:cxn ang="0">
                  <a:pos x="280" y="63"/>
                </a:cxn>
                <a:cxn ang="0">
                  <a:pos x="270" y="45"/>
                </a:cxn>
                <a:cxn ang="0">
                  <a:pos x="257" y="30"/>
                </a:cxn>
                <a:cxn ang="0">
                  <a:pos x="242" y="17"/>
                </a:cxn>
                <a:cxn ang="0">
                  <a:pos x="225" y="7"/>
                </a:cxn>
                <a:cxn ang="0">
                  <a:pos x="207" y="2"/>
                </a:cxn>
                <a:cxn ang="0">
                  <a:pos x="186" y="0"/>
                </a:cxn>
                <a:cxn ang="0">
                  <a:pos x="91" y="0"/>
                </a:cxn>
                <a:cxn ang="0">
                  <a:pos x="72" y="4"/>
                </a:cxn>
                <a:cxn ang="0">
                  <a:pos x="53" y="12"/>
                </a:cxn>
                <a:cxn ang="0">
                  <a:pos x="37" y="24"/>
                </a:cxn>
                <a:cxn ang="0">
                  <a:pos x="23" y="37"/>
                </a:cxn>
                <a:cxn ang="0">
                  <a:pos x="12" y="53"/>
                </a:cxn>
                <a:cxn ang="0">
                  <a:pos x="5" y="71"/>
                </a:cxn>
                <a:cxn ang="0">
                  <a:pos x="0" y="92"/>
                </a:cxn>
                <a:cxn ang="0">
                  <a:pos x="0" y="2619"/>
                </a:cxn>
                <a:cxn ang="0">
                  <a:pos x="3" y="2640"/>
                </a:cxn>
                <a:cxn ang="0">
                  <a:pos x="8" y="2658"/>
                </a:cxn>
                <a:cxn ang="0">
                  <a:pos x="18" y="2676"/>
                </a:cxn>
                <a:cxn ang="0">
                  <a:pos x="30" y="2691"/>
                </a:cxn>
                <a:cxn ang="0">
                  <a:pos x="45" y="2704"/>
                </a:cxn>
                <a:cxn ang="0">
                  <a:pos x="62" y="2713"/>
                </a:cxn>
                <a:cxn ang="0">
                  <a:pos x="81" y="2719"/>
                </a:cxn>
                <a:cxn ang="0">
                  <a:pos x="102" y="2721"/>
                </a:cxn>
              </a:cxnLst>
              <a:rect l="0" t="0" r="r" b="b"/>
              <a:pathLst>
                <a:path w="288" h="2721">
                  <a:moveTo>
                    <a:pt x="186" y="2721"/>
                  </a:moveTo>
                  <a:lnTo>
                    <a:pt x="196" y="2721"/>
                  </a:lnTo>
                  <a:lnTo>
                    <a:pt x="207" y="2719"/>
                  </a:lnTo>
                  <a:lnTo>
                    <a:pt x="216" y="2717"/>
                  </a:lnTo>
                  <a:lnTo>
                    <a:pt x="225" y="2713"/>
                  </a:lnTo>
                  <a:lnTo>
                    <a:pt x="234" y="2709"/>
                  </a:lnTo>
                  <a:lnTo>
                    <a:pt x="242" y="2704"/>
                  </a:lnTo>
                  <a:lnTo>
                    <a:pt x="251" y="2698"/>
                  </a:lnTo>
                  <a:lnTo>
                    <a:pt x="257" y="2691"/>
                  </a:lnTo>
                  <a:lnTo>
                    <a:pt x="264" y="2684"/>
                  </a:lnTo>
                  <a:lnTo>
                    <a:pt x="270" y="2676"/>
                  </a:lnTo>
                  <a:lnTo>
                    <a:pt x="276" y="2668"/>
                  </a:lnTo>
                  <a:lnTo>
                    <a:pt x="280" y="2658"/>
                  </a:lnTo>
                  <a:lnTo>
                    <a:pt x="283" y="2650"/>
                  </a:lnTo>
                  <a:lnTo>
                    <a:pt x="285" y="2640"/>
                  </a:lnTo>
                  <a:lnTo>
                    <a:pt x="286" y="2629"/>
                  </a:lnTo>
                  <a:lnTo>
                    <a:pt x="288" y="2619"/>
                  </a:lnTo>
                  <a:lnTo>
                    <a:pt x="288" y="101"/>
                  </a:lnTo>
                  <a:lnTo>
                    <a:pt x="286" y="92"/>
                  </a:lnTo>
                  <a:lnTo>
                    <a:pt x="285" y="81"/>
                  </a:lnTo>
                  <a:lnTo>
                    <a:pt x="283" y="71"/>
                  </a:lnTo>
                  <a:lnTo>
                    <a:pt x="280" y="63"/>
                  </a:lnTo>
                  <a:lnTo>
                    <a:pt x="276" y="53"/>
                  </a:lnTo>
                  <a:lnTo>
                    <a:pt x="270" y="45"/>
                  </a:lnTo>
                  <a:lnTo>
                    <a:pt x="264" y="37"/>
                  </a:lnTo>
                  <a:lnTo>
                    <a:pt x="257" y="30"/>
                  </a:lnTo>
                  <a:lnTo>
                    <a:pt x="251" y="24"/>
                  </a:lnTo>
                  <a:lnTo>
                    <a:pt x="242" y="17"/>
                  </a:lnTo>
                  <a:lnTo>
                    <a:pt x="234" y="12"/>
                  </a:lnTo>
                  <a:lnTo>
                    <a:pt x="225" y="7"/>
                  </a:lnTo>
                  <a:lnTo>
                    <a:pt x="216" y="4"/>
                  </a:lnTo>
                  <a:lnTo>
                    <a:pt x="207" y="2"/>
                  </a:lnTo>
                  <a:lnTo>
                    <a:pt x="196" y="0"/>
                  </a:lnTo>
                  <a:lnTo>
                    <a:pt x="186" y="0"/>
                  </a:lnTo>
                  <a:lnTo>
                    <a:pt x="102" y="0"/>
                  </a:lnTo>
                  <a:lnTo>
                    <a:pt x="91" y="0"/>
                  </a:lnTo>
                  <a:lnTo>
                    <a:pt x="81" y="2"/>
                  </a:lnTo>
                  <a:lnTo>
                    <a:pt x="72" y="4"/>
                  </a:lnTo>
                  <a:lnTo>
                    <a:pt x="62" y="7"/>
                  </a:lnTo>
                  <a:lnTo>
                    <a:pt x="53" y="12"/>
                  </a:lnTo>
                  <a:lnTo>
                    <a:pt x="45" y="17"/>
                  </a:lnTo>
                  <a:lnTo>
                    <a:pt x="37" y="24"/>
                  </a:lnTo>
                  <a:lnTo>
                    <a:pt x="30" y="30"/>
                  </a:lnTo>
                  <a:lnTo>
                    <a:pt x="23" y="37"/>
                  </a:lnTo>
                  <a:lnTo>
                    <a:pt x="18" y="45"/>
                  </a:lnTo>
                  <a:lnTo>
                    <a:pt x="12" y="53"/>
                  </a:lnTo>
                  <a:lnTo>
                    <a:pt x="8" y="63"/>
                  </a:lnTo>
                  <a:lnTo>
                    <a:pt x="5" y="71"/>
                  </a:lnTo>
                  <a:lnTo>
                    <a:pt x="3" y="81"/>
                  </a:lnTo>
                  <a:lnTo>
                    <a:pt x="0" y="92"/>
                  </a:lnTo>
                  <a:lnTo>
                    <a:pt x="0" y="101"/>
                  </a:lnTo>
                  <a:lnTo>
                    <a:pt x="0" y="2619"/>
                  </a:lnTo>
                  <a:lnTo>
                    <a:pt x="0" y="2629"/>
                  </a:lnTo>
                  <a:lnTo>
                    <a:pt x="3" y="2640"/>
                  </a:lnTo>
                  <a:lnTo>
                    <a:pt x="5" y="2650"/>
                  </a:lnTo>
                  <a:lnTo>
                    <a:pt x="8" y="2658"/>
                  </a:lnTo>
                  <a:lnTo>
                    <a:pt x="12" y="2668"/>
                  </a:lnTo>
                  <a:lnTo>
                    <a:pt x="18" y="2676"/>
                  </a:lnTo>
                  <a:lnTo>
                    <a:pt x="23" y="2684"/>
                  </a:lnTo>
                  <a:lnTo>
                    <a:pt x="30" y="2691"/>
                  </a:lnTo>
                  <a:lnTo>
                    <a:pt x="37" y="2698"/>
                  </a:lnTo>
                  <a:lnTo>
                    <a:pt x="45" y="2704"/>
                  </a:lnTo>
                  <a:lnTo>
                    <a:pt x="53" y="2709"/>
                  </a:lnTo>
                  <a:lnTo>
                    <a:pt x="62" y="2713"/>
                  </a:lnTo>
                  <a:lnTo>
                    <a:pt x="72" y="2717"/>
                  </a:lnTo>
                  <a:lnTo>
                    <a:pt x="81" y="2719"/>
                  </a:lnTo>
                  <a:lnTo>
                    <a:pt x="91" y="2721"/>
                  </a:lnTo>
                  <a:lnTo>
                    <a:pt x="102" y="2721"/>
                  </a:lnTo>
                  <a:lnTo>
                    <a:pt x="186" y="2721"/>
                  </a:lnTo>
                  <a:close/>
                </a:path>
              </a:pathLst>
            </a:custGeom>
            <a:solidFill>
              <a:srgbClr val="A0A0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1870" y="3020"/>
              <a:ext cx="954" cy="16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91" y="0"/>
                </a:cxn>
                <a:cxn ang="0">
                  <a:pos x="81" y="2"/>
                </a:cxn>
                <a:cxn ang="0">
                  <a:pos x="72" y="6"/>
                </a:cxn>
                <a:cxn ang="0">
                  <a:pos x="62" y="10"/>
                </a:cxn>
                <a:cxn ang="0">
                  <a:pos x="53" y="15"/>
                </a:cxn>
                <a:cxn ang="0">
                  <a:pos x="45" y="21"/>
                </a:cxn>
                <a:cxn ang="0">
                  <a:pos x="37" y="28"/>
                </a:cxn>
                <a:cxn ang="0">
                  <a:pos x="30" y="37"/>
                </a:cxn>
                <a:cxn ang="0">
                  <a:pos x="23" y="46"/>
                </a:cxn>
                <a:cxn ang="0">
                  <a:pos x="18" y="55"/>
                </a:cxn>
                <a:cxn ang="0">
                  <a:pos x="12" y="66"/>
                </a:cxn>
                <a:cxn ang="0">
                  <a:pos x="8" y="77"/>
                </a:cxn>
                <a:cxn ang="0">
                  <a:pos x="5" y="88"/>
                </a:cxn>
                <a:cxn ang="0">
                  <a:pos x="3" y="101"/>
                </a:cxn>
                <a:cxn ang="0">
                  <a:pos x="0" y="113"/>
                </a:cxn>
                <a:cxn ang="0">
                  <a:pos x="0" y="126"/>
                </a:cxn>
                <a:cxn ang="0">
                  <a:pos x="0" y="701"/>
                </a:cxn>
                <a:cxn ang="0">
                  <a:pos x="0" y="714"/>
                </a:cxn>
                <a:cxn ang="0">
                  <a:pos x="3" y="727"/>
                </a:cxn>
                <a:cxn ang="0">
                  <a:pos x="5" y="739"/>
                </a:cxn>
                <a:cxn ang="0">
                  <a:pos x="8" y="750"/>
                </a:cxn>
                <a:cxn ang="0">
                  <a:pos x="12" y="762"/>
                </a:cxn>
                <a:cxn ang="0">
                  <a:pos x="18" y="772"/>
                </a:cxn>
                <a:cxn ang="0">
                  <a:pos x="23" y="781"/>
                </a:cxn>
                <a:cxn ang="0">
                  <a:pos x="30" y="790"/>
                </a:cxn>
                <a:cxn ang="0">
                  <a:pos x="37" y="799"/>
                </a:cxn>
                <a:cxn ang="0">
                  <a:pos x="45" y="806"/>
                </a:cxn>
                <a:cxn ang="0">
                  <a:pos x="53" y="813"/>
                </a:cxn>
                <a:cxn ang="0">
                  <a:pos x="62" y="817"/>
                </a:cxn>
                <a:cxn ang="0">
                  <a:pos x="72" y="821"/>
                </a:cxn>
                <a:cxn ang="0">
                  <a:pos x="81" y="825"/>
                </a:cxn>
                <a:cxn ang="0">
                  <a:pos x="91" y="827"/>
                </a:cxn>
                <a:cxn ang="0">
                  <a:pos x="102" y="827"/>
                </a:cxn>
                <a:cxn ang="0">
                  <a:pos x="4767" y="827"/>
                </a:cxn>
                <a:cxn ang="0">
                  <a:pos x="4767" y="0"/>
                </a:cxn>
                <a:cxn ang="0">
                  <a:pos x="102" y="0"/>
                </a:cxn>
              </a:cxnLst>
              <a:rect l="0" t="0" r="r" b="b"/>
              <a:pathLst>
                <a:path w="4767" h="827">
                  <a:moveTo>
                    <a:pt x="102" y="0"/>
                  </a:moveTo>
                  <a:lnTo>
                    <a:pt x="91" y="0"/>
                  </a:lnTo>
                  <a:lnTo>
                    <a:pt x="81" y="2"/>
                  </a:lnTo>
                  <a:lnTo>
                    <a:pt x="72" y="6"/>
                  </a:lnTo>
                  <a:lnTo>
                    <a:pt x="62" y="10"/>
                  </a:lnTo>
                  <a:lnTo>
                    <a:pt x="53" y="15"/>
                  </a:lnTo>
                  <a:lnTo>
                    <a:pt x="45" y="21"/>
                  </a:lnTo>
                  <a:lnTo>
                    <a:pt x="37" y="28"/>
                  </a:lnTo>
                  <a:lnTo>
                    <a:pt x="30" y="37"/>
                  </a:lnTo>
                  <a:lnTo>
                    <a:pt x="23" y="46"/>
                  </a:lnTo>
                  <a:lnTo>
                    <a:pt x="18" y="55"/>
                  </a:lnTo>
                  <a:lnTo>
                    <a:pt x="12" y="66"/>
                  </a:lnTo>
                  <a:lnTo>
                    <a:pt x="8" y="77"/>
                  </a:lnTo>
                  <a:lnTo>
                    <a:pt x="5" y="88"/>
                  </a:lnTo>
                  <a:lnTo>
                    <a:pt x="3" y="101"/>
                  </a:lnTo>
                  <a:lnTo>
                    <a:pt x="0" y="113"/>
                  </a:lnTo>
                  <a:lnTo>
                    <a:pt x="0" y="126"/>
                  </a:lnTo>
                  <a:lnTo>
                    <a:pt x="0" y="701"/>
                  </a:lnTo>
                  <a:lnTo>
                    <a:pt x="0" y="714"/>
                  </a:lnTo>
                  <a:lnTo>
                    <a:pt x="3" y="727"/>
                  </a:lnTo>
                  <a:lnTo>
                    <a:pt x="5" y="739"/>
                  </a:lnTo>
                  <a:lnTo>
                    <a:pt x="8" y="750"/>
                  </a:lnTo>
                  <a:lnTo>
                    <a:pt x="12" y="762"/>
                  </a:lnTo>
                  <a:lnTo>
                    <a:pt x="18" y="772"/>
                  </a:lnTo>
                  <a:lnTo>
                    <a:pt x="23" y="781"/>
                  </a:lnTo>
                  <a:lnTo>
                    <a:pt x="30" y="790"/>
                  </a:lnTo>
                  <a:lnTo>
                    <a:pt x="37" y="799"/>
                  </a:lnTo>
                  <a:lnTo>
                    <a:pt x="45" y="806"/>
                  </a:lnTo>
                  <a:lnTo>
                    <a:pt x="53" y="813"/>
                  </a:lnTo>
                  <a:lnTo>
                    <a:pt x="62" y="817"/>
                  </a:lnTo>
                  <a:lnTo>
                    <a:pt x="72" y="821"/>
                  </a:lnTo>
                  <a:lnTo>
                    <a:pt x="81" y="825"/>
                  </a:lnTo>
                  <a:lnTo>
                    <a:pt x="91" y="827"/>
                  </a:lnTo>
                  <a:lnTo>
                    <a:pt x="102" y="827"/>
                  </a:lnTo>
                  <a:lnTo>
                    <a:pt x="4767" y="827"/>
                  </a:lnTo>
                  <a:lnTo>
                    <a:pt x="4767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D8D8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919" y="3020"/>
              <a:ext cx="954" cy="165"/>
            </a:xfrm>
            <a:custGeom>
              <a:avLst/>
              <a:gdLst/>
              <a:ahLst/>
              <a:cxnLst>
                <a:cxn ang="0">
                  <a:pos x="4666" y="0"/>
                </a:cxn>
                <a:cxn ang="0">
                  <a:pos x="0" y="0"/>
                </a:cxn>
                <a:cxn ang="0">
                  <a:pos x="0" y="827"/>
                </a:cxn>
                <a:cxn ang="0">
                  <a:pos x="4666" y="827"/>
                </a:cxn>
                <a:cxn ang="0">
                  <a:pos x="4676" y="827"/>
                </a:cxn>
                <a:cxn ang="0">
                  <a:pos x="4687" y="825"/>
                </a:cxn>
                <a:cxn ang="0">
                  <a:pos x="4697" y="821"/>
                </a:cxn>
                <a:cxn ang="0">
                  <a:pos x="4705" y="817"/>
                </a:cxn>
                <a:cxn ang="0">
                  <a:pos x="4715" y="813"/>
                </a:cxn>
                <a:cxn ang="0">
                  <a:pos x="4723" y="806"/>
                </a:cxn>
                <a:cxn ang="0">
                  <a:pos x="4731" y="799"/>
                </a:cxn>
                <a:cxn ang="0">
                  <a:pos x="4738" y="790"/>
                </a:cxn>
                <a:cxn ang="0">
                  <a:pos x="4744" y="781"/>
                </a:cxn>
                <a:cxn ang="0">
                  <a:pos x="4751" y="772"/>
                </a:cxn>
                <a:cxn ang="0">
                  <a:pos x="4756" y="762"/>
                </a:cxn>
                <a:cxn ang="0">
                  <a:pos x="4760" y="750"/>
                </a:cxn>
                <a:cxn ang="0">
                  <a:pos x="4764" y="739"/>
                </a:cxn>
                <a:cxn ang="0">
                  <a:pos x="4766" y="727"/>
                </a:cxn>
                <a:cxn ang="0">
                  <a:pos x="4767" y="714"/>
                </a:cxn>
                <a:cxn ang="0">
                  <a:pos x="4768" y="701"/>
                </a:cxn>
                <a:cxn ang="0">
                  <a:pos x="4768" y="126"/>
                </a:cxn>
                <a:cxn ang="0">
                  <a:pos x="4767" y="113"/>
                </a:cxn>
                <a:cxn ang="0">
                  <a:pos x="4766" y="101"/>
                </a:cxn>
                <a:cxn ang="0">
                  <a:pos x="4764" y="88"/>
                </a:cxn>
                <a:cxn ang="0">
                  <a:pos x="4760" y="77"/>
                </a:cxn>
                <a:cxn ang="0">
                  <a:pos x="4756" y="66"/>
                </a:cxn>
                <a:cxn ang="0">
                  <a:pos x="4751" y="55"/>
                </a:cxn>
                <a:cxn ang="0">
                  <a:pos x="4744" y="46"/>
                </a:cxn>
                <a:cxn ang="0">
                  <a:pos x="4738" y="37"/>
                </a:cxn>
                <a:cxn ang="0">
                  <a:pos x="4731" y="28"/>
                </a:cxn>
                <a:cxn ang="0">
                  <a:pos x="4723" y="21"/>
                </a:cxn>
                <a:cxn ang="0">
                  <a:pos x="4715" y="15"/>
                </a:cxn>
                <a:cxn ang="0">
                  <a:pos x="4705" y="10"/>
                </a:cxn>
                <a:cxn ang="0">
                  <a:pos x="4697" y="6"/>
                </a:cxn>
                <a:cxn ang="0">
                  <a:pos x="4687" y="2"/>
                </a:cxn>
                <a:cxn ang="0">
                  <a:pos x="4676" y="0"/>
                </a:cxn>
                <a:cxn ang="0">
                  <a:pos x="4666" y="0"/>
                </a:cxn>
              </a:cxnLst>
              <a:rect l="0" t="0" r="r" b="b"/>
              <a:pathLst>
                <a:path w="4768" h="827">
                  <a:moveTo>
                    <a:pt x="4666" y="0"/>
                  </a:moveTo>
                  <a:lnTo>
                    <a:pt x="0" y="0"/>
                  </a:lnTo>
                  <a:lnTo>
                    <a:pt x="0" y="827"/>
                  </a:lnTo>
                  <a:lnTo>
                    <a:pt x="4666" y="827"/>
                  </a:lnTo>
                  <a:lnTo>
                    <a:pt x="4676" y="827"/>
                  </a:lnTo>
                  <a:lnTo>
                    <a:pt x="4687" y="825"/>
                  </a:lnTo>
                  <a:lnTo>
                    <a:pt x="4697" y="821"/>
                  </a:lnTo>
                  <a:lnTo>
                    <a:pt x="4705" y="817"/>
                  </a:lnTo>
                  <a:lnTo>
                    <a:pt x="4715" y="813"/>
                  </a:lnTo>
                  <a:lnTo>
                    <a:pt x="4723" y="806"/>
                  </a:lnTo>
                  <a:lnTo>
                    <a:pt x="4731" y="799"/>
                  </a:lnTo>
                  <a:lnTo>
                    <a:pt x="4738" y="790"/>
                  </a:lnTo>
                  <a:lnTo>
                    <a:pt x="4744" y="781"/>
                  </a:lnTo>
                  <a:lnTo>
                    <a:pt x="4751" y="772"/>
                  </a:lnTo>
                  <a:lnTo>
                    <a:pt x="4756" y="762"/>
                  </a:lnTo>
                  <a:lnTo>
                    <a:pt x="4760" y="750"/>
                  </a:lnTo>
                  <a:lnTo>
                    <a:pt x="4764" y="739"/>
                  </a:lnTo>
                  <a:lnTo>
                    <a:pt x="4766" y="727"/>
                  </a:lnTo>
                  <a:lnTo>
                    <a:pt x="4767" y="714"/>
                  </a:lnTo>
                  <a:lnTo>
                    <a:pt x="4768" y="701"/>
                  </a:lnTo>
                  <a:lnTo>
                    <a:pt x="4768" y="126"/>
                  </a:lnTo>
                  <a:lnTo>
                    <a:pt x="4767" y="113"/>
                  </a:lnTo>
                  <a:lnTo>
                    <a:pt x="4766" y="101"/>
                  </a:lnTo>
                  <a:lnTo>
                    <a:pt x="4764" y="88"/>
                  </a:lnTo>
                  <a:lnTo>
                    <a:pt x="4760" y="77"/>
                  </a:lnTo>
                  <a:lnTo>
                    <a:pt x="4756" y="66"/>
                  </a:lnTo>
                  <a:lnTo>
                    <a:pt x="4751" y="55"/>
                  </a:lnTo>
                  <a:lnTo>
                    <a:pt x="4744" y="46"/>
                  </a:lnTo>
                  <a:lnTo>
                    <a:pt x="4738" y="37"/>
                  </a:lnTo>
                  <a:lnTo>
                    <a:pt x="4731" y="28"/>
                  </a:lnTo>
                  <a:lnTo>
                    <a:pt x="4723" y="21"/>
                  </a:lnTo>
                  <a:lnTo>
                    <a:pt x="4715" y="15"/>
                  </a:lnTo>
                  <a:lnTo>
                    <a:pt x="4705" y="10"/>
                  </a:lnTo>
                  <a:lnTo>
                    <a:pt x="4697" y="6"/>
                  </a:lnTo>
                  <a:lnTo>
                    <a:pt x="4687" y="2"/>
                  </a:lnTo>
                  <a:lnTo>
                    <a:pt x="4676" y="0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D8D8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1818" y="1221"/>
              <a:ext cx="2112" cy="1817"/>
            </a:xfrm>
            <a:custGeom>
              <a:avLst/>
              <a:gdLst/>
              <a:ahLst/>
              <a:cxnLst>
                <a:cxn ang="0">
                  <a:pos x="10564" y="9082"/>
                </a:cxn>
                <a:cxn ang="0">
                  <a:pos x="9560" y="0"/>
                </a:cxn>
                <a:cxn ang="0">
                  <a:pos x="1004" y="0"/>
                </a:cxn>
                <a:cxn ang="0">
                  <a:pos x="0" y="9082"/>
                </a:cxn>
                <a:cxn ang="0">
                  <a:pos x="10564" y="9082"/>
                </a:cxn>
              </a:cxnLst>
              <a:rect l="0" t="0" r="r" b="b"/>
              <a:pathLst>
                <a:path w="10564" h="9082">
                  <a:moveTo>
                    <a:pt x="10564" y="9082"/>
                  </a:moveTo>
                  <a:lnTo>
                    <a:pt x="9560" y="0"/>
                  </a:lnTo>
                  <a:lnTo>
                    <a:pt x="1004" y="0"/>
                  </a:lnTo>
                  <a:lnTo>
                    <a:pt x="0" y="9082"/>
                  </a:lnTo>
                  <a:lnTo>
                    <a:pt x="10564" y="9082"/>
                  </a:lnTo>
                  <a:close/>
                </a:path>
              </a:pathLst>
            </a:custGeom>
            <a:solidFill>
              <a:srgbClr val="9E6B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886" y="1229"/>
              <a:ext cx="939" cy="769"/>
            </a:xfrm>
            <a:custGeom>
              <a:avLst/>
              <a:gdLst/>
              <a:ahLst/>
              <a:cxnLst>
                <a:cxn ang="0">
                  <a:pos x="4694" y="3848"/>
                </a:cxn>
                <a:cxn ang="0">
                  <a:pos x="4289" y="0"/>
                </a:cxn>
                <a:cxn ang="0">
                  <a:pos x="0" y="0"/>
                </a:cxn>
                <a:cxn ang="0">
                  <a:pos x="0" y="3848"/>
                </a:cxn>
                <a:cxn ang="0">
                  <a:pos x="4694" y="3848"/>
                </a:cxn>
              </a:cxnLst>
              <a:rect l="0" t="0" r="r" b="b"/>
              <a:pathLst>
                <a:path w="4694" h="3848">
                  <a:moveTo>
                    <a:pt x="4694" y="3848"/>
                  </a:moveTo>
                  <a:lnTo>
                    <a:pt x="4289" y="0"/>
                  </a:lnTo>
                  <a:lnTo>
                    <a:pt x="0" y="0"/>
                  </a:lnTo>
                  <a:lnTo>
                    <a:pt x="0" y="3848"/>
                  </a:lnTo>
                  <a:lnTo>
                    <a:pt x="4694" y="3848"/>
                  </a:lnTo>
                  <a:close/>
                </a:path>
              </a:pathLst>
            </a:custGeom>
            <a:solidFill>
              <a:srgbClr val="D9A56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1923" y="1229"/>
              <a:ext cx="938" cy="769"/>
            </a:xfrm>
            <a:custGeom>
              <a:avLst/>
              <a:gdLst/>
              <a:ahLst/>
              <a:cxnLst>
                <a:cxn ang="0">
                  <a:pos x="4686" y="0"/>
                </a:cxn>
                <a:cxn ang="0">
                  <a:pos x="405" y="0"/>
                </a:cxn>
                <a:cxn ang="0">
                  <a:pos x="0" y="3848"/>
                </a:cxn>
                <a:cxn ang="0">
                  <a:pos x="4686" y="3848"/>
                </a:cxn>
                <a:cxn ang="0">
                  <a:pos x="4686" y="0"/>
                </a:cxn>
              </a:cxnLst>
              <a:rect l="0" t="0" r="r" b="b"/>
              <a:pathLst>
                <a:path w="4686" h="3848">
                  <a:moveTo>
                    <a:pt x="4686" y="0"/>
                  </a:moveTo>
                  <a:lnTo>
                    <a:pt x="405" y="0"/>
                  </a:lnTo>
                  <a:lnTo>
                    <a:pt x="0" y="3848"/>
                  </a:lnTo>
                  <a:lnTo>
                    <a:pt x="4686" y="3848"/>
                  </a:lnTo>
                  <a:lnTo>
                    <a:pt x="4686" y="0"/>
                  </a:lnTo>
                  <a:close/>
                </a:path>
              </a:pathLst>
            </a:custGeom>
            <a:solidFill>
              <a:srgbClr val="D9A56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886" y="2016"/>
              <a:ext cx="1042" cy="968"/>
            </a:xfrm>
            <a:custGeom>
              <a:avLst/>
              <a:gdLst/>
              <a:ahLst/>
              <a:cxnLst>
                <a:cxn ang="0">
                  <a:pos x="0" y="4837"/>
                </a:cxn>
                <a:cxn ang="0">
                  <a:pos x="5212" y="4837"/>
                </a:cxn>
                <a:cxn ang="0">
                  <a:pos x="4704" y="0"/>
                </a:cxn>
                <a:cxn ang="0">
                  <a:pos x="0" y="0"/>
                </a:cxn>
                <a:cxn ang="0">
                  <a:pos x="0" y="4837"/>
                </a:cxn>
              </a:cxnLst>
              <a:rect l="0" t="0" r="r" b="b"/>
              <a:pathLst>
                <a:path w="5212" h="4837">
                  <a:moveTo>
                    <a:pt x="0" y="4837"/>
                  </a:moveTo>
                  <a:lnTo>
                    <a:pt x="5212" y="4837"/>
                  </a:lnTo>
                  <a:lnTo>
                    <a:pt x="4704" y="0"/>
                  </a:lnTo>
                  <a:lnTo>
                    <a:pt x="0" y="0"/>
                  </a:lnTo>
                  <a:lnTo>
                    <a:pt x="0" y="4837"/>
                  </a:lnTo>
                  <a:close/>
                </a:path>
              </a:pathLst>
            </a:custGeom>
            <a:solidFill>
              <a:srgbClr val="D9A56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1820" y="2016"/>
              <a:ext cx="1041" cy="968"/>
            </a:xfrm>
            <a:custGeom>
              <a:avLst/>
              <a:gdLst/>
              <a:ahLst/>
              <a:cxnLst>
                <a:cxn ang="0">
                  <a:pos x="508" y="0"/>
                </a:cxn>
                <a:cxn ang="0">
                  <a:pos x="0" y="4837"/>
                </a:cxn>
                <a:cxn ang="0">
                  <a:pos x="5204" y="4837"/>
                </a:cxn>
                <a:cxn ang="0">
                  <a:pos x="5204" y="0"/>
                </a:cxn>
                <a:cxn ang="0">
                  <a:pos x="508" y="0"/>
                </a:cxn>
              </a:cxnLst>
              <a:rect l="0" t="0" r="r" b="b"/>
              <a:pathLst>
                <a:path w="5204" h="4837">
                  <a:moveTo>
                    <a:pt x="508" y="0"/>
                  </a:moveTo>
                  <a:lnTo>
                    <a:pt x="0" y="4837"/>
                  </a:lnTo>
                  <a:lnTo>
                    <a:pt x="5204" y="4837"/>
                  </a:lnTo>
                  <a:lnTo>
                    <a:pt x="5204" y="0"/>
                  </a:lnTo>
                  <a:lnTo>
                    <a:pt x="508" y="0"/>
                  </a:lnTo>
                  <a:close/>
                </a:path>
              </a:pathLst>
            </a:custGeom>
            <a:solidFill>
              <a:srgbClr val="D9A56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061" y="2184"/>
              <a:ext cx="664" cy="6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5" y="0"/>
                </a:cxn>
                <a:cxn ang="0">
                  <a:pos x="3321" y="3153"/>
                </a:cxn>
                <a:cxn ang="0">
                  <a:pos x="0" y="3153"/>
                </a:cxn>
                <a:cxn ang="0">
                  <a:pos x="0" y="0"/>
                </a:cxn>
              </a:cxnLst>
              <a:rect l="0" t="0" r="r" b="b"/>
              <a:pathLst>
                <a:path w="3321" h="3153">
                  <a:moveTo>
                    <a:pt x="0" y="0"/>
                  </a:moveTo>
                  <a:lnTo>
                    <a:pt x="3035" y="0"/>
                  </a:lnTo>
                  <a:lnTo>
                    <a:pt x="3321" y="3153"/>
                  </a:lnTo>
                  <a:lnTo>
                    <a:pt x="0" y="3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159" y="2621"/>
              <a:ext cx="7" cy="149"/>
            </a:xfrm>
            <a:custGeom>
              <a:avLst/>
              <a:gdLst/>
              <a:ahLst/>
              <a:cxnLst>
                <a:cxn ang="0">
                  <a:pos x="36" y="19"/>
                </a:cxn>
                <a:cxn ang="0">
                  <a:pos x="36" y="107"/>
                </a:cxn>
                <a:cxn ang="0">
                  <a:pos x="36" y="196"/>
                </a:cxn>
                <a:cxn ang="0">
                  <a:pos x="36" y="284"/>
                </a:cxn>
                <a:cxn ang="0">
                  <a:pos x="36" y="373"/>
                </a:cxn>
                <a:cxn ang="0">
                  <a:pos x="36" y="461"/>
                </a:cxn>
                <a:cxn ang="0">
                  <a:pos x="36" y="550"/>
                </a:cxn>
                <a:cxn ang="0">
                  <a:pos x="36" y="639"/>
                </a:cxn>
                <a:cxn ang="0">
                  <a:pos x="36" y="727"/>
                </a:cxn>
                <a:cxn ang="0">
                  <a:pos x="36" y="730"/>
                </a:cxn>
                <a:cxn ang="0">
                  <a:pos x="35" y="734"/>
                </a:cxn>
                <a:cxn ang="0">
                  <a:pos x="33" y="737"/>
                </a:cxn>
                <a:cxn ang="0">
                  <a:pos x="31" y="740"/>
                </a:cxn>
                <a:cxn ang="0">
                  <a:pos x="28" y="742"/>
                </a:cxn>
                <a:cxn ang="0">
                  <a:pos x="25" y="743"/>
                </a:cxn>
                <a:cxn ang="0">
                  <a:pos x="22" y="744"/>
                </a:cxn>
                <a:cxn ang="0">
                  <a:pos x="18" y="746"/>
                </a:cxn>
                <a:cxn ang="0">
                  <a:pos x="14" y="744"/>
                </a:cxn>
                <a:cxn ang="0">
                  <a:pos x="11" y="743"/>
                </a:cxn>
                <a:cxn ang="0">
                  <a:pos x="8" y="742"/>
                </a:cxn>
                <a:cxn ang="0">
                  <a:pos x="5" y="740"/>
                </a:cxn>
                <a:cxn ang="0">
                  <a:pos x="2" y="737"/>
                </a:cxn>
                <a:cxn ang="0">
                  <a:pos x="1" y="734"/>
                </a:cxn>
                <a:cxn ang="0">
                  <a:pos x="0" y="730"/>
                </a:cxn>
                <a:cxn ang="0">
                  <a:pos x="0" y="727"/>
                </a:cxn>
                <a:cxn ang="0">
                  <a:pos x="0" y="639"/>
                </a:cxn>
                <a:cxn ang="0">
                  <a:pos x="0" y="550"/>
                </a:cxn>
                <a:cxn ang="0">
                  <a:pos x="0" y="461"/>
                </a:cxn>
                <a:cxn ang="0">
                  <a:pos x="0" y="373"/>
                </a:cxn>
                <a:cxn ang="0">
                  <a:pos x="0" y="284"/>
                </a:cxn>
                <a:cxn ang="0">
                  <a:pos x="0" y="196"/>
                </a:cxn>
                <a:cxn ang="0">
                  <a:pos x="0" y="107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1" y="11"/>
                </a:cxn>
                <a:cxn ang="0">
                  <a:pos x="2" y="9"/>
                </a:cxn>
                <a:cxn ang="0">
                  <a:pos x="5" y="6"/>
                </a:cxn>
                <a:cxn ang="0">
                  <a:pos x="8" y="3"/>
                </a:cxn>
                <a:cxn ang="0">
                  <a:pos x="11" y="2"/>
                </a:cxn>
                <a:cxn ang="0">
                  <a:pos x="14" y="1"/>
                </a:cxn>
                <a:cxn ang="0">
                  <a:pos x="18" y="0"/>
                </a:cxn>
                <a:cxn ang="0">
                  <a:pos x="22" y="1"/>
                </a:cxn>
                <a:cxn ang="0">
                  <a:pos x="25" y="2"/>
                </a:cxn>
                <a:cxn ang="0">
                  <a:pos x="28" y="3"/>
                </a:cxn>
                <a:cxn ang="0">
                  <a:pos x="31" y="6"/>
                </a:cxn>
                <a:cxn ang="0">
                  <a:pos x="33" y="9"/>
                </a:cxn>
                <a:cxn ang="0">
                  <a:pos x="35" y="11"/>
                </a:cxn>
                <a:cxn ang="0">
                  <a:pos x="36" y="15"/>
                </a:cxn>
                <a:cxn ang="0">
                  <a:pos x="36" y="19"/>
                </a:cxn>
              </a:cxnLst>
              <a:rect l="0" t="0" r="r" b="b"/>
              <a:pathLst>
                <a:path w="36" h="746">
                  <a:moveTo>
                    <a:pt x="36" y="19"/>
                  </a:moveTo>
                  <a:lnTo>
                    <a:pt x="36" y="107"/>
                  </a:lnTo>
                  <a:lnTo>
                    <a:pt x="36" y="196"/>
                  </a:lnTo>
                  <a:lnTo>
                    <a:pt x="36" y="284"/>
                  </a:lnTo>
                  <a:lnTo>
                    <a:pt x="36" y="373"/>
                  </a:lnTo>
                  <a:lnTo>
                    <a:pt x="36" y="461"/>
                  </a:lnTo>
                  <a:lnTo>
                    <a:pt x="36" y="550"/>
                  </a:lnTo>
                  <a:lnTo>
                    <a:pt x="36" y="639"/>
                  </a:lnTo>
                  <a:lnTo>
                    <a:pt x="36" y="727"/>
                  </a:lnTo>
                  <a:lnTo>
                    <a:pt x="36" y="730"/>
                  </a:lnTo>
                  <a:lnTo>
                    <a:pt x="35" y="734"/>
                  </a:lnTo>
                  <a:lnTo>
                    <a:pt x="33" y="737"/>
                  </a:lnTo>
                  <a:lnTo>
                    <a:pt x="31" y="740"/>
                  </a:lnTo>
                  <a:lnTo>
                    <a:pt x="28" y="742"/>
                  </a:lnTo>
                  <a:lnTo>
                    <a:pt x="25" y="743"/>
                  </a:lnTo>
                  <a:lnTo>
                    <a:pt x="22" y="744"/>
                  </a:lnTo>
                  <a:lnTo>
                    <a:pt x="18" y="746"/>
                  </a:lnTo>
                  <a:lnTo>
                    <a:pt x="14" y="744"/>
                  </a:lnTo>
                  <a:lnTo>
                    <a:pt x="11" y="743"/>
                  </a:lnTo>
                  <a:lnTo>
                    <a:pt x="8" y="742"/>
                  </a:lnTo>
                  <a:lnTo>
                    <a:pt x="5" y="740"/>
                  </a:lnTo>
                  <a:lnTo>
                    <a:pt x="2" y="737"/>
                  </a:lnTo>
                  <a:lnTo>
                    <a:pt x="1" y="734"/>
                  </a:lnTo>
                  <a:lnTo>
                    <a:pt x="0" y="730"/>
                  </a:lnTo>
                  <a:lnTo>
                    <a:pt x="0" y="727"/>
                  </a:lnTo>
                  <a:lnTo>
                    <a:pt x="0" y="639"/>
                  </a:lnTo>
                  <a:lnTo>
                    <a:pt x="0" y="550"/>
                  </a:lnTo>
                  <a:lnTo>
                    <a:pt x="0" y="461"/>
                  </a:lnTo>
                  <a:lnTo>
                    <a:pt x="0" y="373"/>
                  </a:lnTo>
                  <a:lnTo>
                    <a:pt x="0" y="284"/>
                  </a:lnTo>
                  <a:lnTo>
                    <a:pt x="0" y="196"/>
                  </a:lnTo>
                  <a:lnTo>
                    <a:pt x="0" y="107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1" y="11"/>
                  </a:lnTo>
                  <a:lnTo>
                    <a:pt x="2" y="9"/>
                  </a:lnTo>
                  <a:lnTo>
                    <a:pt x="5" y="6"/>
                  </a:lnTo>
                  <a:lnTo>
                    <a:pt x="8" y="3"/>
                  </a:lnTo>
                  <a:lnTo>
                    <a:pt x="11" y="2"/>
                  </a:lnTo>
                  <a:lnTo>
                    <a:pt x="14" y="1"/>
                  </a:lnTo>
                  <a:lnTo>
                    <a:pt x="18" y="0"/>
                  </a:lnTo>
                  <a:lnTo>
                    <a:pt x="22" y="1"/>
                  </a:lnTo>
                  <a:lnTo>
                    <a:pt x="25" y="2"/>
                  </a:lnTo>
                  <a:lnTo>
                    <a:pt x="28" y="3"/>
                  </a:lnTo>
                  <a:lnTo>
                    <a:pt x="31" y="6"/>
                  </a:lnTo>
                  <a:lnTo>
                    <a:pt x="33" y="9"/>
                  </a:lnTo>
                  <a:lnTo>
                    <a:pt x="35" y="11"/>
                  </a:lnTo>
                  <a:lnTo>
                    <a:pt x="36" y="15"/>
                  </a:lnTo>
                  <a:lnTo>
                    <a:pt x="36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216" y="2636"/>
              <a:ext cx="7" cy="14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6" y="105"/>
                </a:cxn>
                <a:cxn ang="0">
                  <a:pos x="36" y="193"/>
                </a:cxn>
                <a:cxn ang="0">
                  <a:pos x="36" y="281"/>
                </a:cxn>
                <a:cxn ang="0">
                  <a:pos x="36" y="369"/>
                </a:cxn>
                <a:cxn ang="0">
                  <a:pos x="36" y="456"/>
                </a:cxn>
                <a:cxn ang="0">
                  <a:pos x="36" y="545"/>
                </a:cxn>
                <a:cxn ang="0">
                  <a:pos x="36" y="633"/>
                </a:cxn>
                <a:cxn ang="0">
                  <a:pos x="36" y="720"/>
                </a:cxn>
                <a:cxn ang="0">
                  <a:pos x="36" y="723"/>
                </a:cxn>
                <a:cxn ang="0">
                  <a:pos x="35" y="727"/>
                </a:cxn>
                <a:cxn ang="0">
                  <a:pos x="33" y="730"/>
                </a:cxn>
                <a:cxn ang="0">
                  <a:pos x="32" y="733"/>
                </a:cxn>
                <a:cxn ang="0">
                  <a:pos x="28" y="735"/>
                </a:cxn>
                <a:cxn ang="0">
                  <a:pos x="25" y="736"/>
                </a:cxn>
                <a:cxn ang="0">
                  <a:pos x="22" y="737"/>
                </a:cxn>
                <a:cxn ang="0">
                  <a:pos x="19" y="738"/>
                </a:cxn>
                <a:cxn ang="0">
                  <a:pos x="14" y="737"/>
                </a:cxn>
                <a:cxn ang="0">
                  <a:pos x="11" y="736"/>
                </a:cxn>
                <a:cxn ang="0">
                  <a:pos x="8" y="735"/>
                </a:cxn>
                <a:cxn ang="0">
                  <a:pos x="6" y="733"/>
                </a:cxn>
                <a:cxn ang="0">
                  <a:pos x="4" y="730"/>
                </a:cxn>
                <a:cxn ang="0">
                  <a:pos x="1" y="727"/>
                </a:cxn>
                <a:cxn ang="0">
                  <a:pos x="0" y="723"/>
                </a:cxn>
                <a:cxn ang="0">
                  <a:pos x="0" y="720"/>
                </a:cxn>
                <a:cxn ang="0">
                  <a:pos x="0" y="633"/>
                </a:cxn>
                <a:cxn ang="0">
                  <a:pos x="0" y="545"/>
                </a:cxn>
                <a:cxn ang="0">
                  <a:pos x="0" y="456"/>
                </a:cxn>
                <a:cxn ang="0">
                  <a:pos x="0" y="369"/>
                </a:cxn>
                <a:cxn ang="0">
                  <a:pos x="0" y="281"/>
                </a:cxn>
                <a:cxn ang="0">
                  <a:pos x="0" y="193"/>
                </a:cxn>
                <a:cxn ang="0">
                  <a:pos x="0" y="105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4" y="7"/>
                </a:cxn>
                <a:cxn ang="0">
                  <a:pos x="6" y="5"/>
                </a:cxn>
                <a:cxn ang="0">
                  <a:pos x="8" y="3"/>
                </a:cxn>
                <a:cxn ang="0">
                  <a:pos x="11" y="1"/>
                </a:cxn>
                <a:cxn ang="0">
                  <a:pos x="14" y="0"/>
                </a:cxn>
                <a:cxn ang="0">
                  <a:pos x="19" y="0"/>
                </a:cxn>
                <a:cxn ang="0">
                  <a:pos x="22" y="0"/>
                </a:cxn>
                <a:cxn ang="0">
                  <a:pos x="25" y="1"/>
                </a:cxn>
                <a:cxn ang="0">
                  <a:pos x="28" y="3"/>
                </a:cxn>
                <a:cxn ang="0">
                  <a:pos x="32" y="5"/>
                </a:cxn>
                <a:cxn ang="0">
                  <a:pos x="33" y="7"/>
                </a:cxn>
                <a:cxn ang="0">
                  <a:pos x="35" y="10"/>
                </a:cxn>
                <a:cxn ang="0">
                  <a:pos x="36" y="14"/>
                </a:cxn>
                <a:cxn ang="0">
                  <a:pos x="36" y="18"/>
                </a:cxn>
              </a:cxnLst>
              <a:rect l="0" t="0" r="r" b="b"/>
              <a:pathLst>
                <a:path w="36" h="738">
                  <a:moveTo>
                    <a:pt x="36" y="18"/>
                  </a:moveTo>
                  <a:lnTo>
                    <a:pt x="36" y="105"/>
                  </a:lnTo>
                  <a:lnTo>
                    <a:pt x="36" y="193"/>
                  </a:lnTo>
                  <a:lnTo>
                    <a:pt x="36" y="281"/>
                  </a:lnTo>
                  <a:lnTo>
                    <a:pt x="36" y="369"/>
                  </a:lnTo>
                  <a:lnTo>
                    <a:pt x="36" y="456"/>
                  </a:lnTo>
                  <a:lnTo>
                    <a:pt x="36" y="545"/>
                  </a:lnTo>
                  <a:lnTo>
                    <a:pt x="36" y="633"/>
                  </a:lnTo>
                  <a:lnTo>
                    <a:pt x="36" y="720"/>
                  </a:lnTo>
                  <a:lnTo>
                    <a:pt x="36" y="723"/>
                  </a:lnTo>
                  <a:lnTo>
                    <a:pt x="35" y="727"/>
                  </a:lnTo>
                  <a:lnTo>
                    <a:pt x="33" y="730"/>
                  </a:lnTo>
                  <a:lnTo>
                    <a:pt x="32" y="733"/>
                  </a:lnTo>
                  <a:lnTo>
                    <a:pt x="28" y="735"/>
                  </a:lnTo>
                  <a:lnTo>
                    <a:pt x="25" y="736"/>
                  </a:lnTo>
                  <a:lnTo>
                    <a:pt x="22" y="737"/>
                  </a:lnTo>
                  <a:lnTo>
                    <a:pt x="19" y="738"/>
                  </a:lnTo>
                  <a:lnTo>
                    <a:pt x="14" y="737"/>
                  </a:lnTo>
                  <a:lnTo>
                    <a:pt x="11" y="736"/>
                  </a:lnTo>
                  <a:lnTo>
                    <a:pt x="8" y="735"/>
                  </a:lnTo>
                  <a:lnTo>
                    <a:pt x="6" y="733"/>
                  </a:lnTo>
                  <a:lnTo>
                    <a:pt x="4" y="730"/>
                  </a:lnTo>
                  <a:lnTo>
                    <a:pt x="1" y="727"/>
                  </a:lnTo>
                  <a:lnTo>
                    <a:pt x="0" y="723"/>
                  </a:lnTo>
                  <a:lnTo>
                    <a:pt x="0" y="720"/>
                  </a:lnTo>
                  <a:lnTo>
                    <a:pt x="0" y="633"/>
                  </a:lnTo>
                  <a:lnTo>
                    <a:pt x="0" y="545"/>
                  </a:lnTo>
                  <a:lnTo>
                    <a:pt x="0" y="456"/>
                  </a:lnTo>
                  <a:lnTo>
                    <a:pt x="0" y="369"/>
                  </a:lnTo>
                  <a:lnTo>
                    <a:pt x="0" y="281"/>
                  </a:lnTo>
                  <a:lnTo>
                    <a:pt x="0" y="193"/>
                  </a:lnTo>
                  <a:lnTo>
                    <a:pt x="0" y="105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4" y="7"/>
                  </a:lnTo>
                  <a:lnTo>
                    <a:pt x="6" y="5"/>
                  </a:lnTo>
                  <a:lnTo>
                    <a:pt x="8" y="3"/>
                  </a:lnTo>
                  <a:lnTo>
                    <a:pt x="11" y="1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5" y="1"/>
                  </a:lnTo>
                  <a:lnTo>
                    <a:pt x="28" y="3"/>
                  </a:lnTo>
                  <a:lnTo>
                    <a:pt x="32" y="5"/>
                  </a:lnTo>
                  <a:lnTo>
                    <a:pt x="33" y="7"/>
                  </a:lnTo>
                  <a:lnTo>
                    <a:pt x="35" y="10"/>
                  </a:lnTo>
                  <a:lnTo>
                    <a:pt x="36" y="14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269" y="2626"/>
              <a:ext cx="12" cy="154"/>
            </a:xfrm>
            <a:custGeom>
              <a:avLst/>
              <a:gdLst/>
              <a:ahLst/>
              <a:cxnLst>
                <a:cxn ang="0">
                  <a:pos x="37" y="110"/>
                </a:cxn>
                <a:cxn ang="0">
                  <a:pos x="36" y="296"/>
                </a:cxn>
                <a:cxn ang="0">
                  <a:pos x="36" y="435"/>
                </a:cxn>
                <a:cxn ang="0">
                  <a:pos x="39" y="528"/>
                </a:cxn>
                <a:cxn ang="0">
                  <a:pos x="44" y="621"/>
                </a:cxn>
                <a:cxn ang="0">
                  <a:pos x="54" y="713"/>
                </a:cxn>
                <a:cxn ang="0">
                  <a:pos x="61" y="758"/>
                </a:cxn>
                <a:cxn ang="0">
                  <a:pos x="61" y="756"/>
                </a:cxn>
                <a:cxn ang="0">
                  <a:pos x="61" y="755"/>
                </a:cxn>
                <a:cxn ang="0">
                  <a:pos x="61" y="753"/>
                </a:cxn>
                <a:cxn ang="0">
                  <a:pos x="60" y="755"/>
                </a:cxn>
                <a:cxn ang="0">
                  <a:pos x="58" y="763"/>
                </a:cxn>
                <a:cxn ang="0">
                  <a:pos x="54" y="767"/>
                </a:cxn>
                <a:cxn ang="0">
                  <a:pos x="47" y="770"/>
                </a:cxn>
                <a:cxn ang="0">
                  <a:pos x="41" y="771"/>
                </a:cxn>
                <a:cxn ang="0">
                  <a:pos x="33" y="768"/>
                </a:cxn>
                <a:cxn ang="0">
                  <a:pos x="28" y="764"/>
                </a:cxn>
                <a:cxn ang="0">
                  <a:pos x="26" y="757"/>
                </a:cxn>
                <a:cxn ang="0">
                  <a:pos x="18" y="708"/>
                </a:cxn>
                <a:cxn ang="0">
                  <a:pos x="8" y="616"/>
                </a:cxn>
                <a:cxn ang="0">
                  <a:pos x="2" y="524"/>
                </a:cxn>
                <a:cxn ang="0">
                  <a:pos x="0" y="432"/>
                </a:cxn>
                <a:cxn ang="0">
                  <a:pos x="0" y="294"/>
                </a:cxn>
                <a:cxn ang="0">
                  <a:pos x="2" y="109"/>
                </a:cxn>
                <a:cxn ang="0">
                  <a:pos x="1" y="14"/>
                </a:cxn>
                <a:cxn ang="0">
                  <a:pos x="4" y="8"/>
                </a:cxn>
                <a:cxn ang="0">
                  <a:pos x="8" y="2"/>
                </a:cxn>
                <a:cxn ang="0">
                  <a:pos x="15" y="0"/>
                </a:cxn>
                <a:cxn ang="0">
                  <a:pos x="22" y="0"/>
                </a:cxn>
                <a:cxn ang="0">
                  <a:pos x="29" y="2"/>
                </a:cxn>
                <a:cxn ang="0">
                  <a:pos x="34" y="8"/>
                </a:cxn>
                <a:cxn ang="0">
                  <a:pos x="36" y="14"/>
                </a:cxn>
              </a:cxnLst>
              <a:rect l="0" t="0" r="r" b="b"/>
              <a:pathLst>
                <a:path w="61" h="771">
                  <a:moveTo>
                    <a:pt x="36" y="17"/>
                  </a:moveTo>
                  <a:lnTo>
                    <a:pt x="37" y="110"/>
                  </a:lnTo>
                  <a:lnTo>
                    <a:pt x="36" y="203"/>
                  </a:lnTo>
                  <a:lnTo>
                    <a:pt x="36" y="296"/>
                  </a:lnTo>
                  <a:lnTo>
                    <a:pt x="35" y="389"/>
                  </a:lnTo>
                  <a:lnTo>
                    <a:pt x="36" y="435"/>
                  </a:lnTo>
                  <a:lnTo>
                    <a:pt x="37" y="482"/>
                  </a:lnTo>
                  <a:lnTo>
                    <a:pt x="39" y="528"/>
                  </a:lnTo>
                  <a:lnTo>
                    <a:pt x="41" y="575"/>
                  </a:lnTo>
                  <a:lnTo>
                    <a:pt x="44" y="621"/>
                  </a:lnTo>
                  <a:lnTo>
                    <a:pt x="48" y="667"/>
                  </a:lnTo>
                  <a:lnTo>
                    <a:pt x="54" y="713"/>
                  </a:lnTo>
                  <a:lnTo>
                    <a:pt x="61" y="759"/>
                  </a:lnTo>
                  <a:lnTo>
                    <a:pt x="61" y="758"/>
                  </a:lnTo>
                  <a:lnTo>
                    <a:pt x="61" y="757"/>
                  </a:lnTo>
                  <a:lnTo>
                    <a:pt x="61" y="756"/>
                  </a:lnTo>
                  <a:lnTo>
                    <a:pt x="61" y="755"/>
                  </a:lnTo>
                  <a:lnTo>
                    <a:pt x="61" y="755"/>
                  </a:lnTo>
                  <a:lnTo>
                    <a:pt x="61" y="754"/>
                  </a:lnTo>
                  <a:lnTo>
                    <a:pt x="61" y="753"/>
                  </a:lnTo>
                  <a:lnTo>
                    <a:pt x="61" y="752"/>
                  </a:lnTo>
                  <a:lnTo>
                    <a:pt x="60" y="755"/>
                  </a:lnTo>
                  <a:lnTo>
                    <a:pt x="59" y="759"/>
                  </a:lnTo>
                  <a:lnTo>
                    <a:pt x="58" y="763"/>
                  </a:lnTo>
                  <a:lnTo>
                    <a:pt x="56" y="765"/>
                  </a:lnTo>
                  <a:lnTo>
                    <a:pt x="54" y="767"/>
                  </a:lnTo>
                  <a:lnTo>
                    <a:pt x="50" y="769"/>
                  </a:lnTo>
                  <a:lnTo>
                    <a:pt x="47" y="770"/>
                  </a:lnTo>
                  <a:lnTo>
                    <a:pt x="44" y="771"/>
                  </a:lnTo>
                  <a:lnTo>
                    <a:pt x="41" y="771"/>
                  </a:lnTo>
                  <a:lnTo>
                    <a:pt x="36" y="770"/>
                  </a:lnTo>
                  <a:lnTo>
                    <a:pt x="33" y="768"/>
                  </a:lnTo>
                  <a:lnTo>
                    <a:pt x="31" y="766"/>
                  </a:lnTo>
                  <a:lnTo>
                    <a:pt x="28" y="764"/>
                  </a:lnTo>
                  <a:lnTo>
                    <a:pt x="27" y="760"/>
                  </a:lnTo>
                  <a:lnTo>
                    <a:pt x="26" y="757"/>
                  </a:lnTo>
                  <a:lnTo>
                    <a:pt x="25" y="753"/>
                  </a:lnTo>
                  <a:lnTo>
                    <a:pt x="18" y="708"/>
                  </a:lnTo>
                  <a:lnTo>
                    <a:pt x="13" y="661"/>
                  </a:lnTo>
                  <a:lnTo>
                    <a:pt x="8" y="616"/>
                  </a:lnTo>
                  <a:lnTo>
                    <a:pt x="5" y="569"/>
                  </a:lnTo>
                  <a:lnTo>
                    <a:pt x="2" y="524"/>
                  </a:lnTo>
                  <a:lnTo>
                    <a:pt x="1" y="477"/>
                  </a:lnTo>
                  <a:lnTo>
                    <a:pt x="0" y="432"/>
                  </a:lnTo>
                  <a:lnTo>
                    <a:pt x="0" y="386"/>
                  </a:lnTo>
                  <a:lnTo>
                    <a:pt x="0" y="294"/>
                  </a:lnTo>
                  <a:lnTo>
                    <a:pt x="1" y="202"/>
                  </a:lnTo>
                  <a:lnTo>
                    <a:pt x="2" y="109"/>
                  </a:lnTo>
                  <a:lnTo>
                    <a:pt x="1" y="17"/>
                  </a:lnTo>
                  <a:lnTo>
                    <a:pt x="1" y="14"/>
                  </a:lnTo>
                  <a:lnTo>
                    <a:pt x="2" y="11"/>
                  </a:lnTo>
                  <a:lnTo>
                    <a:pt x="4" y="8"/>
                  </a:lnTo>
                  <a:lnTo>
                    <a:pt x="6" y="4"/>
                  </a:lnTo>
                  <a:lnTo>
                    <a:pt x="8" y="2"/>
                  </a:lnTo>
                  <a:lnTo>
                    <a:pt x="12" y="1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6" y="1"/>
                  </a:lnTo>
                  <a:lnTo>
                    <a:pt x="29" y="2"/>
                  </a:lnTo>
                  <a:lnTo>
                    <a:pt x="32" y="4"/>
                  </a:lnTo>
                  <a:lnTo>
                    <a:pt x="34" y="8"/>
                  </a:lnTo>
                  <a:lnTo>
                    <a:pt x="35" y="11"/>
                  </a:lnTo>
                  <a:lnTo>
                    <a:pt x="36" y="14"/>
                  </a:lnTo>
                  <a:lnTo>
                    <a:pt x="36" y="17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331" y="2619"/>
              <a:ext cx="16" cy="157"/>
            </a:xfrm>
            <a:custGeom>
              <a:avLst/>
              <a:gdLst/>
              <a:ahLst/>
              <a:cxnLst>
                <a:cxn ang="0">
                  <a:pos x="35" y="18"/>
                </a:cxn>
                <a:cxn ang="0">
                  <a:pos x="36" y="64"/>
                </a:cxn>
                <a:cxn ang="0">
                  <a:pos x="40" y="112"/>
                </a:cxn>
                <a:cxn ang="0">
                  <a:pos x="43" y="159"/>
                </a:cxn>
                <a:cxn ang="0">
                  <a:pos x="46" y="206"/>
                </a:cxn>
                <a:cxn ang="0">
                  <a:pos x="55" y="300"/>
                </a:cxn>
                <a:cxn ang="0">
                  <a:pos x="63" y="394"/>
                </a:cxn>
                <a:cxn ang="0">
                  <a:pos x="68" y="440"/>
                </a:cxn>
                <a:cxn ang="0">
                  <a:pos x="71" y="488"/>
                </a:cxn>
                <a:cxn ang="0">
                  <a:pos x="74" y="534"/>
                </a:cxn>
                <a:cxn ang="0">
                  <a:pos x="75" y="582"/>
                </a:cxn>
                <a:cxn ang="0">
                  <a:pos x="76" y="628"/>
                </a:cxn>
                <a:cxn ang="0">
                  <a:pos x="76" y="676"/>
                </a:cxn>
                <a:cxn ang="0">
                  <a:pos x="75" y="722"/>
                </a:cxn>
                <a:cxn ang="0">
                  <a:pos x="73" y="770"/>
                </a:cxn>
                <a:cxn ang="0">
                  <a:pos x="72" y="773"/>
                </a:cxn>
                <a:cxn ang="0">
                  <a:pos x="70" y="777"/>
                </a:cxn>
                <a:cxn ang="0">
                  <a:pos x="68" y="779"/>
                </a:cxn>
                <a:cxn ang="0">
                  <a:pos x="66" y="782"/>
                </a:cxn>
                <a:cxn ang="0">
                  <a:pos x="62" y="784"/>
                </a:cxn>
                <a:cxn ang="0">
                  <a:pos x="59" y="785"/>
                </a:cxn>
                <a:cxn ang="0">
                  <a:pos x="56" y="785"/>
                </a:cxn>
                <a:cxn ang="0">
                  <a:pos x="52" y="785"/>
                </a:cxn>
                <a:cxn ang="0">
                  <a:pos x="48" y="784"/>
                </a:cxn>
                <a:cxn ang="0">
                  <a:pos x="45" y="783"/>
                </a:cxn>
                <a:cxn ang="0">
                  <a:pos x="43" y="781"/>
                </a:cxn>
                <a:cxn ang="0">
                  <a:pos x="41" y="777"/>
                </a:cxn>
                <a:cxn ang="0">
                  <a:pos x="40" y="775"/>
                </a:cxn>
                <a:cxn ang="0">
                  <a:pos x="39" y="771"/>
                </a:cxn>
                <a:cxn ang="0">
                  <a:pos x="37" y="768"/>
                </a:cxn>
                <a:cxn ang="0">
                  <a:pos x="39" y="763"/>
                </a:cxn>
                <a:cxn ang="0">
                  <a:pos x="40" y="717"/>
                </a:cxn>
                <a:cxn ang="0">
                  <a:pos x="41" y="670"/>
                </a:cxn>
                <a:cxn ang="0">
                  <a:pos x="41" y="624"/>
                </a:cxn>
                <a:cxn ang="0">
                  <a:pos x="39" y="576"/>
                </a:cxn>
                <a:cxn ang="0">
                  <a:pos x="34" y="483"/>
                </a:cxn>
                <a:cxn ang="0">
                  <a:pos x="27" y="391"/>
                </a:cxn>
                <a:cxn ang="0">
                  <a:pos x="19" y="297"/>
                </a:cxn>
                <a:cxn ang="0">
                  <a:pos x="10" y="204"/>
                </a:cxn>
                <a:cxn ang="0">
                  <a:pos x="4" y="111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2" y="7"/>
                </a:cxn>
                <a:cxn ang="0">
                  <a:pos x="4" y="5"/>
                </a:cxn>
                <a:cxn ang="0">
                  <a:pos x="7" y="3"/>
                </a:cxn>
                <a:cxn ang="0">
                  <a:pos x="10" y="1"/>
                </a:cxn>
                <a:cxn ang="0">
                  <a:pos x="14" y="0"/>
                </a:cxn>
                <a:cxn ang="0">
                  <a:pos x="17" y="0"/>
                </a:cxn>
                <a:cxn ang="0">
                  <a:pos x="21" y="0"/>
                </a:cxn>
                <a:cxn ang="0">
                  <a:pos x="25" y="1"/>
                </a:cxn>
                <a:cxn ang="0">
                  <a:pos x="28" y="3"/>
                </a:cxn>
                <a:cxn ang="0">
                  <a:pos x="30" y="5"/>
                </a:cxn>
                <a:cxn ang="0">
                  <a:pos x="32" y="7"/>
                </a:cxn>
                <a:cxn ang="0">
                  <a:pos x="34" y="10"/>
                </a:cxn>
                <a:cxn ang="0">
                  <a:pos x="35" y="14"/>
                </a:cxn>
                <a:cxn ang="0">
                  <a:pos x="35" y="18"/>
                </a:cxn>
              </a:cxnLst>
              <a:rect l="0" t="0" r="r" b="b"/>
              <a:pathLst>
                <a:path w="76" h="785">
                  <a:moveTo>
                    <a:pt x="35" y="18"/>
                  </a:moveTo>
                  <a:lnTo>
                    <a:pt x="36" y="64"/>
                  </a:lnTo>
                  <a:lnTo>
                    <a:pt x="40" y="112"/>
                  </a:lnTo>
                  <a:lnTo>
                    <a:pt x="43" y="159"/>
                  </a:lnTo>
                  <a:lnTo>
                    <a:pt x="46" y="206"/>
                  </a:lnTo>
                  <a:lnTo>
                    <a:pt x="55" y="300"/>
                  </a:lnTo>
                  <a:lnTo>
                    <a:pt x="63" y="394"/>
                  </a:lnTo>
                  <a:lnTo>
                    <a:pt x="68" y="440"/>
                  </a:lnTo>
                  <a:lnTo>
                    <a:pt x="71" y="488"/>
                  </a:lnTo>
                  <a:lnTo>
                    <a:pt x="74" y="534"/>
                  </a:lnTo>
                  <a:lnTo>
                    <a:pt x="75" y="582"/>
                  </a:lnTo>
                  <a:lnTo>
                    <a:pt x="76" y="628"/>
                  </a:lnTo>
                  <a:lnTo>
                    <a:pt x="76" y="676"/>
                  </a:lnTo>
                  <a:lnTo>
                    <a:pt x="75" y="722"/>
                  </a:lnTo>
                  <a:lnTo>
                    <a:pt x="73" y="770"/>
                  </a:lnTo>
                  <a:lnTo>
                    <a:pt x="72" y="773"/>
                  </a:lnTo>
                  <a:lnTo>
                    <a:pt x="70" y="777"/>
                  </a:lnTo>
                  <a:lnTo>
                    <a:pt x="68" y="779"/>
                  </a:lnTo>
                  <a:lnTo>
                    <a:pt x="66" y="782"/>
                  </a:lnTo>
                  <a:lnTo>
                    <a:pt x="62" y="784"/>
                  </a:lnTo>
                  <a:lnTo>
                    <a:pt x="59" y="785"/>
                  </a:lnTo>
                  <a:lnTo>
                    <a:pt x="56" y="785"/>
                  </a:lnTo>
                  <a:lnTo>
                    <a:pt x="52" y="785"/>
                  </a:lnTo>
                  <a:lnTo>
                    <a:pt x="48" y="784"/>
                  </a:lnTo>
                  <a:lnTo>
                    <a:pt x="45" y="783"/>
                  </a:lnTo>
                  <a:lnTo>
                    <a:pt x="43" y="781"/>
                  </a:lnTo>
                  <a:lnTo>
                    <a:pt x="41" y="777"/>
                  </a:lnTo>
                  <a:lnTo>
                    <a:pt x="40" y="775"/>
                  </a:lnTo>
                  <a:lnTo>
                    <a:pt x="39" y="771"/>
                  </a:lnTo>
                  <a:lnTo>
                    <a:pt x="37" y="768"/>
                  </a:lnTo>
                  <a:lnTo>
                    <a:pt x="39" y="763"/>
                  </a:lnTo>
                  <a:lnTo>
                    <a:pt x="40" y="717"/>
                  </a:lnTo>
                  <a:lnTo>
                    <a:pt x="41" y="670"/>
                  </a:lnTo>
                  <a:lnTo>
                    <a:pt x="41" y="624"/>
                  </a:lnTo>
                  <a:lnTo>
                    <a:pt x="39" y="576"/>
                  </a:lnTo>
                  <a:lnTo>
                    <a:pt x="34" y="483"/>
                  </a:lnTo>
                  <a:lnTo>
                    <a:pt x="27" y="391"/>
                  </a:lnTo>
                  <a:lnTo>
                    <a:pt x="19" y="297"/>
                  </a:lnTo>
                  <a:lnTo>
                    <a:pt x="10" y="204"/>
                  </a:lnTo>
                  <a:lnTo>
                    <a:pt x="4" y="11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10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5" y="1"/>
                  </a:lnTo>
                  <a:lnTo>
                    <a:pt x="28" y="3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4" y="10"/>
                  </a:lnTo>
                  <a:lnTo>
                    <a:pt x="35" y="14"/>
                  </a:lnTo>
                  <a:lnTo>
                    <a:pt x="35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432" y="2287"/>
              <a:ext cx="31" cy="490"/>
            </a:xfrm>
            <a:custGeom>
              <a:avLst/>
              <a:gdLst/>
              <a:ahLst/>
              <a:cxnLst>
                <a:cxn ang="0">
                  <a:pos x="35" y="19"/>
                </a:cxn>
                <a:cxn ang="0">
                  <a:pos x="45" y="169"/>
                </a:cxn>
                <a:cxn ang="0">
                  <a:pos x="54" y="320"/>
                </a:cxn>
                <a:cxn ang="0">
                  <a:pos x="60" y="471"/>
                </a:cxn>
                <a:cxn ang="0">
                  <a:pos x="68" y="621"/>
                </a:cxn>
                <a:cxn ang="0">
                  <a:pos x="80" y="923"/>
                </a:cxn>
                <a:cxn ang="0">
                  <a:pos x="90" y="1224"/>
                </a:cxn>
                <a:cxn ang="0">
                  <a:pos x="102" y="1525"/>
                </a:cxn>
                <a:cxn ang="0">
                  <a:pos x="116" y="1827"/>
                </a:cxn>
                <a:cxn ang="0">
                  <a:pos x="124" y="1977"/>
                </a:cxn>
                <a:cxn ang="0">
                  <a:pos x="134" y="2128"/>
                </a:cxn>
                <a:cxn ang="0">
                  <a:pos x="143" y="2278"/>
                </a:cxn>
                <a:cxn ang="0">
                  <a:pos x="155" y="2430"/>
                </a:cxn>
                <a:cxn ang="0">
                  <a:pos x="155" y="2433"/>
                </a:cxn>
                <a:cxn ang="0">
                  <a:pos x="154" y="2437"/>
                </a:cxn>
                <a:cxn ang="0">
                  <a:pos x="152" y="2440"/>
                </a:cxn>
                <a:cxn ang="0">
                  <a:pos x="150" y="2443"/>
                </a:cxn>
                <a:cxn ang="0">
                  <a:pos x="148" y="2446"/>
                </a:cxn>
                <a:cxn ang="0">
                  <a:pos x="144" y="2447"/>
                </a:cxn>
                <a:cxn ang="0">
                  <a:pos x="141" y="2448"/>
                </a:cxn>
                <a:cxn ang="0">
                  <a:pos x="137" y="2449"/>
                </a:cxn>
                <a:cxn ang="0">
                  <a:pos x="134" y="2448"/>
                </a:cxn>
                <a:cxn ang="0">
                  <a:pos x="130" y="2447"/>
                </a:cxn>
                <a:cxn ang="0">
                  <a:pos x="127" y="2446"/>
                </a:cxn>
                <a:cxn ang="0">
                  <a:pos x="124" y="2444"/>
                </a:cxn>
                <a:cxn ang="0">
                  <a:pos x="122" y="2440"/>
                </a:cxn>
                <a:cxn ang="0">
                  <a:pos x="121" y="2437"/>
                </a:cxn>
                <a:cxn ang="0">
                  <a:pos x="120" y="2434"/>
                </a:cxn>
                <a:cxn ang="0">
                  <a:pos x="120" y="2431"/>
                </a:cxn>
                <a:cxn ang="0">
                  <a:pos x="108" y="2280"/>
                </a:cxn>
                <a:cxn ang="0">
                  <a:pos x="97" y="2129"/>
                </a:cxn>
                <a:cxn ang="0">
                  <a:pos x="88" y="1978"/>
                </a:cxn>
                <a:cxn ang="0">
                  <a:pos x="80" y="1828"/>
                </a:cxn>
                <a:cxn ang="0">
                  <a:pos x="67" y="1527"/>
                </a:cxn>
                <a:cxn ang="0">
                  <a:pos x="55" y="1224"/>
                </a:cxn>
                <a:cxn ang="0">
                  <a:pos x="44" y="923"/>
                </a:cxn>
                <a:cxn ang="0">
                  <a:pos x="32" y="621"/>
                </a:cxn>
                <a:cxn ang="0">
                  <a:pos x="26" y="471"/>
                </a:cxn>
                <a:cxn ang="0">
                  <a:pos x="18" y="320"/>
                </a:cxn>
                <a:cxn ang="0">
                  <a:pos x="9" y="169"/>
                </a:cxn>
                <a:cxn ang="0">
                  <a:pos x="0" y="19"/>
                </a:cxn>
                <a:cxn ang="0">
                  <a:pos x="0" y="15"/>
                </a:cxn>
                <a:cxn ang="0">
                  <a:pos x="1" y="12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3"/>
                </a:cxn>
                <a:cxn ang="0">
                  <a:pos x="10" y="1"/>
                </a:cxn>
                <a:cxn ang="0">
                  <a:pos x="14" y="0"/>
                </a:cxn>
                <a:cxn ang="0">
                  <a:pos x="17" y="0"/>
                </a:cxn>
                <a:cxn ang="0">
                  <a:pos x="21" y="0"/>
                </a:cxn>
                <a:cxn ang="0">
                  <a:pos x="25" y="1"/>
                </a:cxn>
                <a:cxn ang="0">
                  <a:pos x="28" y="3"/>
                </a:cxn>
                <a:cxn ang="0">
                  <a:pos x="30" y="6"/>
                </a:cxn>
                <a:cxn ang="0">
                  <a:pos x="32" y="9"/>
                </a:cxn>
                <a:cxn ang="0">
                  <a:pos x="34" y="12"/>
                </a:cxn>
                <a:cxn ang="0">
                  <a:pos x="35" y="15"/>
                </a:cxn>
                <a:cxn ang="0">
                  <a:pos x="35" y="19"/>
                </a:cxn>
              </a:cxnLst>
              <a:rect l="0" t="0" r="r" b="b"/>
              <a:pathLst>
                <a:path w="155" h="2449">
                  <a:moveTo>
                    <a:pt x="35" y="19"/>
                  </a:moveTo>
                  <a:lnTo>
                    <a:pt x="45" y="169"/>
                  </a:lnTo>
                  <a:lnTo>
                    <a:pt x="54" y="320"/>
                  </a:lnTo>
                  <a:lnTo>
                    <a:pt x="60" y="471"/>
                  </a:lnTo>
                  <a:lnTo>
                    <a:pt x="68" y="621"/>
                  </a:lnTo>
                  <a:lnTo>
                    <a:pt x="80" y="923"/>
                  </a:lnTo>
                  <a:lnTo>
                    <a:pt x="90" y="1224"/>
                  </a:lnTo>
                  <a:lnTo>
                    <a:pt x="102" y="1525"/>
                  </a:lnTo>
                  <a:lnTo>
                    <a:pt x="116" y="1827"/>
                  </a:lnTo>
                  <a:lnTo>
                    <a:pt x="124" y="1977"/>
                  </a:lnTo>
                  <a:lnTo>
                    <a:pt x="134" y="2128"/>
                  </a:lnTo>
                  <a:lnTo>
                    <a:pt x="143" y="2278"/>
                  </a:lnTo>
                  <a:lnTo>
                    <a:pt x="155" y="2430"/>
                  </a:lnTo>
                  <a:lnTo>
                    <a:pt x="155" y="2433"/>
                  </a:lnTo>
                  <a:lnTo>
                    <a:pt x="154" y="2437"/>
                  </a:lnTo>
                  <a:lnTo>
                    <a:pt x="152" y="2440"/>
                  </a:lnTo>
                  <a:lnTo>
                    <a:pt x="150" y="2443"/>
                  </a:lnTo>
                  <a:lnTo>
                    <a:pt x="148" y="2446"/>
                  </a:lnTo>
                  <a:lnTo>
                    <a:pt x="144" y="2447"/>
                  </a:lnTo>
                  <a:lnTo>
                    <a:pt x="141" y="2448"/>
                  </a:lnTo>
                  <a:lnTo>
                    <a:pt x="137" y="2449"/>
                  </a:lnTo>
                  <a:lnTo>
                    <a:pt x="134" y="2448"/>
                  </a:lnTo>
                  <a:lnTo>
                    <a:pt x="130" y="2447"/>
                  </a:lnTo>
                  <a:lnTo>
                    <a:pt x="127" y="2446"/>
                  </a:lnTo>
                  <a:lnTo>
                    <a:pt x="124" y="2444"/>
                  </a:lnTo>
                  <a:lnTo>
                    <a:pt x="122" y="2440"/>
                  </a:lnTo>
                  <a:lnTo>
                    <a:pt x="121" y="2437"/>
                  </a:lnTo>
                  <a:lnTo>
                    <a:pt x="120" y="2434"/>
                  </a:lnTo>
                  <a:lnTo>
                    <a:pt x="120" y="2431"/>
                  </a:lnTo>
                  <a:lnTo>
                    <a:pt x="108" y="2280"/>
                  </a:lnTo>
                  <a:lnTo>
                    <a:pt x="97" y="2129"/>
                  </a:lnTo>
                  <a:lnTo>
                    <a:pt x="88" y="1978"/>
                  </a:lnTo>
                  <a:lnTo>
                    <a:pt x="80" y="1828"/>
                  </a:lnTo>
                  <a:lnTo>
                    <a:pt x="67" y="1527"/>
                  </a:lnTo>
                  <a:lnTo>
                    <a:pt x="55" y="1224"/>
                  </a:lnTo>
                  <a:lnTo>
                    <a:pt x="44" y="923"/>
                  </a:lnTo>
                  <a:lnTo>
                    <a:pt x="32" y="621"/>
                  </a:lnTo>
                  <a:lnTo>
                    <a:pt x="26" y="471"/>
                  </a:lnTo>
                  <a:lnTo>
                    <a:pt x="18" y="320"/>
                  </a:lnTo>
                  <a:lnTo>
                    <a:pt x="9" y="169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1" y="12"/>
                  </a:lnTo>
                  <a:lnTo>
                    <a:pt x="2" y="9"/>
                  </a:lnTo>
                  <a:lnTo>
                    <a:pt x="4" y="6"/>
                  </a:lnTo>
                  <a:lnTo>
                    <a:pt x="7" y="3"/>
                  </a:lnTo>
                  <a:lnTo>
                    <a:pt x="10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5" y="1"/>
                  </a:lnTo>
                  <a:lnTo>
                    <a:pt x="28" y="3"/>
                  </a:lnTo>
                  <a:lnTo>
                    <a:pt x="30" y="6"/>
                  </a:lnTo>
                  <a:lnTo>
                    <a:pt x="32" y="9"/>
                  </a:lnTo>
                  <a:lnTo>
                    <a:pt x="34" y="12"/>
                  </a:lnTo>
                  <a:lnTo>
                    <a:pt x="35" y="15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504" y="2251"/>
              <a:ext cx="32" cy="512"/>
            </a:xfrm>
            <a:custGeom>
              <a:avLst/>
              <a:gdLst/>
              <a:ahLst/>
              <a:cxnLst>
                <a:cxn ang="0">
                  <a:pos x="47" y="98"/>
                </a:cxn>
                <a:cxn ang="0">
                  <a:pos x="40" y="256"/>
                </a:cxn>
                <a:cxn ang="0">
                  <a:pos x="36" y="414"/>
                </a:cxn>
                <a:cxn ang="0">
                  <a:pos x="36" y="572"/>
                </a:cxn>
                <a:cxn ang="0">
                  <a:pos x="38" y="730"/>
                </a:cxn>
                <a:cxn ang="0">
                  <a:pos x="42" y="888"/>
                </a:cxn>
                <a:cxn ang="0">
                  <a:pos x="53" y="1124"/>
                </a:cxn>
                <a:cxn ang="0">
                  <a:pos x="72" y="1440"/>
                </a:cxn>
                <a:cxn ang="0">
                  <a:pos x="96" y="1754"/>
                </a:cxn>
                <a:cxn ang="0">
                  <a:pos x="135" y="2226"/>
                </a:cxn>
                <a:cxn ang="0">
                  <a:pos x="161" y="2545"/>
                </a:cxn>
                <a:cxn ang="0">
                  <a:pos x="159" y="2550"/>
                </a:cxn>
                <a:cxn ang="0">
                  <a:pos x="153" y="2555"/>
                </a:cxn>
                <a:cxn ang="0">
                  <a:pos x="147" y="2559"/>
                </a:cxn>
                <a:cxn ang="0">
                  <a:pos x="139" y="2559"/>
                </a:cxn>
                <a:cxn ang="0">
                  <a:pos x="133" y="2555"/>
                </a:cxn>
                <a:cxn ang="0">
                  <a:pos x="129" y="2550"/>
                </a:cxn>
                <a:cxn ang="0">
                  <a:pos x="125" y="2545"/>
                </a:cxn>
                <a:cxn ang="0">
                  <a:pos x="98" y="2226"/>
                </a:cxn>
                <a:cxn ang="0">
                  <a:pos x="58" y="1754"/>
                </a:cxn>
                <a:cxn ang="0">
                  <a:pos x="36" y="1439"/>
                </a:cxn>
                <a:cxn ang="0">
                  <a:pos x="16" y="1123"/>
                </a:cxn>
                <a:cxn ang="0">
                  <a:pos x="7" y="887"/>
                </a:cxn>
                <a:cxn ang="0">
                  <a:pos x="2" y="728"/>
                </a:cxn>
                <a:cxn ang="0">
                  <a:pos x="0" y="570"/>
                </a:cxn>
                <a:cxn ang="0">
                  <a:pos x="0" y="412"/>
                </a:cxn>
                <a:cxn ang="0">
                  <a:pos x="4" y="253"/>
                </a:cxn>
                <a:cxn ang="0">
                  <a:pos x="10" y="95"/>
                </a:cxn>
                <a:cxn ang="0">
                  <a:pos x="15" y="13"/>
                </a:cxn>
                <a:cxn ang="0">
                  <a:pos x="18" y="7"/>
                </a:cxn>
                <a:cxn ang="0">
                  <a:pos x="24" y="3"/>
                </a:cxn>
                <a:cxn ang="0">
                  <a:pos x="30" y="0"/>
                </a:cxn>
                <a:cxn ang="0">
                  <a:pos x="38" y="0"/>
                </a:cxn>
                <a:cxn ang="0">
                  <a:pos x="44" y="3"/>
                </a:cxn>
                <a:cxn ang="0">
                  <a:pos x="49" y="8"/>
                </a:cxn>
                <a:cxn ang="0">
                  <a:pos x="51" y="15"/>
                </a:cxn>
              </a:cxnLst>
              <a:rect l="0" t="0" r="r" b="b"/>
              <a:pathLst>
                <a:path w="161" h="2559">
                  <a:moveTo>
                    <a:pt x="51" y="19"/>
                  </a:moveTo>
                  <a:lnTo>
                    <a:pt x="47" y="98"/>
                  </a:lnTo>
                  <a:lnTo>
                    <a:pt x="42" y="177"/>
                  </a:lnTo>
                  <a:lnTo>
                    <a:pt x="40" y="256"/>
                  </a:lnTo>
                  <a:lnTo>
                    <a:pt x="38" y="336"/>
                  </a:lnTo>
                  <a:lnTo>
                    <a:pt x="36" y="414"/>
                  </a:lnTo>
                  <a:lnTo>
                    <a:pt x="36" y="493"/>
                  </a:lnTo>
                  <a:lnTo>
                    <a:pt x="36" y="572"/>
                  </a:lnTo>
                  <a:lnTo>
                    <a:pt x="37" y="651"/>
                  </a:lnTo>
                  <a:lnTo>
                    <a:pt x="38" y="730"/>
                  </a:lnTo>
                  <a:lnTo>
                    <a:pt x="40" y="809"/>
                  </a:lnTo>
                  <a:lnTo>
                    <a:pt x="42" y="888"/>
                  </a:lnTo>
                  <a:lnTo>
                    <a:pt x="45" y="966"/>
                  </a:lnTo>
                  <a:lnTo>
                    <a:pt x="53" y="1124"/>
                  </a:lnTo>
                  <a:lnTo>
                    <a:pt x="62" y="1282"/>
                  </a:lnTo>
                  <a:lnTo>
                    <a:pt x="72" y="1440"/>
                  </a:lnTo>
                  <a:lnTo>
                    <a:pt x="83" y="1596"/>
                  </a:lnTo>
                  <a:lnTo>
                    <a:pt x="96" y="1754"/>
                  </a:lnTo>
                  <a:lnTo>
                    <a:pt x="109" y="1912"/>
                  </a:lnTo>
                  <a:lnTo>
                    <a:pt x="135" y="2226"/>
                  </a:lnTo>
                  <a:lnTo>
                    <a:pt x="161" y="2540"/>
                  </a:lnTo>
                  <a:lnTo>
                    <a:pt x="161" y="2545"/>
                  </a:lnTo>
                  <a:lnTo>
                    <a:pt x="160" y="2548"/>
                  </a:lnTo>
                  <a:lnTo>
                    <a:pt x="159" y="2550"/>
                  </a:lnTo>
                  <a:lnTo>
                    <a:pt x="157" y="2553"/>
                  </a:lnTo>
                  <a:lnTo>
                    <a:pt x="153" y="2555"/>
                  </a:lnTo>
                  <a:lnTo>
                    <a:pt x="150" y="2558"/>
                  </a:lnTo>
                  <a:lnTo>
                    <a:pt x="147" y="2559"/>
                  </a:lnTo>
                  <a:lnTo>
                    <a:pt x="144" y="2559"/>
                  </a:lnTo>
                  <a:lnTo>
                    <a:pt x="139" y="2559"/>
                  </a:lnTo>
                  <a:lnTo>
                    <a:pt x="136" y="2558"/>
                  </a:lnTo>
                  <a:lnTo>
                    <a:pt x="133" y="2555"/>
                  </a:lnTo>
                  <a:lnTo>
                    <a:pt x="131" y="2553"/>
                  </a:lnTo>
                  <a:lnTo>
                    <a:pt x="129" y="2550"/>
                  </a:lnTo>
                  <a:lnTo>
                    <a:pt x="126" y="2548"/>
                  </a:lnTo>
                  <a:lnTo>
                    <a:pt x="125" y="2545"/>
                  </a:lnTo>
                  <a:lnTo>
                    <a:pt x="125" y="2540"/>
                  </a:lnTo>
                  <a:lnTo>
                    <a:pt x="98" y="2226"/>
                  </a:lnTo>
                  <a:lnTo>
                    <a:pt x="72" y="1912"/>
                  </a:lnTo>
                  <a:lnTo>
                    <a:pt x="58" y="1754"/>
                  </a:lnTo>
                  <a:lnTo>
                    <a:pt x="47" y="1596"/>
                  </a:lnTo>
                  <a:lnTo>
                    <a:pt x="36" y="1439"/>
                  </a:lnTo>
                  <a:lnTo>
                    <a:pt x="25" y="1281"/>
                  </a:lnTo>
                  <a:lnTo>
                    <a:pt x="16" y="1123"/>
                  </a:lnTo>
                  <a:lnTo>
                    <a:pt x="9" y="965"/>
                  </a:lnTo>
                  <a:lnTo>
                    <a:pt x="7" y="887"/>
                  </a:lnTo>
                  <a:lnTo>
                    <a:pt x="3" y="807"/>
                  </a:lnTo>
                  <a:lnTo>
                    <a:pt x="2" y="728"/>
                  </a:lnTo>
                  <a:lnTo>
                    <a:pt x="1" y="649"/>
                  </a:lnTo>
                  <a:lnTo>
                    <a:pt x="0" y="570"/>
                  </a:lnTo>
                  <a:lnTo>
                    <a:pt x="0" y="491"/>
                  </a:lnTo>
                  <a:lnTo>
                    <a:pt x="0" y="412"/>
                  </a:lnTo>
                  <a:lnTo>
                    <a:pt x="2" y="332"/>
                  </a:lnTo>
                  <a:lnTo>
                    <a:pt x="4" y="253"/>
                  </a:lnTo>
                  <a:lnTo>
                    <a:pt x="7" y="175"/>
                  </a:lnTo>
                  <a:lnTo>
                    <a:pt x="10" y="95"/>
                  </a:lnTo>
                  <a:lnTo>
                    <a:pt x="14" y="16"/>
                  </a:lnTo>
                  <a:lnTo>
                    <a:pt x="15" y="13"/>
                  </a:lnTo>
                  <a:lnTo>
                    <a:pt x="16" y="9"/>
                  </a:lnTo>
                  <a:lnTo>
                    <a:pt x="18" y="7"/>
                  </a:lnTo>
                  <a:lnTo>
                    <a:pt x="21" y="4"/>
                  </a:lnTo>
                  <a:lnTo>
                    <a:pt x="24" y="3"/>
                  </a:lnTo>
                  <a:lnTo>
                    <a:pt x="27" y="1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1" y="1"/>
                  </a:lnTo>
                  <a:lnTo>
                    <a:pt x="44" y="3"/>
                  </a:lnTo>
                  <a:lnTo>
                    <a:pt x="47" y="5"/>
                  </a:lnTo>
                  <a:lnTo>
                    <a:pt x="49" y="8"/>
                  </a:lnTo>
                  <a:lnTo>
                    <a:pt x="50" y="12"/>
                  </a:lnTo>
                  <a:lnTo>
                    <a:pt x="51" y="15"/>
                  </a:lnTo>
                  <a:lnTo>
                    <a:pt x="51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580" y="2266"/>
              <a:ext cx="47" cy="475"/>
            </a:xfrm>
            <a:custGeom>
              <a:avLst/>
              <a:gdLst/>
              <a:ahLst/>
              <a:cxnLst>
                <a:cxn ang="0">
                  <a:pos x="35" y="10"/>
                </a:cxn>
                <a:cxn ang="0">
                  <a:pos x="52" y="157"/>
                </a:cxn>
                <a:cxn ang="0">
                  <a:pos x="68" y="304"/>
                </a:cxn>
                <a:cxn ang="0">
                  <a:pos x="83" y="450"/>
                </a:cxn>
                <a:cxn ang="0">
                  <a:pos x="96" y="596"/>
                </a:cxn>
                <a:cxn ang="0">
                  <a:pos x="109" y="743"/>
                </a:cxn>
                <a:cxn ang="0">
                  <a:pos x="121" y="890"/>
                </a:cxn>
                <a:cxn ang="0">
                  <a:pos x="133" y="1037"/>
                </a:cxn>
                <a:cxn ang="0">
                  <a:pos x="144" y="1184"/>
                </a:cxn>
                <a:cxn ang="0">
                  <a:pos x="164" y="1478"/>
                </a:cxn>
                <a:cxn ang="0">
                  <a:pos x="186" y="1772"/>
                </a:cxn>
                <a:cxn ang="0">
                  <a:pos x="208" y="2066"/>
                </a:cxn>
                <a:cxn ang="0">
                  <a:pos x="231" y="2359"/>
                </a:cxn>
                <a:cxn ang="0">
                  <a:pos x="230" y="2363"/>
                </a:cxn>
                <a:cxn ang="0">
                  <a:pos x="230" y="2366"/>
                </a:cxn>
                <a:cxn ang="0">
                  <a:pos x="228" y="2369"/>
                </a:cxn>
                <a:cxn ang="0">
                  <a:pos x="227" y="2372"/>
                </a:cxn>
                <a:cxn ang="0">
                  <a:pos x="224" y="2375"/>
                </a:cxn>
                <a:cxn ang="0">
                  <a:pos x="222" y="2377"/>
                </a:cxn>
                <a:cxn ang="0">
                  <a:pos x="217" y="2378"/>
                </a:cxn>
                <a:cxn ang="0">
                  <a:pos x="214" y="2379"/>
                </a:cxn>
                <a:cxn ang="0">
                  <a:pos x="211" y="2379"/>
                </a:cxn>
                <a:cxn ang="0">
                  <a:pos x="206" y="2378"/>
                </a:cxn>
                <a:cxn ang="0">
                  <a:pos x="203" y="2377"/>
                </a:cxn>
                <a:cxn ang="0">
                  <a:pos x="201" y="2375"/>
                </a:cxn>
                <a:cxn ang="0">
                  <a:pos x="199" y="2371"/>
                </a:cxn>
                <a:cxn ang="0">
                  <a:pos x="197" y="2368"/>
                </a:cxn>
                <a:cxn ang="0">
                  <a:pos x="196" y="2365"/>
                </a:cxn>
                <a:cxn ang="0">
                  <a:pos x="195" y="2362"/>
                </a:cxn>
                <a:cxn ang="0">
                  <a:pos x="172" y="2070"/>
                </a:cxn>
                <a:cxn ang="0">
                  <a:pos x="150" y="1778"/>
                </a:cxn>
                <a:cxn ang="0">
                  <a:pos x="129" y="1487"/>
                </a:cxn>
                <a:cxn ang="0">
                  <a:pos x="108" y="1194"/>
                </a:cxn>
                <a:cxn ang="0">
                  <a:pos x="86" y="902"/>
                </a:cxn>
                <a:cxn ang="0">
                  <a:pos x="61" y="611"/>
                </a:cxn>
                <a:cxn ang="0">
                  <a:pos x="48" y="465"/>
                </a:cxn>
                <a:cxn ang="0">
                  <a:pos x="34" y="319"/>
                </a:cxn>
                <a:cxn ang="0">
                  <a:pos x="19" y="173"/>
                </a:cxn>
                <a:cxn ang="0">
                  <a:pos x="2" y="27"/>
                </a:cxn>
                <a:cxn ang="0">
                  <a:pos x="1" y="24"/>
                </a:cxn>
                <a:cxn ang="0">
                  <a:pos x="0" y="21"/>
                </a:cxn>
                <a:cxn ang="0">
                  <a:pos x="0" y="17"/>
                </a:cxn>
                <a:cxn ang="0">
                  <a:pos x="1" y="14"/>
                </a:cxn>
                <a:cxn ang="0">
                  <a:pos x="2" y="11"/>
                </a:cxn>
                <a:cxn ang="0">
                  <a:pos x="5" y="8"/>
                </a:cxn>
                <a:cxn ang="0">
                  <a:pos x="7" y="6"/>
                </a:cxn>
                <a:cxn ang="0">
                  <a:pos x="10" y="2"/>
                </a:cxn>
                <a:cxn ang="0">
                  <a:pos x="13" y="1"/>
                </a:cxn>
                <a:cxn ang="0">
                  <a:pos x="16" y="0"/>
                </a:cxn>
                <a:cxn ang="0">
                  <a:pos x="21" y="1"/>
                </a:cxn>
                <a:cxn ang="0">
                  <a:pos x="24" y="1"/>
                </a:cxn>
                <a:cxn ang="0">
                  <a:pos x="27" y="2"/>
                </a:cxn>
                <a:cxn ang="0">
                  <a:pos x="29" y="4"/>
                </a:cxn>
                <a:cxn ang="0">
                  <a:pos x="33" y="8"/>
                </a:cxn>
                <a:cxn ang="0">
                  <a:pos x="35" y="10"/>
                </a:cxn>
              </a:cxnLst>
              <a:rect l="0" t="0" r="r" b="b"/>
              <a:pathLst>
                <a:path w="231" h="2379">
                  <a:moveTo>
                    <a:pt x="35" y="10"/>
                  </a:moveTo>
                  <a:lnTo>
                    <a:pt x="52" y="157"/>
                  </a:lnTo>
                  <a:lnTo>
                    <a:pt x="68" y="304"/>
                  </a:lnTo>
                  <a:lnTo>
                    <a:pt x="83" y="450"/>
                  </a:lnTo>
                  <a:lnTo>
                    <a:pt x="96" y="596"/>
                  </a:lnTo>
                  <a:lnTo>
                    <a:pt x="109" y="743"/>
                  </a:lnTo>
                  <a:lnTo>
                    <a:pt x="121" y="890"/>
                  </a:lnTo>
                  <a:lnTo>
                    <a:pt x="133" y="1037"/>
                  </a:lnTo>
                  <a:lnTo>
                    <a:pt x="144" y="1184"/>
                  </a:lnTo>
                  <a:lnTo>
                    <a:pt x="164" y="1478"/>
                  </a:lnTo>
                  <a:lnTo>
                    <a:pt x="186" y="1772"/>
                  </a:lnTo>
                  <a:lnTo>
                    <a:pt x="208" y="2066"/>
                  </a:lnTo>
                  <a:lnTo>
                    <a:pt x="231" y="2359"/>
                  </a:lnTo>
                  <a:lnTo>
                    <a:pt x="230" y="2363"/>
                  </a:lnTo>
                  <a:lnTo>
                    <a:pt x="230" y="2366"/>
                  </a:lnTo>
                  <a:lnTo>
                    <a:pt x="228" y="2369"/>
                  </a:lnTo>
                  <a:lnTo>
                    <a:pt x="227" y="2372"/>
                  </a:lnTo>
                  <a:lnTo>
                    <a:pt x="224" y="2375"/>
                  </a:lnTo>
                  <a:lnTo>
                    <a:pt x="222" y="2377"/>
                  </a:lnTo>
                  <a:lnTo>
                    <a:pt x="217" y="2378"/>
                  </a:lnTo>
                  <a:lnTo>
                    <a:pt x="214" y="2379"/>
                  </a:lnTo>
                  <a:lnTo>
                    <a:pt x="211" y="2379"/>
                  </a:lnTo>
                  <a:lnTo>
                    <a:pt x="206" y="2378"/>
                  </a:lnTo>
                  <a:lnTo>
                    <a:pt x="203" y="2377"/>
                  </a:lnTo>
                  <a:lnTo>
                    <a:pt x="201" y="2375"/>
                  </a:lnTo>
                  <a:lnTo>
                    <a:pt x="199" y="2371"/>
                  </a:lnTo>
                  <a:lnTo>
                    <a:pt x="197" y="2368"/>
                  </a:lnTo>
                  <a:lnTo>
                    <a:pt x="196" y="2365"/>
                  </a:lnTo>
                  <a:lnTo>
                    <a:pt x="195" y="2362"/>
                  </a:lnTo>
                  <a:lnTo>
                    <a:pt x="172" y="2070"/>
                  </a:lnTo>
                  <a:lnTo>
                    <a:pt x="150" y="1778"/>
                  </a:lnTo>
                  <a:lnTo>
                    <a:pt x="129" y="1487"/>
                  </a:lnTo>
                  <a:lnTo>
                    <a:pt x="108" y="1194"/>
                  </a:lnTo>
                  <a:lnTo>
                    <a:pt x="86" y="902"/>
                  </a:lnTo>
                  <a:lnTo>
                    <a:pt x="61" y="611"/>
                  </a:lnTo>
                  <a:lnTo>
                    <a:pt x="48" y="465"/>
                  </a:lnTo>
                  <a:lnTo>
                    <a:pt x="34" y="319"/>
                  </a:lnTo>
                  <a:lnTo>
                    <a:pt x="19" y="173"/>
                  </a:lnTo>
                  <a:lnTo>
                    <a:pt x="2" y="27"/>
                  </a:lnTo>
                  <a:lnTo>
                    <a:pt x="1" y="24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1" y="14"/>
                  </a:lnTo>
                  <a:lnTo>
                    <a:pt x="2" y="11"/>
                  </a:lnTo>
                  <a:lnTo>
                    <a:pt x="5" y="8"/>
                  </a:lnTo>
                  <a:lnTo>
                    <a:pt x="7" y="6"/>
                  </a:lnTo>
                  <a:lnTo>
                    <a:pt x="10" y="2"/>
                  </a:lnTo>
                  <a:lnTo>
                    <a:pt x="13" y="1"/>
                  </a:lnTo>
                  <a:lnTo>
                    <a:pt x="16" y="0"/>
                  </a:lnTo>
                  <a:lnTo>
                    <a:pt x="21" y="1"/>
                  </a:lnTo>
                  <a:lnTo>
                    <a:pt x="24" y="1"/>
                  </a:lnTo>
                  <a:lnTo>
                    <a:pt x="27" y="2"/>
                  </a:lnTo>
                  <a:lnTo>
                    <a:pt x="29" y="4"/>
                  </a:lnTo>
                  <a:lnTo>
                    <a:pt x="33" y="8"/>
                  </a:lnTo>
                  <a:lnTo>
                    <a:pt x="35" y="10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022" y="1298"/>
              <a:ext cx="664" cy="6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4" y="0"/>
                </a:cxn>
                <a:cxn ang="0">
                  <a:pos x="3320" y="3152"/>
                </a:cxn>
                <a:cxn ang="0">
                  <a:pos x="0" y="3152"/>
                </a:cxn>
                <a:cxn ang="0">
                  <a:pos x="0" y="0"/>
                </a:cxn>
              </a:cxnLst>
              <a:rect l="0" t="0" r="r" b="b"/>
              <a:pathLst>
                <a:path w="3320" h="3152">
                  <a:moveTo>
                    <a:pt x="0" y="0"/>
                  </a:moveTo>
                  <a:lnTo>
                    <a:pt x="3034" y="0"/>
                  </a:lnTo>
                  <a:lnTo>
                    <a:pt x="3320" y="3152"/>
                  </a:lnTo>
                  <a:lnTo>
                    <a:pt x="0" y="3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120" y="1736"/>
              <a:ext cx="7" cy="149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6" y="107"/>
                </a:cxn>
                <a:cxn ang="0">
                  <a:pos x="36" y="196"/>
                </a:cxn>
                <a:cxn ang="0">
                  <a:pos x="36" y="285"/>
                </a:cxn>
                <a:cxn ang="0">
                  <a:pos x="36" y="372"/>
                </a:cxn>
                <a:cxn ang="0">
                  <a:pos x="36" y="461"/>
                </a:cxn>
                <a:cxn ang="0">
                  <a:pos x="36" y="549"/>
                </a:cxn>
                <a:cxn ang="0">
                  <a:pos x="36" y="638"/>
                </a:cxn>
                <a:cxn ang="0">
                  <a:pos x="36" y="726"/>
                </a:cxn>
                <a:cxn ang="0">
                  <a:pos x="36" y="731"/>
                </a:cxn>
                <a:cxn ang="0">
                  <a:pos x="35" y="734"/>
                </a:cxn>
                <a:cxn ang="0">
                  <a:pos x="32" y="737"/>
                </a:cxn>
                <a:cxn ang="0">
                  <a:pos x="30" y="739"/>
                </a:cxn>
                <a:cxn ang="0">
                  <a:pos x="28" y="741"/>
                </a:cxn>
                <a:cxn ang="0">
                  <a:pos x="25" y="744"/>
                </a:cxn>
                <a:cxn ang="0">
                  <a:pos x="22" y="745"/>
                </a:cxn>
                <a:cxn ang="0">
                  <a:pos x="17" y="745"/>
                </a:cxn>
                <a:cxn ang="0">
                  <a:pos x="14" y="745"/>
                </a:cxn>
                <a:cxn ang="0">
                  <a:pos x="11" y="744"/>
                </a:cxn>
                <a:cxn ang="0">
                  <a:pos x="8" y="741"/>
                </a:cxn>
                <a:cxn ang="0">
                  <a:pos x="4" y="739"/>
                </a:cxn>
                <a:cxn ang="0">
                  <a:pos x="2" y="737"/>
                </a:cxn>
                <a:cxn ang="0">
                  <a:pos x="1" y="734"/>
                </a:cxn>
                <a:cxn ang="0">
                  <a:pos x="0" y="731"/>
                </a:cxn>
                <a:cxn ang="0">
                  <a:pos x="0" y="726"/>
                </a:cxn>
                <a:cxn ang="0">
                  <a:pos x="0" y="638"/>
                </a:cxn>
                <a:cxn ang="0">
                  <a:pos x="0" y="549"/>
                </a:cxn>
                <a:cxn ang="0">
                  <a:pos x="0" y="461"/>
                </a:cxn>
                <a:cxn ang="0">
                  <a:pos x="0" y="372"/>
                </a:cxn>
                <a:cxn ang="0">
                  <a:pos x="0" y="285"/>
                </a:cxn>
                <a:cxn ang="0">
                  <a:pos x="0" y="196"/>
                </a:cxn>
                <a:cxn ang="0">
                  <a:pos x="0" y="107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11"/>
                </a:cxn>
                <a:cxn ang="0">
                  <a:pos x="2" y="8"/>
                </a:cxn>
                <a:cxn ang="0">
                  <a:pos x="4" y="5"/>
                </a:cxn>
                <a:cxn ang="0">
                  <a:pos x="8" y="3"/>
                </a:cxn>
                <a:cxn ang="0">
                  <a:pos x="11" y="2"/>
                </a:cxn>
                <a:cxn ang="0">
                  <a:pos x="14" y="0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5" y="2"/>
                </a:cxn>
                <a:cxn ang="0">
                  <a:pos x="28" y="3"/>
                </a:cxn>
                <a:cxn ang="0">
                  <a:pos x="30" y="5"/>
                </a:cxn>
                <a:cxn ang="0">
                  <a:pos x="32" y="8"/>
                </a:cxn>
                <a:cxn ang="0">
                  <a:pos x="35" y="11"/>
                </a:cxn>
                <a:cxn ang="0">
                  <a:pos x="36" y="14"/>
                </a:cxn>
                <a:cxn ang="0">
                  <a:pos x="36" y="18"/>
                </a:cxn>
              </a:cxnLst>
              <a:rect l="0" t="0" r="r" b="b"/>
              <a:pathLst>
                <a:path w="36" h="745">
                  <a:moveTo>
                    <a:pt x="36" y="18"/>
                  </a:moveTo>
                  <a:lnTo>
                    <a:pt x="36" y="107"/>
                  </a:lnTo>
                  <a:lnTo>
                    <a:pt x="36" y="196"/>
                  </a:lnTo>
                  <a:lnTo>
                    <a:pt x="36" y="285"/>
                  </a:lnTo>
                  <a:lnTo>
                    <a:pt x="36" y="372"/>
                  </a:lnTo>
                  <a:lnTo>
                    <a:pt x="36" y="461"/>
                  </a:lnTo>
                  <a:lnTo>
                    <a:pt x="36" y="549"/>
                  </a:lnTo>
                  <a:lnTo>
                    <a:pt x="36" y="638"/>
                  </a:lnTo>
                  <a:lnTo>
                    <a:pt x="36" y="726"/>
                  </a:lnTo>
                  <a:lnTo>
                    <a:pt x="36" y="731"/>
                  </a:lnTo>
                  <a:lnTo>
                    <a:pt x="35" y="734"/>
                  </a:lnTo>
                  <a:lnTo>
                    <a:pt x="32" y="737"/>
                  </a:lnTo>
                  <a:lnTo>
                    <a:pt x="30" y="739"/>
                  </a:lnTo>
                  <a:lnTo>
                    <a:pt x="28" y="741"/>
                  </a:lnTo>
                  <a:lnTo>
                    <a:pt x="25" y="744"/>
                  </a:lnTo>
                  <a:lnTo>
                    <a:pt x="22" y="745"/>
                  </a:lnTo>
                  <a:lnTo>
                    <a:pt x="17" y="745"/>
                  </a:lnTo>
                  <a:lnTo>
                    <a:pt x="14" y="745"/>
                  </a:lnTo>
                  <a:lnTo>
                    <a:pt x="11" y="744"/>
                  </a:lnTo>
                  <a:lnTo>
                    <a:pt x="8" y="741"/>
                  </a:lnTo>
                  <a:lnTo>
                    <a:pt x="4" y="739"/>
                  </a:lnTo>
                  <a:lnTo>
                    <a:pt x="2" y="737"/>
                  </a:lnTo>
                  <a:lnTo>
                    <a:pt x="1" y="734"/>
                  </a:lnTo>
                  <a:lnTo>
                    <a:pt x="0" y="731"/>
                  </a:lnTo>
                  <a:lnTo>
                    <a:pt x="0" y="726"/>
                  </a:lnTo>
                  <a:lnTo>
                    <a:pt x="0" y="638"/>
                  </a:lnTo>
                  <a:lnTo>
                    <a:pt x="0" y="549"/>
                  </a:lnTo>
                  <a:lnTo>
                    <a:pt x="0" y="461"/>
                  </a:lnTo>
                  <a:lnTo>
                    <a:pt x="0" y="372"/>
                  </a:lnTo>
                  <a:lnTo>
                    <a:pt x="0" y="285"/>
                  </a:lnTo>
                  <a:lnTo>
                    <a:pt x="0" y="196"/>
                  </a:lnTo>
                  <a:lnTo>
                    <a:pt x="0" y="107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2" y="8"/>
                  </a:lnTo>
                  <a:lnTo>
                    <a:pt x="4" y="5"/>
                  </a:lnTo>
                  <a:lnTo>
                    <a:pt x="8" y="3"/>
                  </a:lnTo>
                  <a:lnTo>
                    <a:pt x="11" y="2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5" y="2"/>
                  </a:lnTo>
                  <a:lnTo>
                    <a:pt x="28" y="3"/>
                  </a:lnTo>
                  <a:lnTo>
                    <a:pt x="30" y="5"/>
                  </a:lnTo>
                  <a:lnTo>
                    <a:pt x="32" y="8"/>
                  </a:lnTo>
                  <a:lnTo>
                    <a:pt x="35" y="11"/>
                  </a:lnTo>
                  <a:lnTo>
                    <a:pt x="36" y="14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178" y="1750"/>
              <a:ext cx="7" cy="148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6" y="106"/>
                </a:cxn>
                <a:cxn ang="0">
                  <a:pos x="36" y="193"/>
                </a:cxn>
                <a:cxn ang="0">
                  <a:pos x="36" y="282"/>
                </a:cxn>
                <a:cxn ang="0">
                  <a:pos x="36" y="369"/>
                </a:cxn>
                <a:cxn ang="0">
                  <a:pos x="36" y="458"/>
                </a:cxn>
                <a:cxn ang="0">
                  <a:pos x="36" y="545"/>
                </a:cxn>
                <a:cxn ang="0">
                  <a:pos x="36" y="633"/>
                </a:cxn>
                <a:cxn ang="0">
                  <a:pos x="36" y="721"/>
                </a:cxn>
                <a:cxn ang="0">
                  <a:pos x="36" y="725"/>
                </a:cxn>
                <a:cxn ang="0">
                  <a:pos x="35" y="728"/>
                </a:cxn>
                <a:cxn ang="0">
                  <a:pos x="33" y="731"/>
                </a:cxn>
                <a:cxn ang="0">
                  <a:pos x="31" y="733"/>
                </a:cxn>
                <a:cxn ang="0">
                  <a:pos x="28" y="735"/>
                </a:cxn>
                <a:cxn ang="0">
                  <a:pos x="25" y="738"/>
                </a:cxn>
                <a:cxn ang="0">
                  <a:pos x="22" y="739"/>
                </a:cxn>
                <a:cxn ang="0">
                  <a:pos x="19" y="739"/>
                </a:cxn>
                <a:cxn ang="0">
                  <a:pos x="14" y="739"/>
                </a:cxn>
                <a:cxn ang="0">
                  <a:pos x="11" y="738"/>
                </a:cxn>
                <a:cxn ang="0">
                  <a:pos x="8" y="735"/>
                </a:cxn>
                <a:cxn ang="0">
                  <a:pos x="6" y="733"/>
                </a:cxn>
                <a:cxn ang="0">
                  <a:pos x="3" y="731"/>
                </a:cxn>
                <a:cxn ang="0">
                  <a:pos x="1" y="728"/>
                </a:cxn>
                <a:cxn ang="0">
                  <a:pos x="0" y="725"/>
                </a:cxn>
                <a:cxn ang="0">
                  <a:pos x="0" y="721"/>
                </a:cxn>
                <a:cxn ang="0">
                  <a:pos x="0" y="633"/>
                </a:cxn>
                <a:cxn ang="0">
                  <a:pos x="0" y="545"/>
                </a:cxn>
                <a:cxn ang="0">
                  <a:pos x="0" y="458"/>
                </a:cxn>
                <a:cxn ang="0">
                  <a:pos x="0" y="369"/>
                </a:cxn>
                <a:cxn ang="0">
                  <a:pos x="0" y="282"/>
                </a:cxn>
                <a:cxn ang="0">
                  <a:pos x="0" y="193"/>
                </a:cxn>
                <a:cxn ang="0">
                  <a:pos x="0" y="106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1" y="11"/>
                </a:cxn>
                <a:cxn ang="0">
                  <a:pos x="3" y="7"/>
                </a:cxn>
                <a:cxn ang="0">
                  <a:pos x="6" y="5"/>
                </a:cxn>
                <a:cxn ang="0">
                  <a:pos x="8" y="3"/>
                </a:cxn>
                <a:cxn ang="0">
                  <a:pos x="11" y="2"/>
                </a:cxn>
                <a:cxn ang="0">
                  <a:pos x="14" y="1"/>
                </a:cxn>
                <a:cxn ang="0">
                  <a:pos x="19" y="0"/>
                </a:cxn>
                <a:cxn ang="0">
                  <a:pos x="22" y="1"/>
                </a:cxn>
                <a:cxn ang="0">
                  <a:pos x="25" y="2"/>
                </a:cxn>
                <a:cxn ang="0">
                  <a:pos x="28" y="3"/>
                </a:cxn>
                <a:cxn ang="0">
                  <a:pos x="31" y="5"/>
                </a:cxn>
                <a:cxn ang="0">
                  <a:pos x="33" y="7"/>
                </a:cxn>
                <a:cxn ang="0">
                  <a:pos x="35" y="11"/>
                </a:cxn>
                <a:cxn ang="0">
                  <a:pos x="36" y="14"/>
                </a:cxn>
                <a:cxn ang="0">
                  <a:pos x="36" y="18"/>
                </a:cxn>
              </a:cxnLst>
              <a:rect l="0" t="0" r="r" b="b"/>
              <a:pathLst>
                <a:path w="36" h="739">
                  <a:moveTo>
                    <a:pt x="36" y="18"/>
                  </a:moveTo>
                  <a:lnTo>
                    <a:pt x="36" y="106"/>
                  </a:lnTo>
                  <a:lnTo>
                    <a:pt x="36" y="193"/>
                  </a:lnTo>
                  <a:lnTo>
                    <a:pt x="36" y="282"/>
                  </a:lnTo>
                  <a:lnTo>
                    <a:pt x="36" y="369"/>
                  </a:lnTo>
                  <a:lnTo>
                    <a:pt x="36" y="458"/>
                  </a:lnTo>
                  <a:lnTo>
                    <a:pt x="36" y="545"/>
                  </a:lnTo>
                  <a:lnTo>
                    <a:pt x="36" y="633"/>
                  </a:lnTo>
                  <a:lnTo>
                    <a:pt x="36" y="721"/>
                  </a:lnTo>
                  <a:lnTo>
                    <a:pt x="36" y="725"/>
                  </a:lnTo>
                  <a:lnTo>
                    <a:pt x="35" y="728"/>
                  </a:lnTo>
                  <a:lnTo>
                    <a:pt x="33" y="731"/>
                  </a:lnTo>
                  <a:lnTo>
                    <a:pt x="31" y="733"/>
                  </a:lnTo>
                  <a:lnTo>
                    <a:pt x="28" y="735"/>
                  </a:lnTo>
                  <a:lnTo>
                    <a:pt x="25" y="738"/>
                  </a:lnTo>
                  <a:lnTo>
                    <a:pt x="22" y="739"/>
                  </a:lnTo>
                  <a:lnTo>
                    <a:pt x="19" y="739"/>
                  </a:lnTo>
                  <a:lnTo>
                    <a:pt x="14" y="739"/>
                  </a:lnTo>
                  <a:lnTo>
                    <a:pt x="11" y="738"/>
                  </a:lnTo>
                  <a:lnTo>
                    <a:pt x="8" y="735"/>
                  </a:lnTo>
                  <a:lnTo>
                    <a:pt x="6" y="733"/>
                  </a:lnTo>
                  <a:lnTo>
                    <a:pt x="3" y="731"/>
                  </a:lnTo>
                  <a:lnTo>
                    <a:pt x="1" y="728"/>
                  </a:lnTo>
                  <a:lnTo>
                    <a:pt x="0" y="725"/>
                  </a:lnTo>
                  <a:lnTo>
                    <a:pt x="0" y="721"/>
                  </a:lnTo>
                  <a:lnTo>
                    <a:pt x="0" y="633"/>
                  </a:lnTo>
                  <a:lnTo>
                    <a:pt x="0" y="545"/>
                  </a:lnTo>
                  <a:lnTo>
                    <a:pt x="0" y="458"/>
                  </a:lnTo>
                  <a:lnTo>
                    <a:pt x="0" y="369"/>
                  </a:lnTo>
                  <a:lnTo>
                    <a:pt x="0" y="282"/>
                  </a:lnTo>
                  <a:lnTo>
                    <a:pt x="0" y="193"/>
                  </a:lnTo>
                  <a:lnTo>
                    <a:pt x="0" y="106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11"/>
                  </a:lnTo>
                  <a:lnTo>
                    <a:pt x="3" y="7"/>
                  </a:lnTo>
                  <a:lnTo>
                    <a:pt x="6" y="5"/>
                  </a:lnTo>
                  <a:lnTo>
                    <a:pt x="8" y="3"/>
                  </a:lnTo>
                  <a:lnTo>
                    <a:pt x="11" y="2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2" y="1"/>
                  </a:lnTo>
                  <a:lnTo>
                    <a:pt x="25" y="2"/>
                  </a:lnTo>
                  <a:lnTo>
                    <a:pt x="28" y="3"/>
                  </a:lnTo>
                  <a:lnTo>
                    <a:pt x="31" y="5"/>
                  </a:lnTo>
                  <a:lnTo>
                    <a:pt x="33" y="7"/>
                  </a:lnTo>
                  <a:lnTo>
                    <a:pt x="35" y="11"/>
                  </a:lnTo>
                  <a:lnTo>
                    <a:pt x="36" y="14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230" y="1741"/>
              <a:ext cx="12" cy="154"/>
            </a:xfrm>
            <a:custGeom>
              <a:avLst/>
              <a:gdLst/>
              <a:ahLst/>
              <a:cxnLst>
                <a:cxn ang="0">
                  <a:pos x="38" y="110"/>
                </a:cxn>
                <a:cxn ang="0">
                  <a:pos x="37" y="296"/>
                </a:cxn>
                <a:cxn ang="0">
                  <a:pos x="37" y="436"/>
                </a:cxn>
                <a:cxn ang="0">
                  <a:pos x="39" y="528"/>
                </a:cxn>
                <a:cxn ang="0">
                  <a:pos x="45" y="621"/>
                </a:cxn>
                <a:cxn ang="0">
                  <a:pos x="54" y="714"/>
                </a:cxn>
                <a:cxn ang="0">
                  <a:pos x="62" y="759"/>
                </a:cxn>
                <a:cxn ang="0">
                  <a:pos x="62" y="757"/>
                </a:cxn>
                <a:cxn ang="0">
                  <a:pos x="62" y="755"/>
                </a:cxn>
                <a:cxn ang="0">
                  <a:pos x="62" y="753"/>
                </a:cxn>
                <a:cxn ang="0">
                  <a:pos x="61" y="756"/>
                </a:cxn>
                <a:cxn ang="0">
                  <a:pos x="59" y="763"/>
                </a:cxn>
                <a:cxn ang="0">
                  <a:pos x="54" y="768"/>
                </a:cxn>
                <a:cxn ang="0">
                  <a:pos x="48" y="771"/>
                </a:cxn>
                <a:cxn ang="0">
                  <a:pos x="41" y="771"/>
                </a:cxn>
                <a:cxn ang="0">
                  <a:pos x="34" y="769"/>
                </a:cxn>
                <a:cxn ang="0">
                  <a:pos x="29" y="764"/>
                </a:cxn>
                <a:cxn ang="0">
                  <a:pos x="26" y="757"/>
                </a:cxn>
                <a:cxn ang="0">
                  <a:pos x="19" y="708"/>
                </a:cxn>
                <a:cxn ang="0">
                  <a:pos x="9" y="616"/>
                </a:cxn>
                <a:cxn ang="0">
                  <a:pos x="3" y="524"/>
                </a:cxn>
                <a:cxn ang="0">
                  <a:pos x="0" y="432"/>
                </a:cxn>
                <a:cxn ang="0">
                  <a:pos x="0" y="294"/>
                </a:cxn>
                <a:cxn ang="0">
                  <a:pos x="3" y="110"/>
                </a:cxn>
                <a:cxn ang="0">
                  <a:pos x="2" y="14"/>
                </a:cxn>
                <a:cxn ang="0">
                  <a:pos x="5" y="8"/>
                </a:cxn>
                <a:cxn ang="0">
                  <a:pos x="9" y="3"/>
                </a:cxn>
                <a:cxn ang="0">
                  <a:pos x="16" y="0"/>
                </a:cxn>
                <a:cxn ang="0">
                  <a:pos x="23" y="0"/>
                </a:cxn>
                <a:cxn ang="0">
                  <a:pos x="30" y="3"/>
                </a:cxn>
                <a:cxn ang="0">
                  <a:pos x="35" y="8"/>
                </a:cxn>
                <a:cxn ang="0">
                  <a:pos x="37" y="14"/>
                </a:cxn>
              </a:cxnLst>
              <a:rect l="0" t="0" r="r" b="b"/>
              <a:pathLst>
                <a:path w="62" h="771">
                  <a:moveTo>
                    <a:pt x="37" y="19"/>
                  </a:moveTo>
                  <a:lnTo>
                    <a:pt x="38" y="110"/>
                  </a:lnTo>
                  <a:lnTo>
                    <a:pt x="38" y="203"/>
                  </a:lnTo>
                  <a:lnTo>
                    <a:pt x="37" y="296"/>
                  </a:lnTo>
                  <a:lnTo>
                    <a:pt x="37" y="389"/>
                  </a:lnTo>
                  <a:lnTo>
                    <a:pt x="37" y="436"/>
                  </a:lnTo>
                  <a:lnTo>
                    <a:pt x="38" y="482"/>
                  </a:lnTo>
                  <a:lnTo>
                    <a:pt x="39" y="528"/>
                  </a:lnTo>
                  <a:lnTo>
                    <a:pt x="41" y="575"/>
                  </a:lnTo>
                  <a:lnTo>
                    <a:pt x="45" y="621"/>
                  </a:lnTo>
                  <a:lnTo>
                    <a:pt x="49" y="668"/>
                  </a:lnTo>
                  <a:lnTo>
                    <a:pt x="54" y="714"/>
                  </a:lnTo>
                  <a:lnTo>
                    <a:pt x="62" y="760"/>
                  </a:lnTo>
                  <a:lnTo>
                    <a:pt x="62" y="759"/>
                  </a:lnTo>
                  <a:lnTo>
                    <a:pt x="62" y="757"/>
                  </a:lnTo>
                  <a:lnTo>
                    <a:pt x="62" y="757"/>
                  </a:lnTo>
                  <a:lnTo>
                    <a:pt x="62" y="756"/>
                  </a:lnTo>
                  <a:lnTo>
                    <a:pt x="62" y="755"/>
                  </a:lnTo>
                  <a:lnTo>
                    <a:pt x="62" y="754"/>
                  </a:lnTo>
                  <a:lnTo>
                    <a:pt x="62" y="753"/>
                  </a:lnTo>
                  <a:lnTo>
                    <a:pt x="62" y="752"/>
                  </a:lnTo>
                  <a:lnTo>
                    <a:pt x="61" y="756"/>
                  </a:lnTo>
                  <a:lnTo>
                    <a:pt x="60" y="760"/>
                  </a:lnTo>
                  <a:lnTo>
                    <a:pt x="59" y="763"/>
                  </a:lnTo>
                  <a:lnTo>
                    <a:pt x="57" y="765"/>
                  </a:lnTo>
                  <a:lnTo>
                    <a:pt x="54" y="768"/>
                  </a:lnTo>
                  <a:lnTo>
                    <a:pt x="51" y="769"/>
                  </a:lnTo>
                  <a:lnTo>
                    <a:pt x="48" y="771"/>
                  </a:lnTo>
                  <a:lnTo>
                    <a:pt x="45" y="771"/>
                  </a:lnTo>
                  <a:lnTo>
                    <a:pt x="41" y="771"/>
                  </a:lnTo>
                  <a:lnTo>
                    <a:pt x="37" y="770"/>
                  </a:lnTo>
                  <a:lnTo>
                    <a:pt x="34" y="769"/>
                  </a:lnTo>
                  <a:lnTo>
                    <a:pt x="32" y="767"/>
                  </a:lnTo>
                  <a:lnTo>
                    <a:pt x="29" y="764"/>
                  </a:lnTo>
                  <a:lnTo>
                    <a:pt x="27" y="761"/>
                  </a:lnTo>
                  <a:lnTo>
                    <a:pt x="26" y="757"/>
                  </a:lnTo>
                  <a:lnTo>
                    <a:pt x="25" y="754"/>
                  </a:lnTo>
                  <a:lnTo>
                    <a:pt x="19" y="708"/>
                  </a:lnTo>
                  <a:lnTo>
                    <a:pt x="13" y="662"/>
                  </a:lnTo>
                  <a:lnTo>
                    <a:pt x="9" y="616"/>
                  </a:lnTo>
                  <a:lnTo>
                    <a:pt x="6" y="571"/>
                  </a:lnTo>
                  <a:lnTo>
                    <a:pt x="3" y="524"/>
                  </a:lnTo>
                  <a:lnTo>
                    <a:pt x="2" y="479"/>
                  </a:lnTo>
                  <a:lnTo>
                    <a:pt x="0" y="432"/>
                  </a:lnTo>
                  <a:lnTo>
                    <a:pt x="0" y="387"/>
                  </a:lnTo>
                  <a:lnTo>
                    <a:pt x="0" y="294"/>
                  </a:lnTo>
                  <a:lnTo>
                    <a:pt x="2" y="202"/>
                  </a:lnTo>
                  <a:lnTo>
                    <a:pt x="3" y="110"/>
                  </a:lnTo>
                  <a:lnTo>
                    <a:pt x="2" y="19"/>
                  </a:lnTo>
                  <a:lnTo>
                    <a:pt x="2" y="14"/>
                  </a:lnTo>
                  <a:lnTo>
                    <a:pt x="3" y="11"/>
                  </a:lnTo>
                  <a:lnTo>
                    <a:pt x="5" y="8"/>
                  </a:lnTo>
                  <a:lnTo>
                    <a:pt x="7" y="6"/>
                  </a:lnTo>
                  <a:lnTo>
                    <a:pt x="9" y="3"/>
                  </a:lnTo>
                  <a:lnTo>
                    <a:pt x="12" y="1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30" y="3"/>
                  </a:lnTo>
                  <a:lnTo>
                    <a:pt x="33" y="6"/>
                  </a:lnTo>
                  <a:lnTo>
                    <a:pt x="35" y="8"/>
                  </a:lnTo>
                  <a:lnTo>
                    <a:pt x="36" y="11"/>
                  </a:lnTo>
                  <a:lnTo>
                    <a:pt x="37" y="14"/>
                  </a:lnTo>
                  <a:lnTo>
                    <a:pt x="37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293" y="1734"/>
              <a:ext cx="15" cy="15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7" y="66"/>
                </a:cxn>
                <a:cxn ang="0">
                  <a:pos x="40" y="112"/>
                </a:cxn>
                <a:cxn ang="0">
                  <a:pos x="44" y="160"/>
                </a:cxn>
                <a:cxn ang="0">
                  <a:pos x="47" y="206"/>
                </a:cxn>
                <a:cxn ang="0">
                  <a:pos x="56" y="300"/>
                </a:cxn>
                <a:cxn ang="0">
                  <a:pos x="64" y="394"/>
                </a:cxn>
                <a:cxn ang="0">
                  <a:pos x="68" y="442"/>
                </a:cxn>
                <a:cxn ang="0">
                  <a:pos x="72" y="488"/>
                </a:cxn>
                <a:cxn ang="0">
                  <a:pos x="75" y="536"/>
                </a:cxn>
                <a:cxn ang="0">
                  <a:pos x="77" y="582"/>
                </a:cxn>
                <a:cxn ang="0">
                  <a:pos x="78" y="629"/>
                </a:cxn>
                <a:cxn ang="0">
                  <a:pos x="77" y="676"/>
                </a:cxn>
                <a:cxn ang="0">
                  <a:pos x="76" y="723"/>
                </a:cxn>
                <a:cxn ang="0">
                  <a:pos x="74" y="770"/>
                </a:cxn>
                <a:cxn ang="0">
                  <a:pos x="73" y="774"/>
                </a:cxn>
                <a:cxn ang="0">
                  <a:pos x="71" y="777"/>
                </a:cxn>
                <a:cxn ang="0">
                  <a:pos x="68" y="780"/>
                </a:cxn>
                <a:cxn ang="0">
                  <a:pos x="66" y="783"/>
                </a:cxn>
                <a:cxn ang="0">
                  <a:pos x="63" y="784"/>
                </a:cxn>
                <a:cxn ang="0">
                  <a:pos x="60" y="785"/>
                </a:cxn>
                <a:cxn ang="0">
                  <a:pos x="57" y="785"/>
                </a:cxn>
                <a:cxn ang="0">
                  <a:pos x="52" y="785"/>
                </a:cxn>
                <a:cxn ang="0">
                  <a:pos x="49" y="784"/>
                </a:cxn>
                <a:cxn ang="0">
                  <a:pos x="47" y="783"/>
                </a:cxn>
                <a:cxn ang="0">
                  <a:pos x="44" y="781"/>
                </a:cxn>
                <a:cxn ang="0">
                  <a:pos x="42" y="779"/>
                </a:cxn>
                <a:cxn ang="0">
                  <a:pos x="40" y="775"/>
                </a:cxn>
                <a:cxn ang="0">
                  <a:pos x="39" y="772"/>
                </a:cxn>
                <a:cxn ang="0">
                  <a:pos x="38" y="768"/>
                </a:cxn>
                <a:cxn ang="0">
                  <a:pos x="39" y="765"/>
                </a:cxn>
                <a:cxn ang="0">
                  <a:pos x="40" y="717"/>
                </a:cxn>
                <a:cxn ang="0">
                  <a:pos x="42" y="671"/>
                </a:cxn>
                <a:cxn ang="0">
                  <a:pos x="42" y="624"/>
                </a:cxn>
                <a:cxn ang="0">
                  <a:pos x="39" y="578"/>
                </a:cxn>
                <a:cxn ang="0">
                  <a:pos x="35" y="484"/>
                </a:cxn>
                <a:cxn ang="0">
                  <a:pos x="27" y="391"/>
                </a:cxn>
                <a:cxn ang="0">
                  <a:pos x="20" y="298"/>
                </a:cxn>
                <a:cxn ang="0">
                  <a:pos x="12" y="205"/>
                </a:cxn>
                <a:cxn ang="0">
                  <a:pos x="5" y="11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2" y="11"/>
                </a:cxn>
                <a:cxn ang="0">
                  <a:pos x="3" y="8"/>
                </a:cxn>
                <a:cxn ang="0">
                  <a:pos x="5" y="5"/>
                </a:cxn>
                <a:cxn ang="0">
                  <a:pos x="8" y="3"/>
                </a:cxn>
                <a:cxn ang="0">
                  <a:pos x="11" y="2"/>
                </a:cxn>
                <a:cxn ang="0">
                  <a:pos x="15" y="1"/>
                </a:cxn>
                <a:cxn ang="0">
                  <a:pos x="18" y="0"/>
                </a:cxn>
                <a:cxn ang="0">
                  <a:pos x="22" y="1"/>
                </a:cxn>
                <a:cxn ang="0">
                  <a:pos x="25" y="2"/>
                </a:cxn>
                <a:cxn ang="0">
                  <a:pos x="29" y="3"/>
                </a:cxn>
                <a:cxn ang="0">
                  <a:pos x="31" y="5"/>
                </a:cxn>
                <a:cxn ang="0">
                  <a:pos x="33" y="8"/>
                </a:cxn>
                <a:cxn ang="0">
                  <a:pos x="35" y="11"/>
                </a:cxn>
                <a:cxn ang="0">
                  <a:pos x="36" y="15"/>
                </a:cxn>
                <a:cxn ang="0">
                  <a:pos x="36" y="18"/>
                </a:cxn>
              </a:cxnLst>
              <a:rect l="0" t="0" r="r" b="b"/>
              <a:pathLst>
                <a:path w="78" h="785">
                  <a:moveTo>
                    <a:pt x="36" y="18"/>
                  </a:moveTo>
                  <a:lnTo>
                    <a:pt x="37" y="66"/>
                  </a:lnTo>
                  <a:lnTo>
                    <a:pt x="40" y="112"/>
                  </a:lnTo>
                  <a:lnTo>
                    <a:pt x="44" y="160"/>
                  </a:lnTo>
                  <a:lnTo>
                    <a:pt x="47" y="206"/>
                  </a:lnTo>
                  <a:lnTo>
                    <a:pt x="56" y="300"/>
                  </a:lnTo>
                  <a:lnTo>
                    <a:pt x="64" y="394"/>
                  </a:lnTo>
                  <a:lnTo>
                    <a:pt x="68" y="442"/>
                  </a:lnTo>
                  <a:lnTo>
                    <a:pt x="72" y="488"/>
                  </a:lnTo>
                  <a:lnTo>
                    <a:pt x="75" y="536"/>
                  </a:lnTo>
                  <a:lnTo>
                    <a:pt x="77" y="582"/>
                  </a:lnTo>
                  <a:lnTo>
                    <a:pt x="78" y="629"/>
                  </a:lnTo>
                  <a:lnTo>
                    <a:pt x="77" y="676"/>
                  </a:lnTo>
                  <a:lnTo>
                    <a:pt x="76" y="723"/>
                  </a:lnTo>
                  <a:lnTo>
                    <a:pt x="74" y="770"/>
                  </a:lnTo>
                  <a:lnTo>
                    <a:pt x="73" y="774"/>
                  </a:lnTo>
                  <a:lnTo>
                    <a:pt x="71" y="777"/>
                  </a:lnTo>
                  <a:lnTo>
                    <a:pt x="68" y="780"/>
                  </a:lnTo>
                  <a:lnTo>
                    <a:pt x="66" y="783"/>
                  </a:lnTo>
                  <a:lnTo>
                    <a:pt x="63" y="784"/>
                  </a:lnTo>
                  <a:lnTo>
                    <a:pt x="60" y="785"/>
                  </a:lnTo>
                  <a:lnTo>
                    <a:pt x="57" y="785"/>
                  </a:lnTo>
                  <a:lnTo>
                    <a:pt x="52" y="785"/>
                  </a:lnTo>
                  <a:lnTo>
                    <a:pt x="49" y="784"/>
                  </a:lnTo>
                  <a:lnTo>
                    <a:pt x="47" y="783"/>
                  </a:lnTo>
                  <a:lnTo>
                    <a:pt x="44" y="781"/>
                  </a:lnTo>
                  <a:lnTo>
                    <a:pt x="42" y="779"/>
                  </a:lnTo>
                  <a:lnTo>
                    <a:pt x="40" y="775"/>
                  </a:lnTo>
                  <a:lnTo>
                    <a:pt x="39" y="772"/>
                  </a:lnTo>
                  <a:lnTo>
                    <a:pt x="38" y="768"/>
                  </a:lnTo>
                  <a:lnTo>
                    <a:pt x="39" y="765"/>
                  </a:lnTo>
                  <a:lnTo>
                    <a:pt x="40" y="717"/>
                  </a:lnTo>
                  <a:lnTo>
                    <a:pt x="42" y="671"/>
                  </a:lnTo>
                  <a:lnTo>
                    <a:pt x="42" y="624"/>
                  </a:lnTo>
                  <a:lnTo>
                    <a:pt x="39" y="578"/>
                  </a:lnTo>
                  <a:lnTo>
                    <a:pt x="35" y="484"/>
                  </a:lnTo>
                  <a:lnTo>
                    <a:pt x="27" y="391"/>
                  </a:lnTo>
                  <a:lnTo>
                    <a:pt x="20" y="298"/>
                  </a:lnTo>
                  <a:lnTo>
                    <a:pt x="12" y="205"/>
                  </a:lnTo>
                  <a:lnTo>
                    <a:pt x="5" y="11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3" y="8"/>
                  </a:lnTo>
                  <a:lnTo>
                    <a:pt x="5" y="5"/>
                  </a:lnTo>
                  <a:lnTo>
                    <a:pt x="8" y="3"/>
                  </a:lnTo>
                  <a:lnTo>
                    <a:pt x="11" y="2"/>
                  </a:lnTo>
                  <a:lnTo>
                    <a:pt x="15" y="1"/>
                  </a:lnTo>
                  <a:lnTo>
                    <a:pt x="18" y="0"/>
                  </a:lnTo>
                  <a:lnTo>
                    <a:pt x="22" y="1"/>
                  </a:lnTo>
                  <a:lnTo>
                    <a:pt x="25" y="2"/>
                  </a:lnTo>
                  <a:lnTo>
                    <a:pt x="29" y="3"/>
                  </a:lnTo>
                  <a:lnTo>
                    <a:pt x="31" y="5"/>
                  </a:lnTo>
                  <a:lnTo>
                    <a:pt x="33" y="8"/>
                  </a:lnTo>
                  <a:lnTo>
                    <a:pt x="35" y="11"/>
                  </a:lnTo>
                  <a:lnTo>
                    <a:pt x="36" y="15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3393" y="1402"/>
              <a:ext cx="31" cy="490"/>
            </a:xfrm>
            <a:custGeom>
              <a:avLst/>
              <a:gdLst/>
              <a:ahLst/>
              <a:cxnLst>
                <a:cxn ang="0">
                  <a:pos x="36" y="19"/>
                </a:cxn>
                <a:cxn ang="0">
                  <a:pos x="46" y="170"/>
                </a:cxn>
                <a:cxn ang="0">
                  <a:pos x="54" y="320"/>
                </a:cxn>
                <a:cxn ang="0">
                  <a:pos x="62" y="471"/>
                </a:cxn>
                <a:cxn ang="0">
                  <a:pos x="68" y="623"/>
                </a:cxn>
                <a:cxn ang="0">
                  <a:pos x="80" y="924"/>
                </a:cxn>
                <a:cxn ang="0">
                  <a:pos x="91" y="1225"/>
                </a:cxn>
                <a:cxn ang="0">
                  <a:pos x="103" y="1527"/>
                </a:cxn>
                <a:cxn ang="0">
                  <a:pos x="117" y="1827"/>
                </a:cxn>
                <a:cxn ang="0">
                  <a:pos x="125" y="1978"/>
                </a:cxn>
                <a:cxn ang="0">
                  <a:pos x="134" y="2128"/>
                </a:cxn>
                <a:cxn ang="0">
                  <a:pos x="144" y="2280"/>
                </a:cxn>
                <a:cxn ang="0">
                  <a:pos x="156" y="2430"/>
                </a:cxn>
                <a:cxn ang="0">
                  <a:pos x="156" y="2434"/>
                </a:cxn>
                <a:cxn ang="0">
                  <a:pos x="155" y="2437"/>
                </a:cxn>
                <a:cxn ang="0">
                  <a:pos x="153" y="2441"/>
                </a:cxn>
                <a:cxn ang="0">
                  <a:pos x="151" y="2444"/>
                </a:cxn>
                <a:cxn ang="0">
                  <a:pos x="148" y="2446"/>
                </a:cxn>
                <a:cxn ang="0">
                  <a:pos x="145" y="2448"/>
                </a:cxn>
                <a:cxn ang="0">
                  <a:pos x="142" y="2449"/>
                </a:cxn>
                <a:cxn ang="0">
                  <a:pos x="138" y="2449"/>
                </a:cxn>
                <a:cxn ang="0">
                  <a:pos x="134" y="2449"/>
                </a:cxn>
                <a:cxn ang="0">
                  <a:pos x="131" y="2448"/>
                </a:cxn>
                <a:cxn ang="0">
                  <a:pos x="128" y="2446"/>
                </a:cxn>
                <a:cxn ang="0">
                  <a:pos x="125" y="2444"/>
                </a:cxn>
                <a:cxn ang="0">
                  <a:pos x="122" y="2441"/>
                </a:cxn>
                <a:cxn ang="0">
                  <a:pos x="121" y="2438"/>
                </a:cxn>
                <a:cxn ang="0">
                  <a:pos x="120" y="2435"/>
                </a:cxn>
                <a:cxn ang="0">
                  <a:pos x="120" y="2431"/>
                </a:cxn>
                <a:cxn ang="0">
                  <a:pos x="108" y="2281"/>
                </a:cxn>
                <a:cxn ang="0">
                  <a:pos x="98" y="2130"/>
                </a:cxn>
                <a:cxn ang="0">
                  <a:pos x="89" y="1979"/>
                </a:cxn>
                <a:cxn ang="0">
                  <a:pos x="80" y="1828"/>
                </a:cxn>
                <a:cxn ang="0">
                  <a:pos x="67" y="1527"/>
                </a:cxn>
                <a:cxn ang="0">
                  <a:pos x="56" y="1225"/>
                </a:cxn>
                <a:cxn ang="0">
                  <a:pos x="45" y="924"/>
                </a:cxn>
                <a:cxn ang="0">
                  <a:pos x="33" y="623"/>
                </a:cxn>
                <a:cxn ang="0">
                  <a:pos x="26" y="471"/>
                </a:cxn>
                <a:cxn ang="0">
                  <a:pos x="19" y="320"/>
                </a:cxn>
                <a:cxn ang="0">
                  <a:pos x="10" y="170"/>
                </a:cxn>
                <a:cxn ang="0">
                  <a:pos x="0" y="19"/>
                </a:cxn>
                <a:cxn ang="0">
                  <a:pos x="0" y="16"/>
                </a:cxn>
                <a:cxn ang="0">
                  <a:pos x="2" y="12"/>
                </a:cxn>
                <a:cxn ang="0">
                  <a:pos x="3" y="9"/>
                </a:cxn>
                <a:cxn ang="0">
                  <a:pos x="5" y="7"/>
                </a:cxn>
                <a:cxn ang="0">
                  <a:pos x="8" y="5"/>
                </a:cxn>
                <a:cxn ang="0">
                  <a:pos x="11" y="3"/>
                </a:cxn>
                <a:cxn ang="0">
                  <a:pos x="15" y="1"/>
                </a:cxn>
                <a:cxn ang="0">
                  <a:pos x="18" y="0"/>
                </a:cxn>
                <a:cxn ang="0">
                  <a:pos x="22" y="1"/>
                </a:cxn>
                <a:cxn ang="0">
                  <a:pos x="25" y="3"/>
                </a:cxn>
                <a:cxn ang="0">
                  <a:pos x="29" y="5"/>
                </a:cxn>
                <a:cxn ang="0">
                  <a:pos x="31" y="7"/>
                </a:cxn>
                <a:cxn ang="0">
                  <a:pos x="33" y="9"/>
                </a:cxn>
                <a:cxn ang="0">
                  <a:pos x="35" y="12"/>
                </a:cxn>
                <a:cxn ang="0">
                  <a:pos x="36" y="16"/>
                </a:cxn>
                <a:cxn ang="0">
                  <a:pos x="36" y="19"/>
                </a:cxn>
              </a:cxnLst>
              <a:rect l="0" t="0" r="r" b="b"/>
              <a:pathLst>
                <a:path w="156" h="2449">
                  <a:moveTo>
                    <a:pt x="36" y="19"/>
                  </a:moveTo>
                  <a:lnTo>
                    <a:pt x="46" y="170"/>
                  </a:lnTo>
                  <a:lnTo>
                    <a:pt x="54" y="320"/>
                  </a:lnTo>
                  <a:lnTo>
                    <a:pt x="62" y="471"/>
                  </a:lnTo>
                  <a:lnTo>
                    <a:pt x="68" y="623"/>
                  </a:lnTo>
                  <a:lnTo>
                    <a:pt x="80" y="924"/>
                  </a:lnTo>
                  <a:lnTo>
                    <a:pt x="91" y="1225"/>
                  </a:lnTo>
                  <a:lnTo>
                    <a:pt x="103" y="1527"/>
                  </a:lnTo>
                  <a:lnTo>
                    <a:pt x="117" y="1827"/>
                  </a:lnTo>
                  <a:lnTo>
                    <a:pt x="125" y="1978"/>
                  </a:lnTo>
                  <a:lnTo>
                    <a:pt x="134" y="2128"/>
                  </a:lnTo>
                  <a:lnTo>
                    <a:pt x="144" y="2280"/>
                  </a:lnTo>
                  <a:lnTo>
                    <a:pt x="156" y="2430"/>
                  </a:lnTo>
                  <a:lnTo>
                    <a:pt x="156" y="2434"/>
                  </a:lnTo>
                  <a:lnTo>
                    <a:pt x="155" y="2437"/>
                  </a:lnTo>
                  <a:lnTo>
                    <a:pt x="153" y="2441"/>
                  </a:lnTo>
                  <a:lnTo>
                    <a:pt x="151" y="2444"/>
                  </a:lnTo>
                  <a:lnTo>
                    <a:pt x="148" y="2446"/>
                  </a:lnTo>
                  <a:lnTo>
                    <a:pt x="145" y="2448"/>
                  </a:lnTo>
                  <a:lnTo>
                    <a:pt x="142" y="2449"/>
                  </a:lnTo>
                  <a:lnTo>
                    <a:pt x="138" y="2449"/>
                  </a:lnTo>
                  <a:lnTo>
                    <a:pt x="134" y="2449"/>
                  </a:lnTo>
                  <a:lnTo>
                    <a:pt x="131" y="2448"/>
                  </a:lnTo>
                  <a:lnTo>
                    <a:pt x="128" y="2446"/>
                  </a:lnTo>
                  <a:lnTo>
                    <a:pt x="125" y="2444"/>
                  </a:lnTo>
                  <a:lnTo>
                    <a:pt x="122" y="2441"/>
                  </a:lnTo>
                  <a:lnTo>
                    <a:pt x="121" y="2438"/>
                  </a:lnTo>
                  <a:lnTo>
                    <a:pt x="120" y="2435"/>
                  </a:lnTo>
                  <a:lnTo>
                    <a:pt x="120" y="2431"/>
                  </a:lnTo>
                  <a:lnTo>
                    <a:pt x="108" y="2281"/>
                  </a:lnTo>
                  <a:lnTo>
                    <a:pt x="98" y="2130"/>
                  </a:lnTo>
                  <a:lnTo>
                    <a:pt x="89" y="1979"/>
                  </a:lnTo>
                  <a:lnTo>
                    <a:pt x="80" y="1828"/>
                  </a:lnTo>
                  <a:lnTo>
                    <a:pt x="67" y="1527"/>
                  </a:lnTo>
                  <a:lnTo>
                    <a:pt x="56" y="1225"/>
                  </a:lnTo>
                  <a:lnTo>
                    <a:pt x="45" y="924"/>
                  </a:lnTo>
                  <a:lnTo>
                    <a:pt x="33" y="623"/>
                  </a:lnTo>
                  <a:lnTo>
                    <a:pt x="26" y="471"/>
                  </a:lnTo>
                  <a:lnTo>
                    <a:pt x="19" y="320"/>
                  </a:lnTo>
                  <a:lnTo>
                    <a:pt x="10" y="170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3" y="9"/>
                  </a:lnTo>
                  <a:lnTo>
                    <a:pt x="5" y="7"/>
                  </a:lnTo>
                  <a:lnTo>
                    <a:pt x="8" y="5"/>
                  </a:lnTo>
                  <a:lnTo>
                    <a:pt x="11" y="3"/>
                  </a:lnTo>
                  <a:lnTo>
                    <a:pt x="15" y="1"/>
                  </a:lnTo>
                  <a:lnTo>
                    <a:pt x="18" y="0"/>
                  </a:lnTo>
                  <a:lnTo>
                    <a:pt x="22" y="1"/>
                  </a:lnTo>
                  <a:lnTo>
                    <a:pt x="25" y="3"/>
                  </a:lnTo>
                  <a:lnTo>
                    <a:pt x="29" y="5"/>
                  </a:lnTo>
                  <a:lnTo>
                    <a:pt x="31" y="7"/>
                  </a:lnTo>
                  <a:lnTo>
                    <a:pt x="33" y="9"/>
                  </a:lnTo>
                  <a:lnTo>
                    <a:pt x="35" y="12"/>
                  </a:lnTo>
                  <a:lnTo>
                    <a:pt x="36" y="16"/>
                  </a:lnTo>
                  <a:lnTo>
                    <a:pt x="36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3465" y="1365"/>
              <a:ext cx="32" cy="512"/>
            </a:xfrm>
            <a:custGeom>
              <a:avLst/>
              <a:gdLst/>
              <a:ahLst/>
              <a:cxnLst>
                <a:cxn ang="0">
                  <a:pos x="46" y="98"/>
                </a:cxn>
                <a:cxn ang="0">
                  <a:pos x="40" y="257"/>
                </a:cxn>
                <a:cxn ang="0">
                  <a:pos x="37" y="415"/>
                </a:cxn>
                <a:cxn ang="0">
                  <a:pos x="36" y="572"/>
                </a:cxn>
                <a:cxn ang="0">
                  <a:pos x="38" y="730"/>
                </a:cxn>
                <a:cxn ang="0">
                  <a:pos x="42" y="888"/>
                </a:cxn>
                <a:cxn ang="0">
                  <a:pos x="53" y="1124"/>
                </a:cxn>
                <a:cxn ang="0">
                  <a:pos x="72" y="1440"/>
                </a:cxn>
                <a:cxn ang="0">
                  <a:pos x="96" y="1754"/>
                </a:cxn>
                <a:cxn ang="0">
                  <a:pos x="136" y="2227"/>
                </a:cxn>
                <a:cxn ang="0">
                  <a:pos x="161" y="2545"/>
                </a:cxn>
                <a:cxn ang="0">
                  <a:pos x="159" y="2551"/>
                </a:cxn>
                <a:cxn ang="0">
                  <a:pos x="153" y="2556"/>
                </a:cxn>
                <a:cxn ang="0">
                  <a:pos x="147" y="2559"/>
                </a:cxn>
                <a:cxn ang="0">
                  <a:pos x="139" y="2559"/>
                </a:cxn>
                <a:cxn ang="0">
                  <a:pos x="133" y="2556"/>
                </a:cxn>
                <a:cxn ang="0">
                  <a:pos x="128" y="2551"/>
                </a:cxn>
                <a:cxn ang="0">
                  <a:pos x="125" y="2545"/>
                </a:cxn>
                <a:cxn ang="0">
                  <a:pos x="98" y="2226"/>
                </a:cxn>
                <a:cxn ang="0">
                  <a:pos x="59" y="1754"/>
                </a:cxn>
                <a:cxn ang="0">
                  <a:pos x="36" y="1439"/>
                </a:cxn>
                <a:cxn ang="0">
                  <a:pos x="16" y="1123"/>
                </a:cxn>
                <a:cxn ang="0">
                  <a:pos x="6" y="887"/>
                </a:cxn>
                <a:cxn ang="0">
                  <a:pos x="2" y="729"/>
                </a:cxn>
                <a:cxn ang="0">
                  <a:pos x="0" y="570"/>
                </a:cxn>
                <a:cxn ang="0">
                  <a:pos x="1" y="412"/>
                </a:cxn>
                <a:cxn ang="0">
                  <a:pos x="4" y="254"/>
                </a:cxn>
                <a:cxn ang="0">
                  <a:pos x="10" y="96"/>
                </a:cxn>
                <a:cxn ang="0">
                  <a:pos x="15" y="13"/>
                </a:cxn>
                <a:cxn ang="0">
                  <a:pos x="18" y="7"/>
                </a:cxn>
                <a:cxn ang="0">
                  <a:pos x="24" y="3"/>
                </a:cxn>
                <a:cxn ang="0">
                  <a:pos x="30" y="1"/>
                </a:cxn>
                <a:cxn ang="0">
                  <a:pos x="38" y="1"/>
                </a:cxn>
                <a:cxn ang="0">
                  <a:pos x="44" y="3"/>
                </a:cxn>
                <a:cxn ang="0">
                  <a:pos x="48" y="8"/>
                </a:cxn>
                <a:cxn ang="0">
                  <a:pos x="51" y="16"/>
                </a:cxn>
              </a:cxnLst>
              <a:rect l="0" t="0" r="r" b="b"/>
              <a:pathLst>
                <a:path w="161" h="2559">
                  <a:moveTo>
                    <a:pt x="51" y="19"/>
                  </a:moveTo>
                  <a:lnTo>
                    <a:pt x="46" y="98"/>
                  </a:lnTo>
                  <a:lnTo>
                    <a:pt x="42" y="178"/>
                  </a:lnTo>
                  <a:lnTo>
                    <a:pt x="40" y="257"/>
                  </a:lnTo>
                  <a:lnTo>
                    <a:pt x="38" y="336"/>
                  </a:lnTo>
                  <a:lnTo>
                    <a:pt x="37" y="415"/>
                  </a:lnTo>
                  <a:lnTo>
                    <a:pt x="36" y="493"/>
                  </a:lnTo>
                  <a:lnTo>
                    <a:pt x="36" y="572"/>
                  </a:lnTo>
                  <a:lnTo>
                    <a:pt x="37" y="651"/>
                  </a:lnTo>
                  <a:lnTo>
                    <a:pt x="38" y="730"/>
                  </a:lnTo>
                  <a:lnTo>
                    <a:pt x="40" y="809"/>
                  </a:lnTo>
                  <a:lnTo>
                    <a:pt x="42" y="888"/>
                  </a:lnTo>
                  <a:lnTo>
                    <a:pt x="45" y="967"/>
                  </a:lnTo>
                  <a:lnTo>
                    <a:pt x="53" y="1124"/>
                  </a:lnTo>
                  <a:lnTo>
                    <a:pt x="61" y="1282"/>
                  </a:lnTo>
                  <a:lnTo>
                    <a:pt x="72" y="1440"/>
                  </a:lnTo>
                  <a:lnTo>
                    <a:pt x="83" y="1597"/>
                  </a:lnTo>
                  <a:lnTo>
                    <a:pt x="96" y="1754"/>
                  </a:lnTo>
                  <a:lnTo>
                    <a:pt x="109" y="1912"/>
                  </a:lnTo>
                  <a:lnTo>
                    <a:pt x="136" y="2227"/>
                  </a:lnTo>
                  <a:lnTo>
                    <a:pt x="161" y="2542"/>
                  </a:lnTo>
                  <a:lnTo>
                    <a:pt x="161" y="2545"/>
                  </a:lnTo>
                  <a:lnTo>
                    <a:pt x="160" y="2548"/>
                  </a:lnTo>
                  <a:lnTo>
                    <a:pt x="159" y="2551"/>
                  </a:lnTo>
                  <a:lnTo>
                    <a:pt x="156" y="2554"/>
                  </a:lnTo>
                  <a:lnTo>
                    <a:pt x="153" y="2556"/>
                  </a:lnTo>
                  <a:lnTo>
                    <a:pt x="150" y="2558"/>
                  </a:lnTo>
                  <a:lnTo>
                    <a:pt x="147" y="2559"/>
                  </a:lnTo>
                  <a:lnTo>
                    <a:pt x="143" y="2559"/>
                  </a:lnTo>
                  <a:lnTo>
                    <a:pt x="139" y="2559"/>
                  </a:lnTo>
                  <a:lnTo>
                    <a:pt x="136" y="2558"/>
                  </a:lnTo>
                  <a:lnTo>
                    <a:pt x="133" y="2556"/>
                  </a:lnTo>
                  <a:lnTo>
                    <a:pt x="131" y="2554"/>
                  </a:lnTo>
                  <a:lnTo>
                    <a:pt x="128" y="2551"/>
                  </a:lnTo>
                  <a:lnTo>
                    <a:pt x="126" y="2548"/>
                  </a:lnTo>
                  <a:lnTo>
                    <a:pt x="125" y="2545"/>
                  </a:lnTo>
                  <a:lnTo>
                    <a:pt x="125" y="2542"/>
                  </a:lnTo>
                  <a:lnTo>
                    <a:pt x="98" y="2226"/>
                  </a:lnTo>
                  <a:lnTo>
                    <a:pt x="72" y="1912"/>
                  </a:lnTo>
                  <a:lnTo>
                    <a:pt x="59" y="1754"/>
                  </a:lnTo>
                  <a:lnTo>
                    <a:pt x="46" y="1596"/>
                  </a:lnTo>
                  <a:lnTo>
                    <a:pt x="36" y="1439"/>
                  </a:lnTo>
                  <a:lnTo>
                    <a:pt x="25" y="1281"/>
                  </a:lnTo>
                  <a:lnTo>
                    <a:pt x="16" y="1123"/>
                  </a:lnTo>
                  <a:lnTo>
                    <a:pt x="9" y="966"/>
                  </a:lnTo>
                  <a:lnTo>
                    <a:pt x="6" y="887"/>
                  </a:lnTo>
                  <a:lnTo>
                    <a:pt x="3" y="808"/>
                  </a:lnTo>
                  <a:lnTo>
                    <a:pt x="2" y="729"/>
                  </a:lnTo>
                  <a:lnTo>
                    <a:pt x="1" y="649"/>
                  </a:lnTo>
                  <a:lnTo>
                    <a:pt x="0" y="570"/>
                  </a:lnTo>
                  <a:lnTo>
                    <a:pt x="0" y="491"/>
                  </a:lnTo>
                  <a:lnTo>
                    <a:pt x="1" y="412"/>
                  </a:lnTo>
                  <a:lnTo>
                    <a:pt x="2" y="334"/>
                  </a:lnTo>
                  <a:lnTo>
                    <a:pt x="4" y="254"/>
                  </a:lnTo>
                  <a:lnTo>
                    <a:pt x="6" y="175"/>
                  </a:lnTo>
                  <a:lnTo>
                    <a:pt x="10" y="96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7" y="11"/>
                  </a:lnTo>
                  <a:lnTo>
                    <a:pt x="18" y="7"/>
                  </a:lnTo>
                  <a:lnTo>
                    <a:pt x="20" y="5"/>
                  </a:lnTo>
                  <a:lnTo>
                    <a:pt x="24" y="3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4" y="0"/>
                  </a:lnTo>
                  <a:lnTo>
                    <a:pt x="38" y="1"/>
                  </a:lnTo>
                  <a:lnTo>
                    <a:pt x="41" y="2"/>
                  </a:lnTo>
                  <a:lnTo>
                    <a:pt x="44" y="3"/>
                  </a:lnTo>
                  <a:lnTo>
                    <a:pt x="46" y="6"/>
                  </a:lnTo>
                  <a:lnTo>
                    <a:pt x="48" y="8"/>
                  </a:lnTo>
                  <a:lnTo>
                    <a:pt x="50" y="12"/>
                  </a:lnTo>
                  <a:lnTo>
                    <a:pt x="51" y="16"/>
                  </a:lnTo>
                  <a:lnTo>
                    <a:pt x="51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542" y="1380"/>
              <a:ext cx="46" cy="476"/>
            </a:xfrm>
            <a:custGeom>
              <a:avLst/>
              <a:gdLst/>
              <a:ahLst/>
              <a:cxnLst>
                <a:cxn ang="0">
                  <a:pos x="35" y="10"/>
                </a:cxn>
                <a:cxn ang="0">
                  <a:pos x="52" y="156"/>
                </a:cxn>
                <a:cxn ang="0">
                  <a:pos x="68" y="303"/>
                </a:cxn>
                <a:cxn ang="0">
                  <a:pos x="83" y="450"/>
                </a:cxn>
                <a:cxn ang="0">
                  <a:pos x="96" y="596"/>
                </a:cxn>
                <a:cxn ang="0">
                  <a:pos x="109" y="743"/>
                </a:cxn>
                <a:cxn ang="0">
                  <a:pos x="121" y="889"/>
                </a:cxn>
                <a:cxn ang="0">
                  <a:pos x="133" y="1036"/>
                </a:cxn>
                <a:cxn ang="0">
                  <a:pos x="144" y="1183"/>
                </a:cxn>
                <a:cxn ang="0">
                  <a:pos x="164" y="1477"/>
                </a:cxn>
                <a:cxn ang="0">
                  <a:pos x="186" y="1771"/>
                </a:cxn>
                <a:cxn ang="0">
                  <a:pos x="207" y="2066"/>
                </a:cxn>
                <a:cxn ang="0">
                  <a:pos x="231" y="2360"/>
                </a:cxn>
                <a:cxn ang="0">
                  <a:pos x="231" y="2363"/>
                </a:cxn>
                <a:cxn ang="0">
                  <a:pos x="230" y="2366"/>
                </a:cxn>
                <a:cxn ang="0">
                  <a:pos x="229" y="2369"/>
                </a:cxn>
                <a:cxn ang="0">
                  <a:pos x="227" y="2372"/>
                </a:cxn>
                <a:cxn ang="0">
                  <a:pos x="224" y="2375"/>
                </a:cxn>
                <a:cxn ang="0">
                  <a:pos x="221" y="2376"/>
                </a:cxn>
                <a:cxn ang="0">
                  <a:pos x="218" y="2378"/>
                </a:cxn>
                <a:cxn ang="0">
                  <a:pos x="214" y="2378"/>
                </a:cxn>
                <a:cxn ang="0">
                  <a:pos x="211" y="2378"/>
                </a:cxn>
                <a:cxn ang="0">
                  <a:pos x="206" y="2377"/>
                </a:cxn>
                <a:cxn ang="0">
                  <a:pos x="203" y="2376"/>
                </a:cxn>
                <a:cxn ang="0">
                  <a:pos x="201" y="2374"/>
                </a:cxn>
                <a:cxn ang="0">
                  <a:pos x="199" y="2372"/>
                </a:cxn>
                <a:cxn ang="0">
                  <a:pos x="197" y="2368"/>
                </a:cxn>
                <a:cxn ang="0">
                  <a:pos x="195" y="2365"/>
                </a:cxn>
                <a:cxn ang="0">
                  <a:pos x="194" y="2362"/>
                </a:cxn>
                <a:cxn ang="0">
                  <a:pos x="172" y="2070"/>
                </a:cxn>
                <a:cxn ang="0">
                  <a:pos x="150" y="1777"/>
                </a:cxn>
                <a:cxn ang="0">
                  <a:pos x="129" y="1486"/>
                </a:cxn>
                <a:cxn ang="0">
                  <a:pos x="108" y="1194"/>
                </a:cxn>
                <a:cxn ang="0">
                  <a:pos x="85" y="901"/>
                </a:cxn>
                <a:cxn ang="0">
                  <a:pos x="61" y="610"/>
                </a:cxn>
                <a:cxn ang="0">
                  <a:pos x="48" y="464"/>
                </a:cxn>
                <a:cxn ang="0">
                  <a:pos x="34" y="318"/>
                </a:cxn>
                <a:cxn ang="0">
                  <a:pos x="18" y="172"/>
                </a:cxn>
                <a:cxn ang="0">
                  <a:pos x="2" y="27"/>
                </a:cxn>
                <a:cxn ang="0">
                  <a:pos x="1" y="23"/>
                </a:cxn>
                <a:cxn ang="0">
                  <a:pos x="0" y="20"/>
                </a:cxn>
                <a:cxn ang="0">
                  <a:pos x="0" y="17"/>
                </a:cxn>
                <a:cxn ang="0">
                  <a:pos x="1" y="13"/>
                </a:cxn>
                <a:cxn ang="0">
                  <a:pos x="2" y="10"/>
                </a:cxn>
                <a:cxn ang="0">
                  <a:pos x="4" y="7"/>
                </a:cxn>
                <a:cxn ang="0">
                  <a:pos x="7" y="5"/>
                </a:cxn>
                <a:cxn ang="0">
                  <a:pos x="10" y="3"/>
                </a:cxn>
                <a:cxn ang="0">
                  <a:pos x="13" y="0"/>
                </a:cxn>
                <a:cxn ang="0">
                  <a:pos x="17" y="0"/>
                </a:cxn>
                <a:cxn ang="0">
                  <a:pos x="21" y="0"/>
                </a:cxn>
                <a:cxn ang="0">
                  <a:pos x="24" y="2"/>
                </a:cxn>
                <a:cxn ang="0">
                  <a:pos x="27" y="3"/>
                </a:cxn>
                <a:cxn ang="0">
                  <a:pos x="30" y="5"/>
                </a:cxn>
                <a:cxn ang="0">
                  <a:pos x="32" y="7"/>
                </a:cxn>
                <a:cxn ang="0">
                  <a:pos x="35" y="10"/>
                </a:cxn>
              </a:cxnLst>
              <a:rect l="0" t="0" r="r" b="b"/>
              <a:pathLst>
                <a:path w="231" h="2378">
                  <a:moveTo>
                    <a:pt x="35" y="10"/>
                  </a:moveTo>
                  <a:lnTo>
                    <a:pt x="52" y="156"/>
                  </a:lnTo>
                  <a:lnTo>
                    <a:pt x="68" y="303"/>
                  </a:lnTo>
                  <a:lnTo>
                    <a:pt x="83" y="450"/>
                  </a:lnTo>
                  <a:lnTo>
                    <a:pt x="96" y="596"/>
                  </a:lnTo>
                  <a:lnTo>
                    <a:pt x="109" y="743"/>
                  </a:lnTo>
                  <a:lnTo>
                    <a:pt x="121" y="889"/>
                  </a:lnTo>
                  <a:lnTo>
                    <a:pt x="133" y="1036"/>
                  </a:lnTo>
                  <a:lnTo>
                    <a:pt x="144" y="1183"/>
                  </a:lnTo>
                  <a:lnTo>
                    <a:pt x="164" y="1477"/>
                  </a:lnTo>
                  <a:lnTo>
                    <a:pt x="186" y="1771"/>
                  </a:lnTo>
                  <a:lnTo>
                    <a:pt x="207" y="2066"/>
                  </a:lnTo>
                  <a:lnTo>
                    <a:pt x="231" y="2360"/>
                  </a:lnTo>
                  <a:lnTo>
                    <a:pt x="231" y="2363"/>
                  </a:lnTo>
                  <a:lnTo>
                    <a:pt x="230" y="2366"/>
                  </a:lnTo>
                  <a:lnTo>
                    <a:pt x="229" y="2369"/>
                  </a:lnTo>
                  <a:lnTo>
                    <a:pt x="227" y="2372"/>
                  </a:lnTo>
                  <a:lnTo>
                    <a:pt x="224" y="2375"/>
                  </a:lnTo>
                  <a:lnTo>
                    <a:pt x="221" y="2376"/>
                  </a:lnTo>
                  <a:lnTo>
                    <a:pt x="218" y="2378"/>
                  </a:lnTo>
                  <a:lnTo>
                    <a:pt x="214" y="2378"/>
                  </a:lnTo>
                  <a:lnTo>
                    <a:pt x="211" y="2378"/>
                  </a:lnTo>
                  <a:lnTo>
                    <a:pt x="206" y="2377"/>
                  </a:lnTo>
                  <a:lnTo>
                    <a:pt x="203" y="2376"/>
                  </a:lnTo>
                  <a:lnTo>
                    <a:pt x="201" y="2374"/>
                  </a:lnTo>
                  <a:lnTo>
                    <a:pt x="199" y="2372"/>
                  </a:lnTo>
                  <a:lnTo>
                    <a:pt x="197" y="2368"/>
                  </a:lnTo>
                  <a:lnTo>
                    <a:pt x="195" y="2365"/>
                  </a:lnTo>
                  <a:lnTo>
                    <a:pt x="194" y="2362"/>
                  </a:lnTo>
                  <a:lnTo>
                    <a:pt x="172" y="2070"/>
                  </a:lnTo>
                  <a:lnTo>
                    <a:pt x="150" y="1777"/>
                  </a:lnTo>
                  <a:lnTo>
                    <a:pt x="129" y="1486"/>
                  </a:lnTo>
                  <a:lnTo>
                    <a:pt x="108" y="1194"/>
                  </a:lnTo>
                  <a:lnTo>
                    <a:pt x="85" y="901"/>
                  </a:lnTo>
                  <a:lnTo>
                    <a:pt x="61" y="610"/>
                  </a:lnTo>
                  <a:lnTo>
                    <a:pt x="48" y="464"/>
                  </a:lnTo>
                  <a:lnTo>
                    <a:pt x="34" y="318"/>
                  </a:lnTo>
                  <a:lnTo>
                    <a:pt x="18" y="172"/>
                  </a:lnTo>
                  <a:lnTo>
                    <a:pt x="2" y="27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0" y="17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7" y="5"/>
                  </a:lnTo>
                  <a:lnTo>
                    <a:pt x="10" y="3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2"/>
                  </a:lnTo>
                  <a:lnTo>
                    <a:pt x="27" y="3"/>
                  </a:lnTo>
                  <a:lnTo>
                    <a:pt x="30" y="5"/>
                  </a:lnTo>
                  <a:lnTo>
                    <a:pt x="32" y="7"/>
                  </a:lnTo>
                  <a:lnTo>
                    <a:pt x="35" y="10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060" y="1298"/>
              <a:ext cx="664" cy="631"/>
            </a:xfrm>
            <a:custGeom>
              <a:avLst/>
              <a:gdLst/>
              <a:ahLst/>
              <a:cxnLst>
                <a:cxn ang="0">
                  <a:pos x="3321" y="0"/>
                </a:cxn>
                <a:cxn ang="0">
                  <a:pos x="287" y="0"/>
                </a:cxn>
                <a:cxn ang="0">
                  <a:pos x="0" y="3152"/>
                </a:cxn>
                <a:cxn ang="0">
                  <a:pos x="3321" y="3152"/>
                </a:cxn>
                <a:cxn ang="0">
                  <a:pos x="3321" y="0"/>
                </a:cxn>
              </a:cxnLst>
              <a:rect l="0" t="0" r="r" b="b"/>
              <a:pathLst>
                <a:path w="3321" h="3152">
                  <a:moveTo>
                    <a:pt x="3321" y="0"/>
                  </a:moveTo>
                  <a:lnTo>
                    <a:pt x="287" y="0"/>
                  </a:lnTo>
                  <a:lnTo>
                    <a:pt x="0" y="3152"/>
                  </a:lnTo>
                  <a:lnTo>
                    <a:pt x="3321" y="3152"/>
                  </a:lnTo>
                  <a:lnTo>
                    <a:pt x="3321" y="0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1937" y="2046"/>
              <a:ext cx="1002" cy="907"/>
            </a:xfrm>
            <a:custGeom>
              <a:avLst/>
              <a:gdLst/>
              <a:ahLst/>
              <a:cxnLst>
                <a:cxn ang="0">
                  <a:pos x="5007" y="2973"/>
                </a:cxn>
                <a:cxn ang="0">
                  <a:pos x="2918" y="0"/>
                </a:cxn>
                <a:cxn ang="0">
                  <a:pos x="0" y="1198"/>
                </a:cxn>
                <a:cxn ang="0">
                  <a:pos x="1893" y="4531"/>
                </a:cxn>
                <a:cxn ang="0">
                  <a:pos x="5007" y="2973"/>
                </a:cxn>
              </a:cxnLst>
              <a:rect l="0" t="0" r="r" b="b"/>
              <a:pathLst>
                <a:path w="5007" h="4531">
                  <a:moveTo>
                    <a:pt x="5007" y="2973"/>
                  </a:moveTo>
                  <a:lnTo>
                    <a:pt x="2918" y="0"/>
                  </a:lnTo>
                  <a:lnTo>
                    <a:pt x="0" y="1198"/>
                  </a:lnTo>
                  <a:lnTo>
                    <a:pt x="1893" y="4531"/>
                  </a:lnTo>
                  <a:lnTo>
                    <a:pt x="5007" y="2973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316" y="2104"/>
              <a:ext cx="398" cy="393"/>
            </a:xfrm>
            <a:custGeom>
              <a:avLst/>
              <a:gdLst/>
              <a:ahLst/>
              <a:cxnLst>
                <a:cxn ang="0">
                  <a:pos x="1989" y="1439"/>
                </a:cxn>
                <a:cxn ang="0">
                  <a:pos x="959" y="0"/>
                </a:cxn>
                <a:cxn ang="0">
                  <a:pos x="0" y="480"/>
                </a:cxn>
                <a:cxn ang="0">
                  <a:pos x="959" y="1966"/>
                </a:cxn>
                <a:cxn ang="0">
                  <a:pos x="1989" y="1439"/>
                </a:cxn>
              </a:cxnLst>
              <a:rect l="0" t="0" r="r" b="b"/>
              <a:pathLst>
                <a:path w="1989" h="1966">
                  <a:moveTo>
                    <a:pt x="1989" y="1439"/>
                  </a:moveTo>
                  <a:lnTo>
                    <a:pt x="959" y="0"/>
                  </a:lnTo>
                  <a:lnTo>
                    <a:pt x="0" y="480"/>
                  </a:lnTo>
                  <a:lnTo>
                    <a:pt x="959" y="1966"/>
                  </a:lnTo>
                  <a:lnTo>
                    <a:pt x="1989" y="1439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714" y="2450"/>
              <a:ext cx="120" cy="176"/>
            </a:xfrm>
            <a:custGeom>
              <a:avLst/>
              <a:gdLst/>
              <a:ahLst/>
              <a:cxnLst>
                <a:cxn ang="0">
                  <a:pos x="4" y="21"/>
                </a:cxn>
                <a:cxn ang="0">
                  <a:pos x="69" y="129"/>
                </a:cxn>
                <a:cxn ang="0">
                  <a:pos x="136" y="236"/>
                </a:cxn>
                <a:cxn ang="0">
                  <a:pos x="204" y="343"/>
                </a:cxn>
                <a:cxn ang="0">
                  <a:pos x="274" y="449"/>
                </a:cxn>
                <a:cxn ang="0">
                  <a:pos x="345" y="555"/>
                </a:cxn>
                <a:cxn ang="0">
                  <a:pos x="418" y="661"/>
                </a:cxn>
                <a:cxn ang="0">
                  <a:pos x="491" y="767"/>
                </a:cxn>
                <a:cxn ang="0">
                  <a:pos x="565" y="871"/>
                </a:cxn>
                <a:cxn ang="0">
                  <a:pos x="567" y="875"/>
                </a:cxn>
                <a:cxn ang="0">
                  <a:pos x="571" y="878"/>
                </a:cxn>
                <a:cxn ang="0">
                  <a:pos x="574" y="880"/>
                </a:cxn>
                <a:cxn ang="0">
                  <a:pos x="578" y="882"/>
                </a:cxn>
                <a:cxn ang="0">
                  <a:pos x="581" y="883"/>
                </a:cxn>
                <a:cxn ang="0">
                  <a:pos x="586" y="883"/>
                </a:cxn>
                <a:cxn ang="0">
                  <a:pos x="589" y="883"/>
                </a:cxn>
                <a:cxn ang="0">
                  <a:pos x="593" y="883"/>
                </a:cxn>
                <a:cxn ang="0">
                  <a:pos x="596" y="881"/>
                </a:cxn>
                <a:cxn ang="0">
                  <a:pos x="599" y="880"/>
                </a:cxn>
                <a:cxn ang="0">
                  <a:pos x="601" y="878"/>
                </a:cxn>
                <a:cxn ang="0">
                  <a:pos x="602" y="875"/>
                </a:cxn>
                <a:cxn ang="0">
                  <a:pos x="602" y="872"/>
                </a:cxn>
                <a:cxn ang="0">
                  <a:pos x="602" y="869"/>
                </a:cxn>
                <a:cxn ang="0">
                  <a:pos x="601" y="865"/>
                </a:cxn>
                <a:cxn ang="0">
                  <a:pos x="599" y="862"/>
                </a:cxn>
                <a:cxn ang="0">
                  <a:pos x="525" y="757"/>
                </a:cxn>
                <a:cxn ang="0">
                  <a:pos x="452" y="651"/>
                </a:cxn>
                <a:cxn ang="0">
                  <a:pos x="378" y="545"/>
                </a:cxn>
                <a:cxn ang="0">
                  <a:pos x="307" y="440"/>
                </a:cxn>
                <a:cxn ang="0">
                  <a:pos x="236" y="333"/>
                </a:cxn>
                <a:cxn ang="0">
                  <a:pos x="167" y="227"/>
                </a:cxn>
                <a:cxn ang="0">
                  <a:pos x="133" y="173"/>
                </a:cxn>
                <a:cxn ang="0">
                  <a:pos x="101" y="119"/>
                </a:cxn>
                <a:cxn ang="0">
                  <a:pos x="69" y="65"/>
                </a:cxn>
                <a:cxn ang="0">
                  <a:pos x="37" y="11"/>
                </a:cxn>
                <a:cxn ang="0">
                  <a:pos x="34" y="8"/>
                </a:cxn>
                <a:cxn ang="0">
                  <a:pos x="31" y="5"/>
                </a:cxn>
                <a:cxn ang="0">
                  <a:pos x="28" y="3"/>
                </a:cxn>
                <a:cxn ang="0">
                  <a:pos x="24" y="2"/>
                </a:cxn>
                <a:cxn ang="0">
                  <a:pos x="20" y="1"/>
                </a:cxn>
                <a:cxn ang="0">
                  <a:pos x="17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2" y="6"/>
                </a:cxn>
                <a:cxn ang="0">
                  <a:pos x="1" y="8"/>
                </a:cxn>
                <a:cxn ang="0">
                  <a:pos x="0" y="11"/>
                </a:cxn>
                <a:cxn ang="0">
                  <a:pos x="1" y="15"/>
                </a:cxn>
                <a:cxn ang="0">
                  <a:pos x="2" y="18"/>
                </a:cxn>
                <a:cxn ang="0">
                  <a:pos x="4" y="21"/>
                </a:cxn>
              </a:cxnLst>
              <a:rect l="0" t="0" r="r" b="b"/>
              <a:pathLst>
                <a:path w="602" h="883">
                  <a:moveTo>
                    <a:pt x="4" y="21"/>
                  </a:moveTo>
                  <a:lnTo>
                    <a:pt x="69" y="129"/>
                  </a:lnTo>
                  <a:lnTo>
                    <a:pt x="136" y="236"/>
                  </a:lnTo>
                  <a:lnTo>
                    <a:pt x="204" y="343"/>
                  </a:lnTo>
                  <a:lnTo>
                    <a:pt x="274" y="449"/>
                  </a:lnTo>
                  <a:lnTo>
                    <a:pt x="345" y="555"/>
                  </a:lnTo>
                  <a:lnTo>
                    <a:pt x="418" y="661"/>
                  </a:lnTo>
                  <a:lnTo>
                    <a:pt x="491" y="767"/>
                  </a:lnTo>
                  <a:lnTo>
                    <a:pt x="565" y="871"/>
                  </a:lnTo>
                  <a:lnTo>
                    <a:pt x="567" y="875"/>
                  </a:lnTo>
                  <a:lnTo>
                    <a:pt x="571" y="878"/>
                  </a:lnTo>
                  <a:lnTo>
                    <a:pt x="574" y="880"/>
                  </a:lnTo>
                  <a:lnTo>
                    <a:pt x="578" y="882"/>
                  </a:lnTo>
                  <a:lnTo>
                    <a:pt x="581" y="883"/>
                  </a:lnTo>
                  <a:lnTo>
                    <a:pt x="586" y="883"/>
                  </a:lnTo>
                  <a:lnTo>
                    <a:pt x="589" y="883"/>
                  </a:lnTo>
                  <a:lnTo>
                    <a:pt x="593" y="883"/>
                  </a:lnTo>
                  <a:lnTo>
                    <a:pt x="596" y="881"/>
                  </a:lnTo>
                  <a:lnTo>
                    <a:pt x="599" y="880"/>
                  </a:lnTo>
                  <a:lnTo>
                    <a:pt x="601" y="878"/>
                  </a:lnTo>
                  <a:lnTo>
                    <a:pt x="602" y="875"/>
                  </a:lnTo>
                  <a:lnTo>
                    <a:pt x="602" y="872"/>
                  </a:lnTo>
                  <a:lnTo>
                    <a:pt x="602" y="869"/>
                  </a:lnTo>
                  <a:lnTo>
                    <a:pt x="601" y="865"/>
                  </a:lnTo>
                  <a:lnTo>
                    <a:pt x="599" y="862"/>
                  </a:lnTo>
                  <a:lnTo>
                    <a:pt x="525" y="757"/>
                  </a:lnTo>
                  <a:lnTo>
                    <a:pt x="452" y="651"/>
                  </a:lnTo>
                  <a:lnTo>
                    <a:pt x="378" y="545"/>
                  </a:lnTo>
                  <a:lnTo>
                    <a:pt x="307" y="440"/>
                  </a:lnTo>
                  <a:lnTo>
                    <a:pt x="236" y="333"/>
                  </a:lnTo>
                  <a:lnTo>
                    <a:pt x="167" y="227"/>
                  </a:lnTo>
                  <a:lnTo>
                    <a:pt x="133" y="173"/>
                  </a:lnTo>
                  <a:lnTo>
                    <a:pt x="101" y="119"/>
                  </a:lnTo>
                  <a:lnTo>
                    <a:pt x="69" y="65"/>
                  </a:lnTo>
                  <a:lnTo>
                    <a:pt x="37" y="11"/>
                  </a:lnTo>
                  <a:lnTo>
                    <a:pt x="34" y="8"/>
                  </a:lnTo>
                  <a:lnTo>
                    <a:pt x="31" y="5"/>
                  </a:lnTo>
                  <a:lnTo>
                    <a:pt x="28" y="3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3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2" y="18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659" y="2467"/>
              <a:ext cx="124" cy="183"/>
            </a:xfrm>
            <a:custGeom>
              <a:avLst/>
              <a:gdLst/>
              <a:ahLst/>
              <a:cxnLst>
                <a:cxn ang="0">
                  <a:pos x="45" y="76"/>
                </a:cxn>
                <a:cxn ang="0">
                  <a:pos x="121" y="185"/>
                </a:cxn>
                <a:cxn ang="0">
                  <a:pos x="229" y="349"/>
                </a:cxn>
                <a:cxn ang="0">
                  <a:pos x="367" y="570"/>
                </a:cxn>
                <a:cxn ang="0">
                  <a:pos x="473" y="736"/>
                </a:cxn>
                <a:cxn ang="0">
                  <a:pos x="547" y="845"/>
                </a:cxn>
                <a:cxn ang="0">
                  <a:pos x="588" y="902"/>
                </a:cxn>
                <a:cxn ang="0">
                  <a:pos x="594" y="907"/>
                </a:cxn>
                <a:cxn ang="0">
                  <a:pos x="601" y="911"/>
                </a:cxn>
                <a:cxn ang="0">
                  <a:pos x="609" y="912"/>
                </a:cxn>
                <a:cxn ang="0">
                  <a:pos x="616" y="910"/>
                </a:cxn>
                <a:cxn ang="0">
                  <a:pos x="620" y="905"/>
                </a:cxn>
                <a:cxn ang="0">
                  <a:pos x="621" y="900"/>
                </a:cxn>
                <a:cxn ang="0">
                  <a:pos x="620" y="893"/>
                </a:cxn>
                <a:cxn ang="0">
                  <a:pos x="580" y="835"/>
                </a:cxn>
                <a:cxn ang="0">
                  <a:pos x="506" y="724"/>
                </a:cxn>
                <a:cxn ang="0">
                  <a:pos x="400" y="557"/>
                </a:cxn>
                <a:cxn ang="0">
                  <a:pos x="259" y="335"/>
                </a:cxn>
                <a:cxn ang="0">
                  <a:pos x="150" y="170"/>
                </a:cxn>
                <a:cxn ang="0">
                  <a:pos x="74" y="61"/>
                </a:cxn>
                <a:cxn ang="0">
                  <a:pos x="34" y="7"/>
                </a:cxn>
                <a:cxn ang="0">
                  <a:pos x="35" y="9"/>
                </a:cxn>
                <a:cxn ang="0">
                  <a:pos x="36" y="10"/>
                </a:cxn>
                <a:cxn ang="0">
                  <a:pos x="37" y="12"/>
                </a:cxn>
                <a:cxn ang="0">
                  <a:pos x="35" y="9"/>
                </a:cxn>
                <a:cxn ang="0">
                  <a:pos x="29" y="4"/>
                </a:cxn>
                <a:cxn ang="0">
                  <a:pos x="21" y="1"/>
                </a:cxn>
                <a:cxn ang="0">
                  <a:pos x="13" y="0"/>
                </a:cxn>
                <a:cxn ang="0">
                  <a:pos x="7" y="2"/>
                </a:cxn>
                <a:cxn ang="0">
                  <a:pos x="3" y="7"/>
                </a:cxn>
                <a:cxn ang="0">
                  <a:pos x="0" y="12"/>
                </a:cxn>
                <a:cxn ang="0">
                  <a:pos x="3" y="18"/>
                </a:cxn>
              </a:cxnLst>
              <a:rect l="0" t="0" r="r" b="b"/>
              <a:pathLst>
                <a:path w="621" h="912">
                  <a:moveTo>
                    <a:pt x="5" y="22"/>
                  </a:moveTo>
                  <a:lnTo>
                    <a:pt x="45" y="76"/>
                  </a:lnTo>
                  <a:lnTo>
                    <a:pt x="84" y="130"/>
                  </a:lnTo>
                  <a:lnTo>
                    <a:pt x="121" y="185"/>
                  </a:lnTo>
                  <a:lnTo>
                    <a:pt x="158" y="239"/>
                  </a:lnTo>
                  <a:lnTo>
                    <a:pt x="229" y="349"/>
                  </a:lnTo>
                  <a:lnTo>
                    <a:pt x="298" y="459"/>
                  </a:lnTo>
                  <a:lnTo>
                    <a:pt x="367" y="570"/>
                  </a:lnTo>
                  <a:lnTo>
                    <a:pt x="438" y="681"/>
                  </a:lnTo>
                  <a:lnTo>
                    <a:pt x="473" y="736"/>
                  </a:lnTo>
                  <a:lnTo>
                    <a:pt x="510" y="790"/>
                  </a:lnTo>
                  <a:lnTo>
                    <a:pt x="547" y="845"/>
                  </a:lnTo>
                  <a:lnTo>
                    <a:pt x="584" y="899"/>
                  </a:lnTo>
                  <a:lnTo>
                    <a:pt x="588" y="902"/>
                  </a:lnTo>
                  <a:lnTo>
                    <a:pt x="590" y="905"/>
                  </a:lnTo>
                  <a:lnTo>
                    <a:pt x="594" y="907"/>
                  </a:lnTo>
                  <a:lnTo>
                    <a:pt x="597" y="910"/>
                  </a:lnTo>
                  <a:lnTo>
                    <a:pt x="601" y="911"/>
                  </a:lnTo>
                  <a:lnTo>
                    <a:pt x="605" y="912"/>
                  </a:lnTo>
                  <a:lnTo>
                    <a:pt x="609" y="912"/>
                  </a:lnTo>
                  <a:lnTo>
                    <a:pt x="612" y="911"/>
                  </a:lnTo>
                  <a:lnTo>
                    <a:pt x="616" y="910"/>
                  </a:lnTo>
                  <a:lnTo>
                    <a:pt x="618" y="907"/>
                  </a:lnTo>
                  <a:lnTo>
                    <a:pt x="620" y="905"/>
                  </a:lnTo>
                  <a:lnTo>
                    <a:pt x="621" y="902"/>
                  </a:lnTo>
                  <a:lnTo>
                    <a:pt x="621" y="900"/>
                  </a:lnTo>
                  <a:lnTo>
                    <a:pt x="621" y="897"/>
                  </a:lnTo>
                  <a:lnTo>
                    <a:pt x="620" y="893"/>
                  </a:lnTo>
                  <a:lnTo>
                    <a:pt x="618" y="889"/>
                  </a:lnTo>
                  <a:lnTo>
                    <a:pt x="580" y="835"/>
                  </a:lnTo>
                  <a:lnTo>
                    <a:pt x="542" y="780"/>
                  </a:lnTo>
                  <a:lnTo>
                    <a:pt x="506" y="724"/>
                  </a:lnTo>
                  <a:lnTo>
                    <a:pt x="470" y="669"/>
                  </a:lnTo>
                  <a:lnTo>
                    <a:pt x="400" y="557"/>
                  </a:lnTo>
                  <a:lnTo>
                    <a:pt x="330" y="446"/>
                  </a:lnTo>
                  <a:lnTo>
                    <a:pt x="259" y="335"/>
                  </a:lnTo>
                  <a:lnTo>
                    <a:pt x="187" y="225"/>
                  </a:lnTo>
                  <a:lnTo>
                    <a:pt x="150" y="170"/>
                  </a:lnTo>
                  <a:lnTo>
                    <a:pt x="113" y="115"/>
                  </a:lnTo>
                  <a:lnTo>
                    <a:pt x="74" y="61"/>
                  </a:lnTo>
                  <a:lnTo>
                    <a:pt x="33" y="5"/>
                  </a:lnTo>
                  <a:lnTo>
                    <a:pt x="34" y="7"/>
                  </a:lnTo>
                  <a:lnTo>
                    <a:pt x="35" y="8"/>
                  </a:lnTo>
                  <a:lnTo>
                    <a:pt x="35" y="9"/>
                  </a:lnTo>
                  <a:lnTo>
                    <a:pt x="36" y="9"/>
                  </a:lnTo>
                  <a:lnTo>
                    <a:pt x="36" y="10"/>
                  </a:lnTo>
                  <a:lnTo>
                    <a:pt x="37" y="11"/>
                  </a:lnTo>
                  <a:lnTo>
                    <a:pt x="37" y="12"/>
                  </a:lnTo>
                  <a:lnTo>
                    <a:pt x="38" y="12"/>
                  </a:lnTo>
                  <a:lnTo>
                    <a:pt x="35" y="9"/>
                  </a:lnTo>
                  <a:lnTo>
                    <a:pt x="32" y="7"/>
                  </a:lnTo>
                  <a:lnTo>
                    <a:pt x="29" y="4"/>
                  </a:lnTo>
                  <a:lnTo>
                    <a:pt x="25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7"/>
                  </a:lnTo>
                  <a:lnTo>
                    <a:pt x="2" y="9"/>
                  </a:lnTo>
                  <a:lnTo>
                    <a:pt x="0" y="12"/>
                  </a:lnTo>
                  <a:lnTo>
                    <a:pt x="2" y="15"/>
                  </a:lnTo>
                  <a:lnTo>
                    <a:pt x="3" y="18"/>
                  </a:lnTo>
                  <a:lnTo>
                    <a:pt x="5" y="22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612" y="2497"/>
              <a:ext cx="124" cy="193"/>
            </a:xfrm>
            <a:custGeom>
              <a:avLst/>
              <a:gdLst/>
              <a:ahLst/>
              <a:cxnLst>
                <a:cxn ang="0">
                  <a:pos x="1" y="19"/>
                </a:cxn>
                <a:cxn ang="0">
                  <a:pos x="35" y="78"/>
                </a:cxn>
                <a:cxn ang="0">
                  <a:pos x="68" y="137"/>
                </a:cxn>
                <a:cxn ang="0">
                  <a:pos x="103" y="196"/>
                </a:cxn>
                <a:cxn ang="0">
                  <a:pos x="137" y="254"/>
                </a:cxn>
                <a:cxn ang="0">
                  <a:pos x="210" y="371"/>
                </a:cxn>
                <a:cxn ang="0">
                  <a:pos x="283" y="487"/>
                </a:cxn>
                <a:cxn ang="0">
                  <a:pos x="357" y="603"/>
                </a:cxn>
                <a:cxn ang="0">
                  <a:pos x="433" y="720"/>
                </a:cxn>
                <a:cxn ang="0">
                  <a:pos x="509" y="835"/>
                </a:cxn>
                <a:cxn ang="0">
                  <a:pos x="585" y="952"/>
                </a:cxn>
                <a:cxn ang="0">
                  <a:pos x="588" y="954"/>
                </a:cxn>
                <a:cxn ang="0">
                  <a:pos x="592" y="957"/>
                </a:cxn>
                <a:cxn ang="0">
                  <a:pos x="595" y="960"/>
                </a:cxn>
                <a:cxn ang="0">
                  <a:pos x="599" y="961"/>
                </a:cxn>
                <a:cxn ang="0">
                  <a:pos x="603" y="961"/>
                </a:cxn>
                <a:cxn ang="0">
                  <a:pos x="607" y="961"/>
                </a:cxn>
                <a:cxn ang="0">
                  <a:pos x="610" y="961"/>
                </a:cxn>
                <a:cxn ang="0">
                  <a:pos x="613" y="960"/>
                </a:cxn>
                <a:cxn ang="0">
                  <a:pos x="615" y="957"/>
                </a:cxn>
                <a:cxn ang="0">
                  <a:pos x="618" y="955"/>
                </a:cxn>
                <a:cxn ang="0">
                  <a:pos x="618" y="952"/>
                </a:cxn>
                <a:cxn ang="0">
                  <a:pos x="619" y="949"/>
                </a:cxn>
                <a:cxn ang="0">
                  <a:pos x="618" y="945"/>
                </a:cxn>
                <a:cxn ang="0">
                  <a:pos x="617" y="942"/>
                </a:cxn>
                <a:cxn ang="0">
                  <a:pos x="614" y="939"/>
                </a:cxn>
                <a:cxn ang="0">
                  <a:pos x="612" y="936"/>
                </a:cxn>
                <a:cxn ang="0">
                  <a:pos x="538" y="821"/>
                </a:cxn>
                <a:cxn ang="0">
                  <a:pos x="464" y="707"/>
                </a:cxn>
                <a:cxn ang="0">
                  <a:pos x="390" y="593"/>
                </a:cxn>
                <a:cxn ang="0">
                  <a:pos x="316" y="479"/>
                </a:cxn>
                <a:cxn ang="0">
                  <a:pos x="244" y="364"/>
                </a:cxn>
                <a:cxn ang="0">
                  <a:pos x="174" y="249"/>
                </a:cxn>
                <a:cxn ang="0">
                  <a:pos x="139" y="191"/>
                </a:cxn>
                <a:cxn ang="0">
                  <a:pos x="106" y="133"/>
                </a:cxn>
                <a:cxn ang="0">
                  <a:pos x="73" y="76"/>
                </a:cxn>
                <a:cxn ang="0">
                  <a:pos x="40" y="18"/>
                </a:cxn>
                <a:cxn ang="0">
                  <a:pos x="38" y="13"/>
                </a:cxn>
                <a:cxn ang="0">
                  <a:pos x="36" y="11"/>
                </a:cxn>
                <a:cxn ang="0">
                  <a:pos x="33" y="8"/>
                </a:cxn>
                <a:cxn ang="0">
                  <a:pos x="29" y="6"/>
                </a:cxn>
                <a:cxn ang="0">
                  <a:pos x="25" y="4"/>
                </a:cxn>
                <a:cxn ang="0">
                  <a:pos x="22" y="2"/>
                </a:cxn>
                <a:cxn ang="0">
                  <a:pos x="17" y="1"/>
                </a:cxn>
                <a:cxn ang="0">
                  <a:pos x="14" y="0"/>
                </a:cxn>
                <a:cxn ang="0">
                  <a:pos x="10" y="1"/>
                </a:cxn>
                <a:cxn ang="0">
                  <a:pos x="7" y="2"/>
                </a:cxn>
                <a:cxn ang="0">
                  <a:pos x="5" y="5"/>
                </a:cxn>
                <a:cxn ang="0">
                  <a:pos x="2" y="7"/>
                </a:cxn>
                <a:cxn ang="0">
                  <a:pos x="1" y="10"/>
                </a:cxn>
                <a:cxn ang="0">
                  <a:pos x="0" y="12"/>
                </a:cxn>
                <a:cxn ang="0">
                  <a:pos x="0" y="15"/>
                </a:cxn>
                <a:cxn ang="0">
                  <a:pos x="1" y="19"/>
                </a:cxn>
              </a:cxnLst>
              <a:rect l="0" t="0" r="r" b="b"/>
              <a:pathLst>
                <a:path w="619" h="961">
                  <a:moveTo>
                    <a:pt x="1" y="19"/>
                  </a:moveTo>
                  <a:lnTo>
                    <a:pt x="35" y="78"/>
                  </a:lnTo>
                  <a:lnTo>
                    <a:pt x="68" y="137"/>
                  </a:lnTo>
                  <a:lnTo>
                    <a:pt x="103" y="196"/>
                  </a:lnTo>
                  <a:lnTo>
                    <a:pt x="137" y="254"/>
                  </a:lnTo>
                  <a:lnTo>
                    <a:pt x="210" y="371"/>
                  </a:lnTo>
                  <a:lnTo>
                    <a:pt x="283" y="487"/>
                  </a:lnTo>
                  <a:lnTo>
                    <a:pt x="357" y="603"/>
                  </a:lnTo>
                  <a:lnTo>
                    <a:pt x="433" y="720"/>
                  </a:lnTo>
                  <a:lnTo>
                    <a:pt x="509" y="835"/>
                  </a:lnTo>
                  <a:lnTo>
                    <a:pt x="585" y="952"/>
                  </a:lnTo>
                  <a:lnTo>
                    <a:pt x="588" y="954"/>
                  </a:lnTo>
                  <a:lnTo>
                    <a:pt x="592" y="957"/>
                  </a:lnTo>
                  <a:lnTo>
                    <a:pt x="595" y="960"/>
                  </a:lnTo>
                  <a:lnTo>
                    <a:pt x="599" y="961"/>
                  </a:lnTo>
                  <a:lnTo>
                    <a:pt x="603" y="961"/>
                  </a:lnTo>
                  <a:lnTo>
                    <a:pt x="607" y="961"/>
                  </a:lnTo>
                  <a:lnTo>
                    <a:pt x="610" y="961"/>
                  </a:lnTo>
                  <a:lnTo>
                    <a:pt x="613" y="960"/>
                  </a:lnTo>
                  <a:lnTo>
                    <a:pt x="615" y="957"/>
                  </a:lnTo>
                  <a:lnTo>
                    <a:pt x="618" y="955"/>
                  </a:lnTo>
                  <a:lnTo>
                    <a:pt x="618" y="952"/>
                  </a:lnTo>
                  <a:lnTo>
                    <a:pt x="619" y="949"/>
                  </a:lnTo>
                  <a:lnTo>
                    <a:pt x="618" y="945"/>
                  </a:lnTo>
                  <a:lnTo>
                    <a:pt x="617" y="942"/>
                  </a:lnTo>
                  <a:lnTo>
                    <a:pt x="614" y="939"/>
                  </a:lnTo>
                  <a:lnTo>
                    <a:pt x="612" y="936"/>
                  </a:lnTo>
                  <a:lnTo>
                    <a:pt x="538" y="821"/>
                  </a:lnTo>
                  <a:lnTo>
                    <a:pt x="464" y="707"/>
                  </a:lnTo>
                  <a:lnTo>
                    <a:pt x="390" y="593"/>
                  </a:lnTo>
                  <a:lnTo>
                    <a:pt x="316" y="479"/>
                  </a:lnTo>
                  <a:lnTo>
                    <a:pt x="244" y="364"/>
                  </a:lnTo>
                  <a:lnTo>
                    <a:pt x="174" y="249"/>
                  </a:lnTo>
                  <a:lnTo>
                    <a:pt x="139" y="191"/>
                  </a:lnTo>
                  <a:lnTo>
                    <a:pt x="106" y="133"/>
                  </a:lnTo>
                  <a:lnTo>
                    <a:pt x="73" y="76"/>
                  </a:lnTo>
                  <a:lnTo>
                    <a:pt x="40" y="18"/>
                  </a:lnTo>
                  <a:lnTo>
                    <a:pt x="38" y="13"/>
                  </a:lnTo>
                  <a:lnTo>
                    <a:pt x="36" y="11"/>
                  </a:lnTo>
                  <a:lnTo>
                    <a:pt x="33" y="8"/>
                  </a:lnTo>
                  <a:lnTo>
                    <a:pt x="29" y="6"/>
                  </a:lnTo>
                  <a:lnTo>
                    <a:pt x="25" y="4"/>
                  </a:lnTo>
                  <a:lnTo>
                    <a:pt x="22" y="2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5" y="5"/>
                  </a:lnTo>
                  <a:lnTo>
                    <a:pt x="2" y="7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555" y="2517"/>
              <a:ext cx="118" cy="181"/>
            </a:xfrm>
            <a:custGeom>
              <a:avLst/>
              <a:gdLst/>
              <a:ahLst/>
              <a:cxnLst>
                <a:cxn ang="0">
                  <a:pos x="29" y="73"/>
                </a:cxn>
                <a:cxn ang="0">
                  <a:pos x="91" y="186"/>
                </a:cxn>
                <a:cxn ang="0">
                  <a:pos x="157" y="298"/>
                </a:cxn>
                <a:cxn ang="0">
                  <a:pos x="227" y="409"/>
                </a:cxn>
                <a:cxn ang="0">
                  <a:pos x="335" y="573"/>
                </a:cxn>
                <a:cxn ang="0">
                  <a:pos x="484" y="792"/>
                </a:cxn>
                <a:cxn ang="0">
                  <a:pos x="557" y="900"/>
                </a:cxn>
                <a:cxn ang="0">
                  <a:pos x="556" y="898"/>
                </a:cxn>
                <a:cxn ang="0">
                  <a:pos x="554" y="896"/>
                </a:cxn>
                <a:cxn ang="0">
                  <a:pos x="553" y="894"/>
                </a:cxn>
                <a:cxn ang="0">
                  <a:pos x="554" y="895"/>
                </a:cxn>
                <a:cxn ang="0">
                  <a:pos x="561" y="900"/>
                </a:cxn>
                <a:cxn ang="0">
                  <a:pos x="568" y="904"/>
                </a:cxn>
                <a:cxn ang="0">
                  <a:pos x="576" y="905"/>
                </a:cxn>
                <a:cxn ang="0">
                  <a:pos x="583" y="902"/>
                </a:cxn>
                <a:cxn ang="0">
                  <a:pos x="588" y="898"/>
                </a:cxn>
                <a:cxn ang="0">
                  <a:pos x="589" y="892"/>
                </a:cxn>
                <a:cxn ang="0">
                  <a:pos x="586" y="886"/>
                </a:cxn>
                <a:cxn ang="0">
                  <a:pos x="512" y="776"/>
                </a:cxn>
                <a:cxn ang="0">
                  <a:pos x="367" y="562"/>
                </a:cxn>
                <a:cxn ang="0">
                  <a:pos x="262" y="400"/>
                </a:cxn>
                <a:cxn ang="0">
                  <a:pos x="194" y="292"/>
                </a:cxn>
                <a:cxn ang="0">
                  <a:pos x="129" y="183"/>
                </a:cxn>
                <a:cxn ang="0">
                  <a:pos x="68" y="74"/>
                </a:cxn>
                <a:cxn ang="0">
                  <a:pos x="38" y="15"/>
                </a:cxn>
                <a:cxn ang="0">
                  <a:pos x="34" y="9"/>
                </a:cxn>
                <a:cxn ang="0">
                  <a:pos x="27" y="4"/>
                </a:cxn>
                <a:cxn ang="0">
                  <a:pos x="20" y="2"/>
                </a:cxn>
                <a:cxn ang="0">
                  <a:pos x="11" y="0"/>
                </a:cxn>
                <a:cxn ang="0">
                  <a:pos x="5" y="3"/>
                </a:cxn>
                <a:cxn ang="0">
                  <a:pos x="1" y="7"/>
                </a:cxn>
                <a:cxn ang="0">
                  <a:pos x="0" y="12"/>
                </a:cxn>
              </a:cxnLst>
              <a:rect l="0" t="0" r="r" b="b"/>
              <a:pathLst>
                <a:path w="589" h="905">
                  <a:moveTo>
                    <a:pt x="1" y="17"/>
                  </a:moveTo>
                  <a:lnTo>
                    <a:pt x="29" y="73"/>
                  </a:lnTo>
                  <a:lnTo>
                    <a:pt x="60" y="130"/>
                  </a:lnTo>
                  <a:lnTo>
                    <a:pt x="91" y="186"/>
                  </a:lnTo>
                  <a:lnTo>
                    <a:pt x="123" y="241"/>
                  </a:lnTo>
                  <a:lnTo>
                    <a:pt x="157" y="298"/>
                  </a:lnTo>
                  <a:lnTo>
                    <a:pt x="191" y="353"/>
                  </a:lnTo>
                  <a:lnTo>
                    <a:pt x="227" y="409"/>
                  </a:lnTo>
                  <a:lnTo>
                    <a:pt x="263" y="464"/>
                  </a:lnTo>
                  <a:lnTo>
                    <a:pt x="335" y="573"/>
                  </a:lnTo>
                  <a:lnTo>
                    <a:pt x="409" y="683"/>
                  </a:lnTo>
                  <a:lnTo>
                    <a:pt x="484" y="792"/>
                  </a:lnTo>
                  <a:lnTo>
                    <a:pt x="558" y="901"/>
                  </a:lnTo>
                  <a:lnTo>
                    <a:pt x="557" y="900"/>
                  </a:lnTo>
                  <a:lnTo>
                    <a:pt x="557" y="899"/>
                  </a:lnTo>
                  <a:lnTo>
                    <a:pt x="556" y="898"/>
                  </a:lnTo>
                  <a:lnTo>
                    <a:pt x="555" y="897"/>
                  </a:lnTo>
                  <a:lnTo>
                    <a:pt x="554" y="896"/>
                  </a:lnTo>
                  <a:lnTo>
                    <a:pt x="553" y="895"/>
                  </a:lnTo>
                  <a:lnTo>
                    <a:pt x="553" y="894"/>
                  </a:lnTo>
                  <a:lnTo>
                    <a:pt x="552" y="893"/>
                  </a:lnTo>
                  <a:lnTo>
                    <a:pt x="554" y="895"/>
                  </a:lnTo>
                  <a:lnTo>
                    <a:pt x="557" y="898"/>
                  </a:lnTo>
                  <a:lnTo>
                    <a:pt x="561" y="900"/>
                  </a:lnTo>
                  <a:lnTo>
                    <a:pt x="564" y="902"/>
                  </a:lnTo>
                  <a:lnTo>
                    <a:pt x="568" y="904"/>
                  </a:lnTo>
                  <a:lnTo>
                    <a:pt x="572" y="905"/>
                  </a:lnTo>
                  <a:lnTo>
                    <a:pt x="576" y="905"/>
                  </a:lnTo>
                  <a:lnTo>
                    <a:pt x="580" y="904"/>
                  </a:lnTo>
                  <a:lnTo>
                    <a:pt x="583" y="902"/>
                  </a:lnTo>
                  <a:lnTo>
                    <a:pt x="585" y="900"/>
                  </a:lnTo>
                  <a:lnTo>
                    <a:pt x="588" y="898"/>
                  </a:lnTo>
                  <a:lnTo>
                    <a:pt x="589" y="895"/>
                  </a:lnTo>
                  <a:lnTo>
                    <a:pt x="589" y="892"/>
                  </a:lnTo>
                  <a:lnTo>
                    <a:pt x="589" y="888"/>
                  </a:lnTo>
                  <a:lnTo>
                    <a:pt x="586" y="886"/>
                  </a:lnTo>
                  <a:lnTo>
                    <a:pt x="585" y="883"/>
                  </a:lnTo>
                  <a:lnTo>
                    <a:pt x="512" y="776"/>
                  </a:lnTo>
                  <a:lnTo>
                    <a:pt x="440" y="669"/>
                  </a:lnTo>
                  <a:lnTo>
                    <a:pt x="367" y="562"/>
                  </a:lnTo>
                  <a:lnTo>
                    <a:pt x="296" y="454"/>
                  </a:lnTo>
                  <a:lnTo>
                    <a:pt x="262" y="400"/>
                  </a:lnTo>
                  <a:lnTo>
                    <a:pt x="227" y="346"/>
                  </a:lnTo>
                  <a:lnTo>
                    <a:pt x="194" y="292"/>
                  </a:lnTo>
                  <a:lnTo>
                    <a:pt x="161" y="238"/>
                  </a:lnTo>
                  <a:lnTo>
                    <a:pt x="129" y="183"/>
                  </a:lnTo>
                  <a:lnTo>
                    <a:pt x="97" y="129"/>
                  </a:lnTo>
                  <a:lnTo>
                    <a:pt x="68" y="74"/>
                  </a:lnTo>
                  <a:lnTo>
                    <a:pt x="39" y="18"/>
                  </a:lnTo>
                  <a:lnTo>
                    <a:pt x="38" y="15"/>
                  </a:lnTo>
                  <a:lnTo>
                    <a:pt x="36" y="11"/>
                  </a:lnTo>
                  <a:lnTo>
                    <a:pt x="34" y="9"/>
                  </a:lnTo>
                  <a:lnTo>
                    <a:pt x="31" y="6"/>
                  </a:lnTo>
                  <a:lnTo>
                    <a:pt x="27" y="4"/>
                  </a:lnTo>
                  <a:lnTo>
                    <a:pt x="24" y="3"/>
                  </a:lnTo>
                  <a:lnTo>
                    <a:pt x="20" y="2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8" y="2"/>
                  </a:lnTo>
                  <a:lnTo>
                    <a:pt x="5" y="3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9"/>
                  </a:lnTo>
                  <a:lnTo>
                    <a:pt x="0" y="12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270" y="2246"/>
              <a:ext cx="321" cy="514"/>
            </a:xfrm>
            <a:custGeom>
              <a:avLst/>
              <a:gdLst/>
              <a:ahLst/>
              <a:cxnLst>
                <a:cxn ang="0">
                  <a:pos x="42" y="99"/>
                </a:cxn>
                <a:cxn ang="0">
                  <a:pos x="127" y="261"/>
                </a:cxn>
                <a:cxn ang="0">
                  <a:pos x="214" y="422"/>
                </a:cxn>
                <a:cxn ang="0">
                  <a:pos x="306" y="583"/>
                </a:cxn>
                <a:cxn ang="0">
                  <a:pos x="448" y="823"/>
                </a:cxn>
                <a:cxn ang="0">
                  <a:pos x="646" y="1141"/>
                </a:cxn>
                <a:cxn ang="0">
                  <a:pos x="953" y="1614"/>
                </a:cxn>
                <a:cxn ang="0">
                  <a:pos x="1266" y="2087"/>
                </a:cxn>
                <a:cxn ang="0">
                  <a:pos x="1473" y="2404"/>
                </a:cxn>
                <a:cxn ang="0">
                  <a:pos x="1573" y="2561"/>
                </a:cxn>
                <a:cxn ang="0">
                  <a:pos x="1572" y="2559"/>
                </a:cxn>
                <a:cxn ang="0">
                  <a:pos x="1571" y="2558"/>
                </a:cxn>
                <a:cxn ang="0">
                  <a:pos x="1570" y="2557"/>
                </a:cxn>
                <a:cxn ang="0">
                  <a:pos x="1572" y="2559"/>
                </a:cxn>
                <a:cxn ang="0">
                  <a:pos x="1578" y="2565"/>
                </a:cxn>
                <a:cxn ang="0">
                  <a:pos x="1586" y="2568"/>
                </a:cxn>
                <a:cxn ang="0">
                  <a:pos x="1593" y="2568"/>
                </a:cxn>
                <a:cxn ang="0">
                  <a:pos x="1601" y="2566"/>
                </a:cxn>
                <a:cxn ang="0">
                  <a:pos x="1605" y="2562"/>
                </a:cxn>
                <a:cxn ang="0">
                  <a:pos x="1606" y="2557"/>
                </a:cxn>
                <a:cxn ang="0">
                  <a:pos x="1605" y="2549"/>
                </a:cxn>
                <a:cxn ang="0">
                  <a:pos x="1503" y="2388"/>
                </a:cxn>
                <a:cxn ang="0">
                  <a:pos x="1298" y="2074"/>
                </a:cxn>
                <a:cxn ang="0">
                  <a:pos x="987" y="1604"/>
                </a:cxn>
                <a:cxn ang="0">
                  <a:pos x="680" y="1132"/>
                </a:cxn>
                <a:cxn ang="0">
                  <a:pos x="484" y="817"/>
                </a:cxn>
                <a:cxn ang="0">
                  <a:pos x="341" y="578"/>
                </a:cxn>
                <a:cxn ang="0">
                  <a:pos x="251" y="419"/>
                </a:cxn>
                <a:cxn ang="0">
                  <a:pos x="164" y="259"/>
                </a:cxn>
                <a:cxn ang="0">
                  <a:pos x="80" y="98"/>
                </a:cxn>
                <a:cxn ang="0">
                  <a:pos x="38" y="14"/>
                </a:cxn>
                <a:cxn ang="0">
                  <a:pos x="33" y="8"/>
                </a:cxn>
                <a:cxn ang="0">
                  <a:pos x="26" y="3"/>
                </a:cxn>
                <a:cxn ang="0">
                  <a:pos x="18" y="1"/>
                </a:cxn>
                <a:cxn ang="0">
                  <a:pos x="10" y="1"/>
                </a:cxn>
                <a:cxn ang="0">
                  <a:pos x="5" y="4"/>
                </a:cxn>
                <a:cxn ang="0">
                  <a:pos x="1" y="9"/>
                </a:cxn>
                <a:cxn ang="0">
                  <a:pos x="0" y="15"/>
                </a:cxn>
              </a:cxnLst>
              <a:rect l="0" t="0" r="r" b="b"/>
              <a:pathLst>
                <a:path w="1606" h="2568">
                  <a:moveTo>
                    <a:pt x="1" y="18"/>
                  </a:moveTo>
                  <a:lnTo>
                    <a:pt x="42" y="99"/>
                  </a:lnTo>
                  <a:lnTo>
                    <a:pt x="83" y="180"/>
                  </a:lnTo>
                  <a:lnTo>
                    <a:pt x="127" y="261"/>
                  </a:lnTo>
                  <a:lnTo>
                    <a:pt x="170" y="342"/>
                  </a:lnTo>
                  <a:lnTo>
                    <a:pt x="214" y="422"/>
                  </a:lnTo>
                  <a:lnTo>
                    <a:pt x="259" y="503"/>
                  </a:lnTo>
                  <a:lnTo>
                    <a:pt x="306" y="583"/>
                  </a:lnTo>
                  <a:lnTo>
                    <a:pt x="352" y="663"/>
                  </a:lnTo>
                  <a:lnTo>
                    <a:pt x="448" y="823"/>
                  </a:lnTo>
                  <a:lnTo>
                    <a:pt x="547" y="982"/>
                  </a:lnTo>
                  <a:lnTo>
                    <a:pt x="646" y="1141"/>
                  </a:lnTo>
                  <a:lnTo>
                    <a:pt x="747" y="1298"/>
                  </a:lnTo>
                  <a:lnTo>
                    <a:pt x="953" y="1614"/>
                  </a:lnTo>
                  <a:lnTo>
                    <a:pt x="1163" y="1929"/>
                  </a:lnTo>
                  <a:lnTo>
                    <a:pt x="1266" y="2087"/>
                  </a:lnTo>
                  <a:lnTo>
                    <a:pt x="1370" y="2245"/>
                  </a:lnTo>
                  <a:lnTo>
                    <a:pt x="1473" y="2404"/>
                  </a:lnTo>
                  <a:lnTo>
                    <a:pt x="1573" y="2561"/>
                  </a:lnTo>
                  <a:lnTo>
                    <a:pt x="1573" y="2561"/>
                  </a:lnTo>
                  <a:lnTo>
                    <a:pt x="1572" y="2560"/>
                  </a:lnTo>
                  <a:lnTo>
                    <a:pt x="1572" y="2559"/>
                  </a:lnTo>
                  <a:lnTo>
                    <a:pt x="1572" y="2559"/>
                  </a:lnTo>
                  <a:lnTo>
                    <a:pt x="1571" y="2558"/>
                  </a:lnTo>
                  <a:lnTo>
                    <a:pt x="1571" y="2557"/>
                  </a:lnTo>
                  <a:lnTo>
                    <a:pt x="1570" y="2557"/>
                  </a:lnTo>
                  <a:lnTo>
                    <a:pt x="1570" y="2556"/>
                  </a:lnTo>
                  <a:lnTo>
                    <a:pt x="1572" y="2559"/>
                  </a:lnTo>
                  <a:lnTo>
                    <a:pt x="1575" y="2562"/>
                  </a:lnTo>
                  <a:lnTo>
                    <a:pt x="1578" y="2565"/>
                  </a:lnTo>
                  <a:lnTo>
                    <a:pt x="1583" y="2567"/>
                  </a:lnTo>
                  <a:lnTo>
                    <a:pt x="1586" y="2568"/>
                  </a:lnTo>
                  <a:lnTo>
                    <a:pt x="1590" y="2568"/>
                  </a:lnTo>
                  <a:lnTo>
                    <a:pt x="1593" y="2568"/>
                  </a:lnTo>
                  <a:lnTo>
                    <a:pt x="1598" y="2568"/>
                  </a:lnTo>
                  <a:lnTo>
                    <a:pt x="1601" y="2566"/>
                  </a:lnTo>
                  <a:lnTo>
                    <a:pt x="1603" y="2565"/>
                  </a:lnTo>
                  <a:lnTo>
                    <a:pt x="1605" y="2562"/>
                  </a:lnTo>
                  <a:lnTo>
                    <a:pt x="1606" y="2559"/>
                  </a:lnTo>
                  <a:lnTo>
                    <a:pt x="1606" y="2557"/>
                  </a:lnTo>
                  <a:lnTo>
                    <a:pt x="1606" y="2554"/>
                  </a:lnTo>
                  <a:lnTo>
                    <a:pt x="1605" y="2549"/>
                  </a:lnTo>
                  <a:lnTo>
                    <a:pt x="1603" y="2546"/>
                  </a:lnTo>
                  <a:lnTo>
                    <a:pt x="1503" y="2388"/>
                  </a:lnTo>
                  <a:lnTo>
                    <a:pt x="1400" y="2232"/>
                  </a:lnTo>
                  <a:lnTo>
                    <a:pt x="1298" y="2074"/>
                  </a:lnTo>
                  <a:lnTo>
                    <a:pt x="1194" y="1917"/>
                  </a:lnTo>
                  <a:lnTo>
                    <a:pt x="987" y="1604"/>
                  </a:lnTo>
                  <a:lnTo>
                    <a:pt x="782" y="1290"/>
                  </a:lnTo>
                  <a:lnTo>
                    <a:pt x="680" y="1132"/>
                  </a:lnTo>
                  <a:lnTo>
                    <a:pt x="581" y="974"/>
                  </a:lnTo>
                  <a:lnTo>
                    <a:pt x="484" y="817"/>
                  </a:lnTo>
                  <a:lnTo>
                    <a:pt x="388" y="658"/>
                  </a:lnTo>
                  <a:lnTo>
                    <a:pt x="341" y="578"/>
                  </a:lnTo>
                  <a:lnTo>
                    <a:pt x="296" y="499"/>
                  </a:lnTo>
                  <a:lnTo>
                    <a:pt x="251" y="419"/>
                  </a:lnTo>
                  <a:lnTo>
                    <a:pt x="208" y="339"/>
                  </a:lnTo>
                  <a:lnTo>
                    <a:pt x="164" y="259"/>
                  </a:lnTo>
                  <a:lnTo>
                    <a:pt x="121" y="178"/>
                  </a:lnTo>
                  <a:lnTo>
                    <a:pt x="80" y="98"/>
                  </a:lnTo>
                  <a:lnTo>
                    <a:pt x="40" y="17"/>
                  </a:lnTo>
                  <a:lnTo>
                    <a:pt x="38" y="14"/>
                  </a:lnTo>
                  <a:lnTo>
                    <a:pt x="36" y="11"/>
                  </a:lnTo>
                  <a:lnTo>
                    <a:pt x="33" y="8"/>
                  </a:lnTo>
                  <a:lnTo>
                    <a:pt x="29" y="5"/>
                  </a:lnTo>
                  <a:lnTo>
                    <a:pt x="26" y="3"/>
                  </a:lnTo>
                  <a:lnTo>
                    <a:pt x="22" y="2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8" y="2"/>
                  </a:lnTo>
                  <a:lnTo>
                    <a:pt x="5" y="4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191" y="2291"/>
              <a:ext cx="328" cy="496"/>
            </a:xfrm>
            <a:custGeom>
              <a:avLst/>
              <a:gdLst/>
              <a:ahLst/>
              <a:cxnLst>
                <a:cxn ang="0">
                  <a:pos x="88" y="131"/>
                </a:cxn>
                <a:cxn ang="0">
                  <a:pos x="243" y="345"/>
                </a:cxn>
                <a:cxn ang="0">
                  <a:pos x="391" y="560"/>
                </a:cxn>
                <a:cxn ang="0">
                  <a:pos x="533" y="777"/>
                </a:cxn>
                <a:cxn ang="0">
                  <a:pos x="741" y="1105"/>
                </a:cxn>
                <a:cxn ang="0">
                  <a:pos x="949" y="1432"/>
                </a:cxn>
                <a:cxn ang="0">
                  <a:pos x="1092" y="1649"/>
                </a:cxn>
                <a:cxn ang="0">
                  <a:pos x="1226" y="1847"/>
                </a:cxn>
                <a:cxn ang="0">
                  <a:pos x="1348" y="2026"/>
                </a:cxn>
                <a:cxn ang="0">
                  <a:pos x="1466" y="2206"/>
                </a:cxn>
                <a:cxn ang="0">
                  <a:pos x="1549" y="2344"/>
                </a:cxn>
                <a:cxn ang="0">
                  <a:pos x="1600" y="2435"/>
                </a:cxn>
                <a:cxn ang="0">
                  <a:pos x="1623" y="2479"/>
                </a:cxn>
                <a:cxn ang="0">
                  <a:pos x="1617" y="2470"/>
                </a:cxn>
                <a:cxn ang="0">
                  <a:pos x="1612" y="2463"/>
                </a:cxn>
                <a:cxn ang="0">
                  <a:pos x="1606" y="2455"/>
                </a:cxn>
                <a:cxn ang="0">
                  <a:pos x="1605" y="2454"/>
                </a:cxn>
                <a:cxn ang="0">
                  <a:pos x="1611" y="2459"/>
                </a:cxn>
                <a:cxn ang="0">
                  <a:pos x="1618" y="2464"/>
                </a:cxn>
                <a:cxn ang="0">
                  <a:pos x="1627" y="2465"/>
                </a:cxn>
                <a:cxn ang="0">
                  <a:pos x="1634" y="2464"/>
                </a:cxn>
                <a:cxn ang="0">
                  <a:pos x="1639" y="2460"/>
                </a:cxn>
                <a:cxn ang="0">
                  <a:pos x="1641" y="2455"/>
                </a:cxn>
                <a:cxn ang="0">
                  <a:pos x="1640" y="2447"/>
                </a:cxn>
                <a:cxn ang="0">
                  <a:pos x="1557" y="2305"/>
                </a:cxn>
                <a:cxn ang="0">
                  <a:pos x="1387" y="2027"/>
                </a:cxn>
                <a:cxn ang="0">
                  <a:pos x="1210" y="1753"/>
                </a:cxn>
                <a:cxn ang="0">
                  <a:pos x="1029" y="1478"/>
                </a:cxn>
                <a:cxn ang="0">
                  <a:pos x="753" y="1068"/>
                </a:cxn>
                <a:cxn ang="0">
                  <a:pos x="478" y="656"/>
                </a:cxn>
                <a:cxn ang="0">
                  <a:pos x="301" y="380"/>
                </a:cxn>
                <a:cxn ang="0">
                  <a:pos x="197" y="211"/>
                </a:cxn>
                <a:cxn ang="0">
                  <a:pos x="159" y="150"/>
                </a:cxn>
                <a:cxn ang="0">
                  <a:pos x="117" y="89"/>
                </a:cxn>
                <a:cxn ang="0">
                  <a:pos x="79" y="47"/>
                </a:cxn>
                <a:cxn ang="0">
                  <a:pos x="50" y="21"/>
                </a:cxn>
                <a:cxn ang="0">
                  <a:pos x="31" y="5"/>
                </a:cxn>
                <a:cxn ang="0">
                  <a:pos x="23" y="2"/>
                </a:cxn>
                <a:cxn ang="0">
                  <a:pos x="15" y="0"/>
                </a:cxn>
                <a:cxn ang="0">
                  <a:pos x="8" y="1"/>
                </a:cxn>
                <a:cxn ang="0">
                  <a:pos x="2" y="4"/>
                </a:cxn>
                <a:cxn ang="0">
                  <a:pos x="0" y="9"/>
                </a:cxn>
                <a:cxn ang="0">
                  <a:pos x="0" y="16"/>
                </a:cxn>
                <a:cxn ang="0">
                  <a:pos x="4" y="22"/>
                </a:cxn>
              </a:cxnLst>
              <a:rect l="0" t="0" r="r" b="b"/>
              <a:pathLst>
                <a:path w="1641" h="2482">
                  <a:moveTo>
                    <a:pt x="6" y="25"/>
                  </a:moveTo>
                  <a:lnTo>
                    <a:pt x="88" y="131"/>
                  </a:lnTo>
                  <a:lnTo>
                    <a:pt x="167" y="238"/>
                  </a:lnTo>
                  <a:lnTo>
                    <a:pt x="243" y="345"/>
                  </a:lnTo>
                  <a:lnTo>
                    <a:pt x="318" y="452"/>
                  </a:lnTo>
                  <a:lnTo>
                    <a:pt x="391" y="560"/>
                  </a:lnTo>
                  <a:lnTo>
                    <a:pt x="462" y="669"/>
                  </a:lnTo>
                  <a:lnTo>
                    <a:pt x="533" y="777"/>
                  </a:lnTo>
                  <a:lnTo>
                    <a:pt x="603" y="886"/>
                  </a:lnTo>
                  <a:lnTo>
                    <a:pt x="741" y="1105"/>
                  </a:lnTo>
                  <a:lnTo>
                    <a:pt x="879" y="1323"/>
                  </a:lnTo>
                  <a:lnTo>
                    <a:pt x="949" y="1432"/>
                  </a:lnTo>
                  <a:lnTo>
                    <a:pt x="1020" y="1541"/>
                  </a:lnTo>
                  <a:lnTo>
                    <a:pt x="1092" y="1649"/>
                  </a:lnTo>
                  <a:lnTo>
                    <a:pt x="1165" y="1757"/>
                  </a:lnTo>
                  <a:lnTo>
                    <a:pt x="1226" y="1847"/>
                  </a:lnTo>
                  <a:lnTo>
                    <a:pt x="1288" y="1936"/>
                  </a:lnTo>
                  <a:lnTo>
                    <a:pt x="1348" y="2026"/>
                  </a:lnTo>
                  <a:lnTo>
                    <a:pt x="1408" y="2116"/>
                  </a:lnTo>
                  <a:lnTo>
                    <a:pt x="1466" y="2206"/>
                  </a:lnTo>
                  <a:lnTo>
                    <a:pt x="1522" y="2298"/>
                  </a:lnTo>
                  <a:lnTo>
                    <a:pt x="1549" y="2344"/>
                  </a:lnTo>
                  <a:lnTo>
                    <a:pt x="1575" y="2390"/>
                  </a:lnTo>
                  <a:lnTo>
                    <a:pt x="1600" y="2435"/>
                  </a:lnTo>
                  <a:lnTo>
                    <a:pt x="1625" y="2482"/>
                  </a:lnTo>
                  <a:lnTo>
                    <a:pt x="1623" y="2479"/>
                  </a:lnTo>
                  <a:lnTo>
                    <a:pt x="1619" y="2474"/>
                  </a:lnTo>
                  <a:lnTo>
                    <a:pt x="1617" y="2470"/>
                  </a:lnTo>
                  <a:lnTo>
                    <a:pt x="1614" y="2467"/>
                  </a:lnTo>
                  <a:lnTo>
                    <a:pt x="1612" y="2463"/>
                  </a:lnTo>
                  <a:lnTo>
                    <a:pt x="1609" y="2459"/>
                  </a:lnTo>
                  <a:lnTo>
                    <a:pt x="1606" y="2455"/>
                  </a:lnTo>
                  <a:lnTo>
                    <a:pt x="1603" y="2452"/>
                  </a:lnTo>
                  <a:lnTo>
                    <a:pt x="1605" y="2454"/>
                  </a:lnTo>
                  <a:lnTo>
                    <a:pt x="1607" y="2457"/>
                  </a:lnTo>
                  <a:lnTo>
                    <a:pt x="1611" y="2459"/>
                  </a:lnTo>
                  <a:lnTo>
                    <a:pt x="1615" y="2461"/>
                  </a:lnTo>
                  <a:lnTo>
                    <a:pt x="1618" y="2464"/>
                  </a:lnTo>
                  <a:lnTo>
                    <a:pt x="1623" y="2464"/>
                  </a:lnTo>
                  <a:lnTo>
                    <a:pt x="1627" y="2465"/>
                  </a:lnTo>
                  <a:lnTo>
                    <a:pt x="1631" y="2465"/>
                  </a:lnTo>
                  <a:lnTo>
                    <a:pt x="1634" y="2464"/>
                  </a:lnTo>
                  <a:lnTo>
                    <a:pt x="1637" y="2463"/>
                  </a:lnTo>
                  <a:lnTo>
                    <a:pt x="1639" y="2460"/>
                  </a:lnTo>
                  <a:lnTo>
                    <a:pt x="1640" y="2457"/>
                  </a:lnTo>
                  <a:lnTo>
                    <a:pt x="1641" y="2455"/>
                  </a:lnTo>
                  <a:lnTo>
                    <a:pt x="1641" y="2452"/>
                  </a:lnTo>
                  <a:lnTo>
                    <a:pt x="1640" y="2447"/>
                  </a:lnTo>
                  <a:lnTo>
                    <a:pt x="1639" y="2444"/>
                  </a:lnTo>
                  <a:lnTo>
                    <a:pt x="1557" y="2305"/>
                  </a:lnTo>
                  <a:lnTo>
                    <a:pt x="1473" y="2165"/>
                  </a:lnTo>
                  <a:lnTo>
                    <a:pt x="1387" y="2027"/>
                  </a:lnTo>
                  <a:lnTo>
                    <a:pt x="1299" y="1890"/>
                  </a:lnTo>
                  <a:lnTo>
                    <a:pt x="1210" y="1753"/>
                  </a:lnTo>
                  <a:lnTo>
                    <a:pt x="1120" y="1616"/>
                  </a:lnTo>
                  <a:lnTo>
                    <a:pt x="1029" y="1478"/>
                  </a:lnTo>
                  <a:lnTo>
                    <a:pt x="937" y="1341"/>
                  </a:lnTo>
                  <a:lnTo>
                    <a:pt x="753" y="1068"/>
                  </a:lnTo>
                  <a:lnTo>
                    <a:pt x="569" y="795"/>
                  </a:lnTo>
                  <a:lnTo>
                    <a:pt x="478" y="656"/>
                  </a:lnTo>
                  <a:lnTo>
                    <a:pt x="390" y="519"/>
                  </a:lnTo>
                  <a:lnTo>
                    <a:pt x="301" y="380"/>
                  </a:lnTo>
                  <a:lnTo>
                    <a:pt x="215" y="242"/>
                  </a:lnTo>
                  <a:lnTo>
                    <a:pt x="197" y="211"/>
                  </a:lnTo>
                  <a:lnTo>
                    <a:pt x="178" y="180"/>
                  </a:lnTo>
                  <a:lnTo>
                    <a:pt x="159" y="150"/>
                  </a:lnTo>
                  <a:lnTo>
                    <a:pt x="138" y="119"/>
                  </a:lnTo>
                  <a:lnTo>
                    <a:pt x="117" y="89"/>
                  </a:lnTo>
                  <a:lnTo>
                    <a:pt x="92" y="61"/>
                  </a:lnTo>
                  <a:lnTo>
                    <a:pt x="79" y="47"/>
                  </a:lnTo>
                  <a:lnTo>
                    <a:pt x="65" y="34"/>
                  </a:lnTo>
                  <a:lnTo>
                    <a:pt x="50" y="21"/>
                  </a:lnTo>
                  <a:lnTo>
                    <a:pt x="34" y="8"/>
                  </a:lnTo>
                  <a:lnTo>
                    <a:pt x="31" y="5"/>
                  </a:lnTo>
                  <a:lnTo>
                    <a:pt x="27" y="4"/>
                  </a:lnTo>
                  <a:lnTo>
                    <a:pt x="23" y="2"/>
                  </a:lnTo>
                  <a:lnTo>
                    <a:pt x="20" y="1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5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1" y="19"/>
                  </a:lnTo>
                  <a:lnTo>
                    <a:pt x="4" y="22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119" y="2290"/>
              <a:ext cx="341" cy="509"/>
            </a:xfrm>
            <a:custGeom>
              <a:avLst/>
              <a:gdLst/>
              <a:ahLst/>
              <a:cxnLst>
                <a:cxn ang="0">
                  <a:pos x="97" y="182"/>
                </a:cxn>
                <a:cxn ang="0">
                  <a:pos x="290" y="499"/>
                </a:cxn>
                <a:cxn ang="0">
                  <a:pos x="491" y="816"/>
                </a:cxn>
                <a:cxn ang="0">
                  <a:pos x="698" y="1130"/>
                </a:cxn>
                <a:cxn ang="0">
                  <a:pos x="911" y="1443"/>
                </a:cxn>
                <a:cxn ang="0">
                  <a:pos x="1128" y="1754"/>
                </a:cxn>
                <a:cxn ang="0">
                  <a:pos x="1459" y="2219"/>
                </a:cxn>
                <a:cxn ang="0">
                  <a:pos x="1682" y="2529"/>
                </a:cxn>
                <a:cxn ang="0">
                  <a:pos x="1677" y="2529"/>
                </a:cxn>
                <a:cxn ang="0">
                  <a:pos x="1673" y="2529"/>
                </a:cxn>
                <a:cxn ang="0">
                  <a:pos x="1669" y="2529"/>
                </a:cxn>
                <a:cxn ang="0">
                  <a:pos x="1669" y="2532"/>
                </a:cxn>
                <a:cxn ang="0">
                  <a:pos x="1673" y="2538"/>
                </a:cxn>
                <a:cxn ang="0">
                  <a:pos x="1681" y="2542"/>
                </a:cxn>
                <a:cxn ang="0">
                  <a:pos x="1689" y="2545"/>
                </a:cxn>
                <a:cxn ang="0">
                  <a:pos x="1697" y="2544"/>
                </a:cxn>
                <a:cxn ang="0">
                  <a:pos x="1702" y="2541"/>
                </a:cxn>
                <a:cxn ang="0">
                  <a:pos x="1705" y="2537"/>
                </a:cxn>
                <a:cxn ang="0">
                  <a:pos x="1705" y="2531"/>
                </a:cxn>
                <a:cxn ang="0">
                  <a:pos x="1651" y="2438"/>
                </a:cxn>
                <a:cxn ang="0">
                  <a:pos x="1538" y="2262"/>
                </a:cxn>
                <a:cxn ang="0">
                  <a:pos x="1417" y="2089"/>
                </a:cxn>
                <a:cxn ang="0">
                  <a:pos x="1292" y="1916"/>
                </a:cxn>
                <a:cxn ang="0">
                  <a:pos x="1101" y="1659"/>
                </a:cxn>
                <a:cxn ang="0">
                  <a:pos x="911" y="1399"/>
                </a:cxn>
                <a:cxn ang="0">
                  <a:pos x="790" y="1225"/>
                </a:cxn>
                <a:cxn ang="0">
                  <a:pos x="641" y="997"/>
                </a:cxn>
                <a:cxn ang="0">
                  <a:pos x="467" y="716"/>
                </a:cxn>
                <a:cxn ang="0">
                  <a:pos x="297" y="435"/>
                </a:cxn>
                <a:cxn ang="0">
                  <a:pos x="125" y="153"/>
                </a:cxn>
                <a:cxn ang="0">
                  <a:pos x="34" y="9"/>
                </a:cxn>
                <a:cxn ang="0">
                  <a:pos x="28" y="5"/>
                </a:cxn>
                <a:cxn ang="0">
                  <a:pos x="20" y="1"/>
                </a:cxn>
                <a:cxn ang="0">
                  <a:pos x="13" y="0"/>
                </a:cxn>
                <a:cxn ang="0">
                  <a:pos x="5" y="3"/>
                </a:cxn>
                <a:cxn ang="0">
                  <a:pos x="1" y="7"/>
                </a:cxn>
                <a:cxn ang="0">
                  <a:pos x="0" y="12"/>
                </a:cxn>
                <a:cxn ang="0">
                  <a:pos x="1" y="19"/>
                </a:cxn>
              </a:cxnLst>
              <a:rect l="0" t="0" r="r" b="b"/>
              <a:pathLst>
                <a:path w="1705" h="2545">
                  <a:moveTo>
                    <a:pt x="3" y="22"/>
                  </a:moveTo>
                  <a:lnTo>
                    <a:pt x="97" y="182"/>
                  </a:lnTo>
                  <a:lnTo>
                    <a:pt x="193" y="342"/>
                  </a:lnTo>
                  <a:lnTo>
                    <a:pt x="290" y="499"/>
                  </a:lnTo>
                  <a:lnTo>
                    <a:pt x="390" y="658"/>
                  </a:lnTo>
                  <a:lnTo>
                    <a:pt x="491" y="816"/>
                  </a:lnTo>
                  <a:lnTo>
                    <a:pt x="594" y="973"/>
                  </a:lnTo>
                  <a:lnTo>
                    <a:pt x="698" y="1130"/>
                  </a:lnTo>
                  <a:lnTo>
                    <a:pt x="804" y="1286"/>
                  </a:lnTo>
                  <a:lnTo>
                    <a:pt x="911" y="1443"/>
                  </a:lnTo>
                  <a:lnTo>
                    <a:pt x="1019" y="1598"/>
                  </a:lnTo>
                  <a:lnTo>
                    <a:pt x="1128" y="1754"/>
                  </a:lnTo>
                  <a:lnTo>
                    <a:pt x="1238" y="1909"/>
                  </a:lnTo>
                  <a:lnTo>
                    <a:pt x="1459" y="2219"/>
                  </a:lnTo>
                  <a:lnTo>
                    <a:pt x="1684" y="2529"/>
                  </a:lnTo>
                  <a:lnTo>
                    <a:pt x="1682" y="2529"/>
                  </a:lnTo>
                  <a:lnTo>
                    <a:pt x="1679" y="2529"/>
                  </a:lnTo>
                  <a:lnTo>
                    <a:pt x="1677" y="2529"/>
                  </a:lnTo>
                  <a:lnTo>
                    <a:pt x="1675" y="2529"/>
                  </a:lnTo>
                  <a:lnTo>
                    <a:pt x="1673" y="2529"/>
                  </a:lnTo>
                  <a:lnTo>
                    <a:pt x="1671" y="2529"/>
                  </a:lnTo>
                  <a:lnTo>
                    <a:pt x="1669" y="2529"/>
                  </a:lnTo>
                  <a:lnTo>
                    <a:pt x="1666" y="2529"/>
                  </a:lnTo>
                  <a:lnTo>
                    <a:pt x="1669" y="2532"/>
                  </a:lnTo>
                  <a:lnTo>
                    <a:pt x="1671" y="2536"/>
                  </a:lnTo>
                  <a:lnTo>
                    <a:pt x="1673" y="2538"/>
                  </a:lnTo>
                  <a:lnTo>
                    <a:pt x="1677" y="2540"/>
                  </a:lnTo>
                  <a:lnTo>
                    <a:pt x="1681" y="2542"/>
                  </a:lnTo>
                  <a:lnTo>
                    <a:pt x="1685" y="2544"/>
                  </a:lnTo>
                  <a:lnTo>
                    <a:pt x="1689" y="2545"/>
                  </a:lnTo>
                  <a:lnTo>
                    <a:pt x="1693" y="2545"/>
                  </a:lnTo>
                  <a:lnTo>
                    <a:pt x="1697" y="2544"/>
                  </a:lnTo>
                  <a:lnTo>
                    <a:pt x="1700" y="2543"/>
                  </a:lnTo>
                  <a:lnTo>
                    <a:pt x="1702" y="2541"/>
                  </a:lnTo>
                  <a:lnTo>
                    <a:pt x="1704" y="2539"/>
                  </a:lnTo>
                  <a:lnTo>
                    <a:pt x="1705" y="2537"/>
                  </a:lnTo>
                  <a:lnTo>
                    <a:pt x="1705" y="2534"/>
                  </a:lnTo>
                  <a:lnTo>
                    <a:pt x="1705" y="2531"/>
                  </a:lnTo>
                  <a:lnTo>
                    <a:pt x="1704" y="2528"/>
                  </a:lnTo>
                  <a:lnTo>
                    <a:pt x="1651" y="2438"/>
                  </a:lnTo>
                  <a:lnTo>
                    <a:pt x="1595" y="2350"/>
                  </a:lnTo>
                  <a:lnTo>
                    <a:pt x="1538" y="2262"/>
                  </a:lnTo>
                  <a:lnTo>
                    <a:pt x="1479" y="2175"/>
                  </a:lnTo>
                  <a:lnTo>
                    <a:pt x="1417" y="2089"/>
                  </a:lnTo>
                  <a:lnTo>
                    <a:pt x="1356" y="2002"/>
                  </a:lnTo>
                  <a:lnTo>
                    <a:pt x="1292" y="1916"/>
                  </a:lnTo>
                  <a:lnTo>
                    <a:pt x="1228" y="1830"/>
                  </a:lnTo>
                  <a:lnTo>
                    <a:pt x="1101" y="1659"/>
                  </a:lnTo>
                  <a:lnTo>
                    <a:pt x="974" y="1486"/>
                  </a:lnTo>
                  <a:lnTo>
                    <a:pt x="911" y="1399"/>
                  </a:lnTo>
                  <a:lnTo>
                    <a:pt x="849" y="1313"/>
                  </a:lnTo>
                  <a:lnTo>
                    <a:pt x="790" y="1225"/>
                  </a:lnTo>
                  <a:lnTo>
                    <a:pt x="732" y="1138"/>
                  </a:lnTo>
                  <a:lnTo>
                    <a:pt x="641" y="997"/>
                  </a:lnTo>
                  <a:lnTo>
                    <a:pt x="554" y="857"/>
                  </a:lnTo>
                  <a:lnTo>
                    <a:pt x="467" y="716"/>
                  </a:lnTo>
                  <a:lnTo>
                    <a:pt x="382" y="575"/>
                  </a:lnTo>
                  <a:lnTo>
                    <a:pt x="297" y="435"/>
                  </a:lnTo>
                  <a:lnTo>
                    <a:pt x="211" y="293"/>
                  </a:lnTo>
                  <a:lnTo>
                    <a:pt x="125" y="153"/>
                  </a:lnTo>
                  <a:lnTo>
                    <a:pt x="37" y="12"/>
                  </a:lnTo>
                  <a:lnTo>
                    <a:pt x="34" y="9"/>
                  </a:lnTo>
                  <a:lnTo>
                    <a:pt x="31" y="7"/>
                  </a:lnTo>
                  <a:lnTo>
                    <a:pt x="28" y="5"/>
                  </a:lnTo>
                  <a:lnTo>
                    <a:pt x="24" y="3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9" y="1"/>
                  </a:lnTo>
                  <a:lnTo>
                    <a:pt x="5" y="3"/>
                  </a:lnTo>
                  <a:lnTo>
                    <a:pt x="3" y="5"/>
                  </a:lnTo>
                  <a:lnTo>
                    <a:pt x="1" y="7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1" y="19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067" y="2335"/>
              <a:ext cx="311" cy="507"/>
            </a:xfrm>
            <a:custGeom>
              <a:avLst/>
              <a:gdLst/>
              <a:ahLst/>
              <a:cxnLst>
                <a:cxn ang="0">
                  <a:pos x="96" y="179"/>
                </a:cxn>
                <a:cxn ang="0">
                  <a:pos x="278" y="494"/>
                </a:cxn>
                <a:cxn ang="0">
                  <a:pos x="547" y="966"/>
                </a:cxn>
                <a:cxn ang="0">
                  <a:pos x="819" y="1438"/>
                </a:cxn>
                <a:cxn ang="0">
                  <a:pos x="1007" y="1751"/>
                </a:cxn>
                <a:cxn ang="0">
                  <a:pos x="1153" y="1984"/>
                </a:cxn>
                <a:cxn ang="0">
                  <a:pos x="1254" y="2140"/>
                </a:cxn>
                <a:cxn ang="0">
                  <a:pos x="1358" y="2295"/>
                </a:cxn>
                <a:cxn ang="0">
                  <a:pos x="1466" y="2448"/>
                </a:cxn>
                <a:cxn ang="0">
                  <a:pos x="1520" y="2524"/>
                </a:cxn>
                <a:cxn ang="0">
                  <a:pos x="1525" y="2529"/>
                </a:cxn>
                <a:cxn ang="0">
                  <a:pos x="1533" y="2533"/>
                </a:cxn>
                <a:cxn ang="0">
                  <a:pos x="1540" y="2535"/>
                </a:cxn>
                <a:cxn ang="0">
                  <a:pos x="1548" y="2534"/>
                </a:cxn>
                <a:cxn ang="0">
                  <a:pos x="1553" y="2531"/>
                </a:cxn>
                <a:cxn ang="0">
                  <a:pos x="1556" y="2527"/>
                </a:cxn>
                <a:cxn ang="0">
                  <a:pos x="1556" y="2520"/>
                </a:cxn>
                <a:cxn ang="0">
                  <a:pos x="1553" y="2514"/>
                </a:cxn>
                <a:cxn ang="0">
                  <a:pos x="1444" y="2360"/>
                </a:cxn>
                <a:cxn ang="0">
                  <a:pos x="1338" y="2207"/>
                </a:cxn>
                <a:cxn ang="0">
                  <a:pos x="1236" y="2051"/>
                </a:cxn>
                <a:cxn ang="0">
                  <a:pos x="1136" y="1897"/>
                </a:cxn>
                <a:cxn ang="0">
                  <a:pos x="944" y="1585"/>
                </a:cxn>
                <a:cxn ang="0">
                  <a:pos x="760" y="1270"/>
                </a:cxn>
                <a:cxn ang="0">
                  <a:pos x="400" y="641"/>
                </a:cxn>
                <a:cxn ang="0">
                  <a:pos x="220" y="326"/>
                </a:cxn>
                <a:cxn ang="0">
                  <a:pos x="37" y="13"/>
                </a:cxn>
                <a:cxn ang="0">
                  <a:pos x="31" y="7"/>
                </a:cxn>
                <a:cxn ang="0">
                  <a:pos x="24" y="2"/>
                </a:cxn>
                <a:cxn ang="0">
                  <a:pos x="16" y="0"/>
                </a:cxn>
                <a:cxn ang="0">
                  <a:pos x="9" y="1"/>
                </a:cxn>
                <a:cxn ang="0">
                  <a:pos x="3" y="4"/>
                </a:cxn>
                <a:cxn ang="0">
                  <a:pos x="0" y="10"/>
                </a:cxn>
                <a:cxn ang="0">
                  <a:pos x="0" y="15"/>
                </a:cxn>
                <a:cxn ang="0">
                  <a:pos x="3" y="23"/>
                </a:cxn>
              </a:cxnLst>
              <a:rect l="0" t="0" r="r" b="b"/>
              <a:pathLst>
                <a:path w="1556" h="2535">
                  <a:moveTo>
                    <a:pt x="3" y="23"/>
                  </a:moveTo>
                  <a:lnTo>
                    <a:pt x="96" y="179"/>
                  </a:lnTo>
                  <a:lnTo>
                    <a:pt x="188" y="336"/>
                  </a:lnTo>
                  <a:lnTo>
                    <a:pt x="278" y="494"/>
                  </a:lnTo>
                  <a:lnTo>
                    <a:pt x="368" y="651"/>
                  </a:lnTo>
                  <a:lnTo>
                    <a:pt x="547" y="966"/>
                  </a:lnTo>
                  <a:lnTo>
                    <a:pt x="727" y="1281"/>
                  </a:lnTo>
                  <a:lnTo>
                    <a:pt x="819" y="1438"/>
                  </a:lnTo>
                  <a:lnTo>
                    <a:pt x="912" y="1595"/>
                  </a:lnTo>
                  <a:lnTo>
                    <a:pt x="1007" y="1751"/>
                  </a:lnTo>
                  <a:lnTo>
                    <a:pt x="1104" y="1907"/>
                  </a:lnTo>
                  <a:lnTo>
                    <a:pt x="1153" y="1984"/>
                  </a:lnTo>
                  <a:lnTo>
                    <a:pt x="1203" y="2062"/>
                  </a:lnTo>
                  <a:lnTo>
                    <a:pt x="1254" y="2140"/>
                  </a:lnTo>
                  <a:lnTo>
                    <a:pt x="1306" y="2217"/>
                  </a:lnTo>
                  <a:lnTo>
                    <a:pt x="1358" y="2295"/>
                  </a:lnTo>
                  <a:lnTo>
                    <a:pt x="1412" y="2371"/>
                  </a:lnTo>
                  <a:lnTo>
                    <a:pt x="1466" y="2448"/>
                  </a:lnTo>
                  <a:lnTo>
                    <a:pt x="1521" y="2525"/>
                  </a:lnTo>
                  <a:lnTo>
                    <a:pt x="1520" y="2524"/>
                  </a:lnTo>
                  <a:lnTo>
                    <a:pt x="1522" y="2527"/>
                  </a:lnTo>
                  <a:lnTo>
                    <a:pt x="1525" y="2529"/>
                  </a:lnTo>
                  <a:lnTo>
                    <a:pt x="1528" y="2532"/>
                  </a:lnTo>
                  <a:lnTo>
                    <a:pt x="1533" y="2533"/>
                  </a:lnTo>
                  <a:lnTo>
                    <a:pt x="1536" y="2534"/>
                  </a:lnTo>
                  <a:lnTo>
                    <a:pt x="1540" y="2535"/>
                  </a:lnTo>
                  <a:lnTo>
                    <a:pt x="1543" y="2535"/>
                  </a:lnTo>
                  <a:lnTo>
                    <a:pt x="1548" y="2534"/>
                  </a:lnTo>
                  <a:lnTo>
                    <a:pt x="1551" y="2533"/>
                  </a:lnTo>
                  <a:lnTo>
                    <a:pt x="1553" y="2531"/>
                  </a:lnTo>
                  <a:lnTo>
                    <a:pt x="1555" y="2529"/>
                  </a:lnTo>
                  <a:lnTo>
                    <a:pt x="1556" y="2527"/>
                  </a:lnTo>
                  <a:lnTo>
                    <a:pt x="1556" y="2524"/>
                  </a:lnTo>
                  <a:lnTo>
                    <a:pt x="1556" y="2520"/>
                  </a:lnTo>
                  <a:lnTo>
                    <a:pt x="1555" y="2517"/>
                  </a:lnTo>
                  <a:lnTo>
                    <a:pt x="1553" y="2514"/>
                  </a:lnTo>
                  <a:lnTo>
                    <a:pt x="1498" y="2437"/>
                  </a:lnTo>
                  <a:lnTo>
                    <a:pt x="1444" y="2360"/>
                  </a:lnTo>
                  <a:lnTo>
                    <a:pt x="1390" y="2284"/>
                  </a:lnTo>
                  <a:lnTo>
                    <a:pt x="1338" y="2207"/>
                  </a:lnTo>
                  <a:lnTo>
                    <a:pt x="1286" y="2129"/>
                  </a:lnTo>
                  <a:lnTo>
                    <a:pt x="1236" y="2051"/>
                  </a:lnTo>
                  <a:lnTo>
                    <a:pt x="1186" y="1975"/>
                  </a:lnTo>
                  <a:lnTo>
                    <a:pt x="1136" y="1897"/>
                  </a:lnTo>
                  <a:lnTo>
                    <a:pt x="1039" y="1741"/>
                  </a:lnTo>
                  <a:lnTo>
                    <a:pt x="944" y="1585"/>
                  </a:lnTo>
                  <a:lnTo>
                    <a:pt x="852" y="1428"/>
                  </a:lnTo>
                  <a:lnTo>
                    <a:pt x="760" y="1270"/>
                  </a:lnTo>
                  <a:lnTo>
                    <a:pt x="578" y="956"/>
                  </a:lnTo>
                  <a:lnTo>
                    <a:pt x="400" y="641"/>
                  </a:lnTo>
                  <a:lnTo>
                    <a:pt x="311" y="484"/>
                  </a:lnTo>
                  <a:lnTo>
                    <a:pt x="220" y="326"/>
                  </a:lnTo>
                  <a:lnTo>
                    <a:pt x="129" y="170"/>
                  </a:lnTo>
                  <a:lnTo>
                    <a:pt x="37" y="13"/>
                  </a:lnTo>
                  <a:lnTo>
                    <a:pt x="34" y="10"/>
                  </a:lnTo>
                  <a:lnTo>
                    <a:pt x="31" y="7"/>
                  </a:lnTo>
                  <a:lnTo>
                    <a:pt x="28" y="4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3" y="1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8"/>
                  </a:lnTo>
                  <a:lnTo>
                    <a:pt x="3" y="23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619" y="1736"/>
              <a:ext cx="7" cy="149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0" y="107"/>
                </a:cxn>
                <a:cxn ang="0">
                  <a:pos x="0" y="196"/>
                </a:cxn>
                <a:cxn ang="0">
                  <a:pos x="0" y="285"/>
                </a:cxn>
                <a:cxn ang="0">
                  <a:pos x="0" y="372"/>
                </a:cxn>
                <a:cxn ang="0">
                  <a:pos x="0" y="461"/>
                </a:cxn>
                <a:cxn ang="0">
                  <a:pos x="0" y="549"/>
                </a:cxn>
                <a:cxn ang="0">
                  <a:pos x="0" y="638"/>
                </a:cxn>
                <a:cxn ang="0">
                  <a:pos x="0" y="726"/>
                </a:cxn>
                <a:cxn ang="0">
                  <a:pos x="0" y="731"/>
                </a:cxn>
                <a:cxn ang="0">
                  <a:pos x="1" y="734"/>
                </a:cxn>
                <a:cxn ang="0">
                  <a:pos x="2" y="737"/>
                </a:cxn>
                <a:cxn ang="0">
                  <a:pos x="4" y="739"/>
                </a:cxn>
                <a:cxn ang="0">
                  <a:pos x="7" y="741"/>
                </a:cxn>
                <a:cxn ang="0">
                  <a:pos x="9" y="744"/>
                </a:cxn>
                <a:cxn ang="0">
                  <a:pos x="14" y="745"/>
                </a:cxn>
                <a:cxn ang="0">
                  <a:pos x="17" y="745"/>
                </a:cxn>
                <a:cxn ang="0">
                  <a:pos x="21" y="745"/>
                </a:cxn>
                <a:cxn ang="0">
                  <a:pos x="25" y="744"/>
                </a:cxn>
                <a:cxn ang="0">
                  <a:pos x="28" y="741"/>
                </a:cxn>
                <a:cxn ang="0">
                  <a:pos x="30" y="739"/>
                </a:cxn>
                <a:cxn ang="0">
                  <a:pos x="32" y="737"/>
                </a:cxn>
                <a:cxn ang="0">
                  <a:pos x="34" y="734"/>
                </a:cxn>
                <a:cxn ang="0">
                  <a:pos x="34" y="731"/>
                </a:cxn>
                <a:cxn ang="0">
                  <a:pos x="35" y="726"/>
                </a:cxn>
                <a:cxn ang="0">
                  <a:pos x="35" y="638"/>
                </a:cxn>
                <a:cxn ang="0">
                  <a:pos x="35" y="549"/>
                </a:cxn>
                <a:cxn ang="0">
                  <a:pos x="35" y="461"/>
                </a:cxn>
                <a:cxn ang="0">
                  <a:pos x="35" y="372"/>
                </a:cxn>
                <a:cxn ang="0">
                  <a:pos x="35" y="285"/>
                </a:cxn>
                <a:cxn ang="0">
                  <a:pos x="35" y="196"/>
                </a:cxn>
                <a:cxn ang="0">
                  <a:pos x="35" y="107"/>
                </a:cxn>
                <a:cxn ang="0">
                  <a:pos x="35" y="18"/>
                </a:cxn>
                <a:cxn ang="0">
                  <a:pos x="34" y="14"/>
                </a:cxn>
                <a:cxn ang="0">
                  <a:pos x="34" y="11"/>
                </a:cxn>
                <a:cxn ang="0">
                  <a:pos x="32" y="8"/>
                </a:cxn>
                <a:cxn ang="0">
                  <a:pos x="30" y="5"/>
                </a:cxn>
                <a:cxn ang="0">
                  <a:pos x="28" y="3"/>
                </a:cxn>
                <a:cxn ang="0">
                  <a:pos x="25" y="2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14" y="0"/>
                </a:cxn>
                <a:cxn ang="0">
                  <a:pos x="9" y="2"/>
                </a:cxn>
                <a:cxn ang="0">
                  <a:pos x="7" y="3"/>
                </a:cxn>
                <a:cxn ang="0">
                  <a:pos x="4" y="5"/>
                </a:cxn>
                <a:cxn ang="0">
                  <a:pos x="2" y="8"/>
                </a:cxn>
                <a:cxn ang="0">
                  <a:pos x="1" y="11"/>
                </a:cxn>
                <a:cxn ang="0">
                  <a:pos x="0" y="14"/>
                </a:cxn>
                <a:cxn ang="0">
                  <a:pos x="0" y="18"/>
                </a:cxn>
              </a:cxnLst>
              <a:rect l="0" t="0" r="r" b="b"/>
              <a:pathLst>
                <a:path w="35" h="745">
                  <a:moveTo>
                    <a:pt x="0" y="18"/>
                  </a:moveTo>
                  <a:lnTo>
                    <a:pt x="0" y="107"/>
                  </a:lnTo>
                  <a:lnTo>
                    <a:pt x="0" y="196"/>
                  </a:lnTo>
                  <a:lnTo>
                    <a:pt x="0" y="285"/>
                  </a:lnTo>
                  <a:lnTo>
                    <a:pt x="0" y="372"/>
                  </a:lnTo>
                  <a:lnTo>
                    <a:pt x="0" y="461"/>
                  </a:lnTo>
                  <a:lnTo>
                    <a:pt x="0" y="549"/>
                  </a:lnTo>
                  <a:lnTo>
                    <a:pt x="0" y="638"/>
                  </a:lnTo>
                  <a:lnTo>
                    <a:pt x="0" y="726"/>
                  </a:lnTo>
                  <a:lnTo>
                    <a:pt x="0" y="731"/>
                  </a:lnTo>
                  <a:lnTo>
                    <a:pt x="1" y="734"/>
                  </a:lnTo>
                  <a:lnTo>
                    <a:pt x="2" y="737"/>
                  </a:lnTo>
                  <a:lnTo>
                    <a:pt x="4" y="739"/>
                  </a:lnTo>
                  <a:lnTo>
                    <a:pt x="7" y="741"/>
                  </a:lnTo>
                  <a:lnTo>
                    <a:pt x="9" y="744"/>
                  </a:lnTo>
                  <a:lnTo>
                    <a:pt x="14" y="745"/>
                  </a:lnTo>
                  <a:lnTo>
                    <a:pt x="17" y="745"/>
                  </a:lnTo>
                  <a:lnTo>
                    <a:pt x="21" y="745"/>
                  </a:lnTo>
                  <a:lnTo>
                    <a:pt x="25" y="744"/>
                  </a:lnTo>
                  <a:lnTo>
                    <a:pt x="28" y="741"/>
                  </a:lnTo>
                  <a:lnTo>
                    <a:pt x="30" y="739"/>
                  </a:lnTo>
                  <a:lnTo>
                    <a:pt x="32" y="737"/>
                  </a:lnTo>
                  <a:lnTo>
                    <a:pt x="34" y="734"/>
                  </a:lnTo>
                  <a:lnTo>
                    <a:pt x="34" y="731"/>
                  </a:lnTo>
                  <a:lnTo>
                    <a:pt x="35" y="726"/>
                  </a:lnTo>
                  <a:lnTo>
                    <a:pt x="35" y="638"/>
                  </a:lnTo>
                  <a:lnTo>
                    <a:pt x="35" y="549"/>
                  </a:lnTo>
                  <a:lnTo>
                    <a:pt x="35" y="461"/>
                  </a:lnTo>
                  <a:lnTo>
                    <a:pt x="35" y="372"/>
                  </a:lnTo>
                  <a:lnTo>
                    <a:pt x="35" y="285"/>
                  </a:lnTo>
                  <a:lnTo>
                    <a:pt x="35" y="196"/>
                  </a:lnTo>
                  <a:lnTo>
                    <a:pt x="35" y="107"/>
                  </a:lnTo>
                  <a:lnTo>
                    <a:pt x="35" y="18"/>
                  </a:lnTo>
                  <a:lnTo>
                    <a:pt x="34" y="14"/>
                  </a:lnTo>
                  <a:lnTo>
                    <a:pt x="34" y="11"/>
                  </a:lnTo>
                  <a:lnTo>
                    <a:pt x="32" y="8"/>
                  </a:lnTo>
                  <a:lnTo>
                    <a:pt x="30" y="5"/>
                  </a:lnTo>
                  <a:lnTo>
                    <a:pt x="28" y="3"/>
                  </a:lnTo>
                  <a:lnTo>
                    <a:pt x="25" y="2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9" y="2"/>
                  </a:lnTo>
                  <a:lnTo>
                    <a:pt x="7" y="3"/>
                  </a:lnTo>
                  <a:lnTo>
                    <a:pt x="4" y="5"/>
                  </a:lnTo>
                  <a:lnTo>
                    <a:pt x="2" y="8"/>
                  </a:lnTo>
                  <a:lnTo>
                    <a:pt x="1" y="11"/>
                  </a:lnTo>
                  <a:lnTo>
                    <a:pt x="0" y="1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561" y="1750"/>
              <a:ext cx="8" cy="148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0" y="106"/>
                </a:cxn>
                <a:cxn ang="0">
                  <a:pos x="0" y="193"/>
                </a:cxn>
                <a:cxn ang="0">
                  <a:pos x="0" y="282"/>
                </a:cxn>
                <a:cxn ang="0">
                  <a:pos x="0" y="369"/>
                </a:cxn>
                <a:cxn ang="0">
                  <a:pos x="0" y="458"/>
                </a:cxn>
                <a:cxn ang="0">
                  <a:pos x="0" y="545"/>
                </a:cxn>
                <a:cxn ang="0">
                  <a:pos x="0" y="633"/>
                </a:cxn>
                <a:cxn ang="0">
                  <a:pos x="0" y="721"/>
                </a:cxn>
                <a:cxn ang="0">
                  <a:pos x="1" y="725"/>
                </a:cxn>
                <a:cxn ang="0">
                  <a:pos x="1" y="728"/>
                </a:cxn>
                <a:cxn ang="0">
                  <a:pos x="3" y="731"/>
                </a:cxn>
                <a:cxn ang="0">
                  <a:pos x="5" y="733"/>
                </a:cxn>
                <a:cxn ang="0">
                  <a:pos x="7" y="735"/>
                </a:cxn>
                <a:cxn ang="0">
                  <a:pos x="10" y="738"/>
                </a:cxn>
                <a:cxn ang="0">
                  <a:pos x="14" y="739"/>
                </a:cxn>
                <a:cxn ang="0">
                  <a:pos x="18" y="739"/>
                </a:cxn>
                <a:cxn ang="0">
                  <a:pos x="21" y="739"/>
                </a:cxn>
                <a:cxn ang="0">
                  <a:pos x="25" y="738"/>
                </a:cxn>
                <a:cxn ang="0">
                  <a:pos x="28" y="735"/>
                </a:cxn>
                <a:cxn ang="0">
                  <a:pos x="31" y="733"/>
                </a:cxn>
                <a:cxn ang="0">
                  <a:pos x="33" y="731"/>
                </a:cxn>
                <a:cxn ang="0">
                  <a:pos x="34" y="728"/>
                </a:cxn>
                <a:cxn ang="0">
                  <a:pos x="35" y="725"/>
                </a:cxn>
                <a:cxn ang="0">
                  <a:pos x="36" y="721"/>
                </a:cxn>
                <a:cxn ang="0">
                  <a:pos x="36" y="633"/>
                </a:cxn>
                <a:cxn ang="0">
                  <a:pos x="36" y="545"/>
                </a:cxn>
                <a:cxn ang="0">
                  <a:pos x="36" y="458"/>
                </a:cxn>
                <a:cxn ang="0">
                  <a:pos x="36" y="369"/>
                </a:cxn>
                <a:cxn ang="0">
                  <a:pos x="36" y="282"/>
                </a:cxn>
                <a:cxn ang="0">
                  <a:pos x="36" y="193"/>
                </a:cxn>
                <a:cxn ang="0">
                  <a:pos x="36" y="106"/>
                </a:cxn>
                <a:cxn ang="0">
                  <a:pos x="36" y="18"/>
                </a:cxn>
                <a:cxn ang="0">
                  <a:pos x="35" y="14"/>
                </a:cxn>
                <a:cxn ang="0">
                  <a:pos x="34" y="11"/>
                </a:cxn>
                <a:cxn ang="0">
                  <a:pos x="33" y="7"/>
                </a:cxn>
                <a:cxn ang="0">
                  <a:pos x="31" y="5"/>
                </a:cxn>
                <a:cxn ang="0">
                  <a:pos x="28" y="3"/>
                </a:cxn>
                <a:cxn ang="0">
                  <a:pos x="25" y="2"/>
                </a:cxn>
                <a:cxn ang="0">
                  <a:pos x="21" y="1"/>
                </a:cxn>
                <a:cxn ang="0">
                  <a:pos x="18" y="0"/>
                </a:cxn>
                <a:cxn ang="0">
                  <a:pos x="14" y="1"/>
                </a:cxn>
                <a:cxn ang="0">
                  <a:pos x="10" y="2"/>
                </a:cxn>
                <a:cxn ang="0">
                  <a:pos x="7" y="3"/>
                </a:cxn>
                <a:cxn ang="0">
                  <a:pos x="5" y="5"/>
                </a:cxn>
                <a:cxn ang="0">
                  <a:pos x="3" y="7"/>
                </a:cxn>
                <a:cxn ang="0">
                  <a:pos x="1" y="11"/>
                </a:cxn>
                <a:cxn ang="0">
                  <a:pos x="1" y="14"/>
                </a:cxn>
                <a:cxn ang="0">
                  <a:pos x="0" y="18"/>
                </a:cxn>
              </a:cxnLst>
              <a:rect l="0" t="0" r="r" b="b"/>
              <a:pathLst>
                <a:path w="36" h="739">
                  <a:moveTo>
                    <a:pt x="0" y="18"/>
                  </a:moveTo>
                  <a:lnTo>
                    <a:pt x="0" y="106"/>
                  </a:lnTo>
                  <a:lnTo>
                    <a:pt x="0" y="193"/>
                  </a:lnTo>
                  <a:lnTo>
                    <a:pt x="0" y="282"/>
                  </a:lnTo>
                  <a:lnTo>
                    <a:pt x="0" y="369"/>
                  </a:lnTo>
                  <a:lnTo>
                    <a:pt x="0" y="458"/>
                  </a:lnTo>
                  <a:lnTo>
                    <a:pt x="0" y="545"/>
                  </a:lnTo>
                  <a:lnTo>
                    <a:pt x="0" y="633"/>
                  </a:lnTo>
                  <a:lnTo>
                    <a:pt x="0" y="721"/>
                  </a:lnTo>
                  <a:lnTo>
                    <a:pt x="1" y="725"/>
                  </a:lnTo>
                  <a:lnTo>
                    <a:pt x="1" y="728"/>
                  </a:lnTo>
                  <a:lnTo>
                    <a:pt x="3" y="731"/>
                  </a:lnTo>
                  <a:lnTo>
                    <a:pt x="5" y="733"/>
                  </a:lnTo>
                  <a:lnTo>
                    <a:pt x="7" y="735"/>
                  </a:lnTo>
                  <a:lnTo>
                    <a:pt x="10" y="738"/>
                  </a:lnTo>
                  <a:lnTo>
                    <a:pt x="14" y="739"/>
                  </a:lnTo>
                  <a:lnTo>
                    <a:pt x="18" y="739"/>
                  </a:lnTo>
                  <a:lnTo>
                    <a:pt x="21" y="739"/>
                  </a:lnTo>
                  <a:lnTo>
                    <a:pt x="25" y="738"/>
                  </a:lnTo>
                  <a:lnTo>
                    <a:pt x="28" y="735"/>
                  </a:lnTo>
                  <a:lnTo>
                    <a:pt x="31" y="733"/>
                  </a:lnTo>
                  <a:lnTo>
                    <a:pt x="33" y="731"/>
                  </a:lnTo>
                  <a:lnTo>
                    <a:pt x="34" y="728"/>
                  </a:lnTo>
                  <a:lnTo>
                    <a:pt x="35" y="725"/>
                  </a:lnTo>
                  <a:lnTo>
                    <a:pt x="36" y="721"/>
                  </a:lnTo>
                  <a:lnTo>
                    <a:pt x="36" y="633"/>
                  </a:lnTo>
                  <a:lnTo>
                    <a:pt x="36" y="545"/>
                  </a:lnTo>
                  <a:lnTo>
                    <a:pt x="36" y="458"/>
                  </a:lnTo>
                  <a:lnTo>
                    <a:pt x="36" y="369"/>
                  </a:lnTo>
                  <a:lnTo>
                    <a:pt x="36" y="282"/>
                  </a:lnTo>
                  <a:lnTo>
                    <a:pt x="36" y="193"/>
                  </a:lnTo>
                  <a:lnTo>
                    <a:pt x="36" y="106"/>
                  </a:lnTo>
                  <a:lnTo>
                    <a:pt x="36" y="18"/>
                  </a:lnTo>
                  <a:lnTo>
                    <a:pt x="35" y="14"/>
                  </a:lnTo>
                  <a:lnTo>
                    <a:pt x="34" y="11"/>
                  </a:lnTo>
                  <a:lnTo>
                    <a:pt x="33" y="7"/>
                  </a:lnTo>
                  <a:lnTo>
                    <a:pt x="31" y="5"/>
                  </a:lnTo>
                  <a:lnTo>
                    <a:pt x="28" y="3"/>
                  </a:lnTo>
                  <a:lnTo>
                    <a:pt x="25" y="2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4" y="1"/>
                  </a:lnTo>
                  <a:lnTo>
                    <a:pt x="10" y="2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7"/>
                  </a:lnTo>
                  <a:lnTo>
                    <a:pt x="1" y="11"/>
                  </a:lnTo>
                  <a:lnTo>
                    <a:pt x="1" y="1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504" y="1741"/>
              <a:ext cx="12" cy="154"/>
            </a:xfrm>
            <a:custGeom>
              <a:avLst/>
              <a:gdLst/>
              <a:ahLst/>
              <a:cxnLst>
                <a:cxn ang="0">
                  <a:pos x="23" y="110"/>
                </a:cxn>
                <a:cxn ang="0">
                  <a:pos x="25" y="296"/>
                </a:cxn>
                <a:cxn ang="0">
                  <a:pos x="24" y="436"/>
                </a:cxn>
                <a:cxn ang="0">
                  <a:pos x="22" y="528"/>
                </a:cxn>
                <a:cxn ang="0">
                  <a:pos x="17" y="621"/>
                </a:cxn>
                <a:cxn ang="0">
                  <a:pos x="7" y="714"/>
                </a:cxn>
                <a:cxn ang="0">
                  <a:pos x="0" y="759"/>
                </a:cxn>
                <a:cxn ang="0">
                  <a:pos x="0" y="757"/>
                </a:cxn>
                <a:cxn ang="0">
                  <a:pos x="0" y="755"/>
                </a:cxn>
                <a:cxn ang="0">
                  <a:pos x="0" y="753"/>
                </a:cxn>
                <a:cxn ang="0">
                  <a:pos x="0" y="756"/>
                </a:cxn>
                <a:cxn ang="0">
                  <a:pos x="3" y="763"/>
                </a:cxn>
                <a:cxn ang="0">
                  <a:pos x="8" y="768"/>
                </a:cxn>
                <a:cxn ang="0">
                  <a:pos x="13" y="771"/>
                </a:cxn>
                <a:cxn ang="0">
                  <a:pos x="21" y="771"/>
                </a:cxn>
                <a:cxn ang="0">
                  <a:pos x="27" y="769"/>
                </a:cxn>
                <a:cxn ang="0">
                  <a:pos x="33" y="764"/>
                </a:cxn>
                <a:cxn ang="0">
                  <a:pos x="36" y="757"/>
                </a:cxn>
                <a:cxn ang="0">
                  <a:pos x="44" y="708"/>
                </a:cxn>
                <a:cxn ang="0">
                  <a:pos x="53" y="616"/>
                </a:cxn>
                <a:cxn ang="0">
                  <a:pos x="59" y="524"/>
                </a:cxn>
                <a:cxn ang="0">
                  <a:pos x="61" y="432"/>
                </a:cxn>
                <a:cxn ang="0">
                  <a:pos x="61" y="294"/>
                </a:cxn>
                <a:cxn ang="0">
                  <a:pos x="60" y="110"/>
                </a:cxn>
                <a:cxn ang="0">
                  <a:pos x="60" y="14"/>
                </a:cxn>
                <a:cxn ang="0">
                  <a:pos x="58" y="8"/>
                </a:cxn>
                <a:cxn ang="0">
                  <a:pos x="52" y="3"/>
                </a:cxn>
                <a:cxn ang="0">
                  <a:pos x="46" y="0"/>
                </a:cxn>
                <a:cxn ang="0">
                  <a:pos x="38" y="0"/>
                </a:cxn>
                <a:cxn ang="0">
                  <a:pos x="32" y="3"/>
                </a:cxn>
                <a:cxn ang="0">
                  <a:pos x="27" y="8"/>
                </a:cxn>
                <a:cxn ang="0">
                  <a:pos x="24" y="14"/>
                </a:cxn>
              </a:cxnLst>
              <a:rect l="0" t="0" r="r" b="b"/>
              <a:pathLst>
                <a:path w="62" h="771">
                  <a:moveTo>
                    <a:pt x="24" y="19"/>
                  </a:moveTo>
                  <a:lnTo>
                    <a:pt x="23" y="110"/>
                  </a:lnTo>
                  <a:lnTo>
                    <a:pt x="24" y="203"/>
                  </a:lnTo>
                  <a:lnTo>
                    <a:pt x="25" y="296"/>
                  </a:lnTo>
                  <a:lnTo>
                    <a:pt x="25" y="389"/>
                  </a:lnTo>
                  <a:lnTo>
                    <a:pt x="24" y="436"/>
                  </a:lnTo>
                  <a:lnTo>
                    <a:pt x="24" y="482"/>
                  </a:lnTo>
                  <a:lnTo>
                    <a:pt x="22" y="528"/>
                  </a:lnTo>
                  <a:lnTo>
                    <a:pt x="20" y="575"/>
                  </a:lnTo>
                  <a:lnTo>
                    <a:pt x="17" y="621"/>
                  </a:lnTo>
                  <a:lnTo>
                    <a:pt x="12" y="668"/>
                  </a:lnTo>
                  <a:lnTo>
                    <a:pt x="7" y="714"/>
                  </a:lnTo>
                  <a:lnTo>
                    <a:pt x="0" y="760"/>
                  </a:lnTo>
                  <a:lnTo>
                    <a:pt x="0" y="759"/>
                  </a:lnTo>
                  <a:lnTo>
                    <a:pt x="0" y="757"/>
                  </a:lnTo>
                  <a:lnTo>
                    <a:pt x="0" y="757"/>
                  </a:lnTo>
                  <a:lnTo>
                    <a:pt x="0" y="756"/>
                  </a:lnTo>
                  <a:lnTo>
                    <a:pt x="0" y="755"/>
                  </a:lnTo>
                  <a:lnTo>
                    <a:pt x="0" y="754"/>
                  </a:lnTo>
                  <a:lnTo>
                    <a:pt x="0" y="753"/>
                  </a:lnTo>
                  <a:lnTo>
                    <a:pt x="0" y="752"/>
                  </a:lnTo>
                  <a:lnTo>
                    <a:pt x="0" y="756"/>
                  </a:lnTo>
                  <a:lnTo>
                    <a:pt x="2" y="760"/>
                  </a:lnTo>
                  <a:lnTo>
                    <a:pt x="3" y="763"/>
                  </a:lnTo>
                  <a:lnTo>
                    <a:pt x="5" y="765"/>
                  </a:lnTo>
                  <a:lnTo>
                    <a:pt x="8" y="768"/>
                  </a:lnTo>
                  <a:lnTo>
                    <a:pt x="10" y="769"/>
                  </a:lnTo>
                  <a:lnTo>
                    <a:pt x="13" y="771"/>
                  </a:lnTo>
                  <a:lnTo>
                    <a:pt x="17" y="771"/>
                  </a:lnTo>
                  <a:lnTo>
                    <a:pt x="21" y="771"/>
                  </a:lnTo>
                  <a:lnTo>
                    <a:pt x="24" y="770"/>
                  </a:lnTo>
                  <a:lnTo>
                    <a:pt x="27" y="769"/>
                  </a:lnTo>
                  <a:lnTo>
                    <a:pt x="31" y="767"/>
                  </a:lnTo>
                  <a:lnTo>
                    <a:pt x="33" y="764"/>
                  </a:lnTo>
                  <a:lnTo>
                    <a:pt x="35" y="761"/>
                  </a:lnTo>
                  <a:lnTo>
                    <a:pt x="36" y="757"/>
                  </a:lnTo>
                  <a:lnTo>
                    <a:pt x="36" y="754"/>
                  </a:lnTo>
                  <a:lnTo>
                    <a:pt x="44" y="708"/>
                  </a:lnTo>
                  <a:lnTo>
                    <a:pt x="49" y="662"/>
                  </a:lnTo>
                  <a:lnTo>
                    <a:pt x="53" y="616"/>
                  </a:lnTo>
                  <a:lnTo>
                    <a:pt x="57" y="571"/>
                  </a:lnTo>
                  <a:lnTo>
                    <a:pt x="59" y="524"/>
                  </a:lnTo>
                  <a:lnTo>
                    <a:pt x="61" y="479"/>
                  </a:lnTo>
                  <a:lnTo>
                    <a:pt x="61" y="432"/>
                  </a:lnTo>
                  <a:lnTo>
                    <a:pt x="62" y="387"/>
                  </a:lnTo>
                  <a:lnTo>
                    <a:pt x="61" y="294"/>
                  </a:lnTo>
                  <a:lnTo>
                    <a:pt x="60" y="202"/>
                  </a:lnTo>
                  <a:lnTo>
                    <a:pt x="60" y="110"/>
                  </a:lnTo>
                  <a:lnTo>
                    <a:pt x="60" y="19"/>
                  </a:lnTo>
                  <a:lnTo>
                    <a:pt x="60" y="14"/>
                  </a:lnTo>
                  <a:lnTo>
                    <a:pt x="59" y="11"/>
                  </a:lnTo>
                  <a:lnTo>
                    <a:pt x="58" y="8"/>
                  </a:lnTo>
                  <a:lnTo>
                    <a:pt x="56" y="6"/>
                  </a:lnTo>
                  <a:lnTo>
                    <a:pt x="52" y="3"/>
                  </a:lnTo>
                  <a:lnTo>
                    <a:pt x="49" y="1"/>
                  </a:lnTo>
                  <a:lnTo>
                    <a:pt x="46" y="0"/>
                  </a:lnTo>
                  <a:lnTo>
                    <a:pt x="43" y="0"/>
                  </a:lnTo>
                  <a:lnTo>
                    <a:pt x="38" y="0"/>
                  </a:lnTo>
                  <a:lnTo>
                    <a:pt x="35" y="1"/>
                  </a:lnTo>
                  <a:lnTo>
                    <a:pt x="32" y="3"/>
                  </a:lnTo>
                  <a:lnTo>
                    <a:pt x="30" y="6"/>
                  </a:lnTo>
                  <a:lnTo>
                    <a:pt x="27" y="8"/>
                  </a:lnTo>
                  <a:lnTo>
                    <a:pt x="25" y="11"/>
                  </a:lnTo>
                  <a:lnTo>
                    <a:pt x="24" y="14"/>
                  </a:lnTo>
                  <a:lnTo>
                    <a:pt x="24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438" y="1734"/>
              <a:ext cx="16" cy="157"/>
            </a:xfrm>
            <a:custGeom>
              <a:avLst/>
              <a:gdLst/>
              <a:ahLst/>
              <a:cxnLst>
                <a:cxn ang="0">
                  <a:pos x="42" y="18"/>
                </a:cxn>
                <a:cxn ang="0">
                  <a:pos x="40" y="66"/>
                </a:cxn>
                <a:cxn ang="0">
                  <a:pos x="38" y="112"/>
                </a:cxn>
                <a:cxn ang="0">
                  <a:pos x="35" y="160"/>
                </a:cxn>
                <a:cxn ang="0">
                  <a:pos x="30" y="206"/>
                </a:cxn>
                <a:cxn ang="0">
                  <a:pos x="22" y="300"/>
                </a:cxn>
                <a:cxn ang="0">
                  <a:pos x="13" y="394"/>
                </a:cxn>
                <a:cxn ang="0">
                  <a:pos x="10" y="442"/>
                </a:cxn>
                <a:cxn ang="0">
                  <a:pos x="6" y="488"/>
                </a:cxn>
                <a:cxn ang="0">
                  <a:pos x="3" y="536"/>
                </a:cxn>
                <a:cxn ang="0">
                  <a:pos x="1" y="582"/>
                </a:cxn>
                <a:cxn ang="0">
                  <a:pos x="0" y="629"/>
                </a:cxn>
                <a:cxn ang="0">
                  <a:pos x="0" y="676"/>
                </a:cxn>
                <a:cxn ang="0">
                  <a:pos x="1" y="723"/>
                </a:cxn>
                <a:cxn ang="0">
                  <a:pos x="5" y="770"/>
                </a:cxn>
                <a:cxn ang="0">
                  <a:pos x="6" y="774"/>
                </a:cxn>
                <a:cxn ang="0">
                  <a:pos x="7" y="777"/>
                </a:cxn>
                <a:cxn ang="0">
                  <a:pos x="9" y="780"/>
                </a:cxn>
                <a:cxn ang="0">
                  <a:pos x="11" y="783"/>
                </a:cxn>
                <a:cxn ang="0">
                  <a:pos x="14" y="784"/>
                </a:cxn>
                <a:cxn ang="0">
                  <a:pos x="18" y="785"/>
                </a:cxn>
                <a:cxn ang="0">
                  <a:pos x="22" y="785"/>
                </a:cxn>
                <a:cxn ang="0">
                  <a:pos x="25" y="785"/>
                </a:cxn>
                <a:cxn ang="0">
                  <a:pos x="28" y="784"/>
                </a:cxn>
                <a:cxn ang="0">
                  <a:pos x="32" y="783"/>
                </a:cxn>
                <a:cxn ang="0">
                  <a:pos x="34" y="781"/>
                </a:cxn>
                <a:cxn ang="0">
                  <a:pos x="36" y="779"/>
                </a:cxn>
                <a:cxn ang="0">
                  <a:pos x="38" y="775"/>
                </a:cxn>
                <a:cxn ang="0">
                  <a:pos x="39" y="772"/>
                </a:cxn>
                <a:cxn ang="0">
                  <a:pos x="39" y="768"/>
                </a:cxn>
                <a:cxn ang="0">
                  <a:pos x="39" y="765"/>
                </a:cxn>
                <a:cxn ang="0">
                  <a:pos x="37" y="717"/>
                </a:cxn>
                <a:cxn ang="0">
                  <a:pos x="36" y="671"/>
                </a:cxn>
                <a:cxn ang="0">
                  <a:pos x="37" y="624"/>
                </a:cxn>
                <a:cxn ang="0">
                  <a:pos x="38" y="578"/>
                </a:cxn>
                <a:cxn ang="0">
                  <a:pos x="42" y="484"/>
                </a:cxn>
                <a:cxn ang="0">
                  <a:pos x="50" y="391"/>
                </a:cxn>
                <a:cxn ang="0">
                  <a:pos x="57" y="298"/>
                </a:cxn>
                <a:cxn ang="0">
                  <a:pos x="66" y="205"/>
                </a:cxn>
                <a:cxn ang="0">
                  <a:pos x="73" y="111"/>
                </a:cxn>
                <a:cxn ang="0">
                  <a:pos x="78" y="18"/>
                </a:cxn>
                <a:cxn ang="0">
                  <a:pos x="77" y="15"/>
                </a:cxn>
                <a:cxn ang="0">
                  <a:pos x="77" y="11"/>
                </a:cxn>
                <a:cxn ang="0">
                  <a:pos x="75" y="8"/>
                </a:cxn>
                <a:cxn ang="0">
                  <a:pos x="73" y="5"/>
                </a:cxn>
                <a:cxn ang="0">
                  <a:pos x="70" y="3"/>
                </a:cxn>
                <a:cxn ang="0">
                  <a:pos x="67" y="2"/>
                </a:cxn>
                <a:cxn ang="0">
                  <a:pos x="64" y="1"/>
                </a:cxn>
                <a:cxn ang="0">
                  <a:pos x="60" y="0"/>
                </a:cxn>
                <a:cxn ang="0">
                  <a:pos x="56" y="1"/>
                </a:cxn>
                <a:cxn ang="0">
                  <a:pos x="52" y="2"/>
                </a:cxn>
                <a:cxn ang="0">
                  <a:pos x="50" y="3"/>
                </a:cxn>
                <a:cxn ang="0">
                  <a:pos x="47" y="5"/>
                </a:cxn>
                <a:cxn ang="0">
                  <a:pos x="45" y="8"/>
                </a:cxn>
                <a:cxn ang="0">
                  <a:pos x="43" y="11"/>
                </a:cxn>
                <a:cxn ang="0">
                  <a:pos x="42" y="15"/>
                </a:cxn>
                <a:cxn ang="0">
                  <a:pos x="42" y="18"/>
                </a:cxn>
              </a:cxnLst>
              <a:rect l="0" t="0" r="r" b="b"/>
              <a:pathLst>
                <a:path w="78" h="785">
                  <a:moveTo>
                    <a:pt x="42" y="18"/>
                  </a:moveTo>
                  <a:lnTo>
                    <a:pt x="40" y="66"/>
                  </a:lnTo>
                  <a:lnTo>
                    <a:pt x="38" y="112"/>
                  </a:lnTo>
                  <a:lnTo>
                    <a:pt x="35" y="160"/>
                  </a:lnTo>
                  <a:lnTo>
                    <a:pt x="30" y="206"/>
                  </a:lnTo>
                  <a:lnTo>
                    <a:pt x="22" y="300"/>
                  </a:lnTo>
                  <a:lnTo>
                    <a:pt x="13" y="394"/>
                  </a:lnTo>
                  <a:lnTo>
                    <a:pt x="10" y="442"/>
                  </a:lnTo>
                  <a:lnTo>
                    <a:pt x="6" y="488"/>
                  </a:lnTo>
                  <a:lnTo>
                    <a:pt x="3" y="536"/>
                  </a:lnTo>
                  <a:lnTo>
                    <a:pt x="1" y="582"/>
                  </a:lnTo>
                  <a:lnTo>
                    <a:pt x="0" y="629"/>
                  </a:lnTo>
                  <a:lnTo>
                    <a:pt x="0" y="676"/>
                  </a:lnTo>
                  <a:lnTo>
                    <a:pt x="1" y="723"/>
                  </a:lnTo>
                  <a:lnTo>
                    <a:pt x="5" y="770"/>
                  </a:lnTo>
                  <a:lnTo>
                    <a:pt x="6" y="774"/>
                  </a:lnTo>
                  <a:lnTo>
                    <a:pt x="7" y="777"/>
                  </a:lnTo>
                  <a:lnTo>
                    <a:pt x="9" y="780"/>
                  </a:lnTo>
                  <a:lnTo>
                    <a:pt x="11" y="783"/>
                  </a:lnTo>
                  <a:lnTo>
                    <a:pt x="14" y="784"/>
                  </a:lnTo>
                  <a:lnTo>
                    <a:pt x="18" y="785"/>
                  </a:lnTo>
                  <a:lnTo>
                    <a:pt x="22" y="785"/>
                  </a:lnTo>
                  <a:lnTo>
                    <a:pt x="25" y="785"/>
                  </a:lnTo>
                  <a:lnTo>
                    <a:pt x="28" y="784"/>
                  </a:lnTo>
                  <a:lnTo>
                    <a:pt x="32" y="783"/>
                  </a:lnTo>
                  <a:lnTo>
                    <a:pt x="34" y="781"/>
                  </a:lnTo>
                  <a:lnTo>
                    <a:pt x="36" y="779"/>
                  </a:lnTo>
                  <a:lnTo>
                    <a:pt x="38" y="775"/>
                  </a:lnTo>
                  <a:lnTo>
                    <a:pt x="39" y="772"/>
                  </a:lnTo>
                  <a:lnTo>
                    <a:pt x="39" y="768"/>
                  </a:lnTo>
                  <a:lnTo>
                    <a:pt x="39" y="765"/>
                  </a:lnTo>
                  <a:lnTo>
                    <a:pt x="37" y="717"/>
                  </a:lnTo>
                  <a:lnTo>
                    <a:pt x="36" y="671"/>
                  </a:lnTo>
                  <a:lnTo>
                    <a:pt x="37" y="624"/>
                  </a:lnTo>
                  <a:lnTo>
                    <a:pt x="38" y="578"/>
                  </a:lnTo>
                  <a:lnTo>
                    <a:pt x="42" y="484"/>
                  </a:lnTo>
                  <a:lnTo>
                    <a:pt x="50" y="391"/>
                  </a:lnTo>
                  <a:lnTo>
                    <a:pt x="57" y="298"/>
                  </a:lnTo>
                  <a:lnTo>
                    <a:pt x="66" y="205"/>
                  </a:lnTo>
                  <a:lnTo>
                    <a:pt x="73" y="111"/>
                  </a:lnTo>
                  <a:lnTo>
                    <a:pt x="78" y="18"/>
                  </a:lnTo>
                  <a:lnTo>
                    <a:pt x="77" y="15"/>
                  </a:lnTo>
                  <a:lnTo>
                    <a:pt x="77" y="11"/>
                  </a:lnTo>
                  <a:lnTo>
                    <a:pt x="75" y="8"/>
                  </a:lnTo>
                  <a:lnTo>
                    <a:pt x="73" y="5"/>
                  </a:lnTo>
                  <a:lnTo>
                    <a:pt x="70" y="3"/>
                  </a:lnTo>
                  <a:lnTo>
                    <a:pt x="67" y="2"/>
                  </a:lnTo>
                  <a:lnTo>
                    <a:pt x="64" y="1"/>
                  </a:lnTo>
                  <a:lnTo>
                    <a:pt x="60" y="0"/>
                  </a:lnTo>
                  <a:lnTo>
                    <a:pt x="56" y="1"/>
                  </a:lnTo>
                  <a:lnTo>
                    <a:pt x="52" y="2"/>
                  </a:lnTo>
                  <a:lnTo>
                    <a:pt x="50" y="3"/>
                  </a:lnTo>
                  <a:lnTo>
                    <a:pt x="47" y="5"/>
                  </a:lnTo>
                  <a:lnTo>
                    <a:pt x="45" y="8"/>
                  </a:lnTo>
                  <a:lnTo>
                    <a:pt x="43" y="11"/>
                  </a:lnTo>
                  <a:lnTo>
                    <a:pt x="42" y="15"/>
                  </a:lnTo>
                  <a:lnTo>
                    <a:pt x="42" y="18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322" y="1402"/>
              <a:ext cx="31" cy="490"/>
            </a:xfrm>
            <a:custGeom>
              <a:avLst/>
              <a:gdLst/>
              <a:ahLst/>
              <a:cxnLst>
                <a:cxn ang="0">
                  <a:pos x="118" y="19"/>
                </a:cxn>
                <a:cxn ang="0">
                  <a:pos x="110" y="170"/>
                </a:cxn>
                <a:cxn ang="0">
                  <a:pos x="101" y="320"/>
                </a:cxn>
                <a:cxn ang="0">
                  <a:pos x="93" y="471"/>
                </a:cxn>
                <a:cxn ang="0">
                  <a:pos x="87" y="623"/>
                </a:cxn>
                <a:cxn ang="0">
                  <a:pos x="74" y="924"/>
                </a:cxn>
                <a:cxn ang="0">
                  <a:pos x="63" y="1225"/>
                </a:cxn>
                <a:cxn ang="0">
                  <a:pos x="51" y="1527"/>
                </a:cxn>
                <a:cxn ang="0">
                  <a:pos x="38" y="1827"/>
                </a:cxn>
                <a:cxn ang="0">
                  <a:pos x="30" y="1978"/>
                </a:cxn>
                <a:cxn ang="0">
                  <a:pos x="21" y="2128"/>
                </a:cxn>
                <a:cxn ang="0">
                  <a:pos x="10" y="2280"/>
                </a:cxn>
                <a:cxn ang="0">
                  <a:pos x="0" y="2430"/>
                </a:cxn>
                <a:cxn ang="0">
                  <a:pos x="0" y="2434"/>
                </a:cxn>
                <a:cxn ang="0">
                  <a:pos x="1" y="2437"/>
                </a:cxn>
                <a:cxn ang="0">
                  <a:pos x="2" y="2441"/>
                </a:cxn>
                <a:cxn ang="0">
                  <a:pos x="4" y="2444"/>
                </a:cxn>
                <a:cxn ang="0">
                  <a:pos x="7" y="2446"/>
                </a:cxn>
                <a:cxn ang="0">
                  <a:pos x="9" y="2448"/>
                </a:cxn>
                <a:cxn ang="0">
                  <a:pos x="14" y="2449"/>
                </a:cxn>
                <a:cxn ang="0">
                  <a:pos x="17" y="2449"/>
                </a:cxn>
                <a:cxn ang="0">
                  <a:pos x="21" y="2449"/>
                </a:cxn>
                <a:cxn ang="0">
                  <a:pos x="24" y="2448"/>
                </a:cxn>
                <a:cxn ang="0">
                  <a:pos x="28" y="2446"/>
                </a:cxn>
                <a:cxn ang="0">
                  <a:pos x="30" y="2444"/>
                </a:cxn>
                <a:cxn ang="0">
                  <a:pos x="32" y="2441"/>
                </a:cxn>
                <a:cxn ang="0">
                  <a:pos x="33" y="2438"/>
                </a:cxn>
                <a:cxn ang="0">
                  <a:pos x="34" y="2435"/>
                </a:cxn>
                <a:cxn ang="0">
                  <a:pos x="35" y="2431"/>
                </a:cxn>
                <a:cxn ang="0">
                  <a:pos x="47" y="2281"/>
                </a:cxn>
                <a:cxn ang="0">
                  <a:pos x="57" y="2130"/>
                </a:cxn>
                <a:cxn ang="0">
                  <a:pos x="66" y="1979"/>
                </a:cxn>
                <a:cxn ang="0">
                  <a:pos x="74" y="1828"/>
                </a:cxn>
                <a:cxn ang="0">
                  <a:pos x="88" y="1527"/>
                </a:cxn>
                <a:cxn ang="0">
                  <a:pos x="99" y="1225"/>
                </a:cxn>
                <a:cxn ang="0">
                  <a:pos x="110" y="924"/>
                </a:cxn>
                <a:cxn ang="0">
                  <a:pos x="123" y="623"/>
                </a:cxn>
                <a:cxn ang="0">
                  <a:pos x="129" y="471"/>
                </a:cxn>
                <a:cxn ang="0">
                  <a:pos x="137" y="320"/>
                </a:cxn>
                <a:cxn ang="0">
                  <a:pos x="145" y="170"/>
                </a:cxn>
                <a:cxn ang="0">
                  <a:pos x="155" y="19"/>
                </a:cxn>
                <a:cxn ang="0">
                  <a:pos x="154" y="16"/>
                </a:cxn>
                <a:cxn ang="0">
                  <a:pos x="153" y="12"/>
                </a:cxn>
                <a:cxn ang="0">
                  <a:pos x="152" y="9"/>
                </a:cxn>
                <a:cxn ang="0">
                  <a:pos x="150" y="7"/>
                </a:cxn>
                <a:cxn ang="0">
                  <a:pos x="147" y="5"/>
                </a:cxn>
                <a:cxn ang="0">
                  <a:pos x="144" y="3"/>
                </a:cxn>
                <a:cxn ang="0">
                  <a:pos x="141" y="1"/>
                </a:cxn>
                <a:cxn ang="0">
                  <a:pos x="137" y="0"/>
                </a:cxn>
                <a:cxn ang="0">
                  <a:pos x="133" y="1"/>
                </a:cxn>
                <a:cxn ang="0">
                  <a:pos x="129" y="3"/>
                </a:cxn>
                <a:cxn ang="0">
                  <a:pos x="126" y="5"/>
                </a:cxn>
                <a:cxn ang="0">
                  <a:pos x="124" y="7"/>
                </a:cxn>
                <a:cxn ang="0">
                  <a:pos x="122" y="9"/>
                </a:cxn>
                <a:cxn ang="0">
                  <a:pos x="120" y="12"/>
                </a:cxn>
                <a:cxn ang="0">
                  <a:pos x="119" y="16"/>
                </a:cxn>
                <a:cxn ang="0">
                  <a:pos x="118" y="19"/>
                </a:cxn>
              </a:cxnLst>
              <a:rect l="0" t="0" r="r" b="b"/>
              <a:pathLst>
                <a:path w="155" h="2449">
                  <a:moveTo>
                    <a:pt x="118" y="19"/>
                  </a:moveTo>
                  <a:lnTo>
                    <a:pt x="110" y="170"/>
                  </a:lnTo>
                  <a:lnTo>
                    <a:pt x="101" y="320"/>
                  </a:lnTo>
                  <a:lnTo>
                    <a:pt x="93" y="471"/>
                  </a:lnTo>
                  <a:lnTo>
                    <a:pt x="87" y="623"/>
                  </a:lnTo>
                  <a:lnTo>
                    <a:pt x="74" y="924"/>
                  </a:lnTo>
                  <a:lnTo>
                    <a:pt x="63" y="1225"/>
                  </a:lnTo>
                  <a:lnTo>
                    <a:pt x="51" y="1527"/>
                  </a:lnTo>
                  <a:lnTo>
                    <a:pt x="38" y="1827"/>
                  </a:lnTo>
                  <a:lnTo>
                    <a:pt x="30" y="1978"/>
                  </a:lnTo>
                  <a:lnTo>
                    <a:pt x="21" y="2128"/>
                  </a:lnTo>
                  <a:lnTo>
                    <a:pt x="10" y="2280"/>
                  </a:lnTo>
                  <a:lnTo>
                    <a:pt x="0" y="2430"/>
                  </a:lnTo>
                  <a:lnTo>
                    <a:pt x="0" y="2434"/>
                  </a:lnTo>
                  <a:lnTo>
                    <a:pt x="1" y="2437"/>
                  </a:lnTo>
                  <a:lnTo>
                    <a:pt x="2" y="2441"/>
                  </a:lnTo>
                  <a:lnTo>
                    <a:pt x="4" y="2444"/>
                  </a:lnTo>
                  <a:lnTo>
                    <a:pt x="7" y="2446"/>
                  </a:lnTo>
                  <a:lnTo>
                    <a:pt x="9" y="2448"/>
                  </a:lnTo>
                  <a:lnTo>
                    <a:pt x="14" y="2449"/>
                  </a:lnTo>
                  <a:lnTo>
                    <a:pt x="17" y="2449"/>
                  </a:lnTo>
                  <a:lnTo>
                    <a:pt x="21" y="2449"/>
                  </a:lnTo>
                  <a:lnTo>
                    <a:pt x="24" y="2448"/>
                  </a:lnTo>
                  <a:lnTo>
                    <a:pt x="28" y="2446"/>
                  </a:lnTo>
                  <a:lnTo>
                    <a:pt x="30" y="2444"/>
                  </a:lnTo>
                  <a:lnTo>
                    <a:pt x="32" y="2441"/>
                  </a:lnTo>
                  <a:lnTo>
                    <a:pt x="33" y="2438"/>
                  </a:lnTo>
                  <a:lnTo>
                    <a:pt x="34" y="2435"/>
                  </a:lnTo>
                  <a:lnTo>
                    <a:pt x="35" y="2431"/>
                  </a:lnTo>
                  <a:lnTo>
                    <a:pt x="47" y="2281"/>
                  </a:lnTo>
                  <a:lnTo>
                    <a:pt x="57" y="2130"/>
                  </a:lnTo>
                  <a:lnTo>
                    <a:pt x="66" y="1979"/>
                  </a:lnTo>
                  <a:lnTo>
                    <a:pt x="74" y="1828"/>
                  </a:lnTo>
                  <a:lnTo>
                    <a:pt x="88" y="1527"/>
                  </a:lnTo>
                  <a:lnTo>
                    <a:pt x="99" y="1225"/>
                  </a:lnTo>
                  <a:lnTo>
                    <a:pt x="110" y="924"/>
                  </a:lnTo>
                  <a:lnTo>
                    <a:pt x="123" y="623"/>
                  </a:lnTo>
                  <a:lnTo>
                    <a:pt x="129" y="471"/>
                  </a:lnTo>
                  <a:lnTo>
                    <a:pt x="137" y="320"/>
                  </a:lnTo>
                  <a:lnTo>
                    <a:pt x="145" y="170"/>
                  </a:lnTo>
                  <a:lnTo>
                    <a:pt x="155" y="19"/>
                  </a:lnTo>
                  <a:lnTo>
                    <a:pt x="154" y="16"/>
                  </a:lnTo>
                  <a:lnTo>
                    <a:pt x="153" y="12"/>
                  </a:lnTo>
                  <a:lnTo>
                    <a:pt x="152" y="9"/>
                  </a:lnTo>
                  <a:lnTo>
                    <a:pt x="150" y="7"/>
                  </a:lnTo>
                  <a:lnTo>
                    <a:pt x="147" y="5"/>
                  </a:lnTo>
                  <a:lnTo>
                    <a:pt x="144" y="3"/>
                  </a:lnTo>
                  <a:lnTo>
                    <a:pt x="141" y="1"/>
                  </a:lnTo>
                  <a:lnTo>
                    <a:pt x="137" y="0"/>
                  </a:lnTo>
                  <a:lnTo>
                    <a:pt x="133" y="1"/>
                  </a:lnTo>
                  <a:lnTo>
                    <a:pt x="129" y="3"/>
                  </a:lnTo>
                  <a:lnTo>
                    <a:pt x="126" y="5"/>
                  </a:lnTo>
                  <a:lnTo>
                    <a:pt x="124" y="7"/>
                  </a:lnTo>
                  <a:lnTo>
                    <a:pt x="122" y="9"/>
                  </a:lnTo>
                  <a:lnTo>
                    <a:pt x="120" y="12"/>
                  </a:lnTo>
                  <a:lnTo>
                    <a:pt x="119" y="16"/>
                  </a:lnTo>
                  <a:lnTo>
                    <a:pt x="118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249" y="1365"/>
              <a:ext cx="32" cy="512"/>
            </a:xfrm>
            <a:custGeom>
              <a:avLst/>
              <a:gdLst/>
              <a:ahLst/>
              <a:cxnLst>
                <a:cxn ang="0">
                  <a:pos x="115" y="98"/>
                </a:cxn>
                <a:cxn ang="0">
                  <a:pos x="122" y="257"/>
                </a:cxn>
                <a:cxn ang="0">
                  <a:pos x="125" y="415"/>
                </a:cxn>
                <a:cxn ang="0">
                  <a:pos x="125" y="572"/>
                </a:cxn>
                <a:cxn ang="0">
                  <a:pos x="122" y="809"/>
                </a:cxn>
                <a:cxn ang="0">
                  <a:pos x="109" y="1124"/>
                </a:cxn>
                <a:cxn ang="0">
                  <a:pos x="89" y="1440"/>
                </a:cxn>
                <a:cxn ang="0">
                  <a:pos x="65" y="1754"/>
                </a:cxn>
                <a:cxn ang="0">
                  <a:pos x="26" y="2227"/>
                </a:cxn>
                <a:cxn ang="0">
                  <a:pos x="0" y="2545"/>
                </a:cxn>
                <a:cxn ang="0">
                  <a:pos x="3" y="2551"/>
                </a:cxn>
                <a:cxn ang="0">
                  <a:pos x="7" y="2556"/>
                </a:cxn>
                <a:cxn ang="0">
                  <a:pos x="14" y="2559"/>
                </a:cxn>
                <a:cxn ang="0">
                  <a:pos x="21" y="2559"/>
                </a:cxn>
                <a:cxn ang="0">
                  <a:pos x="28" y="2556"/>
                </a:cxn>
                <a:cxn ang="0">
                  <a:pos x="33" y="2551"/>
                </a:cxn>
                <a:cxn ang="0">
                  <a:pos x="35" y="2545"/>
                </a:cxn>
                <a:cxn ang="0">
                  <a:pos x="62" y="2226"/>
                </a:cxn>
                <a:cxn ang="0">
                  <a:pos x="102" y="1754"/>
                </a:cxn>
                <a:cxn ang="0">
                  <a:pos x="126" y="1439"/>
                </a:cxn>
                <a:cxn ang="0">
                  <a:pos x="144" y="1123"/>
                </a:cxn>
                <a:cxn ang="0">
                  <a:pos x="157" y="808"/>
                </a:cxn>
                <a:cxn ang="0">
                  <a:pos x="160" y="570"/>
                </a:cxn>
                <a:cxn ang="0">
                  <a:pos x="160" y="412"/>
                </a:cxn>
                <a:cxn ang="0">
                  <a:pos x="157" y="254"/>
                </a:cxn>
                <a:cxn ang="0">
                  <a:pos x="151" y="96"/>
                </a:cxn>
                <a:cxn ang="0">
                  <a:pos x="145" y="13"/>
                </a:cxn>
                <a:cxn ang="0">
                  <a:pos x="142" y="7"/>
                </a:cxn>
                <a:cxn ang="0">
                  <a:pos x="137" y="3"/>
                </a:cxn>
                <a:cxn ang="0">
                  <a:pos x="130" y="1"/>
                </a:cxn>
                <a:cxn ang="0">
                  <a:pos x="123" y="1"/>
                </a:cxn>
                <a:cxn ang="0">
                  <a:pos x="116" y="3"/>
                </a:cxn>
                <a:cxn ang="0">
                  <a:pos x="112" y="8"/>
                </a:cxn>
                <a:cxn ang="0">
                  <a:pos x="110" y="16"/>
                </a:cxn>
              </a:cxnLst>
              <a:rect l="0" t="0" r="r" b="b"/>
              <a:pathLst>
                <a:path w="160" h="2559">
                  <a:moveTo>
                    <a:pt x="111" y="19"/>
                  </a:moveTo>
                  <a:lnTo>
                    <a:pt x="115" y="98"/>
                  </a:lnTo>
                  <a:lnTo>
                    <a:pt x="118" y="178"/>
                  </a:lnTo>
                  <a:lnTo>
                    <a:pt x="122" y="257"/>
                  </a:lnTo>
                  <a:lnTo>
                    <a:pt x="124" y="336"/>
                  </a:lnTo>
                  <a:lnTo>
                    <a:pt x="125" y="415"/>
                  </a:lnTo>
                  <a:lnTo>
                    <a:pt x="125" y="493"/>
                  </a:lnTo>
                  <a:lnTo>
                    <a:pt x="125" y="572"/>
                  </a:lnTo>
                  <a:lnTo>
                    <a:pt x="125" y="651"/>
                  </a:lnTo>
                  <a:lnTo>
                    <a:pt x="122" y="809"/>
                  </a:lnTo>
                  <a:lnTo>
                    <a:pt x="116" y="967"/>
                  </a:lnTo>
                  <a:lnTo>
                    <a:pt x="109" y="1124"/>
                  </a:lnTo>
                  <a:lnTo>
                    <a:pt x="99" y="1282"/>
                  </a:lnTo>
                  <a:lnTo>
                    <a:pt x="89" y="1440"/>
                  </a:lnTo>
                  <a:lnTo>
                    <a:pt x="77" y="1597"/>
                  </a:lnTo>
                  <a:lnTo>
                    <a:pt x="65" y="1754"/>
                  </a:lnTo>
                  <a:lnTo>
                    <a:pt x="53" y="1912"/>
                  </a:lnTo>
                  <a:lnTo>
                    <a:pt x="26" y="2227"/>
                  </a:lnTo>
                  <a:lnTo>
                    <a:pt x="0" y="2542"/>
                  </a:lnTo>
                  <a:lnTo>
                    <a:pt x="0" y="2545"/>
                  </a:lnTo>
                  <a:lnTo>
                    <a:pt x="1" y="2548"/>
                  </a:lnTo>
                  <a:lnTo>
                    <a:pt x="3" y="2551"/>
                  </a:lnTo>
                  <a:lnTo>
                    <a:pt x="5" y="2554"/>
                  </a:lnTo>
                  <a:lnTo>
                    <a:pt x="7" y="2556"/>
                  </a:lnTo>
                  <a:lnTo>
                    <a:pt x="10" y="2558"/>
                  </a:lnTo>
                  <a:lnTo>
                    <a:pt x="14" y="2559"/>
                  </a:lnTo>
                  <a:lnTo>
                    <a:pt x="18" y="2559"/>
                  </a:lnTo>
                  <a:lnTo>
                    <a:pt x="21" y="2559"/>
                  </a:lnTo>
                  <a:lnTo>
                    <a:pt x="24" y="2558"/>
                  </a:lnTo>
                  <a:lnTo>
                    <a:pt x="28" y="2556"/>
                  </a:lnTo>
                  <a:lnTo>
                    <a:pt x="31" y="2554"/>
                  </a:lnTo>
                  <a:lnTo>
                    <a:pt x="33" y="2551"/>
                  </a:lnTo>
                  <a:lnTo>
                    <a:pt x="34" y="2548"/>
                  </a:lnTo>
                  <a:lnTo>
                    <a:pt x="35" y="2545"/>
                  </a:lnTo>
                  <a:lnTo>
                    <a:pt x="35" y="2542"/>
                  </a:lnTo>
                  <a:lnTo>
                    <a:pt x="62" y="2226"/>
                  </a:lnTo>
                  <a:lnTo>
                    <a:pt x="89" y="1912"/>
                  </a:lnTo>
                  <a:lnTo>
                    <a:pt x="102" y="1754"/>
                  </a:lnTo>
                  <a:lnTo>
                    <a:pt x="114" y="1596"/>
                  </a:lnTo>
                  <a:lnTo>
                    <a:pt x="126" y="1439"/>
                  </a:lnTo>
                  <a:lnTo>
                    <a:pt x="136" y="1281"/>
                  </a:lnTo>
                  <a:lnTo>
                    <a:pt x="144" y="1123"/>
                  </a:lnTo>
                  <a:lnTo>
                    <a:pt x="152" y="966"/>
                  </a:lnTo>
                  <a:lnTo>
                    <a:pt x="157" y="808"/>
                  </a:lnTo>
                  <a:lnTo>
                    <a:pt x="160" y="649"/>
                  </a:lnTo>
                  <a:lnTo>
                    <a:pt x="160" y="570"/>
                  </a:lnTo>
                  <a:lnTo>
                    <a:pt x="160" y="491"/>
                  </a:lnTo>
                  <a:lnTo>
                    <a:pt x="160" y="412"/>
                  </a:lnTo>
                  <a:lnTo>
                    <a:pt x="159" y="334"/>
                  </a:lnTo>
                  <a:lnTo>
                    <a:pt x="157" y="254"/>
                  </a:lnTo>
                  <a:lnTo>
                    <a:pt x="154" y="175"/>
                  </a:lnTo>
                  <a:lnTo>
                    <a:pt x="151" y="96"/>
                  </a:lnTo>
                  <a:lnTo>
                    <a:pt x="146" y="16"/>
                  </a:lnTo>
                  <a:lnTo>
                    <a:pt x="145" y="13"/>
                  </a:lnTo>
                  <a:lnTo>
                    <a:pt x="144" y="11"/>
                  </a:lnTo>
                  <a:lnTo>
                    <a:pt x="142" y="7"/>
                  </a:lnTo>
                  <a:lnTo>
                    <a:pt x="140" y="5"/>
                  </a:lnTo>
                  <a:lnTo>
                    <a:pt x="137" y="3"/>
                  </a:lnTo>
                  <a:lnTo>
                    <a:pt x="135" y="1"/>
                  </a:lnTo>
                  <a:lnTo>
                    <a:pt x="130" y="1"/>
                  </a:lnTo>
                  <a:lnTo>
                    <a:pt x="127" y="0"/>
                  </a:lnTo>
                  <a:lnTo>
                    <a:pt x="123" y="1"/>
                  </a:lnTo>
                  <a:lnTo>
                    <a:pt x="119" y="2"/>
                  </a:lnTo>
                  <a:lnTo>
                    <a:pt x="116" y="3"/>
                  </a:lnTo>
                  <a:lnTo>
                    <a:pt x="114" y="6"/>
                  </a:lnTo>
                  <a:lnTo>
                    <a:pt x="112" y="8"/>
                  </a:lnTo>
                  <a:lnTo>
                    <a:pt x="111" y="12"/>
                  </a:lnTo>
                  <a:lnTo>
                    <a:pt x="110" y="16"/>
                  </a:lnTo>
                  <a:lnTo>
                    <a:pt x="111" y="19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158" y="1380"/>
              <a:ext cx="46" cy="476"/>
            </a:xfrm>
            <a:custGeom>
              <a:avLst/>
              <a:gdLst/>
              <a:ahLst/>
              <a:cxnLst>
                <a:cxn ang="0">
                  <a:pos x="197" y="10"/>
                </a:cxn>
                <a:cxn ang="0">
                  <a:pos x="178" y="156"/>
                </a:cxn>
                <a:cxn ang="0">
                  <a:pos x="163" y="303"/>
                </a:cxn>
                <a:cxn ang="0">
                  <a:pos x="148" y="450"/>
                </a:cxn>
                <a:cxn ang="0">
                  <a:pos x="134" y="596"/>
                </a:cxn>
                <a:cxn ang="0">
                  <a:pos x="121" y="743"/>
                </a:cxn>
                <a:cxn ang="0">
                  <a:pos x="109" y="889"/>
                </a:cxn>
                <a:cxn ang="0">
                  <a:pos x="98" y="1036"/>
                </a:cxn>
                <a:cxn ang="0">
                  <a:pos x="87" y="1183"/>
                </a:cxn>
                <a:cxn ang="0">
                  <a:pos x="66" y="1477"/>
                </a:cxn>
                <a:cxn ang="0">
                  <a:pos x="46" y="1771"/>
                </a:cxn>
                <a:cxn ang="0">
                  <a:pos x="24" y="2066"/>
                </a:cxn>
                <a:cxn ang="0">
                  <a:pos x="0" y="2360"/>
                </a:cxn>
                <a:cxn ang="0">
                  <a:pos x="0" y="2363"/>
                </a:cxn>
                <a:cxn ang="0">
                  <a:pos x="1" y="2366"/>
                </a:cxn>
                <a:cxn ang="0">
                  <a:pos x="3" y="2369"/>
                </a:cxn>
                <a:cxn ang="0">
                  <a:pos x="5" y="2372"/>
                </a:cxn>
                <a:cxn ang="0">
                  <a:pos x="7" y="2375"/>
                </a:cxn>
                <a:cxn ang="0">
                  <a:pos x="10" y="2376"/>
                </a:cxn>
                <a:cxn ang="0">
                  <a:pos x="13" y="2378"/>
                </a:cxn>
                <a:cxn ang="0">
                  <a:pos x="17" y="2378"/>
                </a:cxn>
                <a:cxn ang="0">
                  <a:pos x="21" y="2378"/>
                </a:cxn>
                <a:cxn ang="0">
                  <a:pos x="24" y="2377"/>
                </a:cxn>
                <a:cxn ang="0">
                  <a:pos x="27" y="2376"/>
                </a:cxn>
                <a:cxn ang="0">
                  <a:pos x="31" y="2374"/>
                </a:cxn>
                <a:cxn ang="0">
                  <a:pos x="33" y="2372"/>
                </a:cxn>
                <a:cxn ang="0">
                  <a:pos x="34" y="2368"/>
                </a:cxn>
                <a:cxn ang="0">
                  <a:pos x="35" y="2365"/>
                </a:cxn>
                <a:cxn ang="0">
                  <a:pos x="36" y="2362"/>
                </a:cxn>
                <a:cxn ang="0">
                  <a:pos x="60" y="2070"/>
                </a:cxn>
                <a:cxn ang="0">
                  <a:pos x="81" y="1777"/>
                </a:cxn>
                <a:cxn ang="0">
                  <a:pos x="102" y="1486"/>
                </a:cxn>
                <a:cxn ang="0">
                  <a:pos x="123" y="1194"/>
                </a:cxn>
                <a:cxn ang="0">
                  <a:pos x="145" y="901"/>
                </a:cxn>
                <a:cxn ang="0">
                  <a:pos x="170" y="610"/>
                </a:cxn>
                <a:cxn ang="0">
                  <a:pos x="183" y="464"/>
                </a:cxn>
                <a:cxn ang="0">
                  <a:pos x="197" y="318"/>
                </a:cxn>
                <a:cxn ang="0">
                  <a:pos x="212" y="172"/>
                </a:cxn>
                <a:cxn ang="0">
                  <a:pos x="228" y="27"/>
                </a:cxn>
                <a:cxn ang="0">
                  <a:pos x="229" y="23"/>
                </a:cxn>
                <a:cxn ang="0">
                  <a:pos x="230" y="20"/>
                </a:cxn>
                <a:cxn ang="0">
                  <a:pos x="230" y="17"/>
                </a:cxn>
                <a:cxn ang="0">
                  <a:pos x="229" y="13"/>
                </a:cxn>
                <a:cxn ang="0">
                  <a:pos x="228" y="10"/>
                </a:cxn>
                <a:cxn ang="0">
                  <a:pos x="226" y="7"/>
                </a:cxn>
                <a:cxn ang="0">
                  <a:pos x="224" y="5"/>
                </a:cxn>
                <a:cxn ang="0">
                  <a:pos x="221" y="3"/>
                </a:cxn>
                <a:cxn ang="0">
                  <a:pos x="217" y="0"/>
                </a:cxn>
                <a:cxn ang="0">
                  <a:pos x="214" y="0"/>
                </a:cxn>
                <a:cxn ang="0">
                  <a:pos x="211" y="0"/>
                </a:cxn>
                <a:cxn ang="0">
                  <a:pos x="208" y="2"/>
                </a:cxn>
                <a:cxn ang="0">
                  <a:pos x="204" y="3"/>
                </a:cxn>
                <a:cxn ang="0">
                  <a:pos x="201" y="5"/>
                </a:cxn>
                <a:cxn ang="0">
                  <a:pos x="199" y="7"/>
                </a:cxn>
                <a:cxn ang="0">
                  <a:pos x="197" y="10"/>
                </a:cxn>
              </a:cxnLst>
              <a:rect l="0" t="0" r="r" b="b"/>
              <a:pathLst>
                <a:path w="230" h="2378">
                  <a:moveTo>
                    <a:pt x="197" y="10"/>
                  </a:moveTo>
                  <a:lnTo>
                    <a:pt x="178" y="156"/>
                  </a:lnTo>
                  <a:lnTo>
                    <a:pt x="163" y="303"/>
                  </a:lnTo>
                  <a:lnTo>
                    <a:pt x="148" y="450"/>
                  </a:lnTo>
                  <a:lnTo>
                    <a:pt x="134" y="596"/>
                  </a:lnTo>
                  <a:lnTo>
                    <a:pt x="121" y="743"/>
                  </a:lnTo>
                  <a:lnTo>
                    <a:pt x="109" y="889"/>
                  </a:lnTo>
                  <a:lnTo>
                    <a:pt x="98" y="1036"/>
                  </a:lnTo>
                  <a:lnTo>
                    <a:pt x="87" y="1183"/>
                  </a:lnTo>
                  <a:lnTo>
                    <a:pt x="66" y="1477"/>
                  </a:lnTo>
                  <a:lnTo>
                    <a:pt x="46" y="1771"/>
                  </a:lnTo>
                  <a:lnTo>
                    <a:pt x="24" y="2066"/>
                  </a:lnTo>
                  <a:lnTo>
                    <a:pt x="0" y="2360"/>
                  </a:lnTo>
                  <a:lnTo>
                    <a:pt x="0" y="2363"/>
                  </a:lnTo>
                  <a:lnTo>
                    <a:pt x="1" y="2366"/>
                  </a:lnTo>
                  <a:lnTo>
                    <a:pt x="3" y="2369"/>
                  </a:lnTo>
                  <a:lnTo>
                    <a:pt x="5" y="2372"/>
                  </a:lnTo>
                  <a:lnTo>
                    <a:pt x="7" y="2375"/>
                  </a:lnTo>
                  <a:lnTo>
                    <a:pt x="10" y="2376"/>
                  </a:lnTo>
                  <a:lnTo>
                    <a:pt x="13" y="2378"/>
                  </a:lnTo>
                  <a:lnTo>
                    <a:pt x="17" y="2378"/>
                  </a:lnTo>
                  <a:lnTo>
                    <a:pt x="21" y="2378"/>
                  </a:lnTo>
                  <a:lnTo>
                    <a:pt x="24" y="2377"/>
                  </a:lnTo>
                  <a:lnTo>
                    <a:pt x="27" y="2376"/>
                  </a:lnTo>
                  <a:lnTo>
                    <a:pt x="31" y="2374"/>
                  </a:lnTo>
                  <a:lnTo>
                    <a:pt x="33" y="2372"/>
                  </a:lnTo>
                  <a:lnTo>
                    <a:pt x="34" y="2368"/>
                  </a:lnTo>
                  <a:lnTo>
                    <a:pt x="35" y="2365"/>
                  </a:lnTo>
                  <a:lnTo>
                    <a:pt x="36" y="2362"/>
                  </a:lnTo>
                  <a:lnTo>
                    <a:pt x="60" y="2070"/>
                  </a:lnTo>
                  <a:lnTo>
                    <a:pt x="81" y="1777"/>
                  </a:lnTo>
                  <a:lnTo>
                    <a:pt x="102" y="1486"/>
                  </a:lnTo>
                  <a:lnTo>
                    <a:pt x="123" y="1194"/>
                  </a:lnTo>
                  <a:lnTo>
                    <a:pt x="145" y="901"/>
                  </a:lnTo>
                  <a:lnTo>
                    <a:pt x="170" y="610"/>
                  </a:lnTo>
                  <a:lnTo>
                    <a:pt x="183" y="464"/>
                  </a:lnTo>
                  <a:lnTo>
                    <a:pt x="197" y="318"/>
                  </a:lnTo>
                  <a:lnTo>
                    <a:pt x="212" y="172"/>
                  </a:lnTo>
                  <a:lnTo>
                    <a:pt x="228" y="27"/>
                  </a:lnTo>
                  <a:lnTo>
                    <a:pt x="229" y="23"/>
                  </a:lnTo>
                  <a:lnTo>
                    <a:pt x="230" y="20"/>
                  </a:lnTo>
                  <a:lnTo>
                    <a:pt x="230" y="17"/>
                  </a:lnTo>
                  <a:lnTo>
                    <a:pt x="229" y="13"/>
                  </a:lnTo>
                  <a:lnTo>
                    <a:pt x="228" y="10"/>
                  </a:lnTo>
                  <a:lnTo>
                    <a:pt x="226" y="7"/>
                  </a:lnTo>
                  <a:lnTo>
                    <a:pt x="224" y="5"/>
                  </a:lnTo>
                  <a:lnTo>
                    <a:pt x="221" y="3"/>
                  </a:lnTo>
                  <a:lnTo>
                    <a:pt x="217" y="0"/>
                  </a:lnTo>
                  <a:lnTo>
                    <a:pt x="214" y="0"/>
                  </a:lnTo>
                  <a:lnTo>
                    <a:pt x="211" y="0"/>
                  </a:lnTo>
                  <a:lnTo>
                    <a:pt x="208" y="2"/>
                  </a:lnTo>
                  <a:lnTo>
                    <a:pt x="204" y="3"/>
                  </a:lnTo>
                  <a:lnTo>
                    <a:pt x="201" y="5"/>
                  </a:lnTo>
                  <a:lnTo>
                    <a:pt x="199" y="7"/>
                  </a:lnTo>
                  <a:lnTo>
                    <a:pt x="197" y="10"/>
                  </a:lnTo>
                  <a:close/>
                </a:path>
              </a:pathLst>
            </a:custGeom>
            <a:solidFill>
              <a:srgbClr val="A3A58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9" name="Rectangle 55"/>
            <p:cNvSpPr>
              <a:spLocks noChangeArrowheads="1"/>
            </p:cNvSpPr>
            <p:nvPr/>
          </p:nvSpPr>
          <p:spPr bwMode="auto">
            <a:xfrm>
              <a:off x="1818" y="2984"/>
              <a:ext cx="2112" cy="54"/>
            </a:xfrm>
            <a:prstGeom prst="rect">
              <a:avLst/>
            </a:prstGeom>
            <a:solidFill>
              <a:srgbClr val="EED7BE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3096" y="1371"/>
              <a:ext cx="238" cy="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84" y="0"/>
                </a:cxn>
                <a:cxn ang="0">
                  <a:pos x="1187" y="1665"/>
                </a:cxn>
                <a:cxn ang="0">
                  <a:pos x="0" y="1665"/>
                </a:cxn>
                <a:cxn ang="0">
                  <a:pos x="0" y="0"/>
                </a:cxn>
              </a:cxnLst>
              <a:rect l="0" t="0" r="r" b="b"/>
              <a:pathLst>
                <a:path w="1187" h="1665">
                  <a:moveTo>
                    <a:pt x="0" y="0"/>
                  </a:moveTo>
                  <a:lnTo>
                    <a:pt x="1084" y="0"/>
                  </a:lnTo>
                  <a:lnTo>
                    <a:pt x="1187" y="1665"/>
                  </a:lnTo>
                  <a:lnTo>
                    <a:pt x="0" y="16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413" y="1371"/>
              <a:ext cx="237" cy="333"/>
            </a:xfrm>
            <a:custGeom>
              <a:avLst/>
              <a:gdLst/>
              <a:ahLst/>
              <a:cxnLst>
                <a:cxn ang="0">
                  <a:pos x="1186" y="0"/>
                </a:cxn>
                <a:cxn ang="0">
                  <a:pos x="102" y="0"/>
                </a:cxn>
                <a:cxn ang="0">
                  <a:pos x="0" y="1665"/>
                </a:cxn>
                <a:cxn ang="0">
                  <a:pos x="1186" y="1665"/>
                </a:cxn>
                <a:cxn ang="0">
                  <a:pos x="1186" y="0"/>
                </a:cxn>
              </a:cxnLst>
              <a:rect l="0" t="0" r="r" b="b"/>
              <a:pathLst>
                <a:path w="1186" h="1665">
                  <a:moveTo>
                    <a:pt x="1186" y="0"/>
                  </a:moveTo>
                  <a:lnTo>
                    <a:pt x="102" y="0"/>
                  </a:lnTo>
                  <a:lnTo>
                    <a:pt x="0" y="1665"/>
                  </a:lnTo>
                  <a:lnTo>
                    <a:pt x="1186" y="1665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3135" y="2256"/>
              <a:ext cx="237" cy="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83" y="0"/>
                </a:cxn>
                <a:cxn ang="0">
                  <a:pos x="1185" y="1665"/>
                </a:cxn>
                <a:cxn ang="0">
                  <a:pos x="0" y="1665"/>
                </a:cxn>
                <a:cxn ang="0">
                  <a:pos x="0" y="0"/>
                </a:cxn>
              </a:cxnLst>
              <a:rect l="0" t="0" r="r" b="b"/>
              <a:pathLst>
                <a:path w="1185" h="1665">
                  <a:moveTo>
                    <a:pt x="0" y="0"/>
                  </a:moveTo>
                  <a:lnTo>
                    <a:pt x="1083" y="0"/>
                  </a:lnTo>
                  <a:lnTo>
                    <a:pt x="1185" y="1665"/>
                  </a:lnTo>
                  <a:lnTo>
                    <a:pt x="0" y="16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3910" y="3446"/>
              <a:ext cx="354" cy="142"/>
            </a:xfrm>
            <a:custGeom>
              <a:avLst/>
              <a:gdLst/>
              <a:ahLst/>
              <a:cxnLst>
                <a:cxn ang="0">
                  <a:pos x="898" y="324"/>
                </a:cxn>
                <a:cxn ang="0">
                  <a:pos x="859" y="317"/>
                </a:cxn>
                <a:cxn ang="0">
                  <a:pos x="828" y="305"/>
                </a:cxn>
                <a:cxn ang="0">
                  <a:pos x="803" y="289"/>
                </a:cxn>
                <a:cxn ang="0">
                  <a:pos x="785" y="270"/>
                </a:cxn>
                <a:cxn ang="0">
                  <a:pos x="767" y="238"/>
                </a:cxn>
                <a:cxn ang="0">
                  <a:pos x="748" y="185"/>
                </a:cxn>
                <a:cxn ang="0">
                  <a:pos x="723" y="100"/>
                </a:cxn>
                <a:cxn ang="0">
                  <a:pos x="707" y="75"/>
                </a:cxn>
                <a:cxn ang="0">
                  <a:pos x="665" y="33"/>
                </a:cxn>
                <a:cxn ang="0">
                  <a:pos x="615" y="0"/>
                </a:cxn>
                <a:cxn ang="0">
                  <a:pos x="387" y="138"/>
                </a:cxn>
                <a:cxn ang="0">
                  <a:pos x="211" y="256"/>
                </a:cxn>
                <a:cxn ang="0">
                  <a:pos x="131" y="318"/>
                </a:cxn>
                <a:cxn ang="0">
                  <a:pos x="65" y="381"/>
                </a:cxn>
                <a:cxn ang="0">
                  <a:pos x="20" y="441"/>
                </a:cxn>
                <a:cxn ang="0">
                  <a:pos x="0" y="499"/>
                </a:cxn>
                <a:cxn ang="0">
                  <a:pos x="14" y="551"/>
                </a:cxn>
                <a:cxn ang="0">
                  <a:pos x="65" y="597"/>
                </a:cxn>
                <a:cxn ang="0">
                  <a:pos x="134" y="635"/>
                </a:cxn>
                <a:cxn ang="0">
                  <a:pos x="216" y="664"/>
                </a:cxn>
                <a:cxn ang="0">
                  <a:pos x="308" y="686"/>
                </a:cxn>
                <a:cxn ang="0">
                  <a:pos x="408" y="699"/>
                </a:cxn>
                <a:cxn ang="0">
                  <a:pos x="512" y="706"/>
                </a:cxn>
                <a:cxn ang="0">
                  <a:pos x="617" y="708"/>
                </a:cxn>
                <a:cxn ang="0">
                  <a:pos x="820" y="700"/>
                </a:cxn>
                <a:cxn ang="0">
                  <a:pos x="992" y="680"/>
                </a:cxn>
                <a:cxn ang="0">
                  <a:pos x="1150" y="663"/>
                </a:cxn>
                <a:cxn ang="0">
                  <a:pos x="1411" y="642"/>
                </a:cxn>
                <a:cxn ang="0">
                  <a:pos x="1545" y="624"/>
                </a:cxn>
                <a:cxn ang="0">
                  <a:pos x="1614" y="607"/>
                </a:cxn>
                <a:cxn ang="0">
                  <a:pos x="1653" y="588"/>
                </a:cxn>
                <a:cxn ang="0">
                  <a:pos x="1678" y="566"/>
                </a:cxn>
                <a:cxn ang="0">
                  <a:pos x="1730" y="486"/>
                </a:cxn>
                <a:cxn ang="0">
                  <a:pos x="1751" y="436"/>
                </a:cxn>
                <a:cxn ang="0">
                  <a:pos x="1765" y="378"/>
                </a:cxn>
                <a:cxn ang="0">
                  <a:pos x="1770" y="305"/>
                </a:cxn>
                <a:cxn ang="0">
                  <a:pos x="1763" y="209"/>
                </a:cxn>
                <a:cxn ang="0">
                  <a:pos x="1747" y="123"/>
                </a:cxn>
                <a:cxn ang="0">
                  <a:pos x="1730" y="63"/>
                </a:cxn>
                <a:cxn ang="0">
                  <a:pos x="1669" y="87"/>
                </a:cxn>
                <a:cxn ang="0">
                  <a:pos x="1573" y="153"/>
                </a:cxn>
                <a:cxn ang="0">
                  <a:pos x="1475" y="210"/>
                </a:cxn>
                <a:cxn ang="0">
                  <a:pos x="1383" y="249"/>
                </a:cxn>
                <a:cxn ang="0">
                  <a:pos x="1283" y="279"/>
                </a:cxn>
                <a:cxn ang="0">
                  <a:pos x="1176" y="303"/>
                </a:cxn>
                <a:cxn ang="0">
                  <a:pos x="1068" y="317"/>
                </a:cxn>
                <a:cxn ang="0">
                  <a:pos x="963" y="324"/>
                </a:cxn>
              </a:cxnLst>
              <a:rect l="0" t="0" r="r" b="b"/>
              <a:pathLst>
                <a:path w="1770" h="708">
                  <a:moveTo>
                    <a:pt x="930" y="325"/>
                  </a:moveTo>
                  <a:lnTo>
                    <a:pt x="914" y="324"/>
                  </a:lnTo>
                  <a:lnTo>
                    <a:pt x="898" y="324"/>
                  </a:lnTo>
                  <a:lnTo>
                    <a:pt x="884" y="322"/>
                  </a:lnTo>
                  <a:lnTo>
                    <a:pt x="871" y="319"/>
                  </a:lnTo>
                  <a:lnTo>
                    <a:pt x="859" y="317"/>
                  </a:lnTo>
                  <a:lnTo>
                    <a:pt x="848" y="313"/>
                  </a:lnTo>
                  <a:lnTo>
                    <a:pt x="837" y="310"/>
                  </a:lnTo>
                  <a:lnTo>
                    <a:pt x="828" y="305"/>
                  </a:lnTo>
                  <a:lnTo>
                    <a:pt x="819" y="300"/>
                  </a:lnTo>
                  <a:lnTo>
                    <a:pt x="811" y="295"/>
                  </a:lnTo>
                  <a:lnTo>
                    <a:pt x="803" y="289"/>
                  </a:lnTo>
                  <a:lnTo>
                    <a:pt x="797" y="283"/>
                  </a:lnTo>
                  <a:lnTo>
                    <a:pt x="791" y="276"/>
                  </a:lnTo>
                  <a:lnTo>
                    <a:pt x="785" y="270"/>
                  </a:lnTo>
                  <a:lnTo>
                    <a:pt x="780" y="262"/>
                  </a:lnTo>
                  <a:lnTo>
                    <a:pt x="775" y="255"/>
                  </a:lnTo>
                  <a:lnTo>
                    <a:pt x="767" y="238"/>
                  </a:lnTo>
                  <a:lnTo>
                    <a:pt x="760" y="221"/>
                  </a:lnTo>
                  <a:lnTo>
                    <a:pt x="754" y="204"/>
                  </a:lnTo>
                  <a:lnTo>
                    <a:pt x="748" y="185"/>
                  </a:lnTo>
                  <a:lnTo>
                    <a:pt x="739" y="147"/>
                  </a:lnTo>
                  <a:lnTo>
                    <a:pt x="726" y="109"/>
                  </a:lnTo>
                  <a:lnTo>
                    <a:pt x="723" y="100"/>
                  </a:lnTo>
                  <a:lnTo>
                    <a:pt x="718" y="91"/>
                  </a:lnTo>
                  <a:lnTo>
                    <a:pt x="713" y="83"/>
                  </a:lnTo>
                  <a:lnTo>
                    <a:pt x="707" y="75"/>
                  </a:lnTo>
                  <a:lnTo>
                    <a:pt x="696" y="60"/>
                  </a:lnTo>
                  <a:lnTo>
                    <a:pt x="680" y="46"/>
                  </a:lnTo>
                  <a:lnTo>
                    <a:pt x="665" y="33"/>
                  </a:lnTo>
                  <a:lnTo>
                    <a:pt x="649" y="21"/>
                  </a:lnTo>
                  <a:lnTo>
                    <a:pt x="632" y="10"/>
                  </a:lnTo>
                  <a:lnTo>
                    <a:pt x="615" y="0"/>
                  </a:lnTo>
                  <a:lnTo>
                    <a:pt x="544" y="44"/>
                  </a:lnTo>
                  <a:lnTo>
                    <a:pt x="444" y="103"/>
                  </a:lnTo>
                  <a:lnTo>
                    <a:pt x="387" y="138"/>
                  </a:lnTo>
                  <a:lnTo>
                    <a:pt x="327" y="176"/>
                  </a:lnTo>
                  <a:lnTo>
                    <a:pt x="268" y="215"/>
                  </a:lnTo>
                  <a:lnTo>
                    <a:pt x="211" y="256"/>
                  </a:lnTo>
                  <a:lnTo>
                    <a:pt x="183" y="276"/>
                  </a:lnTo>
                  <a:lnTo>
                    <a:pt x="156" y="297"/>
                  </a:lnTo>
                  <a:lnTo>
                    <a:pt x="131" y="318"/>
                  </a:lnTo>
                  <a:lnTo>
                    <a:pt x="107" y="339"/>
                  </a:lnTo>
                  <a:lnTo>
                    <a:pt x="85" y="359"/>
                  </a:lnTo>
                  <a:lnTo>
                    <a:pt x="65" y="381"/>
                  </a:lnTo>
                  <a:lnTo>
                    <a:pt x="47" y="402"/>
                  </a:lnTo>
                  <a:lnTo>
                    <a:pt x="32" y="421"/>
                  </a:lnTo>
                  <a:lnTo>
                    <a:pt x="20" y="441"/>
                  </a:lnTo>
                  <a:lnTo>
                    <a:pt x="10" y="461"/>
                  </a:lnTo>
                  <a:lnTo>
                    <a:pt x="4" y="480"/>
                  </a:lnTo>
                  <a:lnTo>
                    <a:pt x="0" y="499"/>
                  </a:lnTo>
                  <a:lnTo>
                    <a:pt x="2" y="516"/>
                  </a:lnTo>
                  <a:lnTo>
                    <a:pt x="6" y="533"/>
                  </a:lnTo>
                  <a:lnTo>
                    <a:pt x="14" y="551"/>
                  </a:lnTo>
                  <a:lnTo>
                    <a:pt x="28" y="566"/>
                  </a:lnTo>
                  <a:lnTo>
                    <a:pt x="46" y="582"/>
                  </a:lnTo>
                  <a:lnTo>
                    <a:pt x="65" y="597"/>
                  </a:lnTo>
                  <a:lnTo>
                    <a:pt x="87" y="611"/>
                  </a:lnTo>
                  <a:lnTo>
                    <a:pt x="109" y="623"/>
                  </a:lnTo>
                  <a:lnTo>
                    <a:pt x="134" y="635"/>
                  </a:lnTo>
                  <a:lnTo>
                    <a:pt x="160" y="646"/>
                  </a:lnTo>
                  <a:lnTo>
                    <a:pt x="187" y="655"/>
                  </a:lnTo>
                  <a:lnTo>
                    <a:pt x="216" y="664"/>
                  </a:lnTo>
                  <a:lnTo>
                    <a:pt x="245" y="672"/>
                  </a:lnTo>
                  <a:lnTo>
                    <a:pt x="277" y="679"/>
                  </a:lnTo>
                  <a:lnTo>
                    <a:pt x="308" y="686"/>
                  </a:lnTo>
                  <a:lnTo>
                    <a:pt x="342" y="690"/>
                  </a:lnTo>
                  <a:lnTo>
                    <a:pt x="374" y="695"/>
                  </a:lnTo>
                  <a:lnTo>
                    <a:pt x="408" y="699"/>
                  </a:lnTo>
                  <a:lnTo>
                    <a:pt x="442" y="702"/>
                  </a:lnTo>
                  <a:lnTo>
                    <a:pt x="478" y="704"/>
                  </a:lnTo>
                  <a:lnTo>
                    <a:pt x="512" y="706"/>
                  </a:lnTo>
                  <a:lnTo>
                    <a:pt x="547" y="707"/>
                  </a:lnTo>
                  <a:lnTo>
                    <a:pt x="582" y="707"/>
                  </a:lnTo>
                  <a:lnTo>
                    <a:pt x="617" y="708"/>
                  </a:lnTo>
                  <a:lnTo>
                    <a:pt x="687" y="706"/>
                  </a:lnTo>
                  <a:lnTo>
                    <a:pt x="755" y="704"/>
                  </a:lnTo>
                  <a:lnTo>
                    <a:pt x="820" y="700"/>
                  </a:lnTo>
                  <a:lnTo>
                    <a:pt x="882" y="693"/>
                  </a:lnTo>
                  <a:lnTo>
                    <a:pt x="939" y="688"/>
                  </a:lnTo>
                  <a:lnTo>
                    <a:pt x="992" y="680"/>
                  </a:lnTo>
                  <a:lnTo>
                    <a:pt x="1043" y="674"/>
                  </a:lnTo>
                  <a:lnTo>
                    <a:pt x="1096" y="668"/>
                  </a:lnTo>
                  <a:lnTo>
                    <a:pt x="1150" y="663"/>
                  </a:lnTo>
                  <a:lnTo>
                    <a:pt x="1203" y="659"/>
                  </a:lnTo>
                  <a:lnTo>
                    <a:pt x="1310" y="651"/>
                  </a:lnTo>
                  <a:lnTo>
                    <a:pt x="1411" y="642"/>
                  </a:lnTo>
                  <a:lnTo>
                    <a:pt x="1459" y="637"/>
                  </a:lnTo>
                  <a:lnTo>
                    <a:pt x="1504" y="632"/>
                  </a:lnTo>
                  <a:lnTo>
                    <a:pt x="1545" y="624"/>
                  </a:lnTo>
                  <a:lnTo>
                    <a:pt x="1582" y="616"/>
                  </a:lnTo>
                  <a:lnTo>
                    <a:pt x="1599" y="611"/>
                  </a:lnTo>
                  <a:lnTo>
                    <a:pt x="1614" y="607"/>
                  </a:lnTo>
                  <a:lnTo>
                    <a:pt x="1628" y="601"/>
                  </a:lnTo>
                  <a:lnTo>
                    <a:pt x="1641" y="595"/>
                  </a:lnTo>
                  <a:lnTo>
                    <a:pt x="1653" y="588"/>
                  </a:lnTo>
                  <a:lnTo>
                    <a:pt x="1663" y="582"/>
                  </a:lnTo>
                  <a:lnTo>
                    <a:pt x="1671" y="574"/>
                  </a:lnTo>
                  <a:lnTo>
                    <a:pt x="1678" y="566"/>
                  </a:lnTo>
                  <a:lnTo>
                    <a:pt x="1700" y="533"/>
                  </a:lnTo>
                  <a:lnTo>
                    <a:pt x="1721" y="502"/>
                  </a:lnTo>
                  <a:lnTo>
                    <a:pt x="1730" y="486"/>
                  </a:lnTo>
                  <a:lnTo>
                    <a:pt x="1737" y="470"/>
                  </a:lnTo>
                  <a:lnTo>
                    <a:pt x="1745" y="453"/>
                  </a:lnTo>
                  <a:lnTo>
                    <a:pt x="1751" y="436"/>
                  </a:lnTo>
                  <a:lnTo>
                    <a:pt x="1757" y="418"/>
                  </a:lnTo>
                  <a:lnTo>
                    <a:pt x="1761" y="398"/>
                  </a:lnTo>
                  <a:lnTo>
                    <a:pt x="1765" y="378"/>
                  </a:lnTo>
                  <a:lnTo>
                    <a:pt x="1767" y="355"/>
                  </a:lnTo>
                  <a:lnTo>
                    <a:pt x="1768" y="331"/>
                  </a:lnTo>
                  <a:lnTo>
                    <a:pt x="1770" y="305"/>
                  </a:lnTo>
                  <a:lnTo>
                    <a:pt x="1768" y="278"/>
                  </a:lnTo>
                  <a:lnTo>
                    <a:pt x="1767" y="248"/>
                  </a:lnTo>
                  <a:lnTo>
                    <a:pt x="1763" y="209"/>
                  </a:lnTo>
                  <a:lnTo>
                    <a:pt x="1759" y="176"/>
                  </a:lnTo>
                  <a:lnTo>
                    <a:pt x="1753" y="148"/>
                  </a:lnTo>
                  <a:lnTo>
                    <a:pt x="1747" y="123"/>
                  </a:lnTo>
                  <a:lnTo>
                    <a:pt x="1741" y="102"/>
                  </a:lnTo>
                  <a:lnTo>
                    <a:pt x="1736" y="83"/>
                  </a:lnTo>
                  <a:lnTo>
                    <a:pt x="1730" y="63"/>
                  </a:lnTo>
                  <a:lnTo>
                    <a:pt x="1725" y="44"/>
                  </a:lnTo>
                  <a:lnTo>
                    <a:pt x="1698" y="66"/>
                  </a:lnTo>
                  <a:lnTo>
                    <a:pt x="1669" y="87"/>
                  </a:lnTo>
                  <a:lnTo>
                    <a:pt x="1638" y="109"/>
                  </a:lnTo>
                  <a:lnTo>
                    <a:pt x="1607" y="131"/>
                  </a:lnTo>
                  <a:lnTo>
                    <a:pt x="1573" y="153"/>
                  </a:lnTo>
                  <a:lnTo>
                    <a:pt x="1541" y="174"/>
                  </a:lnTo>
                  <a:lnTo>
                    <a:pt x="1507" y="193"/>
                  </a:lnTo>
                  <a:lnTo>
                    <a:pt x="1475" y="210"/>
                  </a:lnTo>
                  <a:lnTo>
                    <a:pt x="1446" y="224"/>
                  </a:lnTo>
                  <a:lnTo>
                    <a:pt x="1415" y="237"/>
                  </a:lnTo>
                  <a:lnTo>
                    <a:pt x="1383" y="249"/>
                  </a:lnTo>
                  <a:lnTo>
                    <a:pt x="1351" y="260"/>
                  </a:lnTo>
                  <a:lnTo>
                    <a:pt x="1317" y="271"/>
                  </a:lnTo>
                  <a:lnTo>
                    <a:pt x="1283" y="279"/>
                  </a:lnTo>
                  <a:lnTo>
                    <a:pt x="1247" y="288"/>
                  </a:lnTo>
                  <a:lnTo>
                    <a:pt x="1211" y="296"/>
                  </a:lnTo>
                  <a:lnTo>
                    <a:pt x="1176" y="303"/>
                  </a:lnTo>
                  <a:lnTo>
                    <a:pt x="1140" y="309"/>
                  </a:lnTo>
                  <a:lnTo>
                    <a:pt x="1104" y="313"/>
                  </a:lnTo>
                  <a:lnTo>
                    <a:pt x="1068" y="317"/>
                  </a:lnTo>
                  <a:lnTo>
                    <a:pt x="1032" y="321"/>
                  </a:lnTo>
                  <a:lnTo>
                    <a:pt x="998" y="323"/>
                  </a:lnTo>
                  <a:lnTo>
                    <a:pt x="963" y="324"/>
                  </a:lnTo>
                  <a:lnTo>
                    <a:pt x="930" y="325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4033" y="3331"/>
              <a:ext cx="240" cy="180"/>
            </a:xfrm>
            <a:custGeom>
              <a:avLst/>
              <a:gdLst/>
              <a:ahLst/>
              <a:cxnLst>
                <a:cxn ang="0">
                  <a:pos x="87" y="118"/>
                </a:cxn>
                <a:cxn ang="0">
                  <a:pos x="73" y="294"/>
                </a:cxn>
                <a:cxn ang="0">
                  <a:pos x="59" y="406"/>
                </a:cxn>
                <a:cxn ang="0">
                  <a:pos x="49" y="467"/>
                </a:cxn>
                <a:cxn ang="0">
                  <a:pos x="38" y="514"/>
                </a:cxn>
                <a:cxn ang="0">
                  <a:pos x="28" y="547"/>
                </a:cxn>
                <a:cxn ang="0">
                  <a:pos x="21" y="558"/>
                </a:cxn>
                <a:cxn ang="0">
                  <a:pos x="17" y="562"/>
                </a:cxn>
                <a:cxn ang="0">
                  <a:pos x="10" y="567"/>
                </a:cxn>
                <a:cxn ang="0">
                  <a:pos x="3" y="573"/>
                </a:cxn>
                <a:cxn ang="0">
                  <a:pos x="17" y="585"/>
                </a:cxn>
                <a:cxn ang="0">
                  <a:pos x="50" y="608"/>
                </a:cxn>
                <a:cxn ang="0">
                  <a:pos x="81" y="635"/>
                </a:cxn>
                <a:cxn ang="0">
                  <a:pos x="98" y="658"/>
                </a:cxn>
                <a:cxn ang="0">
                  <a:pos x="108" y="675"/>
                </a:cxn>
                <a:cxn ang="0">
                  <a:pos x="124" y="722"/>
                </a:cxn>
                <a:cxn ang="0">
                  <a:pos x="139" y="779"/>
                </a:cxn>
                <a:cxn ang="0">
                  <a:pos x="152" y="813"/>
                </a:cxn>
                <a:cxn ang="0">
                  <a:pos x="165" y="837"/>
                </a:cxn>
                <a:cxn ang="0">
                  <a:pos x="176" y="851"/>
                </a:cxn>
                <a:cxn ang="0">
                  <a:pos x="188" y="864"/>
                </a:cxn>
                <a:cxn ang="0">
                  <a:pos x="204" y="875"/>
                </a:cxn>
                <a:cxn ang="0">
                  <a:pos x="222" y="885"/>
                </a:cxn>
                <a:cxn ang="0">
                  <a:pos x="244" y="892"/>
                </a:cxn>
                <a:cxn ang="0">
                  <a:pos x="269" y="897"/>
                </a:cxn>
                <a:cxn ang="0">
                  <a:pos x="299" y="899"/>
                </a:cxn>
                <a:cxn ang="0">
                  <a:pos x="348" y="899"/>
                </a:cxn>
                <a:cxn ang="0">
                  <a:pos x="417" y="896"/>
                </a:cxn>
                <a:cxn ang="0">
                  <a:pos x="489" y="888"/>
                </a:cxn>
                <a:cxn ang="0">
                  <a:pos x="561" y="878"/>
                </a:cxn>
                <a:cxn ang="0">
                  <a:pos x="632" y="863"/>
                </a:cxn>
                <a:cxn ang="0">
                  <a:pos x="702" y="846"/>
                </a:cxn>
                <a:cxn ang="0">
                  <a:pos x="768" y="824"/>
                </a:cxn>
                <a:cxn ang="0">
                  <a:pos x="831" y="799"/>
                </a:cxn>
                <a:cxn ang="0">
                  <a:pos x="892" y="768"/>
                </a:cxn>
                <a:cxn ang="0">
                  <a:pos x="958" y="728"/>
                </a:cxn>
                <a:cxn ang="0">
                  <a:pos x="1023" y="684"/>
                </a:cxn>
                <a:cxn ang="0">
                  <a:pos x="1083" y="641"/>
                </a:cxn>
                <a:cxn ang="0">
                  <a:pos x="1108" y="610"/>
                </a:cxn>
                <a:cxn ang="0">
                  <a:pos x="1105" y="591"/>
                </a:cxn>
                <a:cxn ang="0">
                  <a:pos x="1103" y="570"/>
                </a:cxn>
                <a:cxn ang="0">
                  <a:pos x="1102" y="546"/>
                </a:cxn>
                <a:cxn ang="0">
                  <a:pos x="1102" y="513"/>
                </a:cxn>
                <a:cxn ang="0">
                  <a:pos x="1107" y="467"/>
                </a:cxn>
                <a:cxn ang="0">
                  <a:pos x="1121" y="378"/>
                </a:cxn>
                <a:cxn ang="0">
                  <a:pos x="1149" y="233"/>
                </a:cxn>
                <a:cxn ang="0">
                  <a:pos x="1184" y="78"/>
                </a:cxn>
                <a:cxn ang="0">
                  <a:pos x="1148" y="25"/>
                </a:cxn>
                <a:cxn ang="0">
                  <a:pos x="1052" y="64"/>
                </a:cxn>
                <a:cxn ang="0">
                  <a:pos x="980" y="89"/>
                </a:cxn>
                <a:cxn ang="0">
                  <a:pos x="901" y="113"/>
                </a:cxn>
                <a:cxn ang="0">
                  <a:pos x="817" y="134"/>
                </a:cxn>
                <a:cxn ang="0">
                  <a:pos x="729" y="150"/>
                </a:cxn>
                <a:cxn ang="0">
                  <a:pos x="640" y="160"/>
                </a:cxn>
                <a:cxn ang="0">
                  <a:pos x="550" y="163"/>
                </a:cxn>
                <a:cxn ang="0">
                  <a:pos x="468" y="159"/>
                </a:cxn>
                <a:cxn ang="0">
                  <a:pos x="392" y="147"/>
                </a:cxn>
                <a:cxn ang="0">
                  <a:pos x="323" y="130"/>
                </a:cxn>
                <a:cxn ang="0">
                  <a:pos x="260" y="109"/>
                </a:cxn>
                <a:cxn ang="0">
                  <a:pos x="204" y="85"/>
                </a:cxn>
                <a:cxn ang="0">
                  <a:pos x="154" y="60"/>
                </a:cxn>
                <a:cxn ang="0">
                  <a:pos x="111" y="36"/>
                </a:cxn>
              </a:cxnLst>
              <a:rect l="0" t="0" r="r" b="b"/>
              <a:pathLst>
                <a:path w="1201" h="900">
                  <a:moveTo>
                    <a:pt x="92" y="24"/>
                  </a:moveTo>
                  <a:lnTo>
                    <a:pt x="87" y="118"/>
                  </a:lnTo>
                  <a:lnTo>
                    <a:pt x="81" y="208"/>
                  </a:lnTo>
                  <a:lnTo>
                    <a:pt x="73" y="294"/>
                  </a:lnTo>
                  <a:lnTo>
                    <a:pt x="64" y="371"/>
                  </a:lnTo>
                  <a:lnTo>
                    <a:pt x="59" y="406"/>
                  </a:lnTo>
                  <a:lnTo>
                    <a:pt x="55" y="437"/>
                  </a:lnTo>
                  <a:lnTo>
                    <a:pt x="49" y="467"/>
                  </a:lnTo>
                  <a:lnTo>
                    <a:pt x="44" y="493"/>
                  </a:lnTo>
                  <a:lnTo>
                    <a:pt x="38" y="514"/>
                  </a:lnTo>
                  <a:lnTo>
                    <a:pt x="33" y="533"/>
                  </a:lnTo>
                  <a:lnTo>
                    <a:pt x="28" y="547"/>
                  </a:lnTo>
                  <a:lnTo>
                    <a:pt x="22" y="556"/>
                  </a:lnTo>
                  <a:lnTo>
                    <a:pt x="21" y="558"/>
                  </a:lnTo>
                  <a:lnTo>
                    <a:pt x="19" y="561"/>
                  </a:lnTo>
                  <a:lnTo>
                    <a:pt x="17" y="562"/>
                  </a:lnTo>
                  <a:lnTo>
                    <a:pt x="14" y="565"/>
                  </a:lnTo>
                  <a:lnTo>
                    <a:pt x="10" y="567"/>
                  </a:lnTo>
                  <a:lnTo>
                    <a:pt x="7" y="569"/>
                  </a:lnTo>
                  <a:lnTo>
                    <a:pt x="3" y="573"/>
                  </a:lnTo>
                  <a:lnTo>
                    <a:pt x="0" y="575"/>
                  </a:lnTo>
                  <a:lnTo>
                    <a:pt x="17" y="585"/>
                  </a:lnTo>
                  <a:lnTo>
                    <a:pt x="34" y="596"/>
                  </a:lnTo>
                  <a:lnTo>
                    <a:pt x="50" y="608"/>
                  </a:lnTo>
                  <a:lnTo>
                    <a:pt x="65" y="621"/>
                  </a:lnTo>
                  <a:lnTo>
                    <a:pt x="81" y="635"/>
                  </a:lnTo>
                  <a:lnTo>
                    <a:pt x="92" y="650"/>
                  </a:lnTo>
                  <a:lnTo>
                    <a:pt x="98" y="658"/>
                  </a:lnTo>
                  <a:lnTo>
                    <a:pt x="103" y="666"/>
                  </a:lnTo>
                  <a:lnTo>
                    <a:pt x="108" y="675"/>
                  </a:lnTo>
                  <a:lnTo>
                    <a:pt x="111" y="684"/>
                  </a:lnTo>
                  <a:lnTo>
                    <a:pt x="124" y="722"/>
                  </a:lnTo>
                  <a:lnTo>
                    <a:pt x="133" y="760"/>
                  </a:lnTo>
                  <a:lnTo>
                    <a:pt x="139" y="779"/>
                  </a:lnTo>
                  <a:lnTo>
                    <a:pt x="145" y="796"/>
                  </a:lnTo>
                  <a:lnTo>
                    <a:pt x="152" y="813"/>
                  </a:lnTo>
                  <a:lnTo>
                    <a:pt x="160" y="830"/>
                  </a:lnTo>
                  <a:lnTo>
                    <a:pt x="165" y="837"/>
                  </a:lnTo>
                  <a:lnTo>
                    <a:pt x="170" y="845"/>
                  </a:lnTo>
                  <a:lnTo>
                    <a:pt x="176" y="851"/>
                  </a:lnTo>
                  <a:lnTo>
                    <a:pt x="182" y="858"/>
                  </a:lnTo>
                  <a:lnTo>
                    <a:pt x="188" y="864"/>
                  </a:lnTo>
                  <a:lnTo>
                    <a:pt x="196" y="870"/>
                  </a:lnTo>
                  <a:lnTo>
                    <a:pt x="204" y="875"/>
                  </a:lnTo>
                  <a:lnTo>
                    <a:pt x="213" y="880"/>
                  </a:lnTo>
                  <a:lnTo>
                    <a:pt x="222" y="885"/>
                  </a:lnTo>
                  <a:lnTo>
                    <a:pt x="233" y="888"/>
                  </a:lnTo>
                  <a:lnTo>
                    <a:pt x="244" y="892"/>
                  </a:lnTo>
                  <a:lnTo>
                    <a:pt x="256" y="894"/>
                  </a:lnTo>
                  <a:lnTo>
                    <a:pt x="269" y="897"/>
                  </a:lnTo>
                  <a:lnTo>
                    <a:pt x="283" y="899"/>
                  </a:lnTo>
                  <a:lnTo>
                    <a:pt x="299" y="899"/>
                  </a:lnTo>
                  <a:lnTo>
                    <a:pt x="315" y="900"/>
                  </a:lnTo>
                  <a:lnTo>
                    <a:pt x="348" y="899"/>
                  </a:lnTo>
                  <a:lnTo>
                    <a:pt x="383" y="898"/>
                  </a:lnTo>
                  <a:lnTo>
                    <a:pt x="417" y="896"/>
                  </a:lnTo>
                  <a:lnTo>
                    <a:pt x="453" y="892"/>
                  </a:lnTo>
                  <a:lnTo>
                    <a:pt x="489" y="888"/>
                  </a:lnTo>
                  <a:lnTo>
                    <a:pt x="525" y="884"/>
                  </a:lnTo>
                  <a:lnTo>
                    <a:pt x="561" y="878"/>
                  </a:lnTo>
                  <a:lnTo>
                    <a:pt x="596" y="871"/>
                  </a:lnTo>
                  <a:lnTo>
                    <a:pt x="632" y="863"/>
                  </a:lnTo>
                  <a:lnTo>
                    <a:pt x="668" y="854"/>
                  </a:lnTo>
                  <a:lnTo>
                    <a:pt x="702" y="846"/>
                  </a:lnTo>
                  <a:lnTo>
                    <a:pt x="736" y="835"/>
                  </a:lnTo>
                  <a:lnTo>
                    <a:pt x="768" y="824"/>
                  </a:lnTo>
                  <a:lnTo>
                    <a:pt x="800" y="812"/>
                  </a:lnTo>
                  <a:lnTo>
                    <a:pt x="831" y="799"/>
                  </a:lnTo>
                  <a:lnTo>
                    <a:pt x="860" y="785"/>
                  </a:lnTo>
                  <a:lnTo>
                    <a:pt x="892" y="768"/>
                  </a:lnTo>
                  <a:lnTo>
                    <a:pt x="926" y="749"/>
                  </a:lnTo>
                  <a:lnTo>
                    <a:pt x="958" y="728"/>
                  </a:lnTo>
                  <a:lnTo>
                    <a:pt x="992" y="706"/>
                  </a:lnTo>
                  <a:lnTo>
                    <a:pt x="1023" y="684"/>
                  </a:lnTo>
                  <a:lnTo>
                    <a:pt x="1054" y="662"/>
                  </a:lnTo>
                  <a:lnTo>
                    <a:pt x="1083" y="641"/>
                  </a:lnTo>
                  <a:lnTo>
                    <a:pt x="1110" y="619"/>
                  </a:lnTo>
                  <a:lnTo>
                    <a:pt x="1108" y="610"/>
                  </a:lnTo>
                  <a:lnTo>
                    <a:pt x="1107" y="602"/>
                  </a:lnTo>
                  <a:lnTo>
                    <a:pt x="1105" y="591"/>
                  </a:lnTo>
                  <a:lnTo>
                    <a:pt x="1104" y="581"/>
                  </a:lnTo>
                  <a:lnTo>
                    <a:pt x="1103" y="570"/>
                  </a:lnTo>
                  <a:lnTo>
                    <a:pt x="1102" y="557"/>
                  </a:lnTo>
                  <a:lnTo>
                    <a:pt x="1102" y="546"/>
                  </a:lnTo>
                  <a:lnTo>
                    <a:pt x="1102" y="531"/>
                  </a:lnTo>
                  <a:lnTo>
                    <a:pt x="1102" y="513"/>
                  </a:lnTo>
                  <a:lnTo>
                    <a:pt x="1104" y="491"/>
                  </a:lnTo>
                  <a:lnTo>
                    <a:pt x="1107" y="467"/>
                  </a:lnTo>
                  <a:lnTo>
                    <a:pt x="1110" y="440"/>
                  </a:lnTo>
                  <a:lnTo>
                    <a:pt x="1121" y="378"/>
                  </a:lnTo>
                  <a:lnTo>
                    <a:pt x="1134" y="309"/>
                  </a:lnTo>
                  <a:lnTo>
                    <a:pt x="1149" y="233"/>
                  </a:lnTo>
                  <a:lnTo>
                    <a:pt x="1166" y="156"/>
                  </a:lnTo>
                  <a:lnTo>
                    <a:pt x="1184" y="78"/>
                  </a:lnTo>
                  <a:lnTo>
                    <a:pt x="1201" y="0"/>
                  </a:lnTo>
                  <a:lnTo>
                    <a:pt x="1148" y="25"/>
                  </a:lnTo>
                  <a:lnTo>
                    <a:pt x="1087" y="51"/>
                  </a:lnTo>
                  <a:lnTo>
                    <a:pt x="1052" y="64"/>
                  </a:lnTo>
                  <a:lnTo>
                    <a:pt x="1016" y="77"/>
                  </a:lnTo>
                  <a:lnTo>
                    <a:pt x="980" y="89"/>
                  </a:lnTo>
                  <a:lnTo>
                    <a:pt x="941" y="102"/>
                  </a:lnTo>
                  <a:lnTo>
                    <a:pt x="901" y="113"/>
                  </a:lnTo>
                  <a:lnTo>
                    <a:pt x="860" y="124"/>
                  </a:lnTo>
                  <a:lnTo>
                    <a:pt x="817" y="134"/>
                  </a:lnTo>
                  <a:lnTo>
                    <a:pt x="774" y="143"/>
                  </a:lnTo>
                  <a:lnTo>
                    <a:pt x="729" y="150"/>
                  </a:lnTo>
                  <a:lnTo>
                    <a:pt x="685" y="156"/>
                  </a:lnTo>
                  <a:lnTo>
                    <a:pt x="640" y="160"/>
                  </a:lnTo>
                  <a:lnTo>
                    <a:pt x="593" y="163"/>
                  </a:lnTo>
                  <a:lnTo>
                    <a:pt x="550" y="163"/>
                  </a:lnTo>
                  <a:lnTo>
                    <a:pt x="509" y="162"/>
                  </a:lnTo>
                  <a:lnTo>
                    <a:pt x="468" y="159"/>
                  </a:lnTo>
                  <a:lnTo>
                    <a:pt x="430" y="153"/>
                  </a:lnTo>
                  <a:lnTo>
                    <a:pt x="392" y="147"/>
                  </a:lnTo>
                  <a:lnTo>
                    <a:pt x="357" y="139"/>
                  </a:lnTo>
                  <a:lnTo>
                    <a:pt x="323" y="130"/>
                  </a:lnTo>
                  <a:lnTo>
                    <a:pt x="291" y="120"/>
                  </a:lnTo>
                  <a:lnTo>
                    <a:pt x="260" y="109"/>
                  </a:lnTo>
                  <a:lnTo>
                    <a:pt x="231" y="97"/>
                  </a:lnTo>
                  <a:lnTo>
                    <a:pt x="204" y="85"/>
                  </a:lnTo>
                  <a:lnTo>
                    <a:pt x="178" y="73"/>
                  </a:lnTo>
                  <a:lnTo>
                    <a:pt x="154" y="60"/>
                  </a:lnTo>
                  <a:lnTo>
                    <a:pt x="131" y="49"/>
                  </a:lnTo>
                  <a:lnTo>
                    <a:pt x="111" y="36"/>
                  </a:lnTo>
                  <a:lnTo>
                    <a:pt x="92" y="24"/>
                  </a:lnTo>
                  <a:close/>
                </a:path>
              </a:pathLst>
            </a:custGeom>
            <a:solidFill>
              <a:srgbClr val="B97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4051" y="2967"/>
              <a:ext cx="301" cy="397"/>
            </a:xfrm>
            <a:custGeom>
              <a:avLst/>
              <a:gdLst/>
              <a:ahLst/>
              <a:cxnLst>
                <a:cxn ang="0">
                  <a:pos x="1383" y="698"/>
                </a:cxn>
                <a:cxn ang="0">
                  <a:pos x="1398" y="604"/>
                </a:cxn>
                <a:cxn ang="0">
                  <a:pos x="1428" y="445"/>
                </a:cxn>
                <a:cxn ang="0">
                  <a:pos x="1471" y="243"/>
                </a:cxn>
                <a:cxn ang="0">
                  <a:pos x="1500" y="110"/>
                </a:cxn>
                <a:cxn ang="0">
                  <a:pos x="1449" y="80"/>
                </a:cxn>
                <a:cxn ang="0">
                  <a:pos x="1204" y="41"/>
                </a:cxn>
                <a:cxn ang="0">
                  <a:pos x="1034" y="20"/>
                </a:cxn>
                <a:cxn ang="0">
                  <a:pos x="910" y="9"/>
                </a:cxn>
                <a:cxn ang="0">
                  <a:pos x="784" y="2"/>
                </a:cxn>
                <a:cxn ang="0">
                  <a:pos x="656" y="0"/>
                </a:cxn>
                <a:cxn ang="0">
                  <a:pos x="531" y="5"/>
                </a:cxn>
                <a:cxn ang="0">
                  <a:pos x="414" y="17"/>
                </a:cxn>
                <a:cxn ang="0">
                  <a:pos x="306" y="39"/>
                </a:cxn>
                <a:cxn ang="0">
                  <a:pos x="211" y="71"/>
                </a:cxn>
                <a:cxn ang="0">
                  <a:pos x="134" y="114"/>
                </a:cxn>
                <a:cxn ang="0">
                  <a:pos x="77" y="171"/>
                </a:cxn>
                <a:cxn ang="0">
                  <a:pos x="57" y="208"/>
                </a:cxn>
                <a:cxn ang="0">
                  <a:pos x="54" y="236"/>
                </a:cxn>
                <a:cxn ang="0">
                  <a:pos x="51" y="298"/>
                </a:cxn>
                <a:cxn ang="0">
                  <a:pos x="53" y="403"/>
                </a:cxn>
                <a:cxn ang="0">
                  <a:pos x="59" y="515"/>
                </a:cxn>
                <a:cxn ang="0">
                  <a:pos x="58" y="626"/>
                </a:cxn>
                <a:cxn ang="0">
                  <a:pos x="47" y="839"/>
                </a:cxn>
                <a:cxn ang="0">
                  <a:pos x="26" y="1167"/>
                </a:cxn>
                <a:cxn ang="0">
                  <a:pos x="12" y="1409"/>
                </a:cxn>
                <a:cxn ang="0">
                  <a:pos x="7" y="1552"/>
                </a:cxn>
                <a:cxn ang="0">
                  <a:pos x="7" y="1644"/>
                </a:cxn>
                <a:cxn ang="0">
                  <a:pos x="6" y="1700"/>
                </a:cxn>
                <a:cxn ang="0">
                  <a:pos x="4" y="1758"/>
                </a:cxn>
                <a:cxn ang="0">
                  <a:pos x="1" y="1816"/>
                </a:cxn>
                <a:cxn ang="0">
                  <a:pos x="19" y="1857"/>
                </a:cxn>
                <a:cxn ang="0">
                  <a:pos x="62" y="1881"/>
                </a:cxn>
                <a:cxn ang="0">
                  <a:pos x="112" y="1906"/>
                </a:cxn>
                <a:cxn ang="0">
                  <a:pos x="168" y="1930"/>
                </a:cxn>
                <a:cxn ang="0">
                  <a:pos x="231" y="1951"/>
                </a:cxn>
                <a:cxn ang="0">
                  <a:pos x="300" y="1968"/>
                </a:cxn>
                <a:cxn ang="0">
                  <a:pos x="376" y="1980"/>
                </a:cxn>
                <a:cxn ang="0">
                  <a:pos x="458" y="1984"/>
                </a:cxn>
                <a:cxn ang="0">
                  <a:pos x="548" y="1981"/>
                </a:cxn>
                <a:cxn ang="0">
                  <a:pos x="637" y="1971"/>
                </a:cxn>
                <a:cxn ang="0">
                  <a:pos x="725" y="1955"/>
                </a:cxn>
                <a:cxn ang="0">
                  <a:pos x="809" y="1934"/>
                </a:cxn>
                <a:cxn ang="0">
                  <a:pos x="888" y="1910"/>
                </a:cxn>
                <a:cxn ang="0">
                  <a:pos x="960" y="1885"/>
                </a:cxn>
                <a:cxn ang="0">
                  <a:pos x="1056" y="1846"/>
                </a:cxn>
                <a:cxn ang="0">
                  <a:pos x="1116" y="1788"/>
                </a:cxn>
                <a:cxn ang="0">
                  <a:pos x="1132" y="1723"/>
                </a:cxn>
                <a:cxn ang="0">
                  <a:pos x="1146" y="1663"/>
                </a:cxn>
                <a:cxn ang="0">
                  <a:pos x="1156" y="1613"/>
                </a:cxn>
                <a:cxn ang="0">
                  <a:pos x="1170" y="1553"/>
                </a:cxn>
                <a:cxn ang="0">
                  <a:pos x="1193" y="1462"/>
                </a:cxn>
                <a:cxn ang="0">
                  <a:pos x="1240" y="1296"/>
                </a:cxn>
                <a:cxn ang="0">
                  <a:pos x="1308" y="1051"/>
                </a:cxn>
                <a:cxn ang="0">
                  <a:pos x="1351" y="878"/>
                </a:cxn>
                <a:cxn ang="0">
                  <a:pos x="1371" y="780"/>
                </a:cxn>
              </a:cxnLst>
              <a:rect l="0" t="0" r="r" b="b"/>
              <a:pathLst>
                <a:path w="1504" h="1984">
                  <a:moveTo>
                    <a:pt x="1378" y="739"/>
                  </a:moveTo>
                  <a:lnTo>
                    <a:pt x="1383" y="698"/>
                  </a:lnTo>
                  <a:lnTo>
                    <a:pt x="1391" y="652"/>
                  </a:lnTo>
                  <a:lnTo>
                    <a:pt x="1398" y="604"/>
                  </a:lnTo>
                  <a:lnTo>
                    <a:pt x="1408" y="552"/>
                  </a:lnTo>
                  <a:lnTo>
                    <a:pt x="1428" y="445"/>
                  </a:lnTo>
                  <a:lnTo>
                    <a:pt x="1450" y="339"/>
                  </a:lnTo>
                  <a:lnTo>
                    <a:pt x="1471" y="243"/>
                  </a:lnTo>
                  <a:lnTo>
                    <a:pt x="1488" y="164"/>
                  </a:lnTo>
                  <a:lnTo>
                    <a:pt x="1500" y="110"/>
                  </a:lnTo>
                  <a:lnTo>
                    <a:pt x="1504" y="90"/>
                  </a:lnTo>
                  <a:lnTo>
                    <a:pt x="1449" y="80"/>
                  </a:lnTo>
                  <a:lnTo>
                    <a:pt x="1303" y="55"/>
                  </a:lnTo>
                  <a:lnTo>
                    <a:pt x="1204" y="41"/>
                  </a:lnTo>
                  <a:lnTo>
                    <a:pt x="1094" y="27"/>
                  </a:lnTo>
                  <a:lnTo>
                    <a:pt x="1034" y="20"/>
                  </a:lnTo>
                  <a:lnTo>
                    <a:pt x="973" y="14"/>
                  </a:lnTo>
                  <a:lnTo>
                    <a:pt x="910" y="9"/>
                  </a:lnTo>
                  <a:lnTo>
                    <a:pt x="848" y="5"/>
                  </a:lnTo>
                  <a:lnTo>
                    <a:pt x="784" y="2"/>
                  </a:lnTo>
                  <a:lnTo>
                    <a:pt x="719" y="1"/>
                  </a:lnTo>
                  <a:lnTo>
                    <a:pt x="656" y="0"/>
                  </a:lnTo>
                  <a:lnTo>
                    <a:pt x="593" y="2"/>
                  </a:lnTo>
                  <a:lnTo>
                    <a:pt x="531" y="5"/>
                  </a:lnTo>
                  <a:lnTo>
                    <a:pt x="472" y="9"/>
                  </a:lnTo>
                  <a:lnTo>
                    <a:pt x="414" y="17"/>
                  </a:lnTo>
                  <a:lnTo>
                    <a:pt x="359" y="27"/>
                  </a:lnTo>
                  <a:lnTo>
                    <a:pt x="306" y="39"/>
                  </a:lnTo>
                  <a:lnTo>
                    <a:pt x="256" y="53"/>
                  </a:lnTo>
                  <a:lnTo>
                    <a:pt x="211" y="71"/>
                  </a:lnTo>
                  <a:lnTo>
                    <a:pt x="170" y="90"/>
                  </a:lnTo>
                  <a:lnTo>
                    <a:pt x="134" y="114"/>
                  </a:lnTo>
                  <a:lnTo>
                    <a:pt x="103" y="141"/>
                  </a:lnTo>
                  <a:lnTo>
                    <a:pt x="77" y="171"/>
                  </a:lnTo>
                  <a:lnTo>
                    <a:pt x="58" y="205"/>
                  </a:lnTo>
                  <a:lnTo>
                    <a:pt x="57" y="208"/>
                  </a:lnTo>
                  <a:lnTo>
                    <a:pt x="55" y="218"/>
                  </a:lnTo>
                  <a:lnTo>
                    <a:pt x="54" y="236"/>
                  </a:lnTo>
                  <a:lnTo>
                    <a:pt x="52" y="262"/>
                  </a:lnTo>
                  <a:lnTo>
                    <a:pt x="51" y="298"/>
                  </a:lnTo>
                  <a:lnTo>
                    <a:pt x="52" y="344"/>
                  </a:lnTo>
                  <a:lnTo>
                    <a:pt x="53" y="403"/>
                  </a:lnTo>
                  <a:lnTo>
                    <a:pt x="58" y="472"/>
                  </a:lnTo>
                  <a:lnTo>
                    <a:pt x="59" y="515"/>
                  </a:lnTo>
                  <a:lnTo>
                    <a:pt x="59" y="567"/>
                  </a:lnTo>
                  <a:lnTo>
                    <a:pt x="58" y="626"/>
                  </a:lnTo>
                  <a:lnTo>
                    <a:pt x="54" y="692"/>
                  </a:lnTo>
                  <a:lnTo>
                    <a:pt x="47" y="839"/>
                  </a:lnTo>
                  <a:lnTo>
                    <a:pt x="37" y="1001"/>
                  </a:lnTo>
                  <a:lnTo>
                    <a:pt x="26" y="1167"/>
                  </a:lnTo>
                  <a:lnTo>
                    <a:pt x="17" y="1332"/>
                  </a:lnTo>
                  <a:lnTo>
                    <a:pt x="12" y="1409"/>
                  </a:lnTo>
                  <a:lnTo>
                    <a:pt x="9" y="1483"/>
                  </a:lnTo>
                  <a:lnTo>
                    <a:pt x="7" y="1552"/>
                  </a:lnTo>
                  <a:lnTo>
                    <a:pt x="7" y="1616"/>
                  </a:lnTo>
                  <a:lnTo>
                    <a:pt x="7" y="1644"/>
                  </a:lnTo>
                  <a:lnTo>
                    <a:pt x="6" y="1672"/>
                  </a:lnTo>
                  <a:lnTo>
                    <a:pt x="6" y="1700"/>
                  </a:lnTo>
                  <a:lnTo>
                    <a:pt x="5" y="1729"/>
                  </a:lnTo>
                  <a:lnTo>
                    <a:pt x="4" y="1758"/>
                  </a:lnTo>
                  <a:lnTo>
                    <a:pt x="3" y="1788"/>
                  </a:lnTo>
                  <a:lnTo>
                    <a:pt x="1" y="1816"/>
                  </a:lnTo>
                  <a:lnTo>
                    <a:pt x="0" y="1845"/>
                  </a:lnTo>
                  <a:lnTo>
                    <a:pt x="19" y="1857"/>
                  </a:lnTo>
                  <a:lnTo>
                    <a:pt x="39" y="1870"/>
                  </a:lnTo>
                  <a:lnTo>
                    <a:pt x="62" y="1881"/>
                  </a:lnTo>
                  <a:lnTo>
                    <a:pt x="86" y="1894"/>
                  </a:lnTo>
                  <a:lnTo>
                    <a:pt x="112" y="1906"/>
                  </a:lnTo>
                  <a:lnTo>
                    <a:pt x="139" y="1918"/>
                  </a:lnTo>
                  <a:lnTo>
                    <a:pt x="168" y="1930"/>
                  </a:lnTo>
                  <a:lnTo>
                    <a:pt x="199" y="1941"/>
                  </a:lnTo>
                  <a:lnTo>
                    <a:pt x="231" y="1951"/>
                  </a:lnTo>
                  <a:lnTo>
                    <a:pt x="265" y="1960"/>
                  </a:lnTo>
                  <a:lnTo>
                    <a:pt x="300" y="1968"/>
                  </a:lnTo>
                  <a:lnTo>
                    <a:pt x="338" y="1974"/>
                  </a:lnTo>
                  <a:lnTo>
                    <a:pt x="376" y="1980"/>
                  </a:lnTo>
                  <a:lnTo>
                    <a:pt x="417" y="1983"/>
                  </a:lnTo>
                  <a:lnTo>
                    <a:pt x="458" y="1984"/>
                  </a:lnTo>
                  <a:lnTo>
                    <a:pt x="501" y="1984"/>
                  </a:lnTo>
                  <a:lnTo>
                    <a:pt x="548" y="1981"/>
                  </a:lnTo>
                  <a:lnTo>
                    <a:pt x="593" y="1977"/>
                  </a:lnTo>
                  <a:lnTo>
                    <a:pt x="637" y="1971"/>
                  </a:lnTo>
                  <a:lnTo>
                    <a:pt x="682" y="1964"/>
                  </a:lnTo>
                  <a:lnTo>
                    <a:pt x="725" y="1955"/>
                  </a:lnTo>
                  <a:lnTo>
                    <a:pt x="768" y="1945"/>
                  </a:lnTo>
                  <a:lnTo>
                    <a:pt x="809" y="1934"/>
                  </a:lnTo>
                  <a:lnTo>
                    <a:pt x="849" y="1923"/>
                  </a:lnTo>
                  <a:lnTo>
                    <a:pt x="888" y="1910"/>
                  </a:lnTo>
                  <a:lnTo>
                    <a:pt x="924" y="1898"/>
                  </a:lnTo>
                  <a:lnTo>
                    <a:pt x="960" y="1885"/>
                  </a:lnTo>
                  <a:lnTo>
                    <a:pt x="995" y="1872"/>
                  </a:lnTo>
                  <a:lnTo>
                    <a:pt x="1056" y="1846"/>
                  </a:lnTo>
                  <a:lnTo>
                    <a:pt x="1109" y="1821"/>
                  </a:lnTo>
                  <a:lnTo>
                    <a:pt x="1116" y="1788"/>
                  </a:lnTo>
                  <a:lnTo>
                    <a:pt x="1124" y="1754"/>
                  </a:lnTo>
                  <a:lnTo>
                    <a:pt x="1132" y="1723"/>
                  </a:lnTo>
                  <a:lnTo>
                    <a:pt x="1139" y="1692"/>
                  </a:lnTo>
                  <a:lnTo>
                    <a:pt x="1146" y="1663"/>
                  </a:lnTo>
                  <a:lnTo>
                    <a:pt x="1151" y="1636"/>
                  </a:lnTo>
                  <a:lnTo>
                    <a:pt x="1156" y="1613"/>
                  </a:lnTo>
                  <a:lnTo>
                    <a:pt x="1162" y="1590"/>
                  </a:lnTo>
                  <a:lnTo>
                    <a:pt x="1170" y="1553"/>
                  </a:lnTo>
                  <a:lnTo>
                    <a:pt x="1181" y="1511"/>
                  </a:lnTo>
                  <a:lnTo>
                    <a:pt x="1193" y="1462"/>
                  </a:lnTo>
                  <a:lnTo>
                    <a:pt x="1208" y="1410"/>
                  </a:lnTo>
                  <a:lnTo>
                    <a:pt x="1240" y="1296"/>
                  </a:lnTo>
                  <a:lnTo>
                    <a:pt x="1274" y="1174"/>
                  </a:lnTo>
                  <a:lnTo>
                    <a:pt x="1308" y="1051"/>
                  </a:lnTo>
                  <a:lnTo>
                    <a:pt x="1338" y="933"/>
                  </a:lnTo>
                  <a:lnTo>
                    <a:pt x="1351" y="878"/>
                  </a:lnTo>
                  <a:lnTo>
                    <a:pt x="1363" y="826"/>
                  </a:lnTo>
                  <a:lnTo>
                    <a:pt x="1371" y="780"/>
                  </a:lnTo>
                  <a:lnTo>
                    <a:pt x="1378" y="739"/>
                  </a:lnTo>
                  <a:close/>
                </a:path>
              </a:pathLst>
            </a:custGeom>
            <a:solidFill>
              <a:srgbClr val="DAB5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3971" y="3474"/>
              <a:ext cx="354" cy="142"/>
            </a:xfrm>
            <a:custGeom>
              <a:avLst/>
              <a:gdLst/>
              <a:ahLst/>
              <a:cxnLst>
                <a:cxn ang="0">
                  <a:pos x="897" y="323"/>
                </a:cxn>
                <a:cxn ang="0">
                  <a:pos x="858" y="317"/>
                </a:cxn>
                <a:cxn ang="0">
                  <a:pos x="827" y="305"/>
                </a:cxn>
                <a:cxn ang="0">
                  <a:pos x="802" y="289"/>
                </a:cxn>
                <a:cxn ang="0">
                  <a:pos x="784" y="269"/>
                </a:cxn>
                <a:cxn ang="0">
                  <a:pos x="766" y="239"/>
                </a:cxn>
                <a:cxn ang="0">
                  <a:pos x="748" y="185"/>
                </a:cxn>
                <a:cxn ang="0">
                  <a:pos x="721" y="99"/>
                </a:cxn>
                <a:cxn ang="0">
                  <a:pos x="706" y="75"/>
                </a:cxn>
                <a:cxn ang="0">
                  <a:pos x="664" y="33"/>
                </a:cxn>
                <a:cxn ang="0">
                  <a:pos x="613" y="0"/>
                </a:cxn>
                <a:cxn ang="0">
                  <a:pos x="385" y="138"/>
                </a:cxn>
                <a:cxn ang="0">
                  <a:pos x="209" y="255"/>
                </a:cxn>
                <a:cxn ang="0">
                  <a:pos x="129" y="318"/>
                </a:cxn>
                <a:cxn ang="0">
                  <a:pos x="64" y="380"/>
                </a:cxn>
                <a:cxn ang="0">
                  <a:pos x="18" y="441"/>
                </a:cxn>
                <a:cxn ang="0">
                  <a:pos x="0" y="498"/>
                </a:cxn>
                <a:cxn ang="0">
                  <a:pos x="14" y="550"/>
                </a:cxn>
                <a:cxn ang="0">
                  <a:pos x="64" y="596"/>
                </a:cxn>
                <a:cxn ang="0">
                  <a:pos x="133" y="635"/>
                </a:cxn>
                <a:cxn ang="0">
                  <a:pos x="215" y="664"/>
                </a:cxn>
                <a:cxn ang="0">
                  <a:pos x="308" y="685"/>
                </a:cxn>
                <a:cxn ang="0">
                  <a:pos x="407" y="698"/>
                </a:cxn>
                <a:cxn ang="0">
                  <a:pos x="510" y="706"/>
                </a:cxn>
                <a:cxn ang="0">
                  <a:pos x="616" y="708"/>
                </a:cxn>
                <a:cxn ang="0">
                  <a:pos x="818" y="699"/>
                </a:cxn>
                <a:cxn ang="0">
                  <a:pos x="992" y="680"/>
                </a:cxn>
                <a:cxn ang="0">
                  <a:pos x="1148" y="663"/>
                </a:cxn>
                <a:cxn ang="0">
                  <a:pos x="1411" y="642"/>
                </a:cxn>
                <a:cxn ang="0">
                  <a:pos x="1543" y="624"/>
                </a:cxn>
                <a:cxn ang="0">
                  <a:pos x="1612" y="606"/>
                </a:cxn>
                <a:cxn ang="0">
                  <a:pos x="1651" y="588"/>
                </a:cxn>
                <a:cxn ang="0">
                  <a:pos x="1677" y="566"/>
                </a:cxn>
                <a:cxn ang="0">
                  <a:pos x="1728" y="486"/>
                </a:cxn>
                <a:cxn ang="0">
                  <a:pos x="1750" y="435"/>
                </a:cxn>
                <a:cxn ang="0">
                  <a:pos x="1764" y="377"/>
                </a:cxn>
                <a:cxn ang="0">
                  <a:pos x="1768" y="306"/>
                </a:cxn>
                <a:cxn ang="0">
                  <a:pos x="1761" y="209"/>
                </a:cxn>
                <a:cxn ang="0">
                  <a:pos x="1746" y="123"/>
                </a:cxn>
                <a:cxn ang="0">
                  <a:pos x="1729" y="64"/>
                </a:cxn>
                <a:cxn ang="0">
                  <a:pos x="1668" y="87"/>
                </a:cxn>
                <a:cxn ang="0">
                  <a:pos x="1571" y="154"/>
                </a:cxn>
                <a:cxn ang="0">
                  <a:pos x="1473" y="210"/>
                </a:cxn>
                <a:cxn ang="0">
                  <a:pos x="1381" y="249"/>
                </a:cxn>
                <a:cxn ang="0">
                  <a:pos x="1281" y="280"/>
                </a:cxn>
                <a:cxn ang="0">
                  <a:pos x="1174" y="303"/>
                </a:cxn>
                <a:cxn ang="0">
                  <a:pos x="1066" y="318"/>
                </a:cxn>
                <a:cxn ang="0">
                  <a:pos x="962" y="324"/>
                </a:cxn>
              </a:cxnLst>
              <a:rect l="0" t="0" r="r" b="b"/>
              <a:pathLst>
                <a:path w="1768" h="708">
                  <a:moveTo>
                    <a:pt x="928" y="324"/>
                  </a:moveTo>
                  <a:lnTo>
                    <a:pt x="912" y="324"/>
                  </a:lnTo>
                  <a:lnTo>
                    <a:pt x="897" y="323"/>
                  </a:lnTo>
                  <a:lnTo>
                    <a:pt x="883" y="321"/>
                  </a:lnTo>
                  <a:lnTo>
                    <a:pt x="870" y="319"/>
                  </a:lnTo>
                  <a:lnTo>
                    <a:pt x="858" y="317"/>
                  </a:lnTo>
                  <a:lnTo>
                    <a:pt x="846" y="313"/>
                  </a:lnTo>
                  <a:lnTo>
                    <a:pt x="836" y="309"/>
                  </a:lnTo>
                  <a:lnTo>
                    <a:pt x="827" y="305"/>
                  </a:lnTo>
                  <a:lnTo>
                    <a:pt x="818" y="300"/>
                  </a:lnTo>
                  <a:lnTo>
                    <a:pt x="809" y="295"/>
                  </a:lnTo>
                  <a:lnTo>
                    <a:pt x="802" y="289"/>
                  </a:lnTo>
                  <a:lnTo>
                    <a:pt x="795" y="283"/>
                  </a:lnTo>
                  <a:lnTo>
                    <a:pt x="789" y="277"/>
                  </a:lnTo>
                  <a:lnTo>
                    <a:pt x="784" y="269"/>
                  </a:lnTo>
                  <a:lnTo>
                    <a:pt x="778" y="263"/>
                  </a:lnTo>
                  <a:lnTo>
                    <a:pt x="774" y="254"/>
                  </a:lnTo>
                  <a:lnTo>
                    <a:pt x="766" y="239"/>
                  </a:lnTo>
                  <a:lnTo>
                    <a:pt x="759" y="222"/>
                  </a:lnTo>
                  <a:lnTo>
                    <a:pt x="753" y="203"/>
                  </a:lnTo>
                  <a:lnTo>
                    <a:pt x="748" y="185"/>
                  </a:lnTo>
                  <a:lnTo>
                    <a:pt x="737" y="147"/>
                  </a:lnTo>
                  <a:lnTo>
                    <a:pt x="725" y="108"/>
                  </a:lnTo>
                  <a:lnTo>
                    <a:pt x="721" y="99"/>
                  </a:lnTo>
                  <a:lnTo>
                    <a:pt x="717" y="91"/>
                  </a:lnTo>
                  <a:lnTo>
                    <a:pt x="712" y="83"/>
                  </a:lnTo>
                  <a:lnTo>
                    <a:pt x="706" y="75"/>
                  </a:lnTo>
                  <a:lnTo>
                    <a:pt x="694" y="60"/>
                  </a:lnTo>
                  <a:lnTo>
                    <a:pt x="680" y="45"/>
                  </a:lnTo>
                  <a:lnTo>
                    <a:pt x="664" y="33"/>
                  </a:lnTo>
                  <a:lnTo>
                    <a:pt x="648" y="21"/>
                  </a:lnTo>
                  <a:lnTo>
                    <a:pt x="630" y="10"/>
                  </a:lnTo>
                  <a:lnTo>
                    <a:pt x="613" y="0"/>
                  </a:lnTo>
                  <a:lnTo>
                    <a:pt x="543" y="43"/>
                  </a:lnTo>
                  <a:lnTo>
                    <a:pt x="442" y="103"/>
                  </a:lnTo>
                  <a:lnTo>
                    <a:pt x="385" y="138"/>
                  </a:lnTo>
                  <a:lnTo>
                    <a:pt x="326" y="175"/>
                  </a:lnTo>
                  <a:lnTo>
                    <a:pt x="266" y="214"/>
                  </a:lnTo>
                  <a:lnTo>
                    <a:pt x="209" y="255"/>
                  </a:lnTo>
                  <a:lnTo>
                    <a:pt x="181" y="276"/>
                  </a:lnTo>
                  <a:lnTo>
                    <a:pt x="154" y="297"/>
                  </a:lnTo>
                  <a:lnTo>
                    <a:pt x="129" y="318"/>
                  </a:lnTo>
                  <a:lnTo>
                    <a:pt x="106" y="338"/>
                  </a:lnTo>
                  <a:lnTo>
                    <a:pt x="84" y="360"/>
                  </a:lnTo>
                  <a:lnTo>
                    <a:pt x="64" y="380"/>
                  </a:lnTo>
                  <a:lnTo>
                    <a:pt x="46" y="401"/>
                  </a:lnTo>
                  <a:lnTo>
                    <a:pt x="31" y="421"/>
                  </a:lnTo>
                  <a:lnTo>
                    <a:pt x="18" y="441"/>
                  </a:lnTo>
                  <a:lnTo>
                    <a:pt x="9" y="460"/>
                  </a:lnTo>
                  <a:lnTo>
                    <a:pt x="2" y="48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5" y="534"/>
                  </a:lnTo>
                  <a:lnTo>
                    <a:pt x="14" y="550"/>
                  </a:lnTo>
                  <a:lnTo>
                    <a:pt x="27" y="566"/>
                  </a:lnTo>
                  <a:lnTo>
                    <a:pt x="44" y="582"/>
                  </a:lnTo>
                  <a:lnTo>
                    <a:pt x="64" y="596"/>
                  </a:lnTo>
                  <a:lnTo>
                    <a:pt x="85" y="610"/>
                  </a:lnTo>
                  <a:lnTo>
                    <a:pt x="108" y="623"/>
                  </a:lnTo>
                  <a:lnTo>
                    <a:pt x="133" y="635"/>
                  </a:lnTo>
                  <a:lnTo>
                    <a:pt x="159" y="646"/>
                  </a:lnTo>
                  <a:lnTo>
                    <a:pt x="187" y="655"/>
                  </a:lnTo>
                  <a:lnTo>
                    <a:pt x="215" y="664"/>
                  </a:lnTo>
                  <a:lnTo>
                    <a:pt x="245" y="672"/>
                  </a:lnTo>
                  <a:lnTo>
                    <a:pt x="275" y="678"/>
                  </a:lnTo>
                  <a:lnTo>
                    <a:pt x="308" y="685"/>
                  </a:lnTo>
                  <a:lnTo>
                    <a:pt x="340" y="690"/>
                  </a:lnTo>
                  <a:lnTo>
                    <a:pt x="373" y="695"/>
                  </a:lnTo>
                  <a:lnTo>
                    <a:pt x="407" y="698"/>
                  </a:lnTo>
                  <a:lnTo>
                    <a:pt x="441" y="701"/>
                  </a:lnTo>
                  <a:lnTo>
                    <a:pt x="476" y="703"/>
                  </a:lnTo>
                  <a:lnTo>
                    <a:pt x="510" y="706"/>
                  </a:lnTo>
                  <a:lnTo>
                    <a:pt x="546" y="707"/>
                  </a:lnTo>
                  <a:lnTo>
                    <a:pt x="581" y="708"/>
                  </a:lnTo>
                  <a:lnTo>
                    <a:pt x="616" y="708"/>
                  </a:lnTo>
                  <a:lnTo>
                    <a:pt x="685" y="707"/>
                  </a:lnTo>
                  <a:lnTo>
                    <a:pt x="753" y="703"/>
                  </a:lnTo>
                  <a:lnTo>
                    <a:pt x="818" y="699"/>
                  </a:lnTo>
                  <a:lnTo>
                    <a:pt x="881" y="694"/>
                  </a:lnTo>
                  <a:lnTo>
                    <a:pt x="939" y="687"/>
                  </a:lnTo>
                  <a:lnTo>
                    <a:pt x="992" y="680"/>
                  </a:lnTo>
                  <a:lnTo>
                    <a:pt x="1043" y="673"/>
                  </a:lnTo>
                  <a:lnTo>
                    <a:pt x="1094" y="668"/>
                  </a:lnTo>
                  <a:lnTo>
                    <a:pt x="1148" y="663"/>
                  </a:lnTo>
                  <a:lnTo>
                    <a:pt x="1202" y="659"/>
                  </a:lnTo>
                  <a:lnTo>
                    <a:pt x="1309" y="650"/>
                  </a:lnTo>
                  <a:lnTo>
                    <a:pt x="1411" y="642"/>
                  </a:lnTo>
                  <a:lnTo>
                    <a:pt x="1458" y="637"/>
                  </a:lnTo>
                  <a:lnTo>
                    <a:pt x="1502" y="631"/>
                  </a:lnTo>
                  <a:lnTo>
                    <a:pt x="1543" y="624"/>
                  </a:lnTo>
                  <a:lnTo>
                    <a:pt x="1580" y="616"/>
                  </a:lnTo>
                  <a:lnTo>
                    <a:pt x="1597" y="612"/>
                  </a:lnTo>
                  <a:lnTo>
                    <a:pt x="1612" y="606"/>
                  </a:lnTo>
                  <a:lnTo>
                    <a:pt x="1628" y="601"/>
                  </a:lnTo>
                  <a:lnTo>
                    <a:pt x="1641" y="594"/>
                  </a:lnTo>
                  <a:lnTo>
                    <a:pt x="1651" y="588"/>
                  </a:lnTo>
                  <a:lnTo>
                    <a:pt x="1662" y="581"/>
                  </a:lnTo>
                  <a:lnTo>
                    <a:pt x="1670" y="574"/>
                  </a:lnTo>
                  <a:lnTo>
                    <a:pt x="1677" y="566"/>
                  </a:lnTo>
                  <a:lnTo>
                    <a:pt x="1700" y="534"/>
                  </a:lnTo>
                  <a:lnTo>
                    <a:pt x="1719" y="501"/>
                  </a:lnTo>
                  <a:lnTo>
                    <a:pt x="1728" y="486"/>
                  </a:lnTo>
                  <a:lnTo>
                    <a:pt x="1737" y="470"/>
                  </a:lnTo>
                  <a:lnTo>
                    <a:pt x="1743" y="453"/>
                  </a:lnTo>
                  <a:lnTo>
                    <a:pt x="1750" y="435"/>
                  </a:lnTo>
                  <a:lnTo>
                    <a:pt x="1755" y="417"/>
                  </a:lnTo>
                  <a:lnTo>
                    <a:pt x="1760" y="398"/>
                  </a:lnTo>
                  <a:lnTo>
                    <a:pt x="1764" y="377"/>
                  </a:lnTo>
                  <a:lnTo>
                    <a:pt x="1766" y="354"/>
                  </a:lnTo>
                  <a:lnTo>
                    <a:pt x="1768" y="331"/>
                  </a:lnTo>
                  <a:lnTo>
                    <a:pt x="1768" y="306"/>
                  </a:lnTo>
                  <a:lnTo>
                    <a:pt x="1768" y="278"/>
                  </a:lnTo>
                  <a:lnTo>
                    <a:pt x="1766" y="249"/>
                  </a:lnTo>
                  <a:lnTo>
                    <a:pt x="1761" y="209"/>
                  </a:lnTo>
                  <a:lnTo>
                    <a:pt x="1757" y="175"/>
                  </a:lnTo>
                  <a:lnTo>
                    <a:pt x="1752" y="147"/>
                  </a:lnTo>
                  <a:lnTo>
                    <a:pt x="1746" y="123"/>
                  </a:lnTo>
                  <a:lnTo>
                    <a:pt x="1740" y="102"/>
                  </a:lnTo>
                  <a:lnTo>
                    <a:pt x="1734" y="82"/>
                  </a:lnTo>
                  <a:lnTo>
                    <a:pt x="1729" y="64"/>
                  </a:lnTo>
                  <a:lnTo>
                    <a:pt x="1724" y="44"/>
                  </a:lnTo>
                  <a:lnTo>
                    <a:pt x="1697" y="65"/>
                  </a:lnTo>
                  <a:lnTo>
                    <a:pt x="1668" y="87"/>
                  </a:lnTo>
                  <a:lnTo>
                    <a:pt x="1636" y="109"/>
                  </a:lnTo>
                  <a:lnTo>
                    <a:pt x="1605" y="131"/>
                  </a:lnTo>
                  <a:lnTo>
                    <a:pt x="1571" y="154"/>
                  </a:lnTo>
                  <a:lnTo>
                    <a:pt x="1539" y="174"/>
                  </a:lnTo>
                  <a:lnTo>
                    <a:pt x="1506" y="192"/>
                  </a:lnTo>
                  <a:lnTo>
                    <a:pt x="1473" y="210"/>
                  </a:lnTo>
                  <a:lnTo>
                    <a:pt x="1444" y="224"/>
                  </a:lnTo>
                  <a:lnTo>
                    <a:pt x="1414" y="237"/>
                  </a:lnTo>
                  <a:lnTo>
                    <a:pt x="1381" y="249"/>
                  </a:lnTo>
                  <a:lnTo>
                    <a:pt x="1349" y="260"/>
                  </a:lnTo>
                  <a:lnTo>
                    <a:pt x="1316" y="270"/>
                  </a:lnTo>
                  <a:lnTo>
                    <a:pt x="1281" y="280"/>
                  </a:lnTo>
                  <a:lnTo>
                    <a:pt x="1245" y="289"/>
                  </a:lnTo>
                  <a:lnTo>
                    <a:pt x="1210" y="296"/>
                  </a:lnTo>
                  <a:lnTo>
                    <a:pt x="1174" y="303"/>
                  </a:lnTo>
                  <a:lnTo>
                    <a:pt x="1139" y="308"/>
                  </a:lnTo>
                  <a:lnTo>
                    <a:pt x="1103" y="313"/>
                  </a:lnTo>
                  <a:lnTo>
                    <a:pt x="1066" y="318"/>
                  </a:lnTo>
                  <a:lnTo>
                    <a:pt x="1031" y="320"/>
                  </a:lnTo>
                  <a:lnTo>
                    <a:pt x="996" y="322"/>
                  </a:lnTo>
                  <a:lnTo>
                    <a:pt x="962" y="324"/>
                  </a:lnTo>
                  <a:lnTo>
                    <a:pt x="928" y="324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4094" y="3359"/>
              <a:ext cx="240" cy="180"/>
            </a:xfrm>
            <a:custGeom>
              <a:avLst/>
              <a:gdLst/>
              <a:ahLst/>
              <a:cxnLst>
                <a:cxn ang="0">
                  <a:pos x="88" y="118"/>
                </a:cxn>
                <a:cxn ang="0">
                  <a:pos x="73" y="293"/>
                </a:cxn>
                <a:cxn ang="0">
                  <a:pos x="59" y="406"/>
                </a:cxn>
                <a:cxn ang="0">
                  <a:pos x="50" y="467"/>
                </a:cxn>
                <a:cxn ang="0">
                  <a:pos x="39" y="515"/>
                </a:cxn>
                <a:cxn ang="0">
                  <a:pos x="28" y="547"/>
                </a:cxn>
                <a:cxn ang="0">
                  <a:pos x="22" y="558"/>
                </a:cxn>
                <a:cxn ang="0">
                  <a:pos x="17" y="562"/>
                </a:cxn>
                <a:cxn ang="0">
                  <a:pos x="12" y="566"/>
                </a:cxn>
                <a:cxn ang="0">
                  <a:pos x="4" y="572"/>
                </a:cxn>
                <a:cxn ang="0">
                  <a:pos x="17" y="585"/>
                </a:cxn>
                <a:cxn ang="0">
                  <a:pos x="51" y="608"/>
                </a:cxn>
                <a:cxn ang="0">
                  <a:pos x="81" y="635"/>
                </a:cxn>
                <a:cxn ang="0">
                  <a:pos x="99" y="658"/>
                </a:cxn>
                <a:cxn ang="0">
                  <a:pos x="108" y="674"/>
                </a:cxn>
                <a:cxn ang="0">
                  <a:pos x="124" y="722"/>
                </a:cxn>
                <a:cxn ang="0">
                  <a:pos x="140" y="778"/>
                </a:cxn>
                <a:cxn ang="0">
                  <a:pos x="153" y="814"/>
                </a:cxn>
                <a:cxn ang="0">
                  <a:pos x="165" y="838"/>
                </a:cxn>
                <a:cxn ang="0">
                  <a:pos x="176" y="852"/>
                </a:cxn>
                <a:cxn ang="0">
                  <a:pos x="189" y="864"/>
                </a:cxn>
                <a:cxn ang="0">
                  <a:pos x="205" y="875"/>
                </a:cxn>
                <a:cxn ang="0">
                  <a:pos x="223" y="884"/>
                </a:cxn>
                <a:cxn ang="0">
                  <a:pos x="245" y="892"/>
                </a:cxn>
                <a:cxn ang="0">
                  <a:pos x="270" y="896"/>
                </a:cxn>
                <a:cxn ang="0">
                  <a:pos x="299" y="899"/>
                </a:cxn>
                <a:cxn ang="0">
                  <a:pos x="349" y="899"/>
                </a:cxn>
                <a:cxn ang="0">
                  <a:pos x="418" y="895"/>
                </a:cxn>
                <a:cxn ang="0">
                  <a:pos x="490" y="888"/>
                </a:cxn>
                <a:cxn ang="0">
                  <a:pos x="561" y="878"/>
                </a:cxn>
                <a:cxn ang="0">
                  <a:pos x="632" y="864"/>
                </a:cxn>
                <a:cxn ang="0">
                  <a:pos x="703" y="845"/>
                </a:cxn>
                <a:cxn ang="0">
                  <a:pos x="768" y="824"/>
                </a:cxn>
                <a:cxn ang="0">
                  <a:pos x="831" y="799"/>
                </a:cxn>
                <a:cxn ang="0">
                  <a:pos x="893" y="767"/>
                </a:cxn>
                <a:cxn ang="0">
                  <a:pos x="958" y="729"/>
                </a:cxn>
                <a:cxn ang="0">
                  <a:pos x="1023" y="684"/>
                </a:cxn>
                <a:cxn ang="0">
                  <a:pos x="1084" y="640"/>
                </a:cxn>
                <a:cxn ang="0">
                  <a:pos x="1108" y="610"/>
                </a:cxn>
                <a:cxn ang="0">
                  <a:pos x="1105" y="591"/>
                </a:cxn>
                <a:cxn ang="0">
                  <a:pos x="1103" y="570"/>
                </a:cxn>
                <a:cxn ang="0">
                  <a:pos x="1102" y="545"/>
                </a:cxn>
                <a:cxn ang="0">
                  <a:pos x="1102" y="512"/>
                </a:cxn>
                <a:cxn ang="0">
                  <a:pos x="1107" y="467"/>
                </a:cxn>
                <a:cxn ang="0">
                  <a:pos x="1121" y="377"/>
                </a:cxn>
                <a:cxn ang="0">
                  <a:pos x="1150" y="234"/>
                </a:cxn>
                <a:cxn ang="0">
                  <a:pos x="1184" y="77"/>
                </a:cxn>
                <a:cxn ang="0">
                  <a:pos x="1148" y="24"/>
                </a:cxn>
                <a:cxn ang="0">
                  <a:pos x="1053" y="63"/>
                </a:cxn>
                <a:cxn ang="0">
                  <a:pos x="980" y="89"/>
                </a:cxn>
                <a:cxn ang="0">
                  <a:pos x="901" y="113"/>
                </a:cxn>
                <a:cxn ang="0">
                  <a:pos x="818" y="133"/>
                </a:cxn>
                <a:cxn ang="0">
                  <a:pos x="731" y="149"/>
                </a:cxn>
                <a:cxn ang="0">
                  <a:pos x="640" y="160"/>
                </a:cxn>
                <a:cxn ang="0">
                  <a:pos x="550" y="162"/>
                </a:cxn>
                <a:cxn ang="0">
                  <a:pos x="470" y="158"/>
                </a:cxn>
                <a:cxn ang="0">
                  <a:pos x="393" y="146"/>
                </a:cxn>
                <a:cxn ang="0">
                  <a:pos x="324" y="130"/>
                </a:cxn>
                <a:cxn ang="0">
                  <a:pos x="260" y="108"/>
                </a:cxn>
                <a:cxn ang="0">
                  <a:pos x="204" y="86"/>
                </a:cxn>
                <a:cxn ang="0">
                  <a:pos x="154" y="61"/>
                </a:cxn>
                <a:cxn ang="0">
                  <a:pos x="112" y="36"/>
                </a:cxn>
              </a:cxnLst>
              <a:rect l="0" t="0" r="r" b="b"/>
              <a:pathLst>
                <a:path w="1201" h="899">
                  <a:moveTo>
                    <a:pt x="93" y="24"/>
                  </a:moveTo>
                  <a:lnTo>
                    <a:pt x="88" y="118"/>
                  </a:lnTo>
                  <a:lnTo>
                    <a:pt x="81" y="208"/>
                  </a:lnTo>
                  <a:lnTo>
                    <a:pt x="73" y="293"/>
                  </a:lnTo>
                  <a:lnTo>
                    <a:pt x="65" y="370"/>
                  </a:lnTo>
                  <a:lnTo>
                    <a:pt x="59" y="406"/>
                  </a:lnTo>
                  <a:lnTo>
                    <a:pt x="55" y="438"/>
                  </a:lnTo>
                  <a:lnTo>
                    <a:pt x="50" y="467"/>
                  </a:lnTo>
                  <a:lnTo>
                    <a:pt x="44" y="492"/>
                  </a:lnTo>
                  <a:lnTo>
                    <a:pt x="39" y="515"/>
                  </a:lnTo>
                  <a:lnTo>
                    <a:pt x="33" y="533"/>
                  </a:lnTo>
                  <a:lnTo>
                    <a:pt x="28" y="547"/>
                  </a:lnTo>
                  <a:lnTo>
                    <a:pt x="23" y="557"/>
                  </a:lnTo>
                  <a:lnTo>
                    <a:pt x="22" y="558"/>
                  </a:lnTo>
                  <a:lnTo>
                    <a:pt x="19" y="560"/>
                  </a:lnTo>
                  <a:lnTo>
                    <a:pt x="17" y="562"/>
                  </a:lnTo>
                  <a:lnTo>
                    <a:pt x="15" y="564"/>
                  </a:lnTo>
                  <a:lnTo>
                    <a:pt x="12" y="566"/>
                  </a:lnTo>
                  <a:lnTo>
                    <a:pt x="8" y="570"/>
                  </a:lnTo>
                  <a:lnTo>
                    <a:pt x="4" y="572"/>
                  </a:lnTo>
                  <a:lnTo>
                    <a:pt x="0" y="575"/>
                  </a:lnTo>
                  <a:lnTo>
                    <a:pt x="17" y="585"/>
                  </a:lnTo>
                  <a:lnTo>
                    <a:pt x="35" y="596"/>
                  </a:lnTo>
                  <a:lnTo>
                    <a:pt x="51" y="608"/>
                  </a:lnTo>
                  <a:lnTo>
                    <a:pt x="67" y="620"/>
                  </a:lnTo>
                  <a:lnTo>
                    <a:pt x="81" y="635"/>
                  </a:lnTo>
                  <a:lnTo>
                    <a:pt x="93" y="650"/>
                  </a:lnTo>
                  <a:lnTo>
                    <a:pt x="99" y="658"/>
                  </a:lnTo>
                  <a:lnTo>
                    <a:pt x="104" y="666"/>
                  </a:lnTo>
                  <a:lnTo>
                    <a:pt x="108" y="674"/>
                  </a:lnTo>
                  <a:lnTo>
                    <a:pt x="112" y="683"/>
                  </a:lnTo>
                  <a:lnTo>
                    <a:pt x="124" y="722"/>
                  </a:lnTo>
                  <a:lnTo>
                    <a:pt x="135" y="760"/>
                  </a:lnTo>
                  <a:lnTo>
                    <a:pt x="140" y="778"/>
                  </a:lnTo>
                  <a:lnTo>
                    <a:pt x="146" y="797"/>
                  </a:lnTo>
                  <a:lnTo>
                    <a:pt x="153" y="814"/>
                  </a:lnTo>
                  <a:lnTo>
                    <a:pt x="161" y="829"/>
                  </a:lnTo>
                  <a:lnTo>
                    <a:pt x="165" y="838"/>
                  </a:lnTo>
                  <a:lnTo>
                    <a:pt x="171" y="844"/>
                  </a:lnTo>
                  <a:lnTo>
                    <a:pt x="176" y="852"/>
                  </a:lnTo>
                  <a:lnTo>
                    <a:pt x="182" y="858"/>
                  </a:lnTo>
                  <a:lnTo>
                    <a:pt x="189" y="864"/>
                  </a:lnTo>
                  <a:lnTo>
                    <a:pt x="196" y="870"/>
                  </a:lnTo>
                  <a:lnTo>
                    <a:pt x="205" y="875"/>
                  </a:lnTo>
                  <a:lnTo>
                    <a:pt x="214" y="880"/>
                  </a:lnTo>
                  <a:lnTo>
                    <a:pt x="223" y="884"/>
                  </a:lnTo>
                  <a:lnTo>
                    <a:pt x="233" y="888"/>
                  </a:lnTo>
                  <a:lnTo>
                    <a:pt x="245" y="892"/>
                  </a:lnTo>
                  <a:lnTo>
                    <a:pt x="257" y="894"/>
                  </a:lnTo>
                  <a:lnTo>
                    <a:pt x="270" y="896"/>
                  </a:lnTo>
                  <a:lnTo>
                    <a:pt x="284" y="898"/>
                  </a:lnTo>
                  <a:lnTo>
                    <a:pt x="299" y="899"/>
                  </a:lnTo>
                  <a:lnTo>
                    <a:pt x="315" y="899"/>
                  </a:lnTo>
                  <a:lnTo>
                    <a:pt x="349" y="899"/>
                  </a:lnTo>
                  <a:lnTo>
                    <a:pt x="383" y="897"/>
                  </a:lnTo>
                  <a:lnTo>
                    <a:pt x="418" y="895"/>
                  </a:lnTo>
                  <a:lnTo>
                    <a:pt x="453" y="893"/>
                  </a:lnTo>
                  <a:lnTo>
                    <a:pt x="490" y="888"/>
                  </a:lnTo>
                  <a:lnTo>
                    <a:pt x="526" y="883"/>
                  </a:lnTo>
                  <a:lnTo>
                    <a:pt x="561" y="878"/>
                  </a:lnTo>
                  <a:lnTo>
                    <a:pt x="597" y="871"/>
                  </a:lnTo>
                  <a:lnTo>
                    <a:pt x="632" y="864"/>
                  </a:lnTo>
                  <a:lnTo>
                    <a:pt x="668" y="855"/>
                  </a:lnTo>
                  <a:lnTo>
                    <a:pt x="703" y="845"/>
                  </a:lnTo>
                  <a:lnTo>
                    <a:pt x="736" y="835"/>
                  </a:lnTo>
                  <a:lnTo>
                    <a:pt x="768" y="824"/>
                  </a:lnTo>
                  <a:lnTo>
                    <a:pt x="801" y="812"/>
                  </a:lnTo>
                  <a:lnTo>
                    <a:pt x="831" y="799"/>
                  </a:lnTo>
                  <a:lnTo>
                    <a:pt x="860" y="785"/>
                  </a:lnTo>
                  <a:lnTo>
                    <a:pt x="893" y="767"/>
                  </a:lnTo>
                  <a:lnTo>
                    <a:pt x="926" y="749"/>
                  </a:lnTo>
                  <a:lnTo>
                    <a:pt x="958" y="729"/>
                  </a:lnTo>
                  <a:lnTo>
                    <a:pt x="992" y="706"/>
                  </a:lnTo>
                  <a:lnTo>
                    <a:pt x="1023" y="684"/>
                  </a:lnTo>
                  <a:lnTo>
                    <a:pt x="1055" y="662"/>
                  </a:lnTo>
                  <a:lnTo>
                    <a:pt x="1084" y="640"/>
                  </a:lnTo>
                  <a:lnTo>
                    <a:pt x="1111" y="619"/>
                  </a:lnTo>
                  <a:lnTo>
                    <a:pt x="1108" y="610"/>
                  </a:lnTo>
                  <a:lnTo>
                    <a:pt x="1107" y="601"/>
                  </a:lnTo>
                  <a:lnTo>
                    <a:pt x="1105" y="591"/>
                  </a:lnTo>
                  <a:lnTo>
                    <a:pt x="1104" y="581"/>
                  </a:lnTo>
                  <a:lnTo>
                    <a:pt x="1103" y="570"/>
                  </a:lnTo>
                  <a:lnTo>
                    <a:pt x="1103" y="558"/>
                  </a:lnTo>
                  <a:lnTo>
                    <a:pt x="1102" y="545"/>
                  </a:lnTo>
                  <a:lnTo>
                    <a:pt x="1102" y="531"/>
                  </a:lnTo>
                  <a:lnTo>
                    <a:pt x="1102" y="512"/>
                  </a:lnTo>
                  <a:lnTo>
                    <a:pt x="1104" y="491"/>
                  </a:lnTo>
                  <a:lnTo>
                    <a:pt x="1107" y="467"/>
                  </a:lnTo>
                  <a:lnTo>
                    <a:pt x="1111" y="439"/>
                  </a:lnTo>
                  <a:lnTo>
                    <a:pt x="1121" y="377"/>
                  </a:lnTo>
                  <a:lnTo>
                    <a:pt x="1134" y="308"/>
                  </a:lnTo>
                  <a:lnTo>
                    <a:pt x="1150" y="234"/>
                  </a:lnTo>
                  <a:lnTo>
                    <a:pt x="1167" y="156"/>
                  </a:lnTo>
                  <a:lnTo>
                    <a:pt x="1184" y="77"/>
                  </a:lnTo>
                  <a:lnTo>
                    <a:pt x="1201" y="0"/>
                  </a:lnTo>
                  <a:lnTo>
                    <a:pt x="1148" y="24"/>
                  </a:lnTo>
                  <a:lnTo>
                    <a:pt x="1087" y="50"/>
                  </a:lnTo>
                  <a:lnTo>
                    <a:pt x="1053" y="63"/>
                  </a:lnTo>
                  <a:lnTo>
                    <a:pt x="1018" y="76"/>
                  </a:lnTo>
                  <a:lnTo>
                    <a:pt x="980" y="89"/>
                  </a:lnTo>
                  <a:lnTo>
                    <a:pt x="941" y="101"/>
                  </a:lnTo>
                  <a:lnTo>
                    <a:pt x="901" y="113"/>
                  </a:lnTo>
                  <a:lnTo>
                    <a:pt x="860" y="124"/>
                  </a:lnTo>
                  <a:lnTo>
                    <a:pt x="818" y="133"/>
                  </a:lnTo>
                  <a:lnTo>
                    <a:pt x="775" y="142"/>
                  </a:lnTo>
                  <a:lnTo>
                    <a:pt x="731" y="149"/>
                  </a:lnTo>
                  <a:lnTo>
                    <a:pt x="685" y="156"/>
                  </a:lnTo>
                  <a:lnTo>
                    <a:pt x="640" y="160"/>
                  </a:lnTo>
                  <a:lnTo>
                    <a:pt x="595" y="162"/>
                  </a:lnTo>
                  <a:lnTo>
                    <a:pt x="550" y="162"/>
                  </a:lnTo>
                  <a:lnTo>
                    <a:pt x="509" y="161"/>
                  </a:lnTo>
                  <a:lnTo>
                    <a:pt x="470" y="158"/>
                  </a:lnTo>
                  <a:lnTo>
                    <a:pt x="431" y="153"/>
                  </a:lnTo>
                  <a:lnTo>
                    <a:pt x="393" y="146"/>
                  </a:lnTo>
                  <a:lnTo>
                    <a:pt x="357" y="139"/>
                  </a:lnTo>
                  <a:lnTo>
                    <a:pt x="324" y="130"/>
                  </a:lnTo>
                  <a:lnTo>
                    <a:pt x="291" y="119"/>
                  </a:lnTo>
                  <a:lnTo>
                    <a:pt x="260" y="108"/>
                  </a:lnTo>
                  <a:lnTo>
                    <a:pt x="232" y="98"/>
                  </a:lnTo>
                  <a:lnTo>
                    <a:pt x="204" y="86"/>
                  </a:lnTo>
                  <a:lnTo>
                    <a:pt x="178" y="73"/>
                  </a:lnTo>
                  <a:lnTo>
                    <a:pt x="154" y="61"/>
                  </a:lnTo>
                  <a:lnTo>
                    <a:pt x="133" y="48"/>
                  </a:lnTo>
                  <a:lnTo>
                    <a:pt x="112" y="36"/>
                  </a:lnTo>
                  <a:lnTo>
                    <a:pt x="93" y="24"/>
                  </a:lnTo>
                  <a:close/>
                </a:path>
              </a:pathLst>
            </a:custGeom>
            <a:solidFill>
              <a:srgbClr val="F1B2E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4112" y="2981"/>
              <a:ext cx="302" cy="411"/>
            </a:xfrm>
            <a:custGeom>
              <a:avLst/>
              <a:gdLst/>
              <a:ahLst/>
              <a:cxnLst>
                <a:cxn ang="0">
                  <a:pos x="1390" y="717"/>
                </a:cxn>
                <a:cxn ang="0">
                  <a:pos x="1431" y="485"/>
                </a:cxn>
                <a:cxn ang="0">
                  <a:pos x="1475" y="251"/>
                </a:cxn>
                <a:cxn ang="0">
                  <a:pos x="1507" y="95"/>
                </a:cxn>
                <a:cxn ang="0">
                  <a:pos x="1457" y="62"/>
                </a:cxn>
                <a:cxn ang="0">
                  <a:pos x="1267" y="32"/>
                </a:cxn>
                <a:cxn ang="0">
                  <a:pos x="1163" y="19"/>
                </a:cxn>
                <a:cxn ang="0">
                  <a:pos x="1049" y="10"/>
                </a:cxn>
                <a:cxn ang="0">
                  <a:pos x="927" y="2"/>
                </a:cxn>
                <a:cxn ang="0">
                  <a:pos x="801" y="0"/>
                </a:cxn>
                <a:cxn ang="0">
                  <a:pos x="674" y="3"/>
                </a:cxn>
                <a:cxn ang="0">
                  <a:pos x="549" y="14"/>
                </a:cxn>
                <a:cxn ang="0">
                  <a:pos x="430" y="35"/>
                </a:cxn>
                <a:cxn ang="0">
                  <a:pos x="321" y="65"/>
                </a:cxn>
                <a:cxn ang="0">
                  <a:pos x="224" y="107"/>
                </a:cxn>
                <a:cxn ang="0">
                  <a:pos x="142" y="162"/>
                </a:cxn>
                <a:cxn ang="0">
                  <a:pos x="80" y="233"/>
                </a:cxn>
                <a:cxn ang="0">
                  <a:pos x="56" y="278"/>
                </a:cxn>
                <a:cxn ang="0">
                  <a:pos x="54" y="305"/>
                </a:cxn>
                <a:cxn ang="0">
                  <a:pos x="52" y="367"/>
                </a:cxn>
                <a:cxn ang="0">
                  <a:pos x="53" y="471"/>
                </a:cxn>
                <a:cxn ang="0">
                  <a:pos x="58" y="583"/>
                </a:cxn>
                <a:cxn ang="0">
                  <a:pos x="57" y="695"/>
                </a:cxn>
                <a:cxn ang="0">
                  <a:pos x="46" y="908"/>
                </a:cxn>
                <a:cxn ang="0">
                  <a:pos x="26" y="1237"/>
                </a:cxn>
                <a:cxn ang="0">
                  <a:pos x="12" y="1478"/>
                </a:cxn>
                <a:cxn ang="0">
                  <a:pos x="6" y="1621"/>
                </a:cxn>
                <a:cxn ang="0">
                  <a:pos x="6" y="1712"/>
                </a:cxn>
                <a:cxn ang="0">
                  <a:pos x="5" y="1769"/>
                </a:cxn>
                <a:cxn ang="0">
                  <a:pos x="4" y="1827"/>
                </a:cxn>
                <a:cxn ang="0">
                  <a:pos x="2" y="1885"/>
                </a:cxn>
                <a:cxn ang="0">
                  <a:pos x="19" y="1926"/>
                </a:cxn>
                <a:cxn ang="0">
                  <a:pos x="61" y="1951"/>
                </a:cxn>
                <a:cxn ang="0">
                  <a:pos x="111" y="1976"/>
                </a:cxn>
                <a:cxn ang="0">
                  <a:pos x="167" y="1998"/>
                </a:cxn>
                <a:cxn ang="0">
                  <a:pos x="231" y="2020"/>
                </a:cxn>
                <a:cxn ang="0">
                  <a:pos x="300" y="2036"/>
                </a:cxn>
                <a:cxn ang="0">
                  <a:pos x="377" y="2048"/>
                </a:cxn>
                <a:cxn ang="0">
                  <a:pos x="457" y="2052"/>
                </a:cxn>
                <a:cxn ang="0">
                  <a:pos x="547" y="2050"/>
                </a:cxn>
                <a:cxn ang="0">
                  <a:pos x="638" y="2039"/>
                </a:cxn>
                <a:cxn ang="0">
                  <a:pos x="725" y="2023"/>
                </a:cxn>
                <a:cxn ang="0">
                  <a:pos x="808" y="2003"/>
                </a:cxn>
                <a:cxn ang="0">
                  <a:pos x="887" y="1979"/>
                </a:cxn>
                <a:cxn ang="0">
                  <a:pos x="960" y="1953"/>
                </a:cxn>
                <a:cxn ang="0">
                  <a:pos x="1055" y="1914"/>
                </a:cxn>
                <a:cxn ang="0">
                  <a:pos x="1117" y="1856"/>
                </a:cxn>
                <a:cxn ang="0">
                  <a:pos x="1131" y="1791"/>
                </a:cxn>
                <a:cxn ang="0">
                  <a:pos x="1145" y="1733"/>
                </a:cxn>
                <a:cxn ang="0">
                  <a:pos x="1157" y="1681"/>
                </a:cxn>
                <a:cxn ang="0">
                  <a:pos x="1170" y="1623"/>
                </a:cxn>
                <a:cxn ang="0">
                  <a:pos x="1194" y="1532"/>
                </a:cxn>
                <a:cxn ang="0">
                  <a:pos x="1240" y="1364"/>
                </a:cxn>
                <a:cxn ang="0">
                  <a:pos x="1308" y="1119"/>
                </a:cxn>
                <a:cxn ang="0">
                  <a:pos x="1351" y="946"/>
                </a:cxn>
                <a:cxn ang="0">
                  <a:pos x="1371" y="849"/>
                </a:cxn>
              </a:cxnLst>
              <a:rect l="0" t="0" r="r" b="b"/>
              <a:pathLst>
                <a:path w="1511" h="2052">
                  <a:moveTo>
                    <a:pt x="1377" y="808"/>
                  </a:moveTo>
                  <a:lnTo>
                    <a:pt x="1390" y="717"/>
                  </a:lnTo>
                  <a:lnTo>
                    <a:pt x="1408" y="607"/>
                  </a:lnTo>
                  <a:lnTo>
                    <a:pt x="1431" y="485"/>
                  </a:lnTo>
                  <a:lnTo>
                    <a:pt x="1454" y="363"/>
                  </a:lnTo>
                  <a:lnTo>
                    <a:pt x="1475" y="251"/>
                  </a:lnTo>
                  <a:lnTo>
                    <a:pt x="1494" y="158"/>
                  </a:lnTo>
                  <a:lnTo>
                    <a:pt x="1507" y="95"/>
                  </a:lnTo>
                  <a:lnTo>
                    <a:pt x="1511" y="71"/>
                  </a:lnTo>
                  <a:lnTo>
                    <a:pt x="1457" y="62"/>
                  </a:lnTo>
                  <a:lnTo>
                    <a:pt x="1313" y="39"/>
                  </a:lnTo>
                  <a:lnTo>
                    <a:pt x="1267" y="32"/>
                  </a:lnTo>
                  <a:lnTo>
                    <a:pt x="1217" y="26"/>
                  </a:lnTo>
                  <a:lnTo>
                    <a:pt x="1163" y="19"/>
                  </a:lnTo>
                  <a:lnTo>
                    <a:pt x="1107" y="14"/>
                  </a:lnTo>
                  <a:lnTo>
                    <a:pt x="1049" y="10"/>
                  </a:lnTo>
                  <a:lnTo>
                    <a:pt x="989" y="5"/>
                  </a:lnTo>
                  <a:lnTo>
                    <a:pt x="927" y="2"/>
                  </a:lnTo>
                  <a:lnTo>
                    <a:pt x="864" y="0"/>
                  </a:lnTo>
                  <a:lnTo>
                    <a:pt x="801" y="0"/>
                  </a:lnTo>
                  <a:lnTo>
                    <a:pt x="737" y="0"/>
                  </a:lnTo>
                  <a:lnTo>
                    <a:pt x="674" y="3"/>
                  </a:lnTo>
                  <a:lnTo>
                    <a:pt x="612" y="8"/>
                  </a:lnTo>
                  <a:lnTo>
                    <a:pt x="549" y="14"/>
                  </a:lnTo>
                  <a:lnTo>
                    <a:pt x="489" y="23"/>
                  </a:lnTo>
                  <a:lnTo>
                    <a:pt x="430" y="35"/>
                  </a:lnTo>
                  <a:lnTo>
                    <a:pt x="374" y="48"/>
                  </a:lnTo>
                  <a:lnTo>
                    <a:pt x="321" y="65"/>
                  </a:lnTo>
                  <a:lnTo>
                    <a:pt x="271" y="84"/>
                  </a:lnTo>
                  <a:lnTo>
                    <a:pt x="224" y="107"/>
                  </a:lnTo>
                  <a:lnTo>
                    <a:pt x="181" y="133"/>
                  </a:lnTo>
                  <a:lnTo>
                    <a:pt x="142" y="162"/>
                  </a:lnTo>
                  <a:lnTo>
                    <a:pt x="109" y="196"/>
                  </a:lnTo>
                  <a:lnTo>
                    <a:pt x="80" y="233"/>
                  </a:lnTo>
                  <a:lnTo>
                    <a:pt x="57" y="274"/>
                  </a:lnTo>
                  <a:lnTo>
                    <a:pt x="56" y="278"/>
                  </a:lnTo>
                  <a:lnTo>
                    <a:pt x="55" y="287"/>
                  </a:lnTo>
                  <a:lnTo>
                    <a:pt x="54" y="305"/>
                  </a:lnTo>
                  <a:lnTo>
                    <a:pt x="52" y="332"/>
                  </a:lnTo>
                  <a:lnTo>
                    <a:pt x="52" y="367"/>
                  </a:lnTo>
                  <a:lnTo>
                    <a:pt x="52" y="414"/>
                  </a:lnTo>
                  <a:lnTo>
                    <a:pt x="53" y="471"/>
                  </a:lnTo>
                  <a:lnTo>
                    <a:pt x="57" y="541"/>
                  </a:lnTo>
                  <a:lnTo>
                    <a:pt x="58" y="583"/>
                  </a:lnTo>
                  <a:lnTo>
                    <a:pt x="58" y="635"/>
                  </a:lnTo>
                  <a:lnTo>
                    <a:pt x="57" y="695"/>
                  </a:lnTo>
                  <a:lnTo>
                    <a:pt x="54" y="760"/>
                  </a:lnTo>
                  <a:lnTo>
                    <a:pt x="46" y="908"/>
                  </a:lnTo>
                  <a:lnTo>
                    <a:pt x="37" y="1069"/>
                  </a:lnTo>
                  <a:lnTo>
                    <a:pt x="26" y="1237"/>
                  </a:lnTo>
                  <a:lnTo>
                    <a:pt x="16" y="1400"/>
                  </a:lnTo>
                  <a:lnTo>
                    <a:pt x="12" y="1478"/>
                  </a:lnTo>
                  <a:lnTo>
                    <a:pt x="8" y="1552"/>
                  </a:lnTo>
                  <a:lnTo>
                    <a:pt x="6" y="1621"/>
                  </a:lnTo>
                  <a:lnTo>
                    <a:pt x="6" y="1684"/>
                  </a:lnTo>
                  <a:lnTo>
                    <a:pt x="6" y="1712"/>
                  </a:lnTo>
                  <a:lnTo>
                    <a:pt x="5" y="1740"/>
                  </a:lnTo>
                  <a:lnTo>
                    <a:pt x="5" y="1769"/>
                  </a:lnTo>
                  <a:lnTo>
                    <a:pt x="4" y="1798"/>
                  </a:lnTo>
                  <a:lnTo>
                    <a:pt x="4" y="1827"/>
                  </a:lnTo>
                  <a:lnTo>
                    <a:pt x="3" y="1856"/>
                  </a:lnTo>
                  <a:lnTo>
                    <a:pt x="2" y="1885"/>
                  </a:lnTo>
                  <a:lnTo>
                    <a:pt x="0" y="1914"/>
                  </a:lnTo>
                  <a:lnTo>
                    <a:pt x="19" y="1926"/>
                  </a:lnTo>
                  <a:lnTo>
                    <a:pt x="40" y="1938"/>
                  </a:lnTo>
                  <a:lnTo>
                    <a:pt x="61" y="1951"/>
                  </a:lnTo>
                  <a:lnTo>
                    <a:pt x="85" y="1963"/>
                  </a:lnTo>
                  <a:lnTo>
                    <a:pt x="111" y="1976"/>
                  </a:lnTo>
                  <a:lnTo>
                    <a:pt x="139" y="1988"/>
                  </a:lnTo>
                  <a:lnTo>
                    <a:pt x="167" y="1998"/>
                  </a:lnTo>
                  <a:lnTo>
                    <a:pt x="198" y="2009"/>
                  </a:lnTo>
                  <a:lnTo>
                    <a:pt x="231" y="2020"/>
                  </a:lnTo>
                  <a:lnTo>
                    <a:pt x="264" y="2029"/>
                  </a:lnTo>
                  <a:lnTo>
                    <a:pt x="300" y="2036"/>
                  </a:lnTo>
                  <a:lnTo>
                    <a:pt x="338" y="2043"/>
                  </a:lnTo>
                  <a:lnTo>
                    <a:pt x="377" y="2048"/>
                  </a:lnTo>
                  <a:lnTo>
                    <a:pt x="416" y="2051"/>
                  </a:lnTo>
                  <a:lnTo>
                    <a:pt x="457" y="2052"/>
                  </a:lnTo>
                  <a:lnTo>
                    <a:pt x="502" y="2052"/>
                  </a:lnTo>
                  <a:lnTo>
                    <a:pt x="547" y="2050"/>
                  </a:lnTo>
                  <a:lnTo>
                    <a:pt x="592" y="2046"/>
                  </a:lnTo>
                  <a:lnTo>
                    <a:pt x="638" y="2039"/>
                  </a:lnTo>
                  <a:lnTo>
                    <a:pt x="682" y="2032"/>
                  </a:lnTo>
                  <a:lnTo>
                    <a:pt x="725" y="2023"/>
                  </a:lnTo>
                  <a:lnTo>
                    <a:pt x="767" y="2014"/>
                  </a:lnTo>
                  <a:lnTo>
                    <a:pt x="808" y="2003"/>
                  </a:lnTo>
                  <a:lnTo>
                    <a:pt x="848" y="1991"/>
                  </a:lnTo>
                  <a:lnTo>
                    <a:pt x="887" y="1979"/>
                  </a:lnTo>
                  <a:lnTo>
                    <a:pt x="925" y="1966"/>
                  </a:lnTo>
                  <a:lnTo>
                    <a:pt x="960" y="1953"/>
                  </a:lnTo>
                  <a:lnTo>
                    <a:pt x="994" y="1940"/>
                  </a:lnTo>
                  <a:lnTo>
                    <a:pt x="1055" y="1914"/>
                  </a:lnTo>
                  <a:lnTo>
                    <a:pt x="1108" y="1890"/>
                  </a:lnTo>
                  <a:lnTo>
                    <a:pt x="1117" y="1856"/>
                  </a:lnTo>
                  <a:lnTo>
                    <a:pt x="1125" y="1822"/>
                  </a:lnTo>
                  <a:lnTo>
                    <a:pt x="1131" y="1791"/>
                  </a:lnTo>
                  <a:lnTo>
                    <a:pt x="1139" y="1761"/>
                  </a:lnTo>
                  <a:lnTo>
                    <a:pt x="1145" y="1733"/>
                  </a:lnTo>
                  <a:lnTo>
                    <a:pt x="1150" y="1706"/>
                  </a:lnTo>
                  <a:lnTo>
                    <a:pt x="1157" y="1681"/>
                  </a:lnTo>
                  <a:lnTo>
                    <a:pt x="1161" y="1658"/>
                  </a:lnTo>
                  <a:lnTo>
                    <a:pt x="1170" y="1623"/>
                  </a:lnTo>
                  <a:lnTo>
                    <a:pt x="1181" y="1579"/>
                  </a:lnTo>
                  <a:lnTo>
                    <a:pt x="1194" y="1532"/>
                  </a:lnTo>
                  <a:lnTo>
                    <a:pt x="1208" y="1479"/>
                  </a:lnTo>
                  <a:lnTo>
                    <a:pt x="1240" y="1364"/>
                  </a:lnTo>
                  <a:lnTo>
                    <a:pt x="1273" y="1242"/>
                  </a:lnTo>
                  <a:lnTo>
                    <a:pt x="1308" y="1119"/>
                  </a:lnTo>
                  <a:lnTo>
                    <a:pt x="1338" y="1001"/>
                  </a:lnTo>
                  <a:lnTo>
                    <a:pt x="1351" y="946"/>
                  </a:lnTo>
                  <a:lnTo>
                    <a:pt x="1362" y="896"/>
                  </a:lnTo>
                  <a:lnTo>
                    <a:pt x="1371" y="849"/>
                  </a:lnTo>
                  <a:lnTo>
                    <a:pt x="1377" y="808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3883" y="2650"/>
              <a:ext cx="729" cy="417"/>
            </a:xfrm>
            <a:custGeom>
              <a:avLst/>
              <a:gdLst/>
              <a:ahLst/>
              <a:cxnLst>
                <a:cxn ang="0">
                  <a:pos x="158" y="1172"/>
                </a:cxn>
                <a:cxn ang="0">
                  <a:pos x="90" y="1460"/>
                </a:cxn>
                <a:cxn ang="0">
                  <a:pos x="79" y="1561"/>
                </a:cxn>
                <a:cxn ang="0">
                  <a:pos x="68" y="1623"/>
                </a:cxn>
                <a:cxn ang="0">
                  <a:pos x="12" y="1789"/>
                </a:cxn>
                <a:cxn ang="0">
                  <a:pos x="1" y="1854"/>
                </a:cxn>
                <a:cxn ang="0">
                  <a:pos x="3" y="1899"/>
                </a:cxn>
                <a:cxn ang="0">
                  <a:pos x="21" y="1936"/>
                </a:cxn>
                <a:cxn ang="0">
                  <a:pos x="64" y="1962"/>
                </a:cxn>
                <a:cxn ang="0">
                  <a:pos x="136" y="1977"/>
                </a:cxn>
                <a:cxn ang="0">
                  <a:pos x="314" y="1985"/>
                </a:cxn>
                <a:cxn ang="0">
                  <a:pos x="554" y="1990"/>
                </a:cxn>
                <a:cxn ang="0">
                  <a:pos x="755" y="2005"/>
                </a:cxn>
                <a:cxn ang="0">
                  <a:pos x="877" y="2032"/>
                </a:cxn>
                <a:cxn ang="0">
                  <a:pos x="1122" y="2069"/>
                </a:cxn>
                <a:cxn ang="0">
                  <a:pos x="1416" y="2083"/>
                </a:cxn>
                <a:cxn ang="0">
                  <a:pos x="1602" y="2075"/>
                </a:cxn>
                <a:cxn ang="0">
                  <a:pos x="1746" y="2058"/>
                </a:cxn>
                <a:cxn ang="0">
                  <a:pos x="1878" y="2029"/>
                </a:cxn>
                <a:cxn ang="0">
                  <a:pos x="2228" y="1912"/>
                </a:cxn>
                <a:cxn ang="0">
                  <a:pos x="2541" y="1810"/>
                </a:cxn>
                <a:cxn ang="0">
                  <a:pos x="2691" y="1773"/>
                </a:cxn>
                <a:cxn ang="0">
                  <a:pos x="2781" y="1734"/>
                </a:cxn>
                <a:cxn ang="0">
                  <a:pos x="2875" y="1672"/>
                </a:cxn>
                <a:cxn ang="0">
                  <a:pos x="2992" y="1574"/>
                </a:cxn>
                <a:cxn ang="0">
                  <a:pos x="3166" y="1397"/>
                </a:cxn>
                <a:cxn ang="0">
                  <a:pos x="3374" y="1155"/>
                </a:cxn>
                <a:cxn ang="0">
                  <a:pos x="3482" y="1025"/>
                </a:cxn>
                <a:cxn ang="0">
                  <a:pos x="3527" y="951"/>
                </a:cxn>
                <a:cxn ang="0">
                  <a:pos x="3585" y="820"/>
                </a:cxn>
                <a:cxn ang="0">
                  <a:pos x="3636" y="687"/>
                </a:cxn>
                <a:cxn ang="0">
                  <a:pos x="3646" y="625"/>
                </a:cxn>
                <a:cxn ang="0">
                  <a:pos x="3641" y="578"/>
                </a:cxn>
                <a:cxn ang="0">
                  <a:pos x="3624" y="534"/>
                </a:cxn>
                <a:cxn ang="0">
                  <a:pos x="3591" y="492"/>
                </a:cxn>
                <a:cxn ang="0">
                  <a:pos x="3516" y="434"/>
                </a:cxn>
                <a:cxn ang="0">
                  <a:pos x="3439" y="399"/>
                </a:cxn>
                <a:cxn ang="0">
                  <a:pos x="3311" y="350"/>
                </a:cxn>
                <a:cxn ang="0">
                  <a:pos x="3197" y="285"/>
                </a:cxn>
                <a:cxn ang="0">
                  <a:pos x="3042" y="164"/>
                </a:cxn>
                <a:cxn ang="0">
                  <a:pos x="2903" y="50"/>
                </a:cxn>
                <a:cxn ang="0">
                  <a:pos x="2824" y="5"/>
                </a:cxn>
                <a:cxn ang="0">
                  <a:pos x="2781" y="2"/>
                </a:cxn>
                <a:cxn ang="0">
                  <a:pos x="2533" y="76"/>
                </a:cxn>
                <a:cxn ang="0">
                  <a:pos x="1738" y="346"/>
                </a:cxn>
                <a:cxn ang="0">
                  <a:pos x="1157" y="562"/>
                </a:cxn>
                <a:cxn ang="0">
                  <a:pos x="730" y="736"/>
                </a:cxn>
                <a:cxn ang="0">
                  <a:pos x="398" y="893"/>
                </a:cxn>
                <a:cxn ang="0">
                  <a:pos x="211" y="1018"/>
                </a:cxn>
              </a:cxnLst>
              <a:rect l="0" t="0" r="r" b="b"/>
              <a:pathLst>
                <a:path w="3646" h="2083">
                  <a:moveTo>
                    <a:pt x="194" y="1041"/>
                  </a:moveTo>
                  <a:lnTo>
                    <a:pt x="189" y="1059"/>
                  </a:lnTo>
                  <a:lnTo>
                    <a:pt x="177" y="1105"/>
                  </a:lnTo>
                  <a:lnTo>
                    <a:pt x="158" y="1172"/>
                  </a:lnTo>
                  <a:lnTo>
                    <a:pt x="138" y="1253"/>
                  </a:lnTo>
                  <a:lnTo>
                    <a:pt x="116" y="1338"/>
                  </a:lnTo>
                  <a:lnTo>
                    <a:pt x="98" y="1423"/>
                  </a:lnTo>
                  <a:lnTo>
                    <a:pt x="90" y="1460"/>
                  </a:lnTo>
                  <a:lnTo>
                    <a:pt x="85" y="1495"/>
                  </a:lnTo>
                  <a:lnTo>
                    <a:pt x="82" y="1525"/>
                  </a:lnTo>
                  <a:lnTo>
                    <a:pt x="80" y="1550"/>
                  </a:lnTo>
                  <a:lnTo>
                    <a:pt x="79" y="1561"/>
                  </a:lnTo>
                  <a:lnTo>
                    <a:pt x="78" y="1572"/>
                  </a:lnTo>
                  <a:lnTo>
                    <a:pt x="76" y="1585"/>
                  </a:lnTo>
                  <a:lnTo>
                    <a:pt x="74" y="1597"/>
                  </a:lnTo>
                  <a:lnTo>
                    <a:pt x="68" y="1623"/>
                  </a:lnTo>
                  <a:lnTo>
                    <a:pt x="60" y="1648"/>
                  </a:lnTo>
                  <a:lnTo>
                    <a:pt x="41" y="1705"/>
                  </a:lnTo>
                  <a:lnTo>
                    <a:pt x="21" y="1761"/>
                  </a:lnTo>
                  <a:lnTo>
                    <a:pt x="12" y="1789"/>
                  </a:lnTo>
                  <a:lnTo>
                    <a:pt x="6" y="1816"/>
                  </a:lnTo>
                  <a:lnTo>
                    <a:pt x="4" y="1829"/>
                  </a:lnTo>
                  <a:lnTo>
                    <a:pt x="2" y="1842"/>
                  </a:lnTo>
                  <a:lnTo>
                    <a:pt x="1" y="1854"/>
                  </a:lnTo>
                  <a:lnTo>
                    <a:pt x="0" y="1866"/>
                  </a:lnTo>
                  <a:lnTo>
                    <a:pt x="0" y="1877"/>
                  </a:lnTo>
                  <a:lnTo>
                    <a:pt x="1" y="1889"/>
                  </a:lnTo>
                  <a:lnTo>
                    <a:pt x="3" y="1899"/>
                  </a:lnTo>
                  <a:lnTo>
                    <a:pt x="6" y="1910"/>
                  </a:lnTo>
                  <a:lnTo>
                    <a:pt x="10" y="1920"/>
                  </a:lnTo>
                  <a:lnTo>
                    <a:pt x="15" y="1928"/>
                  </a:lnTo>
                  <a:lnTo>
                    <a:pt x="21" y="1936"/>
                  </a:lnTo>
                  <a:lnTo>
                    <a:pt x="30" y="1943"/>
                  </a:lnTo>
                  <a:lnTo>
                    <a:pt x="38" y="1951"/>
                  </a:lnTo>
                  <a:lnTo>
                    <a:pt x="50" y="1956"/>
                  </a:lnTo>
                  <a:lnTo>
                    <a:pt x="64" y="1962"/>
                  </a:lnTo>
                  <a:lnTo>
                    <a:pt x="79" y="1966"/>
                  </a:lnTo>
                  <a:lnTo>
                    <a:pt x="97" y="1970"/>
                  </a:lnTo>
                  <a:lnTo>
                    <a:pt x="115" y="1974"/>
                  </a:lnTo>
                  <a:lnTo>
                    <a:pt x="136" y="1977"/>
                  </a:lnTo>
                  <a:lnTo>
                    <a:pt x="158" y="1979"/>
                  </a:lnTo>
                  <a:lnTo>
                    <a:pt x="206" y="1982"/>
                  </a:lnTo>
                  <a:lnTo>
                    <a:pt x="257" y="1984"/>
                  </a:lnTo>
                  <a:lnTo>
                    <a:pt x="314" y="1985"/>
                  </a:lnTo>
                  <a:lnTo>
                    <a:pt x="372" y="1987"/>
                  </a:lnTo>
                  <a:lnTo>
                    <a:pt x="432" y="1988"/>
                  </a:lnTo>
                  <a:lnTo>
                    <a:pt x="493" y="1988"/>
                  </a:lnTo>
                  <a:lnTo>
                    <a:pt x="554" y="1990"/>
                  </a:lnTo>
                  <a:lnTo>
                    <a:pt x="615" y="1992"/>
                  </a:lnTo>
                  <a:lnTo>
                    <a:pt x="673" y="1996"/>
                  </a:lnTo>
                  <a:lnTo>
                    <a:pt x="729" y="2002"/>
                  </a:lnTo>
                  <a:lnTo>
                    <a:pt x="755" y="2005"/>
                  </a:lnTo>
                  <a:lnTo>
                    <a:pt x="781" y="2009"/>
                  </a:lnTo>
                  <a:lnTo>
                    <a:pt x="806" y="2015"/>
                  </a:lnTo>
                  <a:lnTo>
                    <a:pt x="828" y="2020"/>
                  </a:lnTo>
                  <a:lnTo>
                    <a:pt x="877" y="2032"/>
                  </a:lnTo>
                  <a:lnTo>
                    <a:pt x="931" y="2043"/>
                  </a:lnTo>
                  <a:lnTo>
                    <a:pt x="990" y="2052"/>
                  </a:lnTo>
                  <a:lnTo>
                    <a:pt x="1055" y="2061"/>
                  </a:lnTo>
                  <a:lnTo>
                    <a:pt x="1122" y="2069"/>
                  </a:lnTo>
                  <a:lnTo>
                    <a:pt x="1192" y="2075"/>
                  </a:lnTo>
                  <a:lnTo>
                    <a:pt x="1266" y="2079"/>
                  </a:lnTo>
                  <a:lnTo>
                    <a:pt x="1340" y="2082"/>
                  </a:lnTo>
                  <a:lnTo>
                    <a:pt x="1416" y="2083"/>
                  </a:lnTo>
                  <a:lnTo>
                    <a:pt x="1490" y="2082"/>
                  </a:lnTo>
                  <a:lnTo>
                    <a:pt x="1528" y="2079"/>
                  </a:lnTo>
                  <a:lnTo>
                    <a:pt x="1566" y="2077"/>
                  </a:lnTo>
                  <a:lnTo>
                    <a:pt x="1602" y="2075"/>
                  </a:lnTo>
                  <a:lnTo>
                    <a:pt x="1639" y="2072"/>
                  </a:lnTo>
                  <a:lnTo>
                    <a:pt x="1676" y="2068"/>
                  </a:lnTo>
                  <a:lnTo>
                    <a:pt x="1711" y="2063"/>
                  </a:lnTo>
                  <a:lnTo>
                    <a:pt x="1746" y="2058"/>
                  </a:lnTo>
                  <a:lnTo>
                    <a:pt x="1780" y="2051"/>
                  </a:lnTo>
                  <a:lnTo>
                    <a:pt x="1814" y="2045"/>
                  </a:lnTo>
                  <a:lnTo>
                    <a:pt x="1846" y="2037"/>
                  </a:lnTo>
                  <a:lnTo>
                    <a:pt x="1878" y="2029"/>
                  </a:lnTo>
                  <a:lnTo>
                    <a:pt x="1908" y="2020"/>
                  </a:lnTo>
                  <a:lnTo>
                    <a:pt x="2022" y="1982"/>
                  </a:lnTo>
                  <a:lnTo>
                    <a:pt x="2129" y="1947"/>
                  </a:lnTo>
                  <a:lnTo>
                    <a:pt x="2228" y="1912"/>
                  </a:lnTo>
                  <a:lnTo>
                    <a:pt x="2322" y="1880"/>
                  </a:lnTo>
                  <a:lnTo>
                    <a:pt x="2412" y="1850"/>
                  </a:lnTo>
                  <a:lnTo>
                    <a:pt x="2499" y="1823"/>
                  </a:lnTo>
                  <a:lnTo>
                    <a:pt x="2541" y="1810"/>
                  </a:lnTo>
                  <a:lnTo>
                    <a:pt x="2585" y="1800"/>
                  </a:lnTo>
                  <a:lnTo>
                    <a:pt x="2627" y="1789"/>
                  </a:lnTo>
                  <a:lnTo>
                    <a:pt x="2670" y="1778"/>
                  </a:lnTo>
                  <a:lnTo>
                    <a:pt x="2691" y="1773"/>
                  </a:lnTo>
                  <a:lnTo>
                    <a:pt x="2713" y="1765"/>
                  </a:lnTo>
                  <a:lnTo>
                    <a:pt x="2736" y="1756"/>
                  </a:lnTo>
                  <a:lnTo>
                    <a:pt x="2758" y="1746"/>
                  </a:lnTo>
                  <a:lnTo>
                    <a:pt x="2781" y="1734"/>
                  </a:lnTo>
                  <a:lnTo>
                    <a:pt x="2805" y="1720"/>
                  </a:lnTo>
                  <a:lnTo>
                    <a:pt x="2827" y="1706"/>
                  </a:lnTo>
                  <a:lnTo>
                    <a:pt x="2851" y="1689"/>
                  </a:lnTo>
                  <a:lnTo>
                    <a:pt x="2875" y="1672"/>
                  </a:lnTo>
                  <a:lnTo>
                    <a:pt x="2899" y="1654"/>
                  </a:lnTo>
                  <a:lnTo>
                    <a:pt x="2921" y="1635"/>
                  </a:lnTo>
                  <a:lnTo>
                    <a:pt x="2945" y="1615"/>
                  </a:lnTo>
                  <a:lnTo>
                    <a:pt x="2992" y="1574"/>
                  </a:lnTo>
                  <a:lnTo>
                    <a:pt x="3038" y="1531"/>
                  </a:lnTo>
                  <a:lnTo>
                    <a:pt x="3082" y="1486"/>
                  </a:lnTo>
                  <a:lnTo>
                    <a:pt x="3125" y="1441"/>
                  </a:lnTo>
                  <a:lnTo>
                    <a:pt x="3166" y="1397"/>
                  </a:lnTo>
                  <a:lnTo>
                    <a:pt x="3205" y="1354"/>
                  </a:lnTo>
                  <a:lnTo>
                    <a:pt x="3274" y="1273"/>
                  </a:lnTo>
                  <a:lnTo>
                    <a:pt x="3329" y="1207"/>
                  </a:lnTo>
                  <a:lnTo>
                    <a:pt x="3374" y="1155"/>
                  </a:lnTo>
                  <a:lnTo>
                    <a:pt x="3410" y="1113"/>
                  </a:lnTo>
                  <a:lnTo>
                    <a:pt x="3442" y="1076"/>
                  </a:lnTo>
                  <a:lnTo>
                    <a:pt x="3470" y="1041"/>
                  </a:lnTo>
                  <a:lnTo>
                    <a:pt x="3482" y="1025"/>
                  </a:lnTo>
                  <a:lnTo>
                    <a:pt x="3493" y="1008"/>
                  </a:lnTo>
                  <a:lnTo>
                    <a:pt x="3505" y="989"/>
                  </a:lnTo>
                  <a:lnTo>
                    <a:pt x="3516" y="971"/>
                  </a:lnTo>
                  <a:lnTo>
                    <a:pt x="3527" y="951"/>
                  </a:lnTo>
                  <a:lnTo>
                    <a:pt x="3539" y="928"/>
                  </a:lnTo>
                  <a:lnTo>
                    <a:pt x="3550" y="904"/>
                  </a:lnTo>
                  <a:lnTo>
                    <a:pt x="3561" y="876"/>
                  </a:lnTo>
                  <a:lnTo>
                    <a:pt x="3585" y="820"/>
                  </a:lnTo>
                  <a:lnTo>
                    <a:pt x="3609" y="766"/>
                  </a:lnTo>
                  <a:lnTo>
                    <a:pt x="3619" y="739"/>
                  </a:lnTo>
                  <a:lnTo>
                    <a:pt x="3628" y="713"/>
                  </a:lnTo>
                  <a:lnTo>
                    <a:pt x="3636" y="687"/>
                  </a:lnTo>
                  <a:lnTo>
                    <a:pt x="3641" y="662"/>
                  </a:lnTo>
                  <a:lnTo>
                    <a:pt x="3643" y="649"/>
                  </a:lnTo>
                  <a:lnTo>
                    <a:pt x="3645" y="637"/>
                  </a:lnTo>
                  <a:lnTo>
                    <a:pt x="3646" y="625"/>
                  </a:lnTo>
                  <a:lnTo>
                    <a:pt x="3646" y="614"/>
                  </a:lnTo>
                  <a:lnTo>
                    <a:pt x="3645" y="602"/>
                  </a:lnTo>
                  <a:lnTo>
                    <a:pt x="3643" y="590"/>
                  </a:lnTo>
                  <a:lnTo>
                    <a:pt x="3641" y="578"/>
                  </a:lnTo>
                  <a:lnTo>
                    <a:pt x="3638" y="567"/>
                  </a:lnTo>
                  <a:lnTo>
                    <a:pt x="3635" y="555"/>
                  </a:lnTo>
                  <a:lnTo>
                    <a:pt x="3629" y="544"/>
                  </a:lnTo>
                  <a:lnTo>
                    <a:pt x="3624" y="534"/>
                  </a:lnTo>
                  <a:lnTo>
                    <a:pt x="3618" y="523"/>
                  </a:lnTo>
                  <a:lnTo>
                    <a:pt x="3609" y="512"/>
                  </a:lnTo>
                  <a:lnTo>
                    <a:pt x="3600" y="501"/>
                  </a:lnTo>
                  <a:lnTo>
                    <a:pt x="3591" y="492"/>
                  </a:lnTo>
                  <a:lnTo>
                    <a:pt x="3579" y="481"/>
                  </a:lnTo>
                  <a:lnTo>
                    <a:pt x="3557" y="462"/>
                  </a:lnTo>
                  <a:lnTo>
                    <a:pt x="3536" y="447"/>
                  </a:lnTo>
                  <a:lnTo>
                    <a:pt x="3516" y="434"/>
                  </a:lnTo>
                  <a:lnTo>
                    <a:pt x="3496" y="423"/>
                  </a:lnTo>
                  <a:lnTo>
                    <a:pt x="3477" y="414"/>
                  </a:lnTo>
                  <a:lnTo>
                    <a:pt x="3458" y="406"/>
                  </a:lnTo>
                  <a:lnTo>
                    <a:pt x="3439" y="399"/>
                  </a:lnTo>
                  <a:lnTo>
                    <a:pt x="3420" y="392"/>
                  </a:lnTo>
                  <a:lnTo>
                    <a:pt x="3379" y="378"/>
                  </a:lnTo>
                  <a:lnTo>
                    <a:pt x="3336" y="361"/>
                  </a:lnTo>
                  <a:lnTo>
                    <a:pt x="3311" y="350"/>
                  </a:lnTo>
                  <a:lnTo>
                    <a:pt x="3285" y="337"/>
                  </a:lnTo>
                  <a:lnTo>
                    <a:pt x="3258" y="322"/>
                  </a:lnTo>
                  <a:lnTo>
                    <a:pt x="3228" y="305"/>
                  </a:lnTo>
                  <a:lnTo>
                    <a:pt x="3197" y="285"/>
                  </a:lnTo>
                  <a:lnTo>
                    <a:pt x="3165" y="262"/>
                  </a:lnTo>
                  <a:lnTo>
                    <a:pt x="3135" y="239"/>
                  </a:lnTo>
                  <a:lnTo>
                    <a:pt x="3104" y="214"/>
                  </a:lnTo>
                  <a:lnTo>
                    <a:pt x="3042" y="164"/>
                  </a:lnTo>
                  <a:lnTo>
                    <a:pt x="2984" y="115"/>
                  </a:lnTo>
                  <a:lnTo>
                    <a:pt x="2956" y="91"/>
                  </a:lnTo>
                  <a:lnTo>
                    <a:pt x="2929" y="69"/>
                  </a:lnTo>
                  <a:lnTo>
                    <a:pt x="2903" y="50"/>
                  </a:lnTo>
                  <a:lnTo>
                    <a:pt x="2878" y="33"/>
                  </a:lnTo>
                  <a:lnTo>
                    <a:pt x="2856" y="19"/>
                  </a:lnTo>
                  <a:lnTo>
                    <a:pt x="2834" y="9"/>
                  </a:lnTo>
                  <a:lnTo>
                    <a:pt x="2824" y="5"/>
                  </a:lnTo>
                  <a:lnTo>
                    <a:pt x="2815" y="2"/>
                  </a:lnTo>
                  <a:lnTo>
                    <a:pt x="2805" y="0"/>
                  </a:lnTo>
                  <a:lnTo>
                    <a:pt x="2796" y="0"/>
                  </a:lnTo>
                  <a:lnTo>
                    <a:pt x="2781" y="2"/>
                  </a:lnTo>
                  <a:lnTo>
                    <a:pt x="2754" y="9"/>
                  </a:lnTo>
                  <a:lnTo>
                    <a:pt x="2714" y="19"/>
                  </a:lnTo>
                  <a:lnTo>
                    <a:pt x="2663" y="35"/>
                  </a:lnTo>
                  <a:lnTo>
                    <a:pt x="2533" y="76"/>
                  </a:lnTo>
                  <a:lnTo>
                    <a:pt x="2369" y="129"/>
                  </a:lnTo>
                  <a:lnTo>
                    <a:pt x="2177" y="193"/>
                  </a:lnTo>
                  <a:lnTo>
                    <a:pt x="1964" y="266"/>
                  </a:lnTo>
                  <a:lnTo>
                    <a:pt x="1738" y="346"/>
                  </a:lnTo>
                  <a:lnTo>
                    <a:pt x="1505" y="430"/>
                  </a:lnTo>
                  <a:lnTo>
                    <a:pt x="1388" y="474"/>
                  </a:lnTo>
                  <a:lnTo>
                    <a:pt x="1271" y="517"/>
                  </a:lnTo>
                  <a:lnTo>
                    <a:pt x="1157" y="562"/>
                  </a:lnTo>
                  <a:lnTo>
                    <a:pt x="1044" y="606"/>
                  </a:lnTo>
                  <a:lnTo>
                    <a:pt x="935" y="650"/>
                  </a:lnTo>
                  <a:lnTo>
                    <a:pt x="831" y="694"/>
                  </a:lnTo>
                  <a:lnTo>
                    <a:pt x="730" y="736"/>
                  </a:lnTo>
                  <a:lnTo>
                    <a:pt x="636" y="777"/>
                  </a:lnTo>
                  <a:lnTo>
                    <a:pt x="549" y="818"/>
                  </a:lnTo>
                  <a:lnTo>
                    <a:pt x="469" y="856"/>
                  </a:lnTo>
                  <a:lnTo>
                    <a:pt x="398" y="893"/>
                  </a:lnTo>
                  <a:lnTo>
                    <a:pt x="335" y="928"/>
                  </a:lnTo>
                  <a:lnTo>
                    <a:pt x="282" y="960"/>
                  </a:lnTo>
                  <a:lnTo>
                    <a:pt x="241" y="991"/>
                  </a:lnTo>
                  <a:lnTo>
                    <a:pt x="211" y="1018"/>
                  </a:lnTo>
                  <a:lnTo>
                    <a:pt x="194" y="1041"/>
                  </a:lnTo>
                  <a:close/>
                </a:path>
              </a:pathLst>
            </a:custGeom>
            <a:solidFill>
              <a:srgbClr val="F1E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3604" y="2400"/>
              <a:ext cx="326" cy="268"/>
            </a:xfrm>
            <a:custGeom>
              <a:avLst/>
              <a:gdLst/>
              <a:ahLst/>
              <a:cxnLst>
                <a:cxn ang="0">
                  <a:pos x="997" y="105"/>
                </a:cxn>
                <a:cxn ang="0">
                  <a:pos x="872" y="158"/>
                </a:cxn>
                <a:cxn ang="0">
                  <a:pos x="731" y="225"/>
                </a:cxn>
                <a:cxn ang="0">
                  <a:pos x="628" y="278"/>
                </a:cxn>
                <a:cxn ang="0">
                  <a:pos x="527" y="336"/>
                </a:cxn>
                <a:cxn ang="0">
                  <a:pos x="457" y="381"/>
                </a:cxn>
                <a:cxn ang="0">
                  <a:pos x="414" y="411"/>
                </a:cxn>
                <a:cxn ang="0">
                  <a:pos x="356" y="459"/>
                </a:cxn>
                <a:cxn ang="0">
                  <a:pos x="282" y="528"/>
                </a:cxn>
                <a:cxn ang="0">
                  <a:pos x="213" y="601"/>
                </a:cxn>
                <a:cxn ang="0">
                  <a:pos x="149" y="672"/>
                </a:cxn>
                <a:cxn ang="0">
                  <a:pos x="71" y="766"/>
                </a:cxn>
                <a:cxn ang="0">
                  <a:pos x="9" y="847"/>
                </a:cxn>
                <a:cxn ang="0">
                  <a:pos x="2" y="870"/>
                </a:cxn>
                <a:cxn ang="0">
                  <a:pos x="16" y="938"/>
                </a:cxn>
                <a:cxn ang="0">
                  <a:pos x="35" y="1015"/>
                </a:cxn>
                <a:cxn ang="0">
                  <a:pos x="51" y="1072"/>
                </a:cxn>
                <a:cxn ang="0">
                  <a:pos x="69" y="1128"/>
                </a:cxn>
                <a:cxn ang="0">
                  <a:pos x="91" y="1180"/>
                </a:cxn>
                <a:cxn ang="0">
                  <a:pos x="115" y="1223"/>
                </a:cxn>
                <a:cxn ang="0">
                  <a:pos x="139" y="1256"/>
                </a:cxn>
                <a:cxn ang="0">
                  <a:pos x="165" y="1282"/>
                </a:cxn>
                <a:cxn ang="0">
                  <a:pos x="190" y="1302"/>
                </a:cxn>
                <a:cxn ang="0">
                  <a:pos x="222" y="1319"/>
                </a:cxn>
                <a:cxn ang="0">
                  <a:pos x="251" y="1329"/>
                </a:cxn>
                <a:cxn ang="0">
                  <a:pos x="260" y="1331"/>
                </a:cxn>
                <a:cxn ang="0">
                  <a:pos x="292" y="1338"/>
                </a:cxn>
                <a:cxn ang="0">
                  <a:pos x="328" y="1343"/>
                </a:cxn>
                <a:cxn ang="0">
                  <a:pos x="377" y="1344"/>
                </a:cxn>
                <a:cxn ang="0">
                  <a:pos x="438" y="1339"/>
                </a:cxn>
                <a:cxn ang="0">
                  <a:pos x="513" y="1328"/>
                </a:cxn>
                <a:cxn ang="0">
                  <a:pos x="599" y="1306"/>
                </a:cxn>
                <a:cxn ang="0">
                  <a:pos x="701" y="1272"/>
                </a:cxn>
                <a:cxn ang="0">
                  <a:pos x="822" y="1225"/>
                </a:cxn>
                <a:cxn ang="0">
                  <a:pos x="1022" y="1140"/>
                </a:cxn>
                <a:cxn ang="0">
                  <a:pos x="1274" y="1024"/>
                </a:cxn>
                <a:cxn ang="0">
                  <a:pos x="1437" y="947"/>
                </a:cxn>
                <a:cxn ang="0">
                  <a:pos x="1626" y="71"/>
                </a:cxn>
                <a:cxn ang="0">
                  <a:pos x="1578" y="46"/>
                </a:cxn>
                <a:cxn ang="0">
                  <a:pos x="1523" y="26"/>
                </a:cxn>
                <a:cxn ang="0">
                  <a:pos x="1489" y="16"/>
                </a:cxn>
                <a:cxn ang="0">
                  <a:pos x="1450" y="7"/>
                </a:cxn>
                <a:cxn ang="0">
                  <a:pos x="1407" y="2"/>
                </a:cxn>
                <a:cxn ang="0">
                  <a:pos x="1359" y="0"/>
                </a:cxn>
                <a:cxn ang="0">
                  <a:pos x="1309" y="1"/>
                </a:cxn>
                <a:cxn ang="0">
                  <a:pos x="1255" y="7"/>
                </a:cxn>
                <a:cxn ang="0">
                  <a:pos x="1199" y="19"/>
                </a:cxn>
                <a:cxn ang="0">
                  <a:pos x="1141" y="38"/>
                </a:cxn>
                <a:cxn ang="0">
                  <a:pos x="1079" y="63"/>
                </a:cxn>
                <a:cxn ang="0">
                  <a:pos x="1016" y="97"/>
                </a:cxn>
              </a:cxnLst>
              <a:rect l="0" t="0" r="r" b="b"/>
              <a:pathLst>
                <a:path w="1626" h="1344">
                  <a:moveTo>
                    <a:pt x="1016" y="97"/>
                  </a:moveTo>
                  <a:lnTo>
                    <a:pt x="997" y="105"/>
                  </a:lnTo>
                  <a:lnTo>
                    <a:pt x="948" y="125"/>
                  </a:lnTo>
                  <a:lnTo>
                    <a:pt x="872" y="158"/>
                  </a:lnTo>
                  <a:lnTo>
                    <a:pt x="782" y="200"/>
                  </a:lnTo>
                  <a:lnTo>
                    <a:pt x="731" y="225"/>
                  </a:lnTo>
                  <a:lnTo>
                    <a:pt x="680" y="251"/>
                  </a:lnTo>
                  <a:lnTo>
                    <a:pt x="628" y="278"/>
                  </a:lnTo>
                  <a:lnTo>
                    <a:pt x="576" y="306"/>
                  </a:lnTo>
                  <a:lnTo>
                    <a:pt x="527" y="336"/>
                  </a:lnTo>
                  <a:lnTo>
                    <a:pt x="479" y="365"/>
                  </a:lnTo>
                  <a:lnTo>
                    <a:pt x="457" y="381"/>
                  </a:lnTo>
                  <a:lnTo>
                    <a:pt x="434" y="396"/>
                  </a:lnTo>
                  <a:lnTo>
                    <a:pt x="414" y="411"/>
                  </a:lnTo>
                  <a:lnTo>
                    <a:pt x="394" y="427"/>
                  </a:lnTo>
                  <a:lnTo>
                    <a:pt x="356" y="459"/>
                  </a:lnTo>
                  <a:lnTo>
                    <a:pt x="319" y="494"/>
                  </a:lnTo>
                  <a:lnTo>
                    <a:pt x="282" y="528"/>
                  </a:lnTo>
                  <a:lnTo>
                    <a:pt x="247" y="564"/>
                  </a:lnTo>
                  <a:lnTo>
                    <a:pt x="213" y="601"/>
                  </a:lnTo>
                  <a:lnTo>
                    <a:pt x="180" y="636"/>
                  </a:lnTo>
                  <a:lnTo>
                    <a:pt x="149" y="672"/>
                  </a:lnTo>
                  <a:lnTo>
                    <a:pt x="121" y="705"/>
                  </a:lnTo>
                  <a:lnTo>
                    <a:pt x="71" y="766"/>
                  </a:lnTo>
                  <a:lnTo>
                    <a:pt x="34" y="814"/>
                  </a:lnTo>
                  <a:lnTo>
                    <a:pt x="9" y="847"/>
                  </a:lnTo>
                  <a:lnTo>
                    <a:pt x="0" y="859"/>
                  </a:lnTo>
                  <a:lnTo>
                    <a:pt x="2" y="870"/>
                  </a:lnTo>
                  <a:lnTo>
                    <a:pt x="8" y="897"/>
                  </a:lnTo>
                  <a:lnTo>
                    <a:pt x="16" y="938"/>
                  </a:lnTo>
                  <a:lnTo>
                    <a:pt x="27" y="987"/>
                  </a:lnTo>
                  <a:lnTo>
                    <a:pt x="35" y="1015"/>
                  </a:lnTo>
                  <a:lnTo>
                    <a:pt x="42" y="1043"/>
                  </a:lnTo>
                  <a:lnTo>
                    <a:pt x="51" y="1072"/>
                  </a:lnTo>
                  <a:lnTo>
                    <a:pt x="59" y="1101"/>
                  </a:lnTo>
                  <a:lnTo>
                    <a:pt x="69" y="1128"/>
                  </a:lnTo>
                  <a:lnTo>
                    <a:pt x="80" y="1155"/>
                  </a:lnTo>
                  <a:lnTo>
                    <a:pt x="91" y="1180"/>
                  </a:lnTo>
                  <a:lnTo>
                    <a:pt x="102" y="1202"/>
                  </a:lnTo>
                  <a:lnTo>
                    <a:pt x="115" y="1223"/>
                  </a:lnTo>
                  <a:lnTo>
                    <a:pt x="126" y="1240"/>
                  </a:lnTo>
                  <a:lnTo>
                    <a:pt x="139" y="1256"/>
                  </a:lnTo>
                  <a:lnTo>
                    <a:pt x="152" y="1270"/>
                  </a:lnTo>
                  <a:lnTo>
                    <a:pt x="165" y="1282"/>
                  </a:lnTo>
                  <a:lnTo>
                    <a:pt x="178" y="1293"/>
                  </a:lnTo>
                  <a:lnTo>
                    <a:pt x="190" y="1302"/>
                  </a:lnTo>
                  <a:lnTo>
                    <a:pt x="202" y="1308"/>
                  </a:lnTo>
                  <a:lnTo>
                    <a:pt x="222" y="1319"/>
                  </a:lnTo>
                  <a:lnTo>
                    <a:pt x="240" y="1325"/>
                  </a:lnTo>
                  <a:lnTo>
                    <a:pt x="251" y="1329"/>
                  </a:lnTo>
                  <a:lnTo>
                    <a:pt x="255" y="1329"/>
                  </a:lnTo>
                  <a:lnTo>
                    <a:pt x="260" y="1331"/>
                  </a:lnTo>
                  <a:lnTo>
                    <a:pt x="279" y="1336"/>
                  </a:lnTo>
                  <a:lnTo>
                    <a:pt x="292" y="1338"/>
                  </a:lnTo>
                  <a:lnTo>
                    <a:pt x="309" y="1340"/>
                  </a:lnTo>
                  <a:lnTo>
                    <a:pt x="328" y="1343"/>
                  </a:lnTo>
                  <a:lnTo>
                    <a:pt x="351" y="1344"/>
                  </a:lnTo>
                  <a:lnTo>
                    <a:pt x="377" y="1344"/>
                  </a:lnTo>
                  <a:lnTo>
                    <a:pt x="406" y="1343"/>
                  </a:lnTo>
                  <a:lnTo>
                    <a:pt x="438" y="1339"/>
                  </a:lnTo>
                  <a:lnTo>
                    <a:pt x="474" y="1334"/>
                  </a:lnTo>
                  <a:lnTo>
                    <a:pt x="513" y="1328"/>
                  </a:lnTo>
                  <a:lnTo>
                    <a:pt x="555" y="1318"/>
                  </a:lnTo>
                  <a:lnTo>
                    <a:pt x="599" y="1306"/>
                  </a:lnTo>
                  <a:lnTo>
                    <a:pt x="648" y="1291"/>
                  </a:lnTo>
                  <a:lnTo>
                    <a:pt x="701" y="1272"/>
                  </a:lnTo>
                  <a:lnTo>
                    <a:pt x="759" y="1250"/>
                  </a:lnTo>
                  <a:lnTo>
                    <a:pt x="822" y="1225"/>
                  </a:lnTo>
                  <a:lnTo>
                    <a:pt x="887" y="1198"/>
                  </a:lnTo>
                  <a:lnTo>
                    <a:pt x="1022" y="1140"/>
                  </a:lnTo>
                  <a:lnTo>
                    <a:pt x="1154" y="1080"/>
                  </a:lnTo>
                  <a:lnTo>
                    <a:pt x="1274" y="1024"/>
                  </a:lnTo>
                  <a:lnTo>
                    <a:pt x="1371" y="979"/>
                  </a:lnTo>
                  <a:lnTo>
                    <a:pt x="1437" y="947"/>
                  </a:lnTo>
                  <a:lnTo>
                    <a:pt x="1461" y="935"/>
                  </a:lnTo>
                  <a:lnTo>
                    <a:pt x="1626" y="71"/>
                  </a:lnTo>
                  <a:lnTo>
                    <a:pt x="1613" y="64"/>
                  </a:lnTo>
                  <a:lnTo>
                    <a:pt x="1578" y="46"/>
                  </a:lnTo>
                  <a:lnTo>
                    <a:pt x="1553" y="37"/>
                  </a:lnTo>
                  <a:lnTo>
                    <a:pt x="1523" y="26"/>
                  </a:lnTo>
                  <a:lnTo>
                    <a:pt x="1506" y="20"/>
                  </a:lnTo>
                  <a:lnTo>
                    <a:pt x="1489" y="16"/>
                  </a:lnTo>
                  <a:lnTo>
                    <a:pt x="1469" y="12"/>
                  </a:lnTo>
                  <a:lnTo>
                    <a:pt x="1450" y="7"/>
                  </a:lnTo>
                  <a:lnTo>
                    <a:pt x="1428" y="4"/>
                  </a:lnTo>
                  <a:lnTo>
                    <a:pt x="1407" y="2"/>
                  </a:lnTo>
                  <a:lnTo>
                    <a:pt x="1383" y="0"/>
                  </a:lnTo>
                  <a:lnTo>
                    <a:pt x="1359" y="0"/>
                  </a:lnTo>
                  <a:lnTo>
                    <a:pt x="1334" y="0"/>
                  </a:lnTo>
                  <a:lnTo>
                    <a:pt x="1309" y="1"/>
                  </a:lnTo>
                  <a:lnTo>
                    <a:pt x="1282" y="3"/>
                  </a:lnTo>
                  <a:lnTo>
                    <a:pt x="1255" y="7"/>
                  </a:lnTo>
                  <a:lnTo>
                    <a:pt x="1228" y="12"/>
                  </a:lnTo>
                  <a:lnTo>
                    <a:pt x="1199" y="19"/>
                  </a:lnTo>
                  <a:lnTo>
                    <a:pt x="1170" y="27"/>
                  </a:lnTo>
                  <a:lnTo>
                    <a:pt x="1141" y="38"/>
                  </a:lnTo>
                  <a:lnTo>
                    <a:pt x="1110" y="50"/>
                  </a:lnTo>
                  <a:lnTo>
                    <a:pt x="1079" y="63"/>
                  </a:lnTo>
                  <a:lnTo>
                    <a:pt x="1048" y="79"/>
                  </a:lnTo>
                  <a:lnTo>
                    <a:pt x="1016" y="97"/>
                  </a:lnTo>
                  <a:close/>
                </a:path>
              </a:pathLst>
            </a:custGeom>
            <a:solidFill>
              <a:srgbClr val="B97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3631" y="2292"/>
              <a:ext cx="819" cy="574"/>
            </a:xfrm>
            <a:custGeom>
              <a:avLst/>
              <a:gdLst/>
              <a:ahLst/>
              <a:cxnLst>
                <a:cxn ang="0">
                  <a:pos x="3602" y="1065"/>
                </a:cxn>
                <a:cxn ang="0">
                  <a:pos x="3378" y="897"/>
                </a:cxn>
                <a:cxn ang="0">
                  <a:pos x="3236" y="751"/>
                </a:cxn>
                <a:cxn ang="0">
                  <a:pos x="3169" y="653"/>
                </a:cxn>
                <a:cxn ang="0">
                  <a:pos x="3121" y="550"/>
                </a:cxn>
                <a:cxn ang="0">
                  <a:pos x="3058" y="339"/>
                </a:cxn>
                <a:cxn ang="0">
                  <a:pos x="2999" y="224"/>
                </a:cxn>
                <a:cxn ang="0">
                  <a:pos x="2918" y="143"/>
                </a:cxn>
                <a:cxn ang="0">
                  <a:pos x="2792" y="80"/>
                </a:cxn>
                <a:cxn ang="0">
                  <a:pos x="2519" y="21"/>
                </a:cxn>
                <a:cxn ang="0">
                  <a:pos x="2267" y="0"/>
                </a:cxn>
                <a:cxn ang="0">
                  <a:pos x="2123" y="8"/>
                </a:cxn>
                <a:cxn ang="0">
                  <a:pos x="1987" y="33"/>
                </a:cxn>
                <a:cxn ang="0">
                  <a:pos x="1859" y="77"/>
                </a:cxn>
                <a:cxn ang="0">
                  <a:pos x="1684" y="165"/>
                </a:cxn>
                <a:cxn ang="0">
                  <a:pos x="1390" y="309"/>
                </a:cxn>
                <a:cxn ang="0">
                  <a:pos x="1224" y="407"/>
                </a:cxn>
                <a:cxn ang="0">
                  <a:pos x="1109" y="499"/>
                </a:cxn>
                <a:cxn ang="0">
                  <a:pos x="1031" y="602"/>
                </a:cxn>
                <a:cxn ang="0">
                  <a:pos x="1016" y="809"/>
                </a:cxn>
                <a:cxn ang="0">
                  <a:pos x="1025" y="1344"/>
                </a:cxn>
                <a:cxn ang="0">
                  <a:pos x="1035" y="1458"/>
                </a:cxn>
                <a:cxn ang="0">
                  <a:pos x="1035" y="1556"/>
                </a:cxn>
                <a:cxn ang="0">
                  <a:pos x="996" y="1592"/>
                </a:cxn>
                <a:cxn ang="0">
                  <a:pos x="722" y="1759"/>
                </a:cxn>
                <a:cxn ang="0">
                  <a:pos x="363" y="1965"/>
                </a:cxn>
                <a:cxn ang="0">
                  <a:pos x="62" y="2155"/>
                </a:cxn>
                <a:cxn ang="0">
                  <a:pos x="8" y="2235"/>
                </a:cxn>
                <a:cxn ang="0">
                  <a:pos x="1" y="2365"/>
                </a:cxn>
                <a:cxn ang="0">
                  <a:pos x="31" y="2502"/>
                </a:cxn>
                <a:cxn ang="0">
                  <a:pos x="82" y="2608"/>
                </a:cxn>
                <a:cxn ang="0">
                  <a:pos x="148" y="2674"/>
                </a:cxn>
                <a:cxn ang="0">
                  <a:pos x="237" y="2716"/>
                </a:cxn>
                <a:cxn ang="0">
                  <a:pos x="441" y="2743"/>
                </a:cxn>
                <a:cxn ang="0">
                  <a:pos x="789" y="2739"/>
                </a:cxn>
                <a:cxn ang="0">
                  <a:pos x="1068" y="2705"/>
                </a:cxn>
                <a:cxn ang="0">
                  <a:pos x="1266" y="2660"/>
                </a:cxn>
                <a:cxn ang="0">
                  <a:pos x="1264" y="2747"/>
                </a:cxn>
                <a:cxn ang="0">
                  <a:pos x="1279" y="2794"/>
                </a:cxn>
                <a:cxn ang="0">
                  <a:pos x="1317" y="2824"/>
                </a:cxn>
                <a:cxn ang="0">
                  <a:pos x="1420" y="2848"/>
                </a:cxn>
                <a:cxn ang="0">
                  <a:pos x="1699" y="2866"/>
                </a:cxn>
                <a:cxn ang="0">
                  <a:pos x="2045" y="2852"/>
                </a:cxn>
                <a:cxn ang="0">
                  <a:pos x="2263" y="2825"/>
                </a:cxn>
                <a:cxn ang="0">
                  <a:pos x="2460" y="2780"/>
                </a:cxn>
                <a:cxn ang="0">
                  <a:pos x="2806" y="2660"/>
                </a:cxn>
                <a:cxn ang="0">
                  <a:pos x="3199" y="2504"/>
                </a:cxn>
                <a:cxn ang="0">
                  <a:pos x="3640" y="2362"/>
                </a:cxn>
                <a:cxn ang="0">
                  <a:pos x="3807" y="2289"/>
                </a:cxn>
                <a:cxn ang="0">
                  <a:pos x="3921" y="2208"/>
                </a:cxn>
                <a:cxn ang="0">
                  <a:pos x="4009" y="2098"/>
                </a:cxn>
                <a:cxn ang="0">
                  <a:pos x="4065" y="1951"/>
                </a:cxn>
                <a:cxn ang="0">
                  <a:pos x="4094" y="1722"/>
                </a:cxn>
                <a:cxn ang="0">
                  <a:pos x="4092" y="1587"/>
                </a:cxn>
                <a:cxn ang="0">
                  <a:pos x="4067" y="1472"/>
                </a:cxn>
                <a:cxn ang="0">
                  <a:pos x="4016" y="1374"/>
                </a:cxn>
                <a:cxn ang="0">
                  <a:pos x="3938" y="1288"/>
                </a:cxn>
                <a:cxn ang="0">
                  <a:pos x="3830" y="1208"/>
                </a:cxn>
              </a:cxnLst>
              <a:rect l="0" t="0" r="r" b="b"/>
              <a:pathLst>
                <a:path w="4096" h="2866">
                  <a:moveTo>
                    <a:pt x="3805" y="1192"/>
                  </a:moveTo>
                  <a:lnTo>
                    <a:pt x="3753" y="1160"/>
                  </a:lnTo>
                  <a:lnTo>
                    <a:pt x="3701" y="1129"/>
                  </a:lnTo>
                  <a:lnTo>
                    <a:pt x="3651" y="1098"/>
                  </a:lnTo>
                  <a:lnTo>
                    <a:pt x="3602" y="1065"/>
                  </a:lnTo>
                  <a:lnTo>
                    <a:pt x="3554" y="1033"/>
                  </a:lnTo>
                  <a:lnTo>
                    <a:pt x="3508" y="999"/>
                  </a:lnTo>
                  <a:lnTo>
                    <a:pt x="3462" y="966"/>
                  </a:lnTo>
                  <a:lnTo>
                    <a:pt x="3419" y="931"/>
                  </a:lnTo>
                  <a:lnTo>
                    <a:pt x="3378" y="897"/>
                  </a:lnTo>
                  <a:lnTo>
                    <a:pt x="3338" y="861"/>
                  </a:lnTo>
                  <a:lnTo>
                    <a:pt x="3302" y="825"/>
                  </a:lnTo>
                  <a:lnTo>
                    <a:pt x="3267" y="788"/>
                  </a:lnTo>
                  <a:lnTo>
                    <a:pt x="3251" y="769"/>
                  </a:lnTo>
                  <a:lnTo>
                    <a:pt x="3236" y="751"/>
                  </a:lnTo>
                  <a:lnTo>
                    <a:pt x="3221" y="731"/>
                  </a:lnTo>
                  <a:lnTo>
                    <a:pt x="3207" y="712"/>
                  </a:lnTo>
                  <a:lnTo>
                    <a:pt x="3193" y="693"/>
                  </a:lnTo>
                  <a:lnTo>
                    <a:pt x="3181" y="673"/>
                  </a:lnTo>
                  <a:lnTo>
                    <a:pt x="3169" y="653"/>
                  </a:lnTo>
                  <a:lnTo>
                    <a:pt x="3157" y="633"/>
                  </a:lnTo>
                  <a:lnTo>
                    <a:pt x="3147" y="613"/>
                  </a:lnTo>
                  <a:lnTo>
                    <a:pt x="3137" y="592"/>
                  </a:lnTo>
                  <a:lnTo>
                    <a:pt x="3129" y="570"/>
                  </a:lnTo>
                  <a:lnTo>
                    <a:pt x="3121" y="550"/>
                  </a:lnTo>
                  <a:lnTo>
                    <a:pt x="3107" y="508"/>
                  </a:lnTo>
                  <a:lnTo>
                    <a:pt x="3095" y="465"/>
                  </a:lnTo>
                  <a:lnTo>
                    <a:pt x="3083" y="422"/>
                  </a:lnTo>
                  <a:lnTo>
                    <a:pt x="3071" y="380"/>
                  </a:lnTo>
                  <a:lnTo>
                    <a:pt x="3058" y="339"/>
                  </a:lnTo>
                  <a:lnTo>
                    <a:pt x="3041" y="299"/>
                  </a:lnTo>
                  <a:lnTo>
                    <a:pt x="3033" y="280"/>
                  </a:lnTo>
                  <a:lnTo>
                    <a:pt x="3022" y="260"/>
                  </a:lnTo>
                  <a:lnTo>
                    <a:pt x="3011" y="242"/>
                  </a:lnTo>
                  <a:lnTo>
                    <a:pt x="2999" y="224"/>
                  </a:lnTo>
                  <a:lnTo>
                    <a:pt x="2986" y="206"/>
                  </a:lnTo>
                  <a:lnTo>
                    <a:pt x="2971" y="190"/>
                  </a:lnTo>
                  <a:lnTo>
                    <a:pt x="2955" y="173"/>
                  </a:lnTo>
                  <a:lnTo>
                    <a:pt x="2938" y="158"/>
                  </a:lnTo>
                  <a:lnTo>
                    <a:pt x="2918" y="143"/>
                  </a:lnTo>
                  <a:lnTo>
                    <a:pt x="2897" y="129"/>
                  </a:lnTo>
                  <a:lnTo>
                    <a:pt x="2874" y="115"/>
                  </a:lnTo>
                  <a:lnTo>
                    <a:pt x="2849" y="103"/>
                  </a:lnTo>
                  <a:lnTo>
                    <a:pt x="2821" y="91"/>
                  </a:lnTo>
                  <a:lnTo>
                    <a:pt x="2792" y="80"/>
                  </a:lnTo>
                  <a:lnTo>
                    <a:pt x="2760" y="70"/>
                  </a:lnTo>
                  <a:lnTo>
                    <a:pt x="2725" y="61"/>
                  </a:lnTo>
                  <a:lnTo>
                    <a:pt x="2655" y="45"/>
                  </a:lnTo>
                  <a:lnTo>
                    <a:pt x="2586" y="33"/>
                  </a:lnTo>
                  <a:lnTo>
                    <a:pt x="2519" y="21"/>
                  </a:lnTo>
                  <a:lnTo>
                    <a:pt x="2454" y="12"/>
                  </a:lnTo>
                  <a:lnTo>
                    <a:pt x="2391" y="6"/>
                  </a:lnTo>
                  <a:lnTo>
                    <a:pt x="2328" y="1"/>
                  </a:lnTo>
                  <a:lnTo>
                    <a:pt x="2298" y="0"/>
                  </a:lnTo>
                  <a:lnTo>
                    <a:pt x="2267" y="0"/>
                  </a:lnTo>
                  <a:lnTo>
                    <a:pt x="2237" y="0"/>
                  </a:lnTo>
                  <a:lnTo>
                    <a:pt x="2208" y="1"/>
                  </a:lnTo>
                  <a:lnTo>
                    <a:pt x="2179" y="2"/>
                  </a:lnTo>
                  <a:lnTo>
                    <a:pt x="2151" y="4"/>
                  </a:lnTo>
                  <a:lnTo>
                    <a:pt x="2123" y="8"/>
                  </a:lnTo>
                  <a:lnTo>
                    <a:pt x="2095" y="11"/>
                  </a:lnTo>
                  <a:lnTo>
                    <a:pt x="2067" y="15"/>
                  </a:lnTo>
                  <a:lnTo>
                    <a:pt x="2040" y="21"/>
                  </a:lnTo>
                  <a:lnTo>
                    <a:pt x="2013" y="26"/>
                  </a:lnTo>
                  <a:lnTo>
                    <a:pt x="1987" y="33"/>
                  </a:lnTo>
                  <a:lnTo>
                    <a:pt x="1961" y="40"/>
                  </a:lnTo>
                  <a:lnTo>
                    <a:pt x="1935" y="48"/>
                  </a:lnTo>
                  <a:lnTo>
                    <a:pt x="1909" y="56"/>
                  </a:lnTo>
                  <a:lnTo>
                    <a:pt x="1884" y="66"/>
                  </a:lnTo>
                  <a:lnTo>
                    <a:pt x="1859" y="77"/>
                  </a:lnTo>
                  <a:lnTo>
                    <a:pt x="1835" y="88"/>
                  </a:lnTo>
                  <a:lnTo>
                    <a:pt x="1810" y="100"/>
                  </a:lnTo>
                  <a:lnTo>
                    <a:pt x="1786" y="112"/>
                  </a:lnTo>
                  <a:lnTo>
                    <a:pt x="1736" y="138"/>
                  </a:lnTo>
                  <a:lnTo>
                    <a:pt x="1684" y="165"/>
                  </a:lnTo>
                  <a:lnTo>
                    <a:pt x="1627" y="192"/>
                  </a:lnTo>
                  <a:lnTo>
                    <a:pt x="1569" y="220"/>
                  </a:lnTo>
                  <a:lnTo>
                    <a:pt x="1510" y="249"/>
                  </a:lnTo>
                  <a:lnTo>
                    <a:pt x="1449" y="279"/>
                  </a:lnTo>
                  <a:lnTo>
                    <a:pt x="1390" y="309"/>
                  </a:lnTo>
                  <a:lnTo>
                    <a:pt x="1333" y="340"/>
                  </a:lnTo>
                  <a:lnTo>
                    <a:pt x="1305" y="357"/>
                  </a:lnTo>
                  <a:lnTo>
                    <a:pt x="1277" y="374"/>
                  </a:lnTo>
                  <a:lnTo>
                    <a:pt x="1250" y="390"/>
                  </a:lnTo>
                  <a:lnTo>
                    <a:pt x="1224" y="407"/>
                  </a:lnTo>
                  <a:lnTo>
                    <a:pt x="1198" y="425"/>
                  </a:lnTo>
                  <a:lnTo>
                    <a:pt x="1174" y="443"/>
                  </a:lnTo>
                  <a:lnTo>
                    <a:pt x="1151" y="461"/>
                  </a:lnTo>
                  <a:lnTo>
                    <a:pt x="1130" y="480"/>
                  </a:lnTo>
                  <a:lnTo>
                    <a:pt x="1109" y="499"/>
                  </a:lnTo>
                  <a:lnTo>
                    <a:pt x="1090" y="519"/>
                  </a:lnTo>
                  <a:lnTo>
                    <a:pt x="1073" y="539"/>
                  </a:lnTo>
                  <a:lnTo>
                    <a:pt x="1056" y="559"/>
                  </a:lnTo>
                  <a:lnTo>
                    <a:pt x="1042" y="580"/>
                  </a:lnTo>
                  <a:lnTo>
                    <a:pt x="1031" y="602"/>
                  </a:lnTo>
                  <a:lnTo>
                    <a:pt x="1020" y="623"/>
                  </a:lnTo>
                  <a:lnTo>
                    <a:pt x="1012" y="645"/>
                  </a:lnTo>
                  <a:lnTo>
                    <a:pt x="1012" y="667"/>
                  </a:lnTo>
                  <a:lnTo>
                    <a:pt x="1014" y="724"/>
                  </a:lnTo>
                  <a:lnTo>
                    <a:pt x="1016" y="809"/>
                  </a:lnTo>
                  <a:lnTo>
                    <a:pt x="1019" y="914"/>
                  </a:lnTo>
                  <a:lnTo>
                    <a:pt x="1021" y="1029"/>
                  </a:lnTo>
                  <a:lnTo>
                    <a:pt x="1023" y="1144"/>
                  </a:lnTo>
                  <a:lnTo>
                    <a:pt x="1024" y="1252"/>
                  </a:lnTo>
                  <a:lnTo>
                    <a:pt x="1025" y="1344"/>
                  </a:lnTo>
                  <a:lnTo>
                    <a:pt x="1025" y="1364"/>
                  </a:lnTo>
                  <a:lnTo>
                    <a:pt x="1026" y="1386"/>
                  </a:lnTo>
                  <a:lnTo>
                    <a:pt x="1028" y="1409"/>
                  </a:lnTo>
                  <a:lnTo>
                    <a:pt x="1032" y="1433"/>
                  </a:lnTo>
                  <a:lnTo>
                    <a:pt x="1035" y="1458"/>
                  </a:lnTo>
                  <a:lnTo>
                    <a:pt x="1039" y="1483"/>
                  </a:lnTo>
                  <a:lnTo>
                    <a:pt x="1043" y="1510"/>
                  </a:lnTo>
                  <a:lnTo>
                    <a:pt x="1049" y="1537"/>
                  </a:lnTo>
                  <a:lnTo>
                    <a:pt x="1042" y="1547"/>
                  </a:lnTo>
                  <a:lnTo>
                    <a:pt x="1035" y="1556"/>
                  </a:lnTo>
                  <a:lnTo>
                    <a:pt x="1027" y="1564"/>
                  </a:lnTo>
                  <a:lnTo>
                    <a:pt x="1020" y="1572"/>
                  </a:lnTo>
                  <a:lnTo>
                    <a:pt x="1012" y="1579"/>
                  </a:lnTo>
                  <a:lnTo>
                    <a:pt x="1004" y="1586"/>
                  </a:lnTo>
                  <a:lnTo>
                    <a:pt x="996" y="1592"/>
                  </a:lnTo>
                  <a:lnTo>
                    <a:pt x="986" y="1598"/>
                  </a:lnTo>
                  <a:lnTo>
                    <a:pt x="933" y="1631"/>
                  </a:lnTo>
                  <a:lnTo>
                    <a:pt x="869" y="1669"/>
                  </a:lnTo>
                  <a:lnTo>
                    <a:pt x="797" y="1713"/>
                  </a:lnTo>
                  <a:lnTo>
                    <a:pt x="722" y="1759"/>
                  </a:lnTo>
                  <a:lnTo>
                    <a:pt x="644" y="1805"/>
                  </a:lnTo>
                  <a:lnTo>
                    <a:pt x="567" y="1851"/>
                  </a:lnTo>
                  <a:lnTo>
                    <a:pt x="494" y="1892"/>
                  </a:lnTo>
                  <a:lnTo>
                    <a:pt x="428" y="1928"/>
                  </a:lnTo>
                  <a:lnTo>
                    <a:pt x="363" y="1965"/>
                  </a:lnTo>
                  <a:lnTo>
                    <a:pt x="295" y="2006"/>
                  </a:lnTo>
                  <a:lnTo>
                    <a:pt x="227" y="2048"/>
                  </a:lnTo>
                  <a:lnTo>
                    <a:pt x="163" y="2089"/>
                  </a:lnTo>
                  <a:lnTo>
                    <a:pt x="107" y="2126"/>
                  </a:lnTo>
                  <a:lnTo>
                    <a:pt x="62" y="2155"/>
                  </a:lnTo>
                  <a:lnTo>
                    <a:pt x="32" y="2176"/>
                  </a:lnTo>
                  <a:lnTo>
                    <a:pt x="22" y="2182"/>
                  </a:lnTo>
                  <a:lnTo>
                    <a:pt x="20" y="2189"/>
                  </a:lnTo>
                  <a:lnTo>
                    <a:pt x="15" y="2207"/>
                  </a:lnTo>
                  <a:lnTo>
                    <a:pt x="8" y="2235"/>
                  </a:lnTo>
                  <a:lnTo>
                    <a:pt x="3" y="2272"/>
                  </a:lnTo>
                  <a:lnTo>
                    <a:pt x="1" y="2292"/>
                  </a:lnTo>
                  <a:lnTo>
                    <a:pt x="0" y="2315"/>
                  </a:lnTo>
                  <a:lnTo>
                    <a:pt x="0" y="2340"/>
                  </a:lnTo>
                  <a:lnTo>
                    <a:pt x="1" y="2365"/>
                  </a:lnTo>
                  <a:lnTo>
                    <a:pt x="3" y="2392"/>
                  </a:lnTo>
                  <a:lnTo>
                    <a:pt x="7" y="2419"/>
                  </a:lnTo>
                  <a:lnTo>
                    <a:pt x="14" y="2447"/>
                  </a:lnTo>
                  <a:lnTo>
                    <a:pt x="22" y="2475"/>
                  </a:lnTo>
                  <a:lnTo>
                    <a:pt x="31" y="2502"/>
                  </a:lnTo>
                  <a:lnTo>
                    <a:pt x="41" y="2528"/>
                  </a:lnTo>
                  <a:lnTo>
                    <a:pt x="50" y="2551"/>
                  </a:lnTo>
                  <a:lnTo>
                    <a:pt x="61" y="2571"/>
                  </a:lnTo>
                  <a:lnTo>
                    <a:pt x="71" y="2591"/>
                  </a:lnTo>
                  <a:lnTo>
                    <a:pt x="82" y="2608"/>
                  </a:lnTo>
                  <a:lnTo>
                    <a:pt x="94" y="2624"/>
                  </a:lnTo>
                  <a:lnTo>
                    <a:pt x="105" y="2638"/>
                  </a:lnTo>
                  <a:lnTo>
                    <a:pt x="118" y="2651"/>
                  </a:lnTo>
                  <a:lnTo>
                    <a:pt x="132" y="2663"/>
                  </a:lnTo>
                  <a:lnTo>
                    <a:pt x="148" y="2674"/>
                  </a:lnTo>
                  <a:lnTo>
                    <a:pt x="163" y="2683"/>
                  </a:lnTo>
                  <a:lnTo>
                    <a:pt x="180" y="2693"/>
                  </a:lnTo>
                  <a:lnTo>
                    <a:pt x="197" y="2701"/>
                  </a:lnTo>
                  <a:lnTo>
                    <a:pt x="217" y="2709"/>
                  </a:lnTo>
                  <a:lnTo>
                    <a:pt x="237" y="2716"/>
                  </a:lnTo>
                  <a:lnTo>
                    <a:pt x="263" y="2723"/>
                  </a:lnTo>
                  <a:lnTo>
                    <a:pt x="297" y="2729"/>
                  </a:lnTo>
                  <a:lnTo>
                    <a:pt x="338" y="2734"/>
                  </a:lnTo>
                  <a:lnTo>
                    <a:pt x="386" y="2740"/>
                  </a:lnTo>
                  <a:lnTo>
                    <a:pt x="441" y="2743"/>
                  </a:lnTo>
                  <a:lnTo>
                    <a:pt x="503" y="2745"/>
                  </a:lnTo>
                  <a:lnTo>
                    <a:pt x="569" y="2746"/>
                  </a:lnTo>
                  <a:lnTo>
                    <a:pt x="639" y="2745"/>
                  </a:lnTo>
                  <a:lnTo>
                    <a:pt x="712" y="2743"/>
                  </a:lnTo>
                  <a:lnTo>
                    <a:pt x="789" y="2739"/>
                  </a:lnTo>
                  <a:lnTo>
                    <a:pt x="868" y="2732"/>
                  </a:lnTo>
                  <a:lnTo>
                    <a:pt x="947" y="2723"/>
                  </a:lnTo>
                  <a:lnTo>
                    <a:pt x="987" y="2718"/>
                  </a:lnTo>
                  <a:lnTo>
                    <a:pt x="1028" y="2712"/>
                  </a:lnTo>
                  <a:lnTo>
                    <a:pt x="1068" y="2705"/>
                  </a:lnTo>
                  <a:lnTo>
                    <a:pt x="1108" y="2697"/>
                  </a:lnTo>
                  <a:lnTo>
                    <a:pt x="1148" y="2689"/>
                  </a:lnTo>
                  <a:lnTo>
                    <a:pt x="1188" y="2680"/>
                  </a:lnTo>
                  <a:lnTo>
                    <a:pt x="1227" y="2670"/>
                  </a:lnTo>
                  <a:lnTo>
                    <a:pt x="1266" y="2660"/>
                  </a:lnTo>
                  <a:lnTo>
                    <a:pt x="1264" y="2687"/>
                  </a:lnTo>
                  <a:lnTo>
                    <a:pt x="1262" y="2713"/>
                  </a:lnTo>
                  <a:lnTo>
                    <a:pt x="1262" y="2724"/>
                  </a:lnTo>
                  <a:lnTo>
                    <a:pt x="1263" y="2736"/>
                  </a:lnTo>
                  <a:lnTo>
                    <a:pt x="1264" y="2747"/>
                  </a:lnTo>
                  <a:lnTo>
                    <a:pt x="1265" y="2758"/>
                  </a:lnTo>
                  <a:lnTo>
                    <a:pt x="1267" y="2768"/>
                  </a:lnTo>
                  <a:lnTo>
                    <a:pt x="1270" y="2777"/>
                  </a:lnTo>
                  <a:lnTo>
                    <a:pt x="1273" y="2786"/>
                  </a:lnTo>
                  <a:lnTo>
                    <a:pt x="1279" y="2794"/>
                  </a:lnTo>
                  <a:lnTo>
                    <a:pt x="1283" y="2801"/>
                  </a:lnTo>
                  <a:lnTo>
                    <a:pt x="1290" y="2808"/>
                  </a:lnTo>
                  <a:lnTo>
                    <a:pt x="1296" y="2813"/>
                  </a:lnTo>
                  <a:lnTo>
                    <a:pt x="1304" y="2817"/>
                  </a:lnTo>
                  <a:lnTo>
                    <a:pt x="1317" y="2824"/>
                  </a:lnTo>
                  <a:lnTo>
                    <a:pt x="1332" y="2829"/>
                  </a:lnTo>
                  <a:lnTo>
                    <a:pt x="1350" y="2835"/>
                  </a:lnTo>
                  <a:lnTo>
                    <a:pt x="1371" y="2839"/>
                  </a:lnTo>
                  <a:lnTo>
                    <a:pt x="1394" y="2843"/>
                  </a:lnTo>
                  <a:lnTo>
                    <a:pt x="1420" y="2848"/>
                  </a:lnTo>
                  <a:lnTo>
                    <a:pt x="1448" y="2852"/>
                  </a:lnTo>
                  <a:lnTo>
                    <a:pt x="1480" y="2855"/>
                  </a:lnTo>
                  <a:lnTo>
                    <a:pt x="1545" y="2861"/>
                  </a:lnTo>
                  <a:lnTo>
                    <a:pt x="1619" y="2864"/>
                  </a:lnTo>
                  <a:lnTo>
                    <a:pt x="1699" y="2866"/>
                  </a:lnTo>
                  <a:lnTo>
                    <a:pt x="1782" y="2866"/>
                  </a:lnTo>
                  <a:lnTo>
                    <a:pt x="1868" y="2864"/>
                  </a:lnTo>
                  <a:lnTo>
                    <a:pt x="1957" y="2858"/>
                  </a:lnTo>
                  <a:lnTo>
                    <a:pt x="2001" y="2856"/>
                  </a:lnTo>
                  <a:lnTo>
                    <a:pt x="2045" y="2852"/>
                  </a:lnTo>
                  <a:lnTo>
                    <a:pt x="2089" y="2848"/>
                  </a:lnTo>
                  <a:lnTo>
                    <a:pt x="2134" y="2843"/>
                  </a:lnTo>
                  <a:lnTo>
                    <a:pt x="2178" y="2838"/>
                  </a:lnTo>
                  <a:lnTo>
                    <a:pt x="2221" y="2831"/>
                  </a:lnTo>
                  <a:lnTo>
                    <a:pt x="2263" y="2825"/>
                  </a:lnTo>
                  <a:lnTo>
                    <a:pt x="2305" y="2817"/>
                  </a:lnTo>
                  <a:lnTo>
                    <a:pt x="2345" y="2809"/>
                  </a:lnTo>
                  <a:lnTo>
                    <a:pt x="2385" y="2800"/>
                  </a:lnTo>
                  <a:lnTo>
                    <a:pt x="2423" y="2790"/>
                  </a:lnTo>
                  <a:lnTo>
                    <a:pt x="2460" y="2780"/>
                  </a:lnTo>
                  <a:lnTo>
                    <a:pt x="2528" y="2759"/>
                  </a:lnTo>
                  <a:lnTo>
                    <a:pt x="2591" y="2739"/>
                  </a:lnTo>
                  <a:lnTo>
                    <a:pt x="2650" y="2718"/>
                  </a:lnTo>
                  <a:lnTo>
                    <a:pt x="2705" y="2699"/>
                  </a:lnTo>
                  <a:lnTo>
                    <a:pt x="2806" y="2660"/>
                  </a:lnTo>
                  <a:lnTo>
                    <a:pt x="2900" y="2621"/>
                  </a:lnTo>
                  <a:lnTo>
                    <a:pt x="2993" y="2583"/>
                  </a:lnTo>
                  <a:lnTo>
                    <a:pt x="3091" y="2544"/>
                  </a:lnTo>
                  <a:lnTo>
                    <a:pt x="3143" y="2525"/>
                  </a:lnTo>
                  <a:lnTo>
                    <a:pt x="3199" y="2504"/>
                  </a:lnTo>
                  <a:lnTo>
                    <a:pt x="3258" y="2484"/>
                  </a:lnTo>
                  <a:lnTo>
                    <a:pt x="3322" y="2462"/>
                  </a:lnTo>
                  <a:lnTo>
                    <a:pt x="3454" y="2422"/>
                  </a:lnTo>
                  <a:lnTo>
                    <a:pt x="3580" y="2382"/>
                  </a:lnTo>
                  <a:lnTo>
                    <a:pt x="3640" y="2362"/>
                  </a:lnTo>
                  <a:lnTo>
                    <a:pt x="3699" y="2340"/>
                  </a:lnTo>
                  <a:lnTo>
                    <a:pt x="3727" y="2328"/>
                  </a:lnTo>
                  <a:lnTo>
                    <a:pt x="3754" y="2316"/>
                  </a:lnTo>
                  <a:lnTo>
                    <a:pt x="3781" y="2303"/>
                  </a:lnTo>
                  <a:lnTo>
                    <a:pt x="3807" y="2289"/>
                  </a:lnTo>
                  <a:lnTo>
                    <a:pt x="3831" y="2275"/>
                  </a:lnTo>
                  <a:lnTo>
                    <a:pt x="3855" y="2260"/>
                  </a:lnTo>
                  <a:lnTo>
                    <a:pt x="3878" y="2244"/>
                  </a:lnTo>
                  <a:lnTo>
                    <a:pt x="3899" y="2226"/>
                  </a:lnTo>
                  <a:lnTo>
                    <a:pt x="3921" y="2208"/>
                  </a:lnTo>
                  <a:lnTo>
                    <a:pt x="3941" y="2189"/>
                  </a:lnTo>
                  <a:lnTo>
                    <a:pt x="3960" y="2168"/>
                  </a:lnTo>
                  <a:lnTo>
                    <a:pt x="3977" y="2147"/>
                  </a:lnTo>
                  <a:lnTo>
                    <a:pt x="3993" y="2123"/>
                  </a:lnTo>
                  <a:lnTo>
                    <a:pt x="4009" y="2098"/>
                  </a:lnTo>
                  <a:lnTo>
                    <a:pt x="4023" y="2072"/>
                  </a:lnTo>
                  <a:lnTo>
                    <a:pt x="4035" y="2044"/>
                  </a:lnTo>
                  <a:lnTo>
                    <a:pt x="4046" y="2015"/>
                  </a:lnTo>
                  <a:lnTo>
                    <a:pt x="4056" y="1983"/>
                  </a:lnTo>
                  <a:lnTo>
                    <a:pt x="4065" y="1951"/>
                  </a:lnTo>
                  <a:lnTo>
                    <a:pt x="4071" y="1915"/>
                  </a:lnTo>
                  <a:lnTo>
                    <a:pt x="4082" y="1847"/>
                  </a:lnTo>
                  <a:lnTo>
                    <a:pt x="4089" y="1783"/>
                  </a:lnTo>
                  <a:lnTo>
                    <a:pt x="4092" y="1751"/>
                  </a:lnTo>
                  <a:lnTo>
                    <a:pt x="4094" y="1722"/>
                  </a:lnTo>
                  <a:lnTo>
                    <a:pt x="4095" y="1693"/>
                  </a:lnTo>
                  <a:lnTo>
                    <a:pt x="4096" y="1665"/>
                  </a:lnTo>
                  <a:lnTo>
                    <a:pt x="4095" y="1639"/>
                  </a:lnTo>
                  <a:lnTo>
                    <a:pt x="4094" y="1613"/>
                  </a:lnTo>
                  <a:lnTo>
                    <a:pt x="4092" y="1587"/>
                  </a:lnTo>
                  <a:lnTo>
                    <a:pt x="4088" y="1563"/>
                  </a:lnTo>
                  <a:lnTo>
                    <a:pt x="4084" y="1539"/>
                  </a:lnTo>
                  <a:lnTo>
                    <a:pt x="4080" y="1517"/>
                  </a:lnTo>
                  <a:lnTo>
                    <a:pt x="4073" y="1494"/>
                  </a:lnTo>
                  <a:lnTo>
                    <a:pt x="4067" y="1472"/>
                  </a:lnTo>
                  <a:lnTo>
                    <a:pt x="4058" y="1452"/>
                  </a:lnTo>
                  <a:lnTo>
                    <a:pt x="4050" y="1431"/>
                  </a:lnTo>
                  <a:lnTo>
                    <a:pt x="4040" y="1412"/>
                  </a:lnTo>
                  <a:lnTo>
                    <a:pt x="4028" y="1393"/>
                  </a:lnTo>
                  <a:lnTo>
                    <a:pt x="4016" y="1374"/>
                  </a:lnTo>
                  <a:lnTo>
                    <a:pt x="4003" y="1356"/>
                  </a:lnTo>
                  <a:lnTo>
                    <a:pt x="3988" y="1339"/>
                  </a:lnTo>
                  <a:lnTo>
                    <a:pt x="3973" y="1321"/>
                  </a:lnTo>
                  <a:lnTo>
                    <a:pt x="3957" y="1304"/>
                  </a:lnTo>
                  <a:lnTo>
                    <a:pt x="3938" y="1288"/>
                  </a:lnTo>
                  <a:lnTo>
                    <a:pt x="3919" y="1270"/>
                  </a:lnTo>
                  <a:lnTo>
                    <a:pt x="3898" y="1254"/>
                  </a:lnTo>
                  <a:lnTo>
                    <a:pt x="3877" y="1239"/>
                  </a:lnTo>
                  <a:lnTo>
                    <a:pt x="3854" y="1223"/>
                  </a:lnTo>
                  <a:lnTo>
                    <a:pt x="3830" y="1208"/>
                  </a:lnTo>
                  <a:lnTo>
                    <a:pt x="3805" y="1192"/>
                  </a:lnTo>
                  <a:close/>
                </a:path>
              </a:pathLst>
            </a:custGeom>
            <a:solidFill>
              <a:srgbClr val="F1B2E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3403" y="2589"/>
              <a:ext cx="128" cy="28"/>
            </a:xfrm>
            <a:custGeom>
              <a:avLst/>
              <a:gdLst/>
              <a:ahLst/>
              <a:cxnLst>
                <a:cxn ang="0">
                  <a:pos x="511" y="11"/>
                </a:cxn>
                <a:cxn ang="0">
                  <a:pos x="504" y="10"/>
                </a:cxn>
                <a:cxn ang="0">
                  <a:pos x="488" y="8"/>
                </a:cxn>
                <a:cxn ang="0">
                  <a:pos x="463" y="5"/>
                </a:cxn>
                <a:cxn ang="0">
                  <a:pos x="431" y="3"/>
                </a:cxn>
                <a:cxn ang="0">
                  <a:pos x="393" y="0"/>
                </a:cxn>
                <a:cxn ang="0">
                  <a:pos x="350" y="2"/>
                </a:cxn>
                <a:cxn ang="0">
                  <a:pos x="327" y="3"/>
                </a:cxn>
                <a:cxn ang="0">
                  <a:pos x="304" y="5"/>
                </a:cxn>
                <a:cxn ang="0">
                  <a:pos x="281" y="8"/>
                </a:cxn>
                <a:cxn ang="0">
                  <a:pos x="257" y="11"/>
                </a:cxn>
                <a:cxn ang="0">
                  <a:pos x="232" y="16"/>
                </a:cxn>
                <a:cxn ang="0">
                  <a:pos x="209" y="18"/>
                </a:cxn>
                <a:cxn ang="0">
                  <a:pos x="184" y="19"/>
                </a:cxn>
                <a:cxn ang="0">
                  <a:pos x="160" y="20"/>
                </a:cxn>
                <a:cxn ang="0">
                  <a:pos x="114" y="19"/>
                </a:cxn>
                <a:cxn ang="0">
                  <a:pos x="73" y="18"/>
                </a:cxn>
                <a:cxn ang="0">
                  <a:pos x="54" y="19"/>
                </a:cxn>
                <a:cxn ang="0">
                  <a:pos x="38" y="20"/>
                </a:cxn>
                <a:cxn ang="0">
                  <a:pos x="25" y="22"/>
                </a:cxn>
                <a:cxn ang="0">
                  <a:pos x="14" y="26"/>
                </a:cxn>
                <a:cxn ang="0">
                  <a:pos x="9" y="29"/>
                </a:cxn>
                <a:cxn ang="0">
                  <a:pos x="6" y="32"/>
                </a:cxn>
                <a:cxn ang="0">
                  <a:pos x="3" y="35"/>
                </a:cxn>
                <a:cxn ang="0">
                  <a:pos x="1" y="39"/>
                </a:cxn>
                <a:cxn ang="0">
                  <a:pos x="0" y="45"/>
                </a:cxn>
                <a:cxn ang="0">
                  <a:pos x="0" y="50"/>
                </a:cxn>
                <a:cxn ang="0">
                  <a:pos x="1" y="56"/>
                </a:cxn>
                <a:cxn ang="0">
                  <a:pos x="2" y="62"/>
                </a:cxn>
                <a:cxn ang="0">
                  <a:pos x="6" y="70"/>
                </a:cxn>
                <a:cxn ang="0">
                  <a:pos x="9" y="76"/>
                </a:cxn>
                <a:cxn ang="0">
                  <a:pos x="13" y="81"/>
                </a:cxn>
                <a:cxn ang="0">
                  <a:pos x="17" y="87"/>
                </a:cxn>
                <a:cxn ang="0">
                  <a:pos x="23" y="92"/>
                </a:cxn>
                <a:cxn ang="0">
                  <a:pos x="28" y="97"/>
                </a:cxn>
                <a:cxn ang="0">
                  <a:pos x="35" y="101"/>
                </a:cxn>
                <a:cxn ang="0">
                  <a:pos x="42" y="105"/>
                </a:cxn>
                <a:cxn ang="0">
                  <a:pos x="59" y="112"/>
                </a:cxn>
                <a:cxn ang="0">
                  <a:pos x="76" y="117"/>
                </a:cxn>
                <a:cxn ang="0">
                  <a:pos x="96" y="121"/>
                </a:cxn>
                <a:cxn ang="0">
                  <a:pos x="119" y="125"/>
                </a:cxn>
                <a:cxn ang="0">
                  <a:pos x="169" y="129"/>
                </a:cxn>
                <a:cxn ang="0">
                  <a:pos x="226" y="132"/>
                </a:cxn>
                <a:cxn ang="0">
                  <a:pos x="289" y="135"/>
                </a:cxn>
                <a:cxn ang="0">
                  <a:pos x="359" y="139"/>
                </a:cxn>
                <a:cxn ang="0">
                  <a:pos x="376" y="140"/>
                </a:cxn>
                <a:cxn ang="0">
                  <a:pos x="393" y="140"/>
                </a:cxn>
                <a:cxn ang="0">
                  <a:pos x="409" y="140"/>
                </a:cxn>
                <a:cxn ang="0">
                  <a:pos x="424" y="139"/>
                </a:cxn>
                <a:cxn ang="0">
                  <a:pos x="455" y="135"/>
                </a:cxn>
                <a:cxn ang="0">
                  <a:pos x="482" y="130"/>
                </a:cxn>
                <a:cxn ang="0">
                  <a:pos x="508" y="124"/>
                </a:cxn>
                <a:cxn ang="0">
                  <a:pos x="530" y="116"/>
                </a:cxn>
                <a:cxn ang="0">
                  <a:pos x="551" y="107"/>
                </a:cxn>
                <a:cxn ang="0">
                  <a:pos x="569" y="99"/>
                </a:cxn>
                <a:cxn ang="0">
                  <a:pos x="585" y="90"/>
                </a:cxn>
                <a:cxn ang="0">
                  <a:pos x="599" y="81"/>
                </a:cxn>
                <a:cxn ang="0">
                  <a:pos x="611" y="73"/>
                </a:cxn>
                <a:cxn ang="0">
                  <a:pos x="621" y="65"/>
                </a:cxn>
                <a:cxn ang="0">
                  <a:pos x="633" y="54"/>
                </a:cxn>
                <a:cxn ang="0">
                  <a:pos x="637" y="50"/>
                </a:cxn>
                <a:cxn ang="0">
                  <a:pos x="511" y="11"/>
                </a:cxn>
              </a:cxnLst>
              <a:rect l="0" t="0" r="r" b="b"/>
              <a:pathLst>
                <a:path w="637" h="140">
                  <a:moveTo>
                    <a:pt x="511" y="11"/>
                  </a:moveTo>
                  <a:lnTo>
                    <a:pt x="504" y="10"/>
                  </a:lnTo>
                  <a:lnTo>
                    <a:pt x="488" y="8"/>
                  </a:lnTo>
                  <a:lnTo>
                    <a:pt x="463" y="5"/>
                  </a:lnTo>
                  <a:lnTo>
                    <a:pt x="431" y="3"/>
                  </a:lnTo>
                  <a:lnTo>
                    <a:pt x="393" y="0"/>
                  </a:lnTo>
                  <a:lnTo>
                    <a:pt x="350" y="2"/>
                  </a:lnTo>
                  <a:lnTo>
                    <a:pt x="327" y="3"/>
                  </a:lnTo>
                  <a:lnTo>
                    <a:pt x="304" y="5"/>
                  </a:lnTo>
                  <a:lnTo>
                    <a:pt x="281" y="8"/>
                  </a:lnTo>
                  <a:lnTo>
                    <a:pt x="257" y="11"/>
                  </a:lnTo>
                  <a:lnTo>
                    <a:pt x="232" y="16"/>
                  </a:lnTo>
                  <a:lnTo>
                    <a:pt x="209" y="18"/>
                  </a:lnTo>
                  <a:lnTo>
                    <a:pt x="184" y="19"/>
                  </a:lnTo>
                  <a:lnTo>
                    <a:pt x="160" y="20"/>
                  </a:lnTo>
                  <a:lnTo>
                    <a:pt x="114" y="19"/>
                  </a:lnTo>
                  <a:lnTo>
                    <a:pt x="73" y="18"/>
                  </a:lnTo>
                  <a:lnTo>
                    <a:pt x="54" y="19"/>
                  </a:lnTo>
                  <a:lnTo>
                    <a:pt x="38" y="20"/>
                  </a:lnTo>
                  <a:lnTo>
                    <a:pt x="25" y="22"/>
                  </a:lnTo>
                  <a:lnTo>
                    <a:pt x="14" y="26"/>
                  </a:lnTo>
                  <a:lnTo>
                    <a:pt x="9" y="29"/>
                  </a:lnTo>
                  <a:lnTo>
                    <a:pt x="6" y="32"/>
                  </a:lnTo>
                  <a:lnTo>
                    <a:pt x="3" y="35"/>
                  </a:lnTo>
                  <a:lnTo>
                    <a:pt x="1" y="39"/>
                  </a:lnTo>
                  <a:lnTo>
                    <a:pt x="0" y="45"/>
                  </a:lnTo>
                  <a:lnTo>
                    <a:pt x="0" y="50"/>
                  </a:lnTo>
                  <a:lnTo>
                    <a:pt x="1" y="56"/>
                  </a:lnTo>
                  <a:lnTo>
                    <a:pt x="2" y="62"/>
                  </a:lnTo>
                  <a:lnTo>
                    <a:pt x="6" y="70"/>
                  </a:lnTo>
                  <a:lnTo>
                    <a:pt x="9" y="76"/>
                  </a:lnTo>
                  <a:lnTo>
                    <a:pt x="13" y="81"/>
                  </a:lnTo>
                  <a:lnTo>
                    <a:pt x="17" y="87"/>
                  </a:lnTo>
                  <a:lnTo>
                    <a:pt x="23" y="92"/>
                  </a:lnTo>
                  <a:lnTo>
                    <a:pt x="28" y="97"/>
                  </a:lnTo>
                  <a:lnTo>
                    <a:pt x="35" y="101"/>
                  </a:lnTo>
                  <a:lnTo>
                    <a:pt x="42" y="105"/>
                  </a:lnTo>
                  <a:lnTo>
                    <a:pt x="59" y="112"/>
                  </a:lnTo>
                  <a:lnTo>
                    <a:pt x="76" y="117"/>
                  </a:lnTo>
                  <a:lnTo>
                    <a:pt x="96" y="121"/>
                  </a:lnTo>
                  <a:lnTo>
                    <a:pt x="119" y="125"/>
                  </a:lnTo>
                  <a:lnTo>
                    <a:pt x="169" y="129"/>
                  </a:lnTo>
                  <a:lnTo>
                    <a:pt x="226" y="132"/>
                  </a:lnTo>
                  <a:lnTo>
                    <a:pt x="289" y="135"/>
                  </a:lnTo>
                  <a:lnTo>
                    <a:pt x="359" y="139"/>
                  </a:lnTo>
                  <a:lnTo>
                    <a:pt x="376" y="140"/>
                  </a:lnTo>
                  <a:lnTo>
                    <a:pt x="393" y="140"/>
                  </a:lnTo>
                  <a:lnTo>
                    <a:pt x="409" y="140"/>
                  </a:lnTo>
                  <a:lnTo>
                    <a:pt x="424" y="139"/>
                  </a:lnTo>
                  <a:lnTo>
                    <a:pt x="455" y="135"/>
                  </a:lnTo>
                  <a:lnTo>
                    <a:pt x="482" y="130"/>
                  </a:lnTo>
                  <a:lnTo>
                    <a:pt x="508" y="124"/>
                  </a:lnTo>
                  <a:lnTo>
                    <a:pt x="530" y="116"/>
                  </a:lnTo>
                  <a:lnTo>
                    <a:pt x="551" y="107"/>
                  </a:lnTo>
                  <a:lnTo>
                    <a:pt x="569" y="99"/>
                  </a:lnTo>
                  <a:lnTo>
                    <a:pt x="585" y="90"/>
                  </a:lnTo>
                  <a:lnTo>
                    <a:pt x="599" y="81"/>
                  </a:lnTo>
                  <a:lnTo>
                    <a:pt x="611" y="73"/>
                  </a:lnTo>
                  <a:lnTo>
                    <a:pt x="621" y="65"/>
                  </a:lnTo>
                  <a:lnTo>
                    <a:pt x="633" y="54"/>
                  </a:lnTo>
                  <a:lnTo>
                    <a:pt x="637" y="50"/>
                  </a:lnTo>
                  <a:lnTo>
                    <a:pt x="511" y="11"/>
                  </a:lnTo>
                  <a:close/>
                </a:path>
              </a:pathLst>
            </a:custGeom>
            <a:solidFill>
              <a:srgbClr val="DAB5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4002" y="1691"/>
              <a:ext cx="374" cy="494"/>
            </a:xfrm>
            <a:custGeom>
              <a:avLst/>
              <a:gdLst/>
              <a:ahLst/>
              <a:cxnLst>
                <a:cxn ang="0">
                  <a:pos x="1629" y="0"/>
                </a:cxn>
                <a:cxn ang="0">
                  <a:pos x="1640" y="14"/>
                </a:cxn>
                <a:cxn ang="0">
                  <a:pos x="1667" y="55"/>
                </a:cxn>
                <a:cxn ang="0">
                  <a:pos x="1685" y="84"/>
                </a:cxn>
                <a:cxn ang="0">
                  <a:pos x="1706" y="119"/>
                </a:cxn>
                <a:cxn ang="0">
                  <a:pos x="1727" y="160"/>
                </a:cxn>
                <a:cxn ang="0">
                  <a:pos x="1749" y="204"/>
                </a:cxn>
                <a:cxn ang="0">
                  <a:pos x="1772" y="254"/>
                </a:cxn>
                <a:cxn ang="0">
                  <a:pos x="1793" y="307"/>
                </a:cxn>
                <a:cxn ang="0">
                  <a:pos x="1804" y="336"/>
                </a:cxn>
                <a:cxn ang="0">
                  <a:pos x="1814" y="364"/>
                </a:cxn>
                <a:cxn ang="0">
                  <a:pos x="1823" y="394"/>
                </a:cxn>
                <a:cxn ang="0">
                  <a:pos x="1832" y="426"/>
                </a:cxn>
                <a:cxn ang="0">
                  <a:pos x="1840" y="457"/>
                </a:cxn>
                <a:cxn ang="0">
                  <a:pos x="1847" y="489"/>
                </a:cxn>
                <a:cxn ang="0">
                  <a:pos x="1854" y="522"/>
                </a:cxn>
                <a:cxn ang="0">
                  <a:pos x="1859" y="555"/>
                </a:cxn>
                <a:cxn ang="0">
                  <a:pos x="1863" y="590"/>
                </a:cxn>
                <a:cxn ang="0">
                  <a:pos x="1867" y="624"/>
                </a:cxn>
                <a:cxn ang="0">
                  <a:pos x="1869" y="660"/>
                </a:cxn>
                <a:cxn ang="0">
                  <a:pos x="1869" y="696"/>
                </a:cxn>
                <a:cxn ang="0">
                  <a:pos x="1869" y="731"/>
                </a:cxn>
                <a:cxn ang="0">
                  <a:pos x="1868" y="765"/>
                </a:cxn>
                <a:cxn ang="0">
                  <a:pos x="1866" y="796"/>
                </a:cxn>
                <a:cxn ang="0">
                  <a:pos x="1862" y="827"/>
                </a:cxn>
                <a:cxn ang="0">
                  <a:pos x="1859" y="857"/>
                </a:cxn>
                <a:cxn ang="0">
                  <a:pos x="1855" y="884"/>
                </a:cxn>
                <a:cxn ang="0">
                  <a:pos x="1850" y="911"/>
                </a:cxn>
                <a:cxn ang="0">
                  <a:pos x="1845" y="936"/>
                </a:cxn>
                <a:cxn ang="0">
                  <a:pos x="1839" y="960"/>
                </a:cxn>
                <a:cxn ang="0">
                  <a:pos x="1832" y="984"/>
                </a:cxn>
                <a:cxn ang="0">
                  <a:pos x="1825" y="1007"/>
                </a:cxn>
                <a:cxn ang="0">
                  <a:pos x="1817" y="1028"/>
                </a:cxn>
                <a:cxn ang="0">
                  <a:pos x="1801" y="1070"/>
                </a:cxn>
                <a:cxn ang="0">
                  <a:pos x="1782" y="1109"/>
                </a:cxn>
                <a:cxn ang="0">
                  <a:pos x="1763" y="1147"/>
                </a:cxn>
                <a:cxn ang="0">
                  <a:pos x="1741" y="1183"/>
                </a:cxn>
                <a:cxn ang="0">
                  <a:pos x="1720" y="1219"/>
                </a:cxn>
                <a:cxn ang="0">
                  <a:pos x="1697" y="1255"/>
                </a:cxn>
                <a:cxn ang="0">
                  <a:pos x="1675" y="1293"/>
                </a:cxn>
                <a:cxn ang="0">
                  <a:pos x="1652" y="1331"/>
                </a:cxn>
                <a:cxn ang="0">
                  <a:pos x="1628" y="1372"/>
                </a:cxn>
                <a:cxn ang="0">
                  <a:pos x="1605" y="1415"/>
                </a:cxn>
                <a:cxn ang="0">
                  <a:pos x="1582" y="1461"/>
                </a:cxn>
                <a:cxn ang="0">
                  <a:pos x="1555" y="1511"/>
                </a:cxn>
                <a:cxn ang="0">
                  <a:pos x="1526" y="1564"/>
                </a:cxn>
                <a:cxn ang="0">
                  <a:pos x="1495" y="1617"/>
                </a:cxn>
                <a:cxn ang="0">
                  <a:pos x="1432" y="1725"/>
                </a:cxn>
                <a:cxn ang="0">
                  <a:pos x="1369" y="1829"/>
                </a:cxn>
                <a:cxn ang="0">
                  <a:pos x="1312" y="1921"/>
                </a:cxn>
                <a:cxn ang="0">
                  <a:pos x="1265" y="1995"/>
                </a:cxn>
                <a:cxn ang="0">
                  <a:pos x="1234" y="2045"/>
                </a:cxn>
                <a:cxn ang="0">
                  <a:pos x="1222" y="2062"/>
                </a:cxn>
                <a:cxn ang="0">
                  <a:pos x="792" y="2469"/>
                </a:cxn>
                <a:cxn ang="0">
                  <a:pos x="0" y="1606"/>
                </a:cxn>
                <a:cxn ang="0">
                  <a:pos x="1006" y="72"/>
                </a:cxn>
                <a:cxn ang="0">
                  <a:pos x="1629" y="0"/>
                </a:cxn>
              </a:cxnLst>
              <a:rect l="0" t="0" r="r" b="b"/>
              <a:pathLst>
                <a:path w="1869" h="2469">
                  <a:moveTo>
                    <a:pt x="1629" y="0"/>
                  </a:moveTo>
                  <a:lnTo>
                    <a:pt x="1640" y="14"/>
                  </a:lnTo>
                  <a:lnTo>
                    <a:pt x="1667" y="55"/>
                  </a:lnTo>
                  <a:lnTo>
                    <a:pt x="1685" y="84"/>
                  </a:lnTo>
                  <a:lnTo>
                    <a:pt x="1706" y="119"/>
                  </a:lnTo>
                  <a:lnTo>
                    <a:pt x="1727" y="160"/>
                  </a:lnTo>
                  <a:lnTo>
                    <a:pt x="1749" y="204"/>
                  </a:lnTo>
                  <a:lnTo>
                    <a:pt x="1772" y="254"/>
                  </a:lnTo>
                  <a:lnTo>
                    <a:pt x="1793" y="307"/>
                  </a:lnTo>
                  <a:lnTo>
                    <a:pt x="1804" y="336"/>
                  </a:lnTo>
                  <a:lnTo>
                    <a:pt x="1814" y="364"/>
                  </a:lnTo>
                  <a:lnTo>
                    <a:pt x="1823" y="394"/>
                  </a:lnTo>
                  <a:lnTo>
                    <a:pt x="1832" y="426"/>
                  </a:lnTo>
                  <a:lnTo>
                    <a:pt x="1840" y="457"/>
                  </a:lnTo>
                  <a:lnTo>
                    <a:pt x="1847" y="489"/>
                  </a:lnTo>
                  <a:lnTo>
                    <a:pt x="1854" y="522"/>
                  </a:lnTo>
                  <a:lnTo>
                    <a:pt x="1859" y="555"/>
                  </a:lnTo>
                  <a:lnTo>
                    <a:pt x="1863" y="590"/>
                  </a:lnTo>
                  <a:lnTo>
                    <a:pt x="1867" y="624"/>
                  </a:lnTo>
                  <a:lnTo>
                    <a:pt x="1869" y="660"/>
                  </a:lnTo>
                  <a:lnTo>
                    <a:pt x="1869" y="696"/>
                  </a:lnTo>
                  <a:lnTo>
                    <a:pt x="1869" y="731"/>
                  </a:lnTo>
                  <a:lnTo>
                    <a:pt x="1868" y="765"/>
                  </a:lnTo>
                  <a:lnTo>
                    <a:pt x="1866" y="796"/>
                  </a:lnTo>
                  <a:lnTo>
                    <a:pt x="1862" y="827"/>
                  </a:lnTo>
                  <a:lnTo>
                    <a:pt x="1859" y="857"/>
                  </a:lnTo>
                  <a:lnTo>
                    <a:pt x="1855" y="884"/>
                  </a:lnTo>
                  <a:lnTo>
                    <a:pt x="1850" y="911"/>
                  </a:lnTo>
                  <a:lnTo>
                    <a:pt x="1845" y="936"/>
                  </a:lnTo>
                  <a:lnTo>
                    <a:pt x="1839" y="960"/>
                  </a:lnTo>
                  <a:lnTo>
                    <a:pt x="1832" y="984"/>
                  </a:lnTo>
                  <a:lnTo>
                    <a:pt x="1825" y="1007"/>
                  </a:lnTo>
                  <a:lnTo>
                    <a:pt x="1817" y="1028"/>
                  </a:lnTo>
                  <a:lnTo>
                    <a:pt x="1801" y="1070"/>
                  </a:lnTo>
                  <a:lnTo>
                    <a:pt x="1782" y="1109"/>
                  </a:lnTo>
                  <a:lnTo>
                    <a:pt x="1763" y="1147"/>
                  </a:lnTo>
                  <a:lnTo>
                    <a:pt x="1741" y="1183"/>
                  </a:lnTo>
                  <a:lnTo>
                    <a:pt x="1720" y="1219"/>
                  </a:lnTo>
                  <a:lnTo>
                    <a:pt x="1697" y="1255"/>
                  </a:lnTo>
                  <a:lnTo>
                    <a:pt x="1675" y="1293"/>
                  </a:lnTo>
                  <a:lnTo>
                    <a:pt x="1652" y="1331"/>
                  </a:lnTo>
                  <a:lnTo>
                    <a:pt x="1628" y="1372"/>
                  </a:lnTo>
                  <a:lnTo>
                    <a:pt x="1605" y="1415"/>
                  </a:lnTo>
                  <a:lnTo>
                    <a:pt x="1582" y="1461"/>
                  </a:lnTo>
                  <a:lnTo>
                    <a:pt x="1555" y="1511"/>
                  </a:lnTo>
                  <a:lnTo>
                    <a:pt x="1526" y="1564"/>
                  </a:lnTo>
                  <a:lnTo>
                    <a:pt x="1495" y="1617"/>
                  </a:lnTo>
                  <a:lnTo>
                    <a:pt x="1432" y="1725"/>
                  </a:lnTo>
                  <a:lnTo>
                    <a:pt x="1369" y="1829"/>
                  </a:lnTo>
                  <a:lnTo>
                    <a:pt x="1312" y="1921"/>
                  </a:lnTo>
                  <a:lnTo>
                    <a:pt x="1265" y="1995"/>
                  </a:lnTo>
                  <a:lnTo>
                    <a:pt x="1234" y="2045"/>
                  </a:lnTo>
                  <a:lnTo>
                    <a:pt x="1222" y="2062"/>
                  </a:lnTo>
                  <a:lnTo>
                    <a:pt x="792" y="2469"/>
                  </a:lnTo>
                  <a:lnTo>
                    <a:pt x="0" y="1606"/>
                  </a:lnTo>
                  <a:lnTo>
                    <a:pt x="1006" y="72"/>
                  </a:lnTo>
                  <a:lnTo>
                    <a:pt x="1629" y="0"/>
                  </a:lnTo>
                  <a:close/>
                </a:path>
              </a:pathLst>
            </a:custGeom>
            <a:solidFill>
              <a:srgbClr val="006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619" y="1337"/>
              <a:ext cx="774" cy="509"/>
            </a:xfrm>
            <a:custGeom>
              <a:avLst/>
              <a:gdLst/>
              <a:ahLst/>
              <a:cxnLst>
                <a:cxn ang="0">
                  <a:pos x="300" y="81"/>
                </a:cxn>
                <a:cxn ang="0">
                  <a:pos x="249" y="105"/>
                </a:cxn>
                <a:cxn ang="0">
                  <a:pos x="201" y="136"/>
                </a:cxn>
                <a:cxn ang="0">
                  <a:pos x="158" y="173"/>
                </a:cxn>
                <a:cxn ang="0">
                  <a:pos x="94" y="241"/>
                </a:cxn>
                <a:cxn ang="0">
                  <a:pos x="38" y="319"/>
                </a:cxn>
                <a:cxn ang="0">
                  <a:pos x="0" y="384"/>
                </a:cxn>
                <a:cxn ang="0">
                  <a:pos x="31" y="392"/>
                </a:cxn>
                <a:cxn ang="0">
                  <a:pos x="76" y="416"/>
                </a:cxn>
                <a:cxn ang="0">
                  <a:pos x="139" y="465"/>
                </a:cxn>
                <a:cxn ang="0">
                  <a:pos x="216" y="546"/>
                </a:cxn>
                <a:cxn ang="0">
                  <a:pos x="290" y="646"/>
                </a:cxn>
                <a:cxn ang="0">
                  <a:pos x="330" y="717"/>
                </a:cxn>
                <a:cxn ang="0">
                  <a:pos x="364" y="792"/>
                </a:cxn>
                <a:cxn ang="0">
                  <a:pos x="410" y="919"/>
                </a:cxn>
                <a:cxn ang="0">
                  <a:pos x="447" y="1062"/>
                </a:cxn>
                <a:cxn ang="0">
                  <a:pos x="469" y="1172"/>
                </a:cxn>
                <a:cxn ang="0">
                  <a:pos x="646" y="1127"/>
                </a:cxn>
                <a:cxn ang="0">
                  <a:pos x="1010" y="2176"/>
                </a:cxn>
                <a:cxn ang="0">
                  <a:pos x="1503" y="2314"/>
                </a:cxn>
                <a:cxn ang="0">
                  <a:pos x="1887" y="2409"/>
                </a:cxn>
                <a:cxn ang="0">
                  <a:pos x="2177" y="2472"/>
                </a:cxn>
                <a:cxn ang="0">
                  <a:pos x="2448" y="2518"/>
                </a:cxn>
                <a:cxn ang="0">
                  <a:pos x="2684" y="2543"/>
                </a:cxn>
                <a:cxn ang="0">
                  <a:pos x="2871" y="2540"/>
                </a:cxn>
                <a:cxn ang="0">
                  <a:pos x="2993" y="2501"/>
                </a:cxn>
                <a:cxn ang="0">
                  <a:pos x="3098" y="2441"/>
                </a:cxn>
                <a:cxn ang="0">
                  <a:pos x="3201" y="2369"/>
                </a:cxn>
                <a:cxn ang="0">
                  <a:pos x="3300" y="2287"/>
                </a:cxn>
                <a:cxn ang="0">
                  <a:pos x="3421" y="2173"/>
                </a:cxn>
                <a:cxn ang="0">
                  <a:pos x="3573" y="2008"/>
                </a:cxn>
                <a:cxn ang="0">
                  <a:pos x="3695" y="1857"/>
                </a:cxn>
                <a:cxn ang="0">
                  <a:pos x="3751" y="1779"/>
                </a:cxn>
                <a:cxn ang="0">
                  <a:pos x="3809" y="1685"/>
                </a:cxn>
                <a:cxn ang="0">
                  <a:pos x="3843" y="1610"/>
                </a:cxn>
                <a:cxn ang="0">
                  <a:pos x="3863" y="1550"/>
                </a:cxn>
                <a:cxn ang="0">
                  <a:pos x="3871" y="1493"/>
                </a:cxn>
                <a:cxn ang="0">
                  <a:pos x="3867" y="1439"/>
                </a:cxn>
                <a:cxn ang="0">
                  <a:pos x="3845" y="1393"/>
                </a:cxn>
                <a:cxn ang="0">
                  <a:pos x="3760" y="1320"/>
                </a:cxn>
                <a:cxn ang="0">
                  <a:pos x="3598" y="1194"/>
                </a:cxn>
                <a:cxn ang="0">
                  <a:pos x="3504" y="1120"/>
                </a:cxn>
                <a:cxn ang="0">
                  <a:pos x="3466" y="1067"/>
                </a:cxn>
                <a:cxn ang="0">
                  <a:pos x="3343" y="898"/>
                </a:cxn>
                <a:cxn ang="0">
                  <a:pos x="3224" y="751"/>
                </a:cxn>
                <a:cxn ang="0">
                  <a:pos x="3070" y="581"/>
                </a:cxn>
                <a:cxn ang="0">
                  <a:pos x="2951" y="462"/>
                </a:cxn>
                <a:cxn ang="0">
                  <a:pos x="2826" y="353"/>
                </a:cxn>
                <a:cxn ang="0">
                  <a:pos x="2648" y="214"/>
                </a:cxn>
                <a:cxn ang="0">
                  <a:pos x="2492" y="108"/>
                </a:cxn>
                <a:cxn ang="0">
                  <a:pos x="2375" y="36"/>
                </a:cxn>
                <a:cxn ang="0">
                  <a:pos x="2234" y="2"/>
                </a:cxn>
                <a:cxn ang="0">
                  <a:pos x="1394" y="23"/>
                </a:cxn>
                <a:cxn ang="0">
                  <a:pos x="878" y="39"/>
                </a:cxn>
                <a:cxn ang="0">
                  <a:pos x="474" y="58"/>
                </a:cxn>
                <a:cxn ang="0">
                  <a:pos x="357" y="69"/>
                </a:cxn>
              </a:cxnLst>
              <a:rect l="0" t="0" r="r" b="b"/>
              <a:pathLst>
                <a:path w="3871" h="2545">
                  <a:moveTo>
                    <a:pt x="334" y="73"/>
                  </a:moveTo>
                  <a:lnTo>
                    <a:pt x="317" y="76"/>
                  </a:lnTo>
                  <a:lnTo>
                    <a:pt x="300" y="81"/>
                  </a:lnTo>
                  <a:lnTo>
                    <a:pt x="282" y="88"/>
                  </a:lnTo>
                  <a:lnTo>
                    <a:pt x="265" y="96"/>
                  </a:lnTo>
                  <a:lnTo>
                    <a:pt x="249" y="105"/>
                  </a:lnTo>
                  <a:lnTo>
                    <a:pt x="233" y="115"/>
                  </a:lnTo>
                  <a:lnTo>
                    <a:pt x="216" y="124"/>
                  </a:lnTo>
                  <a:lnTo>
                    <a:pt x="201" y="136"/>
                  </a:lnTo>
                  <a:lnTo>
                    <a:pt x="186" y="148"/>
                  </a:lnTo>
                  <a:lnTo>
                    <a:pt x="172" y="160"/>
                  </a:lnTo>
                  <a:lnTo>
                    <a:pt x="158" y="173"/>
                  </a:lnTo>
                  <a:lnTo>
                    <a:pt x="144" y="187"/>
                  </a:lnTo>
                  <a:lnTo>
                    <a:pt x="118" y="214"/>
                  </a:lnTo>
                  <a:lnTo>
                    <a:pt x="94" y="241"/>
                  </a:lnTo>
                  <a:lnTo>
                    <a:pt x="74" y="269"/>
                  </a:lnTo>
                  <a:lnTo>
                    <a:pt x="55" y="295"/>
                  </a:lnTo>
                  <a:lnTo>
                    <a:pt x="38" y="319"/>
                  </a:lnTo>
                  <a:lnTo>
                    <a:pt x="24" y="340"/>
                  </a:lnTo>
                  <a:lnTo>
                    <a:pt x="6" y="372"/>
                  </a:lnTo>
                  <a:lnTo>
                    <a:pt x="0" y="384"/>
                  </a:lnTo>
                  <a:lnTo>
                    <a:pt x="4" y="385"/>
                  </a:lnTo>
                  <a:lnTo>
                    <a:pt x="19" y="388"/>
                  </a:lnTo>
                  <a:lnTo>
                    <a:pt x="31" y="392"/>
                  </a:lnTo>
                  <a:lnTo>
                    <a:pt x="44" y="398"/>
                  </a:lnTo>
                  <a:lnTo>
                    <a:pt x="59" y="406"/>
                  </a:lnTo>
                  <a:lnTo>
                    <a:pt x="76" y="416"/>
                  </a:lnTo>
                  <a:lnTo>
                    <a:pt x="96" y="429"/>
                  </a:lnTo>
                  <a:lnTo>
                    <a:pt x="116" y="445"/>
                  </a:lnTo>
                  <a:lnTo>
                    <a:pt x="139" y="465"/>
                  </a:lnTo>
                  <a:lnTo>
                    <a:pt x="164" y="487"/>
                  </a:lnTo>
                  <a:lnTo>
                    <a:pt x="189" y="514"/>
                  </a:lnTo>
                  <a:lnTo>
                    <a:pt x="216" y="546"/>
                  </a:lnTo>
                  <a:lnTo>
                    <a:pt x="245" y="582"/>
                  </a:lnTo>
                  <a:lnTo>
                    <a:pt x="275" y="623"/>
                  </a:lnTo>
                  <a:lnTo>
                    <a:pt x="290" y="646"/>
                  </a:lnTo>
                  <a:lnTo>
                    <a:pt x="304" y="669"/>
                  </a:lnTo>
                  <a:lnTo>
                    <a:pt x="317" y="693"/>
                  </a:lnTo>
                  <a:lnTo>
                    <a:pt x="330" y="717"/>
                  </a:lnTo>
                  <a:lnTo>
                    <a:pt x="342" y="741"/>
                  </a:lnTo>
                  <a:lnTo>
                    <a:pt x="354" y="767"/>
                  </a:lnTo>
                  <a:lnTo>
                    <a:pt x="364" y="792"/>
                  </a:lnTo>
                  <a:lnTo>
                    <a:pt x="375" y="818"/>
                  </a:lnTo>
                  <a:lnTo>
                    <a:pt x="393" y="869"/>
                  </a:lnTo>
                  <a:lnTo>
                    <a:pt x="410" y="919"/>
                  </a:lnTo>
                  <a:lnTo>
                    <a:pt x="425" y="969"/>
                  </a:lnTo>
                  <a:lnTo>
                    <a:pt x="437" y="1017"/>
                  </a:lnTo>
                  <a:lnTo>
                    <a:pt x="447" y="1062"/>
                  </a:lnTo>
                  <a:lnTo>
                    <a:pt x="456" y="1103"/>
                  </a:lnTo>
                  <a:lnTo>
                    <a:pt x="464" y="1140"/>
                  </a:lnTo>
                  <a:lnTo>
                    <a:pt x="469" y="1172"/>
                  </a:lnTo>
                  <a:lnTo>
                    <a:pt x="477" y="1219"/>
                  </a:lnTo>
                  <a:lnTo>
                    <a:pt x="479" y="1235"/>
                  </a:lnTo>
                  <a:lnTo>
                    <a:pt x="646" y="1127"/>
                  </a:lnTo>
                  <a:lnTo>
                    <a:pt x="712" y="2086"/>
                  </a:lnTo>
                  <a:lnTo>
                    <a:pt x="793" y="2111"/>
                  </a:lnTo>
                  <a:lnTo>
                    <a:pt x="1010" y="2176"/>
                  </a:lnTo>
                  <a:lnTo>
                    <a:pt x="1157" y="2219"/>
                  </a:lnTo>
                  <a:lnTo>
                    <a:pt x="1323" y="2265"/>
                  </a:lnTo>
                  <a:lnTo>
                    <a:pt x="1503" y="2314"/>
                  </a:lnTo>
                  <a:lnTo>
                    <a:pt x="1693" y="2363"/>
                  </a:lnTo>
                  <a:lnTo>
                    <a:pt x="1790" y="2386"/>
                  </a:lnTo>
                  <a:lnTo>
                    <a:pt x="1887" y="2409"/>
                  </a:lnTo>
                  <a:lnTo>
                    <a:pt x="1984" y="2432"/>
                  </a:lnTo>
                  <a:lnTo>
                    <a:pt x="2082" y="2452"/>
                  </a:lnTo>
                  <a:lnTo>
                    <a:pt x="2177" y="2472"/>
                  </a:lnTo>
                  <a:lnTo>
                    <a:pt x="2269" y="2489"/>
                  </a:lnTo>
                  <a:lnTo>
                    <a:pt x="2360" y="2505"/>
                  </a:lnTo>
                  <a:lnTo>
                    <a:pt x="2448" y="2518"/>
                  </a:lnTo>
                  <a:lnTo>
                    <a:pt x="2531" y="2530"/>
                  </a:lnTo>
                  <a:lnTo>
                    <a:pt x="2611" y="2538"/>
                  </a:lnTo>
                  <a:lnTo>
                    <a:pt x="2684" y="2543"/>
                  </a:lnTo>
                  <a:lnTo>
                    <a:pt x="2753" y="2545"/>
                  </a:lnTo>
                  <a:lnTo>
                    <a:pt x="2815" y="2544"/>
                  </a:lnTo>
                  <a:lnTo>
                    <a:pt x="2871" y="2540"/>
                  </a:lnTo>
                  <a:lnTo>
                    <a:pt x="2918" y="2531"/>
                  </a:lnTo>
                  <a:lnTo>
                    <a:pt x="2958" y="2517"/>
                  </a:lnTo>
                  <a:lnTo>
                    <a:pt x="2993" y="2501"/>
                  </a:lnTo>
                  <a:lnTo>
                    <a:pt x="3028" y="2484"/>
                  </a:lnTo>
                  <a:lnTo>
                    <a:pt x="3064" y="2463"/>
                  </a:lnTo>
                  <a:lnTo>
                    <a:pt x="3098" y="2441"/>
                  </a:lnTo>
                  <a:lnTo>
                    <a:pt x="3133" y="2419"/>
                  </a:lnTo>
                  <a:lnTo>
                    <a:pt x="3167" y="2394"/>
                  </a:lnTo>
                  <a:lnTo>
                    <a:pt x="3201" y="2369"/>
                  </a:lnTo>
                  <a:lnTo>
                    <a:pt x="3234" y="2342"/>
                  </a:lnTo>
                  <a:lnTo>
                    <a:pt x="3268" y="2315"/>
                  </a:lnTo>
                  <a:lnTo>
                    <a:pt x="3300" y="2287"/>
                  </a:lnTo>
                  <a:lnTo>
                    <a:pt x="3332" y="2259"/>
                  </a:lnTo>
                  <a:lnTo>
                    <a:pt x="3362" y="2231"/>
                  </a:lnTo>
                  <a:lnTo>
                    <a:pt x="3421" y="2173"/>
                  </a:lnTo>
                  <a:lnTo>
                    <a:pt x="3476" y="2115"/>
                  </a:lnTo>
                  <a:lnTo>
                    <a:pt x="3527" y="2060"/>
                  </a:lnTo>
                  <a:lnTo>
                    <a:pt x="3573" y="2008"/>
                  </a:lnTo>
                  <a:lnTo>
                    <a:pt x="3613" y="1961"/>
                  </a:lnTo>
                  <a:lnTo>
                    <a:pt x="3648" y="1919"/>
                  </a:lnTo>
                  <a:lnTo>
                    <a:pt x="3695" y="1857"/>
                  </a:lnTo>
                  <a:lnTo>
                    <a:pt x="3713" y="1834"/>
                  </a:lnTo>
                  <a:lnTo>
                    <a:pt x="3723" y="1819"/>
                  </a:lnTo>
                  <a:lnTo>
                    <a:pt x="3751" y="1779"/>
                  </a:lnTo>
                  <a:lnTo>
                    <a:pt x="3770" y="1751"/>
                  </a:lnTo>
                  <a:lnTo>
                    <a:pt x="3789" y="1720"/>
                  </a:lnTo>
                  <a:lnTo>
                    <a:pt x="3809" y="1685"/>
                  </a:lnTo>
                  <a:lnTo>
                    <a:pt x="3827" y="1648"/>
                  </a:lnTo>
                  <a:lnTo>
                    <a:pt x="3836" y="1629"/>
                  </a:lnTo>
                  <a:lnTo>
                    <a:pt x="3843" y="1610"/>
                  </a:lnTo>
                  <a:lnTo>
                    <a:pt x="3851" y="1589"/>
                  </a:lnTo>
                  <a:lnTo>
                    <a:pt x="3857" y="1570"/>
                  </a:lnTo>
                  <a:lnTo>
                    <a:pt x="3863" y="1550"/>
                  </a:lnTo>
                  <a:lnTo>
                    <a:pt x="3867" y="1531"/>
                  </a:lnTo>
                  <a:lnTo>
                    <a:pt x="3870" y="1511"/>
                  </a:lnTo>
                  <a:lnTo>
                    <a:pt x="3871" y="1493"/>
                  </a:lnTo>
                  <a:lnTo>
                    <a:pt x="3871" y="1475"/>
                  </a:lnTo>
                  <a:lnTo>
                    <a:pt x="3870" y="1456"/>
                  </a:lnTo>
                  <a:lnTo>
                    <a:pt x="3867" y="1439"/>
                  </a:lnTo>
                  <a:lnTo>
                    <a:pt x="3862" y="1423"/>
                  </a:lnTo>
                  <a:lnTo>
                    <a:pt x="3855" y="1408"/>
                  </a:lnTo>
                  <a:lnTo>
                    <a:pt x="3845" y="1393"/>
                  </a:lnTo>
                  <a:lnTo>
                    <a:pt x="3835" y="1380"/>
                  </a:lnTo>
                  <a:lnTo>
                    <a:pt x="3820" y="1367"/>
                  </a:lnTo>
                  <a:lnTo>
                    <a:pt x="3760" y="1320"/>
                  </a:lnTo>
                  <a:lnTo>
                    <a:pt x="3702" y="1275"/>
                  </a:lnTo>
                  <a:lnTo>
                    <a:pt x="3647" y="1232"/>
                  </a:lnTo>
                  <a:lnTo>
                    <a:pt x="3598" y="1194"/>
                  </a:lnTo>
                  <a:lnTo>
                    <a:pt x="3556" y="1161"/>
                  </a:lnTo>
                  <a:lnTo>
                    <a:pt x="3525" y="1137"/>
                  </a:lnTo>
                  <a:lnTo>
                    <a:pt x="3504" y="1120"/>
                  </a:lnTo>
                  <a:lnTo>
                    <a:pt x="3497" y="1115"/>
                  </a:lnTo>
                  <a:lnTo>
                    <a:pt x="3489" y="1103"/>
                  </a:lnTo>
                  <a:lnTo>
                    <a:pt x="3466" y="1067"/>
                  </a:lnTo>
                  <a:lnTo>
                    <a:pt x="3429" y="1012"/>
                  </a:lnTo>
                  <a:lnTo>
                    <a:pt x="3376" y="940"/>
                  </a:lnTo>
                  <a:lnTo>
                    <a:pt x="3343" y="898"/>
                  </a:lnTo>
                  <a:lnTo>
                    <a:pt x="3307" y="851"/>
                  </a:lnTo>
                  <a:lnTo>
                    <a:pt x="3268" y="803"/>
                  </a:lnTo>
                  <a:lnTo>
                    <a:pt x="3224" y="751"/>
                  </a:lnTo>
                  <a:lnTo>
                    <a:pt x="3176" y="697"/>
                  </a:lnTo>
                  <a:lnTo>
                    <a:pt x="3125" y="640"/>
                  </a:lnTo>
                  <a:lnTo>
                    <a:pt x="3070" y="581"/>
                  </a:lnTo>
                  <a:lnTo>
                    <a:pt x="3012" y="522"/>
                  </a:lnTo>
                  <a:lnTo>
                    <a:pt x="2981" y="492"/>
                  </a:lnTo>
                  <a:lnTo>
                    <a:pt x="2951" y="462"/>
                  </a:lnTo>
                  <a:lnTo>
                    <a:pt x="2919" y="434"/>
                  </a:lnTo>
                  <a:lnTo>
                    <a:pt x="2889" y="406"/>
                  </a:lnTo>
                  <a:lnTo>
                    <a:pt x="2826" y="353"/>
                  </a:lnTo>
                  <a:lnTo>
                    <a:pt x="2766" y="304"/>
                  </a:lnTo>
                  <a:lnTo>
                    <a:pt x="2706" y="257"/>
                  </a:lnTo>
                  <a:lnTo>
                    <a:pt x="2648" y="214"/>
                  </a:lnTo>
                  <a:lnTo>
                    <a:pt x="2592" y="175"/>
                  </a:lnTo>
                  <a:lnTo>
                    <a:pt x="2540" y="140"/>
                  </a:lnTo>
                  <a:lnTo>
                    <a:pt x="2492" y="108"/>
                  </a:lnTo>
                  <a:lnTo>
                    <a:pt x="2448" y="80"/>
                  </a:lnTo>
                  <a:lnTo>
                    <a:pt x="2409" y="56"/>
                  </a:lnTo>
                  <a:lnTo>
                    <a:pt x="2375" y="36"/>
                  </a:lnTo>
                  <a:lnTo>
                    <a:pt x="2328" y="9"/>
                  </a:lnTo>
                  <a:lnTo>
                    <a:pt x="2310" y="0"/>
                  </a:lnTo>
                  <a:lnTo>
                    <a:pt x="2234" y="2"/>
                  </a:lnTo>
                  <a:lnTo>
                    <a:pt x="2029" y="7"/>
                  </a:lnTo>
                  <a:lnTo>
                    <a:pt x="1736" y="13"/>
                  </a:lnTo>
                  <a:lnTo>
                    <a:pt x="1394" y="23"/>
                  </a:lnTo>
                  <a:lnTo>
                    <a:pt x="1218" y="28"/>
                  </a:lnTo>
                  <a:lnTo>
                    <a:pt x="1044" y="34"/>
                  </a:lnTo>
                  <a:lnTo>
                    <a:pt x="878" y="39"/>
                  </a:lnTo>
                  <a:lnTo>
                    <a:pt x="724" y="46"/>
                  </a:lnTo>
                  <a:lnTo>
                    <a:pt x="588" y="52"/>
                  </a:lnTo>
                  <a:lnTo>
                    <a:pt x="474" y="58"/>
                  </a:lnTo>
                  <a:lnTo>
                    <a:pt x="428" y="62"/>
                  </a:lnTo>
                  <a:lnTo>
                    <a:pt x="388" y="65"/>
                  </a:lnTo>
                  <a:lnTo>
                    <a:pt x="357" y="69"/>
                  </a:lnTo>
                  <a:lnTo>
                    <a:pt x="334" y="73"/>
                  </a:lnTo>
                  <a:close/>
                </a:path>
              </a:pathLst>
            </a:custGeom>
            <a:solidFill>
              <a:srgbClr val="B1FFE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1530" y="1572"/>
              <a:ext cx="474" cy="285"/>
            </a:xfrm>
            <a:custGeom>
              <a:avLst/>
              <a:gdLst/>
              <a:ahLst/>
              <a:cxnLst>
                <a:cxn ang="0">
                  <a:pos x="239" y="0"/>
                </a:cxn>
                <a:cxn ang="0">
                  <a:pos x="227" y="22"/>
                </a:cxn>
                <a:cxn ang="0">
                  <a:pos x="198" y="81"/>
                </a:cxn>
                <a:cxn ang="0">
                  <a:pos x="179" y="123"/>
                </a:cxn>
                <a:cxn ang="0">
                  <a:pos x="158" y="170"/>
                </a:cxn>
                <a:cxn ang="0">
                  <a:pos x="134" y="223"/>
                </a:cxn>
                <a:cxn ang="0">
                  <a:pos x="112" y="279"/>
                </a:cxn>
                <a:cxn ang="0">
                  <a:pos x="88" y="337"/>
                </a:cxn>
                <a:cxn ang="0">
                  <a:pos x="66" y="398"/>
                </a:cxn>
                <a:cxn ang="0">
                  <a:pos x="47" y="458"/>
                </a:cxn>
                <a:cxn ang="0">
                  <a:pos x="29" y="518"/>
                </a:cxn>
                <a:cxn ang="0">
                  <a:pos x="22" y="548"/>
                </a:cxn>
                <a:cxn ang="0">
                  <a:pos x="16" y="576"/>
                </a:cxn>
                <a:cxn ang="0">
                  <a:pos x="9" y="604"/>
                </a:cxn>
                <a:cxn ang="0">
                  <a:pos x="6" y="631"/>
                </a:cxn>
                <a:cxn ang="0">
                  <a:pos x="3" y="657"/>
                </a:cxn>
                <a:cxn ang="0">
                  <a:pos x="0" y="682"/>
                </a:cxn>
                <a:cxn ang="0">
                  <a:pos x="0" y="706"/>
                </a:cxn>
                <a:cxn ang="0">
                  <a:pos x="3" y="729"/>
                </a:cxn>
                <a:cxn ang="0">
                  <a:pos x="5" y="750"/>
                </a:cxn>
                <a:cxn ang="0">
                  <a:pos x="9" y="774"/>
                </a:cxn>
                <a:cxn ang="0">
                  <a:pos x="13" y="798"/>
                </a:cxn>
                <a:cxn ang="0">
                  <a:pos x="19" y="824"/>
                </a:cxn>
                <a:cxn ang="0">
                  <a:pos x="32" y="877"/>
                </a:cxn>
                <a:cxn ang="0">
                  <a:pos x="48" y="933"/>
                </a:cxn>
                <a:cxn ang="0">
                  <a:pos x="65" y="990"/>
                </a:cxn>
                <a:cxn ang="0">
                  <a:pos x="85" y="1048"/>
                </a:cxn>
                <a:cxn ang="0">
                  <a:pos x="104" y="1106"/>
                </a:cxn>
                <a:cxn ang="0">
                  <a:pos x="125" y="1162"/>
                </a:cxn>
                <a:cxn ang="0">
                  <a:pos x="165" y="1263"/>
                </a:cxn>
                <a:cxn ang="0">
                  <a:pos x="198" y="1346"/>
                </a:cxn>
                <a:cxn ang="0">
                  <a:pos x="221" y="1403"/>
                </a:cxn>
                <a:cxn ang="0">
                  <a:pos x="229" y="1423"/>
                </a:cxn>
                <a:cxn ang="0">
                  <a:pos x="2180" y="1426"/>
                </a:cxn>
                <a:cxn ang="0">
                  <a:pos x="2187" y="1398"/>
                </a:cxn>
                <a:cxn ang="0">
                  <a:pos x="2209" y="1322"/>
                </a:cxn>
                <a:cxn ang="0">
                  <a:pos x="2240" y="1210"/>
                </a:cxn>
                <a:cxn ang="0">
                  <a:pos x="2275" y="1079"/>
                </a:cxn>
                <a:cxn ang="0">
                  <a:pos x="2293" y="1009"/>
                </a:cxn>
                <a:cxn ang="0">
                  <a:pos x="2310" y="940"/>
                </a:cxn>
                <a:cxn ang="0">
                  <a:pos x="2327" y="873"/>
                </a:cxn>
                <a:cxn ang="0">
                  <a:pos x="2341" y="810"/>
                </a:cxn>
                <a:cxn ang="0">
                  <a:pos x="2354" y="751"/>
                </a:cxn>
                <a:cxn ang="0">
                  <a:pos x="2362" y="699"/>
                </a:cxn>
                <a:cxn ang="0">
                  <a:pos x="2366" y="677"/>
                </a:cxn>
                <a:cxn ang="0">
                  <a:pos x="2369" y="656"/>
                </a:cxn>
                <a:cxn ang="0">
                  <a:pos x="2371" y="638"/>
                </a:cxn>
                <a:cxn ang="0">
                  <a:pos x="2371" y="624"/>
                </a:cxn>
                <a:cxn ang="0">
                  <a:pos x="2371" y="571"/>
                </a:cxn>
                <a:cxn ang="0">
                  <a:pos x="2369" y="521"/>
                </a:cxn>
                <a:cxn ang="0">
                  <a:pos x="2368" y="477"/>
                </a:cxn>
                <a:cxn ang="0">
                  <a:pos x="2365" y="438"/>
                </a:cxn>
                <a:cxn ang="0">
                  <a:pos x="2362" y="406"/>
                </a:cxn>
                <a:cxn ang="0">
                  <a:pos x="2361" y="381"/>
                </a:cxn>
                <a:cxn ang="0">
                  <a:pos x="2359" y="366"/>
                </a:cxn>
                <a:cxn ang="0">
                  <a:pos x="2359" y="359"/>
                </a:cxn>
                <a:cxn ang="0">
                  <a:pos x="239" y="0"/>
                </a:cxn>
              </a:cxnLst>
              <a:rect l="0" t="0" r="r" b="b"/>
              <a:pathLst>
                <a:path w="2371" h="1426">
                  <a:moveTo>
                    <a:pt x="239" y="0"/>
                  </a:moveTo>
                  <a:lnTo>
                    <a:pt x="227" y="22"/>
                  </a:lnTo>
                  <a:lnTo>
                    <a:pt x="198" y="81"/>
                  </a:lnTo>
                  <a:lnTo>
                    <a:pt x="179" y="123"/>
                  </a:lnTo>
                  <a:lnTo>
                    <a:pt x="158" y="170"/>
                  </a:lnTo>
                  <a:lnTo>
                    <a:pt x="134" y="223"/>
                  </a:lnTo>
                  <a:lnTo>
                    <a:pt x="112" y="279"/>
                  </a:lnTo>
                  <a:lnTo>
                    <a:pt x="88" y="337"/>
                  </a:lnTo>
                  <a:lnTo>
                    <a:pt x="66" y="398"/>
                  </a:lnTo>
                  <a:lnTo>
                    <a:pt x="47" y="458"/>
                  </a:lnTo>
                  <a:lnTo>
                    <a:pt x="29" y="518"/>
                  </a:lnTo>
                  <a:lnTo>
                    <a:pt x="22" y="548"/>
                  </a:lnTo>
                  <a:lnTo>
                    <a:pt x="16" y="576"/>
                  </a:lnTo>
                  <a:lnTo>
                    <a:pt x="9" y="604"/>
                  </a:lnTo>
                  <a:lnTo>
                    <a:pt x="6" y="631"/>
                  </a:lnTo>
                  <a:lnTo>
                    <a:pt x="3" y="657"/>
                  </a:lnTo>
                  <a:lnTo>
                    <a:pt x="0" y="682"/>
                  </a:lnTo>
                  <a:lnTo>
                    <a:pt x="0" y="706"/>
                  </a:lnTo>
                  <a:lnTo>
                    <a:pt x="3" y="729"/>
                  </a:lnTo>
                  <a:lnTo>
                    <a:pt x="5" y="750"/>
                  </a:lnTo>
                  <a:lnTo>
                    <a:pt x="9" y="774"/>
                  </a:lnTo>
                  <a:lnTo>
                    <a:pt x="13" y="798"/>
                  </a:lnTo>
                  <a:lnTo>
                    <a:pt x="19" y="824"/>
                  </a:lnTo>
                  <a:lnTo>
                    <a:pt x="32" y="877"/>
                  </a:lnTo>
                  <a:lnTo>
                    <a:pt x="48" y="933"/>
                  </a:lnTo>
                  <a:lnTo>
                    <a:pt x="65" y="990"/>
                  </a:lnTo>
                  <a:lnTo>
                    <a:pt x="85" y="1048"/>
                  </a:lnTo>
                  <a:lnTo>
                    <a:pt x="104" y="1106"/>
                  </a:lnTo>
                  <a:lnTo>
                    <a:pt x="125" y="1162"/>
                  </a:lnTo>
                  <a:lnTo>
                    <a:pt x="165" y="1263"/>
                  </a:lnTo>
                  <a:lnTo>
                    <a:pt x="198" y="1346"/>
                  </a:lnTo>
                  <a:lnTo>
                    <a:pt x="221" y="1403"/>
                  </a:lnTo>
                  <a:lnTo>
                    <a:pt x="229" y="1423"/>
                  </a:lnTo>
                  <a:lnTo>
                    <a:pt x="2180" y="1426"/>
                  </a:lnTo>
                  <a:lnTo>
                    <a:pt x="2187" y="1398"/>
                  </a:lnTo>
                  <a:lnTo>
                    <a:pt x="2209" y="1322"/>
                  </a:lnTo>
                  <a:lnTo>
                    <a:pt x="2240" y="1210"/>
                  </a:lnTo>
                  <a:lnTo>
                    <a:pt x="2275" y="1079"/>
                  </a:lnTo>
                  <a:lnTo>
                    <a:pt x="2293" y="1009"/>
                  </a:lnTo>
                  <a:lnTo>
                    <a:pt x="2310" y="940"/>
                  </a:lnTo>
                  <a:lnTo>
                    <a:pt x="2327" y="873"/>
                  </a:lnTo>
                  <a:lnTo>
                    <a:pt x="2341" y="810"/>
                  </a:lnTo>
                  <a:lnTo>
                    <a:pt x="2354" y="751"/>
                  </a:lnTo>
                  <a:lnTo>
                    <a:pt x="2362" y="699"/>
                  </a:lnTo>
                  <a:lnTo>
                    <a:pt x="2366" y="677"/>
                  </a:lnTo>
                  <a:lnTo>
                    <a:pt x="2369" y="656"/>
                  </a:lnTo>
                  <a:lnTo>
                    <a:pt x="2371" y="638"/>
                  </a:lnTo>
                  <a:lnTo>
                    <a:pt x="2371" y="624"/>
                  </a:lnTo>
                  <a:lnTo>
                    <a:pt x="2371" y="571"/>
                  </a:lnTo>
                  <a:lnTo>
                    <a:pt x="2369" y="521"/>
                  </a:lnTo>
                  <a:lnTo>
                    <a:pt x="2368" y="477"/>
                  </a:lnTo>
                  <a:lnTo>
                    <a:pt x="2365" y="438"/>
                  </a:lnTo>
                  <a:lnTo>
                    <a:pt x="2362" y="406"/>
                  </a:lnTo>
                  <a:lnTo>
                    <a:pt x="2361" y="381"/>
                  </a:lnTo>
                  <a:lnTo>
                    <a:pt x="2359" y="366"/>
                  </a:lnTo>
                  <a:lnTo>
                    <a:pt x="2359" y="359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E87C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1284" y="3289"/>
              <a:ext cx="240" cy="116"/>
            </a:xfrm>
            <a:custGeom>
              <a:avLst/>
              <a:gdLst/>
              <a:ahLst/>
              <a:cxnLst>
                <a:cxn ang="0">
                  <a:pos x="466" y="89"/>
                </a:cxn>
                <a:cxn ang="0">
                  <a:pos x="383" y="86"/>
                </a:cxn>
                <a:cxn ang="0">
                  <a:pos x="308" y="78"/>
                </a:cxn>
                <a:cxn ang="0">
                  <a:pos x="239" y="67"/>
                </a:cxn>
                <a:cxn ang="0">
                  <a:pos x="176" y="54"/>
                </a:cxn>
                <a:cxn ang="0">
                  <a:pos x="120" y="40"/>
                </a:cxn>
                <a:cxn ang="0">
                  <a:pos x="47" y="17"/>
                </a:cxn>
                <a:cxn ang="0">
                  <a:pos x="15" y="58"/>
                </a:cxn>
                <a:cxn ang="0">
                  <a:pos x="27" y="169"/>
                </a:cxn>
                <a:cxn ang="0">
                  <a:pos x="30" y="246"/>
                </a:cxn>
                <a:cxn ang="0">
                  <a:pos x="29" y="291"/>
                </a:cxn>
                <a:cxn ang="0">
                  <a:pos x="24" y="331"/>
                </a:cxn>
                <a:cxn ang="0">
                  <a:pos x="14" y="364"/>
                </a:cxn>
                <a:cxn ang="0">
                  <a:pos x="6" y="380"/>
                </a:cxn>
                <a:cxn ang="0">
                  <a:pos x="4" y="383"/>
                </a:cxn>
                <a:cxn ang="0">
                  <a:pos x="2" y="386"/>
                </a:cxn>
                <a:cxn ang="0">
                  <a:pos x="0" y="389"/>
                </a:cxn>
                <a:cxn ang="0">
                  <a:pos x="39" y="397"/>
                </a:cxn>
                <a:cxn ang="0">
                  <a:pos x="119" y="412"/>
                </a:cxn>
                <a:cxn ang="0">
                  <a:pos x="175" y="429"/>
                </a:cxn>
                <a:cxn ang="0">
                  <a:pos x="209" y="442"/>
                </a:cxn>
                <a:cxn ang="0">
                  <a:pos x="240" y="457"/>
                </a:cxn>
                <a:cxn ang="0">
                  <a:pos x="266" y="476"/>
                </a:cxn>
                <a:cxn ang="0">
                  <a:pos x="309" y="520"/>
                </a:cxn>
                <a:cxn ang="0">
                  <a:pos x="338" y="555"/>
                </a:cxn>
                <a:cxn ang="0">
                  <a:pos x="353" y="568"/>
                </a:cxn>
                <a:cxn ang="0">
                  <a:pos x="373" y="574"/>
                </a:cxn>
                <a:cxn ang="0">
                  <a:pos x="406" y="576"/>
                </a:cxn>
                <a:cxn ang="0">
                  <a:pos x="491" y="576"/>
                </a:cxn>
                <a:cxn ang="0">
                  <a:pos x="636" y="575"/>
                </a:cxn>
                <a:cxn ang="0">
                  <a:pos x="740" y="569"/>
                </a:cxn>
                <a:cxn ang="0">
                  <a:pos x="839" y="559"/>
                </a:cxn>
                <a:cxn ang="0">
                  <a:pos x="928" y="546"/>
                </a:cxn>
                <a:cxn ang="0">
                  <a:pos x="1038" y="526"/>
                </a:cxn>
                <a:cxn ang="0">
                  <a:pos x="1127" y="507"/>
                </a:cxn>
                <a:cxn ang="0">
                  <a:pos x="1198" y="497"/>
                </a:cxn>
                <a:cxn ang="0">
                  <a:pos x="1125" y="17"/>
                </a:cxn>
                <a:cxn ang="0">
                  <a:pos x="971" y="47"/>
                </a:cxn>
                <a:cxn ang="0">
                  <a:pos x="842" y="67"/>
                </a:cxn>
                <a:cxn ang="0">
                  <a:pos x="750" y="78"/>
                </a:cxn>
                <a:cxn ang="0">
                  <a:pos x="655" y="86"/>
                </a:cxn>
                <a:cxn ang="0">
                  <a:pos x="559" y="89"/>
                </a:cxn>
              </a:cxnLst>
              <a:rect l="0" t="0" r="r" b="b"/>
              <a:pathLst>
                <a:path w="1198" h="576">
                  <a:moveTo>
                    <a:pt x="511" y="90"/>
                  </a:moveTo>
                  <a:lnTo>
                    <a:pt x="466" y="89"/>
                  </a:lnTo>
                  <a:lnTo>
                    <a:pt x="424" y="88"/>
                  </a:lnTo>
                  <a:lnTo>
                    <a:pt x="383" y="86"/>
                  </a:lnTo>
                  <a:lnTo>
                    <a:pt x="344" y="83"/>
                  </a:lnTo>
                  <a:lnTo>
                    <a:pt x="308" y="78"/>
                  </a:lnTo>
                  <a:lnTo>
                    <a:pt x="272" y="73"/>
                  </a:lnTo>
                  <a:lnTo>
                    <a:pt x="239" y="67"/>
                  </a:lnTo>
                  <a:lnTo>
                    <a:pt x="206" y="61"/>
                  </a:lnTo>
                  <a:lnTo>
                    <a:pt x="176" y="54"/>
                  </a:lnTo>
                  <a:lnTo>
                    <a:pt x="147" y="48"/>
                  </a:lnTo>
                  <a:lnTo>
                    <a:pt x="120" y="40"/>
                  </a:lnTo>
                  <a:lnTo>
                    <a:pt x="94" y="33"/>
                  </a:lnTo>
                  <a:lnTo>
                    <a:pt x="47" y="17"/>
                  </a:lnTo>
                  <a:lnTo>
                    <a:pt x="8" y="0"/>
                  </a:lnTo>
                  <a:lnTo>
                    <a:pt x="15" y="58"/>
                  </a:lnTo>
                  <a:lnTo>
                    <a:pt x="22" y="114"/>
                  </a:lnTo>
                  <a:lnTo>
                    <a:pt x="27" y="169"/>
                  </a:lnTo>
                  <a:lnTo>
                    <a:pt x="30" y="221"/>
                  </a:lnTo>
                  <a:lnTo>
                    <a:pt x="30" y="246"/>
                  </a:lnTo>
                  <a:lnTo>
                    <a:pt x="30" y="268"/>
                  </a:lnTo>
                  <a:lnTo>
                    <a:pt x="29" y="291"/>
                  </a:lnTo>
                  <a:lnTo>
                    <a:pt x="27" y="312"/>
                  </a:lnTo>
                  <a:lnTo>
                    <a:pt x="24" y="331"/>
                  </a:lnTo>
                  <a:lnTo>
                    <a:pt x="19" y="348"/>
                  </a:lnTo>
                  <a:lnTo>
                    <a:pt x="14" y="364"/>
                  </a:lnTo>
                  <a:lnTo>
                    <a:pt x="8" y="377"/>
                  </a:lnTo>
                  <a:lnTo>
                    <a:pt x="6" y="380"/>
                  </a:lnTo>
                  <a:lnTo>
                    <a:pt x="5" y="381"/>
                  </a:lnTo>
                  <a:lnTo>
                    <a:pt x="4" y="383"/>
                  </a:lnTo>
                  <a:lnTo>
                    <a:pt x="3" y="384"/>
                  </a:lnTo>
                  <a:lnTo>
                    <a:pt x="2" y="386"/>
                  </a:lnTo>
                  <a:lnTo>
                    <a:pt x="1" y="387"/>
                  </a:lnTo>
                  <a:lnTo>
                    <a:pt x="0" y="389"/>
                  </a:lnTo>
                  <a:lnTo>
                    <a:pt x="0" y="390"/>
                  </a:lnTo>
                  <a:lnTo>
                    <a:pt x="39" y="397"/>
                  </a:lnTo>
                  <a:lnTo>
                    <a:pt x="79" y="403"/>
                  </a:lnTo>
                  <a:lnTo>
                    <a:pt x="119" y="412"/>
                  </a:lnTo>
                  <a:lnTo>
                    <a:pt x="156" y="423"/>
                  </a:lnTo>
                  <a:lnTo>
                    <a:pt x="175" y="429"/>
                  </a:lnTo>
                  <a:lnTo>
                    <a:pt x="192" y="436"/>
                  </a:lnTo>
                  <a:lnTo>
                    <a:pt x="209" y="442"/>
                  </a:lnTo>
                  <a:lnTo>
                    <a:pt x="226" y="450"/>
                  </a:lnTo>
                  <a:lnTo>
                    <a:pt x="240" y="457"/>
                  </a:lnTo>
                  <a:lnTo>
                    <a:pt x="254" y="466"/>
                  </a:lnTo>
                  <a:lnTo>
                    <a:pt x="266" y="476"/>
                  </a:lnTo>
                  <a:lnTo>
                    <a:pt x="277" y="485"/>
                  </a:lnTo>
                  <a:lnTo>
                    <a:pt x="309" y="520"/>
                  </a:lnTo>
                  <a:lnTo>
                    <a:pt x="329" y="545"/>
                  </a:lnTo>
                  <a:lnTo>
                    <a:pt x="338" y="555"/>
                  </a:lnTo>
                  <a:lnTo>
                    <a:pt x="345" y="561"/>
                  </a:lnTo>
                  <a:lnTo>
                    <a:pt x="353" y="568"/>
                  </a:lnTo>
                  <a:lnTo>
                    <a:pt x="363" y="571"/>
                  </a:lnTo>
                  <a:lnTo>
                    <a:pt x="373" y="574"/>
                  </a:lnTo>
                  <a:lnTo>
                    <a:pt x="387" y="575"/>
                  </a:lnTo>
                  <a:lnTo>
                    <a:pt x="406" y="576"/>
                  </a:lnTo>
                  <a:lnTo>
                    <a:pt x="429" y="576"/>
                  </a:lnTo>
                  <a:lnTo>
                    <a:pt x="491" y="576"/>
                  </a:lnTo>
                  <a:lnTo>
                    <a:pt x="583" y="575"/>
                  </a:lnTo>
                  <a:lnTo>
                    <a:pt x="636" y="575"/>
                  </a:lnTo>
                  <a:lnTo>
                    <a:pt x="689" y="573"/>
                  </a:lnTo>
                  <a:lnTo>
                    <a:pt x="740" y="569"/>
                  </a:lnTo>
                  <a:lnTo>
                    <a:pt x="791" y="564"/>
                  </a:lnTo>
                  <a:lnTo>
                    <a:pt x="839" y="559"/>
                  </a:lnTo>
                  <a:lnTo>
                    <a:pt x="885" y="552"/>
                  </a:lnTo>
                  <a:lnTo>
                    <a:pt x="928" y="546"/>
                  </a:lnTo>
                  <a:lnTo>
                    <a:pt x="968" y="539"/>
                  </a:lnTo>
                  <a:lnTo>
                    <a:pt x="1038" y="526"/>
                  </a:lnTo>
                  <a:lnTo>
                    <a:pt x="1092" y="515"/>
                  </a:lnTo>
                  <a:lnTo>
                    <a:pt x="1127" y="507"/>
                  </a:lnTo>
                  <a:lnTo>
                    <a:pt x="1140" y="504"/>
                  </a:lnTo>
                  <a:lnTo>
                    <a:pt x="1198" y="497"/>
                  </a:lnTo>
                  <a:lnTo>
                    <a:pt x="1192" y="2"/>
                  </a:lnTo>
                  <a:lnTo>
                    <a:pt x="1125" y="17"/>
                  </a:lnTo>
                  <a:lnTo>
                    <a:pt x="1051" y="32"/>
                  </a:lnTo>
                  <a:lnTo>
                    <a:pt x="971" y="47"/>
                  </a:lnTo>
                  <a:lnTo>
                    <a:pt x="886" y="61"/>
                  </a:lnTo>
                  <a:lnTo>
                    <a:pt x="842" y="67"/>
                  </a:lnTo>
                  <a:lnTo>
                    <a:pt x="797" y="73"/>
                  </a:lnTo>
                  <a:lnTo>
                    <a:pt x="750" y="78"/>
                  </a:lnTo>
                  <a:lnTo>
                    <a:pt x="703" y="81"/>
                  </a:lnTo>
                  <a:lnTo>
                    <a:pt x="655" y="86"/>
                  </a:lnTo>
                  <a:lnTo>
                    <a:pt x="608" y="88"/>
                  </a:lnTo>
                  <a:lnTo>
                    <a:pt x="559" y="89"/>
                  </a:lnTo>
                  <a:lnTo>
                    <a:pt x="511" y="90"/>
                  </a:lnTo>
                  <a:close/>
                </a:path>
              </a:pathLst>
            </a:custGeom>
            <a:solidFill>
              <a:srgbClr val="A3E58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1281" y="3098"/>
              <a:ext cx="242" cy="209"/>
            </a:xfrm>
            <a:custGeom>
              <a:avLst/>
              <a:gdLst/>
              <a:ahLst/>
              <a:cxnLst>
                <a:cxn ang="0">
                  <a:pos x="1202" y="311"/>
                </a:cxn>
                <a:cxn ang="0">
                  <a:pos x="1156" y="283"/>
                </a:cxn>
                <a:cxn ang="0">
                  <a:pos x="1034" y="213"/>
                </a:cxn>
                <a:cxn ang="0">
                  <a:pos x="951" y="171"/>
                </a:cxn>
                <a:cxn ang="0">
                  <a:pos x="858" y="127"/>
                </a:cxn>
                <a:cxn ang="0">
                  <a:pos x="757" y="86"/>
                </a:cxn>
                <a:cxn ang="0">
                  <a:pos x="652" y="49"/>
                </a:cxn>
                <a:cxn ang="0">
                  <a:pos x="546" y="21"/>
                </a:cxn>
                <a:cxn ang="0">
                  <a:pos x="441" y="3"/>
                </a:cxn>
                <a:cxn ang="0">
                  <a:pos x="341" y="1"/>
                </a:cxn>
                <a:cxn ang="0">
                  <a:pos x="247" y="16"/>
                </a:cxn>
                <a:cxn ang="0">
                  <a:pos x="165" y="51"/>
                </a:cxn>
                <a:cxn ang="0">
                  <a:pos x="95" y="110"/>
                </a:cxn>
                <a:cxn ang="0">
                  <a:pos x="42" y="197"/>
                </a:cxn>
                <a:cxn ang="0">
                  <a:pos x="7" y="311"/>
                </a:cxn>
                <a:cxn ang="0">
                  <a:pos x="5" y="365"/>
                </a:cxn>
                <a:cxn ang="0">
                  <a:pos x="1" y="496"/>
                </a:cxn>
                <a:cxn ang="0">
                  <a:pos x="0" y="661"/>
                </a:cxn>
                <a:cxn ang="0">
                  <a:pos x="2" y="742"/>
                </a:cxn>
                <a:cxn ang="0">
                  <a:pos x="7" y="816"/>
                </a:cxn>
                <a:cxn ang="0">
                  <a:pos x="12" y="849"/>
                </a:cxn>
                <a:cxn ang="0">
                  <a:pos x="16" y="885"/>
                </a:cxn>
                <a:cxn ang="0">
                  <a:pos x="20" y="922"/>
                </a:cxn>
                <a:cxn ang="0">
                  <a:pos x="26" y="959"/>
                </a:cxn>
                <a:cxn ang="0">
                  <a:pos x="112" y="992"/>
                </a:cxn>
                <a:cxn ang="0">
                  <a:pos x="165" y="1007"/>
                </a:cxn>
                <a:cxn ang="0">
                  <a:pos x="224" y="1020"/>
                </a:cxn>
                <a:cxn ang="0">
                  <a:pos x="290" y="1032"/>
                </a:cxn>
                <a:cxn ang="0">
                  <a:pos x="362" y="1042"/>
                </a:cxn>
                <a:cxn ang="0">
                  <a:pos x="442" y="1047"/>
                </a:cxn>
                <a:cxn ang="0">
                  <a:pos x="529" y="1049"/>
                </a:cxn>
                <a:cxn ang="0">
                  <a:pos x="626" y="1047"/>
                </a:cxn>
                <a:cxn ang="0">
                  <a:pos x="721" y="1040"/>
                </a:cxn>
                <a:cxn ang="0">
                  <a:pos x="815" y="1032"/>
                </a:cxn>
                <a:cxn ang="0">
                  <a:pos x="904" y="1020"/>
                </a:cxn>
                <a:cxn ang="0">
                  <a:pos x="1069" y="991"/>
                </a:cxn>
                <a:cxn ang="0">
                  <a:pos x="1210" y="961"/>
                </a:cxn>
              </a:cxnLst>
              <a:rect l="0" t="0" r="r" b="b"/>
              <a:pathLst>
                <a:path w="1210" h="1049">
                  <a:moveTo>
                    <a:pt x="1210" y="961"/>
                  </a:moveTo>
                  <a:lnTo>
                    <a:pt x="1202" y="311"/>
                  </a:lnTo>
                  <a:lnTo>
                    <a:pt x="1190" y="304"/>
                  </a:lnTo>
                  <a:lnTo>
                    <a:pt x="1156" y="283"/>
                  </a:lnTo>
                  <a:lnTo>
                    <a:pt x="1103" y="252"/>
                  </a:lnTo>
                  <a:lnTo>
                    <a:pt x="1034" y="213"/>
                  </a:lnTo>
                  <a:lnTo>
                    <a:pt x="994" y="192"/>
                  </a:lnTo>
                  <a:lnTo>
                    <a:pt x="951" y="171"/>
                  </a:lnTo>
                  <a:lnTo>
                    <a:pt x="905" y="149"/>
                  </a:lnTo>
                  <a:lnTo>
                    <a:pt x="858" y="127"/>
                  </a:lnTo>
                  <a:lnTo>
                    <a:pt x="808" y="106"/>
                  </a:lnTo>
                  <a:lnTo>
                    <a:pt x="757" y="86"/>
                  </a:lnTo>
                  <a:lnTo>
                    <a:pt x="704" y="66"/>
                  </a:lnTo>
                  <a:lnTo>
                    <a:pt x="652" y="49"/>
                  </a:lnTo>
                  <a:lnTo>
                    <a:pt x="599" y="34"/>
                  </a:lnTo>
                  <a:lnTo>
                    <a:pt x="546" y="21"/>
                  </a:lnTo>
                  <a:lnTo>
                    <a:pt x="493" y="11"/>
                  </a:lnTo>
                  <a:lnTo>
                    <a:pt x="441" y="3"/>
                  </a:lnTo>
                  <a:lnTo>
                    <a:pt x="389" y="0"/>
                  </a:lnTo>
                  <a:lnTo>
                    <a:pt x="341" y="1"/>
                  </a:lnTo>
                  <a:lnTo>
                    <a:pt x="292" y="7"/>
                  </a:lnTo>
                  <a:lnTo>
                    <a:pt x="247" y="16"/>
                  </a:lnTo>
                  <a:lnTo>
                    <a:pt x="205" y="31"/>
                  </a:lnTo>
                  <a:lnTo>
                    <a:pt x="165" y="51"/>
                  </a:lnTo>
                  <a:lnTo>
                    <a:pt x="128" y="78"/>
                  </a:lnTo>
                  <a:lnTo>
                    <a:pt x="95" y="110"/>
                  </a:lnTo>
                  <a:lnTo>
                    <a:pt x="65" y="150"/>
                  </a:lnTo>
                  <a:lnTo>
                    <a:pt x="42" y="197"/>
                  </a:lnTo>
                  <a:lnTo>
                    <a:pt x="22" y="250"/>
                  </a:lnTo>
                  <a:lnTo>
                    <a:pt x="7" y="311"/>
                  </a:lnTo>
                  <a:lnTo>
                    <a:pt x="7" y="326"/>
                  </a:lnTo>
                  <a:lnTo>
                    <a:pt x="5" y="365"/>
                  </a:lnTo>
                  <a:lnTo>
                    <a:pt x="3" y="424"/>
                  </a:lnTo>
                  <a:lnTo>
                    <a:pt x="1" y="496"/>
                  </a:lnTo>
                  <a:lnTo>
                    <a:pt x="0" y="577"/>
                  </a:lnTo>
                  <a:lnTo>
                    <a:pt x="0" y="661"/>
                  </a:lnTo>
                  <a:lnTo>
                    <a:pt x="1" y="702"/>
                  </a:lnTo>
                  <a:lnTo>
                    <a:pt x="2" y="742"/>
                  </a:lnTo>
                  <a:lnTo>
                    <a:pt x="4" y="780"/>
                  </a:lnTo>
                  <a:lnTo>
                    <a:pt x="7" y="816"/>
                  </a:lnTo>
                  <a:lnTo>
                    <a:pt x="9" y="832"/>
                  </a:lnTo>
                  <a:lnTo>
                    <a:pt x="12" y="849"/>
                  </a:lnTo>
                  <a:lnTo>
                    <a:pt x="14" y="868"/>
                  </a:lnTo>
                  <a:lnTo>
                    <a:pt x="16" y="885"/>
                  </a:lnTo>
                  <a:lnTo>
                    <a:pt x="18" y="903"/>
                  </a:lnTo>
                  <a:lnTo>
                    <a:pt x="20" y="922"/>
                  </a:lnTo>
                  <a:lnTo>
                    <a:pt x="22" y="941"/>
                  </a:lnTo>
                  <a:lnTo>
                    <a:pt x="26" y="959"/>
                  </a:lnTo>
                  <a:lnTo>
                    <a:pt x="65" y="976"/>
                  </a:lnTo>
                  <a:lnTo>
                    <a:pt x="112" y="992"/>
                  </a:lnTo>
                  <a:lnTo>
                    <a:pt x="138" y="999"/>
                  </a:lnTo>
                  <a:lnTo>
                    <a:pt x="165" y="1007"/>
                  </a:lnTo>
                  <a:lnTo>
                    <a:pt x="194" y="1013"/>
                  </a:lnTo>
                  <a:lnTo>
                    <a:pt x="224" y="1020"/>
                  </a:lnTo>
                  <a:lnTo>
                    <a:pt x="257" y="1026"/>
                  </a:lnTo>
                  <a:lnTo>
                    <a:pt x="290" y="1032"/>
                  </a:lnTo>
                  <a:lnTo>
                    <a:pt x="326" y="1037"/>
                  </a:lnTo>
                  <a:lnTo>
                    <a:pt x="362" y="1042"/>
                  </a:lnTo>
                  <a:lnTo>
                    <a:pt x="401" y="1045"/>
                  </a:lnTo>
                  <a:lnTo>
                    <a:pt x="442" y="1047"/>
                  </a:lnTo>
                  <a:lnTo>
                    <a:pt x="484" y="1048"/>
                  </a:lnTo>
                  <a:lnTo>
                    <a:pt x="529" y="1049"/>
                  </a:lnTo>
                  <a:lnTo>
                    <a:pt x="577" y="1048"/>
                  </a:lnTo>
                  <a:lnTo>
                    <a:pt x="626" y="1047"/>
                  </a:lnTo>
                  <a:lnTo>
                    <a:pt x="673" y="1045"/>
                  </a:lnTo>
                  <a:lnTo>
                    <a:pt x="721" y="1040"/>
                  </a:lnTo>
                  <a:lnTo>
                    <a:pt x="768" y="1037"/>
                  </a:lnTo>
                  <a:lnTo>
                    <a:pt x="815" y="1032"/>
                  </a:lnTo>
                  <a:lnTo>
                    <a:pt x="860" y="1026"/>
                  </a:lnTo>
                  <a:lnTo>
                    <a:pt x="904" y="1020"/>
                  </a:lnTo>
                  <a:lnTo>
                    <a:pt x="989" y="1006"/>
                  </a:lnTo>
                  <a:lnTo>
                    <a:pt x="1069" y="991"/>
                  </a:lnTo>
                  <a:lnTo>
                    <a:pt x="1143" y="976"/>
                  </a:lnTo>
                  <a:lnTo>
                    <a:pt x="1210" y="961"/>
                  </a:lnTo>
                  <a:close/>
                </a:path>
              </a:pathLst>
            </a:custGeom>
            <a:solidFill>
              <a:srgbClr val="DAB5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1262" y="3367"/>
              <a:ext cx="263" cy="124"/>
            </a:xfrm>
            <a:custGeom>
              <a:avLst/>
              <a:gdLst/>
              <a:ahLst/>
              <a:cxnLst>
                <a:cxn ang="0">
                  <a:pos x="600" y="186"/>
                </a:cxn>
                <a:cxn ang="0">
                  <a:pos x="515" y="186"/>
                </a:cxn>
                <a:cxn ang="0">
                  <a:pos x="482" y="184"/>
                </a:cxn>
                <a:cxn ang="0">
                  <a:pos x="462" y="178"/>
                </a:cxn>
                <a:cxn ang="0">
                  <a:pos x="447" y="165"/>
                </a:cxn>
                <a:cxn ang="0">
                  <a:pos x="418" y="130"/>
                </a:cxn>
                <a:cxn ang="0">
                  <a:pos x="375" y="86"/>
                </a:cxn>
                <a:cxn ang="0">
                  <a:pos x="349" y="67"/>
                </a:cxn>
                <a:cxn ang="0">
                  <a:pos x="318" y="52"/>
                </a:cxn>
                <a:cxn ang="0">
                  <a:pos x="284" y="39"/>
                </a:cxn>
                <a:cxn ang="0">
                  <a:pos x="228" y="22"/>
                </a:cxn>
                <a:cxn ang="0">
                  <a:pos x="148" y="7"/>
                </a:cxn>
                <a:cxn ang="0">
                  <a:pos x="84" y="41"/>
                </a:cxn>
                <a:cxn ang="0">
                  <a:pos x="44" y="116"/>
                </a:cxn>
                <a:cxn ang="0">
                  <a:pos x="22" y="172"/>
                </a:cxn>
                <a:cxn ang="0">
                  <a:pos x="9" y="215"/>
                </a:cxn>
                <a:cxn ang="0">
                  <a:pos x="3" y="245"/>
                </a:cxn>
                <a:cxn ang="0">
                  <a:pos x="0" y="274"/>
                </a:cxn>
                <a:cxn ang="0">
                  <a:pos x="1" y="303"/>
                </a:cxn>
                <a:cxn ang="0">
                  <a:pos x="6" y="331"/>
                </a:cxn>
                <a:cxn ang="0">
                  <a:pos x="16" y="358"/>
                </a:cxn>
                <a:cxn ang="0">
                  <a:pos x="30" y="384"/>
                </a:cxn>
                <a:cxn ang="0">
                  <a:pos x="51" y="408"/>
                </a:cxn>
                <a:cxn ang="0">
                  <a:pos x="90" y="442"/>
                </a:cxn>
                <a:cxn ang="0">
                  <a:pos x="141" y="484"/>
                </a:cxn>
                <a:cxn ang="0">
                  <a:pos x="195" y="521"/>
                </a:cxn>
                <a:cxn ang="0">
                  <a:pos x="255" y="552"/>
                </a:cxn>
                <a:cxn ang="0">
                  <a:pos x="322" y="577"/>
                </a:cxn>
                <a:cxn ang="0">
                  <a:pos x="402" y="597"/>
                </a:cxn>
                <a:cxn ang="0">
                  <a:pos x="495" y="610"/>
                </a:cxn>
                <a:cxn ang="0">
                  <a:pos x="609" y="616"/>
                </a:cxn>
                <a:cxn ang="0">
                  <a:pos x="707" y="617"/>
                </a:cxn>
                <a:cxn ang="0">
                  <a:pos x="772" y="614"/>
                </a:cxn>
                <a:cxn ang="0">
                  <a:pos x="866" y="605"/>
                </a:cxn>
                <a:cxn ang="0">
                  <a:pos x="980" y="588"/>
                </a:cxn>
                <a:cxn ang="0">
                  <a:pos x="1082" y="566"/>
                </a:cxn>
                <a:cxn ang="0">
                  <a:pos x="1168" y="543"/>
                </a:cxn>
                <a:cxn ang="0">
                  <a:pos x="1236" y="520"/>
                </a:cxn>
                <a:cxn ang="0">
                  <a:pos x="1298" y="496"/>
                </a:cxn>
                <a:cxn ang="0">
                  <a:pos x="1307" y="107"/>
                </a:cxn>
                <a:cxn ang="0">
                  <a:pos x="1236" y="117"/>
                </a:cxn>
                <a:cxn ang="0">
                  <a:pos x="1147" y="136"/>
                </a:cxn>
                <a:cxn ang="0">
                  <a:pos x="1037" y="156"/>
                </a:cxn>
                <a:cxn ang="0">
                  <a:pos x="948" y="169"/>
                </a:cxn>
                <a:cxn ang="0">
                  <a:pos x="849" y="179"/>
                </a:cxn>
                <a:cxn ang="0">
                  <a:pos x="745" y="185"/>
                </a:cxn>
              </a:cxnLst>
              <a:rect l="0" t="0" r="r" b="b"/>
              <a:pathLst>
                <a:path w="1311" h="617">
                  <a:moveTo>
                    <a:pt x="692" y="185"/>
                  </a:moveTo>
                  <a:lnTo>
                    <a:pt x="600" y="186"/>
                  </a:lnTo>
                  <a:lnTo>
                    <a:pt x="538" y="186"/>
                  </a:lnTo>
                  <a:lnTo>
                    <a:pt x="515" y="186"/>
                  </a:lnTo>
                  <a:lnTo>
                    <a:pt x="496" y="185"/>
                  </a:lnTo>
                  <a:lnTo>
                    <a:pt x="482" y="184"/>
                  </a:lnTo>
                  <a:lnTo>
                    <a:pt x="472" y="181"/>
                  </a:lnTo>
                  <a:lnTo>
                    <a:pt x="462" y="178"/>
                  </a:lnTo>
                  <a:lnTo>
                    <a:pt x="454" y="171"/>
                  </a:lnTo>
                  <a:lnTo>
                    <a:pt x="447" y="165"/>
                  </a:lnTo>
                  <a:lnTo>
                    <a:pt x="438" y="155"/>
                  </a:lnTo>
                  <a:lnTo>
                    <a:pt x="418" y="130"/>
                  </a:lnTo>
                  <a:lnTo>
                    <a:pt x="386" y="95"/>
                  </a:lnTo>
                  <a:lnTo>
                    <a:pt x="375" y="86"/>
                  </a:lnTo>
                  <a:lnTo>
                    <a:pt x="363" y="76"/>
                  </a:lnTo>
                  <a:lnTo>
                    <a:pt x="349" y="67"/>
                  </a:lnTo>
                  <a:lnTo>
                    <a:pt x="335" y="60"/>
                  </a:lnTo>
                  <a:lnTo>
                    <a:pt x="318" y="52"/>
                  </a:lnTo>
                  <a:lnTo>
                    <a:pt x="301" y="46"/>
                  </a:lnTo>
                  <a:lnTo>
                    <a:pt x="284" y="39"/>
                  </a:lnTo>
                  <a:lnTo>
                    <a:pt x="265" y="33"/>
                  </a:lnTo>
                  <a:lnTo>
                    <a:pt x="228" y="22"/>
                  </a:lnTo>
                  <a:lnTo>
                    <a:pt x="188" y="13"/>
                  </a:lnTo>
                  <a:lnTo>
                    <a:pt x="148" y="7"/>
                  </a:lnTo>
                  <a:lnTo>
                    <a:pt x="109" y="0"/>
                  </a:lnTo>
                  <a:lnTo>
                    <a:pt x="84" y="41"/>
                  </a:lnTo>
                  <a:lnTo>
                    <a:pt x="57" y="90"/>
                  </a:lnTo>
                  <a:lnTo>
                    <a:pt x="44" y="116"/>
                  </a:lnTo>
                  <a:lnTo>
                    <a:pt x="32" y="144"/>
                  </a:lnTo>
                  <a:lnTo>
                    <a:pt x="22" y="172"/>
                  </a:lnTo>
                  <a:lnTo>
                    <a:pt x="12" y="201"/>
                  </a:lnTo>
                  <a:lnTo>
                    <a:pt x="9" y="215"/>
                  </a:lnTo>
                  <a:lnTo>
                    <a:pt x="5" y="230"/>
                  </a:lnTo>
                  <a:lnTo>
                    <a:pt x="3" y="245"/>
                  </a:lnTo>
                  <a:lnTo>
                    <a:pt x="1" y="260"/>
                  </a:lnTo>
                  <a:lnTo>
                    <a:pt x="0" y="274"/>
                  </a:lnTo>
                  <a:lnTo>
                    <a:pt x="0" y="289"/>
                  </a:lnTo>
                  <a:lnTo>
                    <a:pt x="1" y="303"/>
                  </a:lnTo>
                  <a:lnTo>
                    <a:pt x="3" y="317"/>
                  </a:lnTo>
                  <a:lnTo>
                    <a:pt x="6" y="331"/>
                  </a:lnTo>
                  <a:lnTo>
                    <a:pt x="11" y="344"/>
                  </a:lnTo>
                  <a:lnTo>
                    <a:pt x="16" y="358"/>
                  </a:lnTo>
                  <a:lnTo>
                    <a:pt x="23" y="371"/>
                  </a:lnTo>
                  <a:lnTo>
                    <a:pt x="30" y="384"/>
                  </a:lnTo>
                  <a:lnTo>
                    <a:pt x="40" y="396"/>
                  </a:lnTo>
                  <a:lnTo>
                    <a:pt x="51" y="408"/>
                  </a:lnTo>
                  <a:lnTo>
                    <a:pt x="63" y="420"/>
                  </a:lnTo>
                  <a:lnTo>
                    <a:pt x="90" y="442"/>
                  </a:lnTo>
                  <a:lnTo>
                    <a:pt x="115" y="464"/>
                  </a:lnTo>
                  <a:lnTo>
                    <a:pt x="141" y="484"/>
                  </a:lnTo>
                  <a:lnTo>
                    <a:pt x="168" y="504"/>
                  </a:lnTo>
                  <a:lnTo>
                    <a:pt x="195" y="521"/>
                  </a:lnTo>
                  <a:lnTo>
                    <a:pt x="224" y="537"/>
                  </a:lnTo>
                  <a:lnTo>
                    <a:pt x="255" y="552"/>
                  </a:lnTo>
                  <a:lnTo>
                    <a:pt x="287" y="565"/>
                  </a:lnTo>
                  <a:lnTo>
                    <a:pt x="322" y="577"/>
                  </a:lnTo>
                  <a:lnTo>
                    <a:pt x="360" y="588"/>
                  </a:lnTo>
                  <a:lnTo>
                    <a:pt x="402" y="597"/>
                  </a:lnTo>
                  <a:lnTo>
                    <a:pt x="447" y="604"/>
                  </a:lnTo>
                  <a:lnTo>
                    <a:pt x="495" y="610"/>
                  </a:lnTo>
                  <a:lnTo>
                    <a:pt x="549" y="614"/>
                  </a:lnTo>
                  <a:lnTo>
                    <a:pt x="609" y="616"/>
                  </a:lnTo>
                  <a:lnTo>
                    <a:pt x="674" y="617"/>
                  </a:lnTo>
                  <a:lnTo>
                    <a:pt x="707" y="617"/>
                  </a:lnTo>
                  <a:lnTo>
                    <a:pt x="739" y="616"/>
                  </a:lnTo>
                  <a:lnTo>
                    <a:pt x="772" y="614"/>
                  </a:lnTo>
                  <a:lnTo>
                    <a:pt x="804" y="612"/>
                  </a:lnTo>
                  <a:lnTo>
                    <a:pt x="866" y="605"/>
                  </a:lnTo>
                  <a:lnTo>
                    <a:pt x="925" y="598"/>
                  </a:lnTo>
                  <a:lnTo>
                    <a:pt x="980" y="588"/>
                  </a:lnTo>
                  <a:lnTo>
                    <a:pt x="1033" y="577"/>
                  </a:lnTo>
                  <a:lnTo>
                    <a:pt x="1082" y="566"/>
                  </a:lnTo>
                  <a:lnTo>
                    <a:pt x="1127" y="555"/>
                  </a:lnTo>
                  <a:lnTo>
                    <a:pt x="1168" y="543"/>
                  </a:lnTo>
                  <a:lnTo>
                    <a:pt x="1205" y="531"/>
                  </a:lnTo>
                  <a:lnTo>
                    <a:pt x="1236" y="520"/>
                  </a:lnTo>
                  <a:lnTo>
                    <a:pt x="1262" y="511"/>
                  </a:lnTo>
                  <a:lnTo>
                    <a:pt x="1298" y="496"/>
                  </a:lnTo>
                  <a:lnTo>
                    <a:pt x="1311" y="491"/>
                  </a:lnTo>
                  <a:lnTo>
                    <a:pt x="1307" y="107"/>
                  </a:lnTo>
                  <a:lnTo>
                    <a:pt x="1249" y="114"/>
                  </a:lnTo>
                  <a:lnTo>
                    <a:pt x="1236" y="117"/>
                  </a:lnTo>
                  <a:lnTo>
                    <a:pt x="1201" y="125"/>
                  </a:lnTo>
                  <a:lnTo>
                    <a:pt x="1147" y="136"/>
                  </a:lnTo>
                  <a:lnTo>
                    <a:pt x="1077" y="149"/>
                  </a:lnTo>
                  <a:lnTo>
                    <a:pt x="1037" y="156"/>
                  </a:lnTo>
                  <a:lnTo>
                    <a:pt x="994" y="162"/>
                  </a:lnTo>
                  <a:lnTo>
                    <a:pt x="948" y="169"/>
                  </a:lnTo>
                  <a:lnTo>
                    <a:pt x="900" y="174"/>
                  </a:lnTo>
                  <a:lnTo>
                    <a:pt x="849" y="179"/>
                  </a:lnTo>
                  <a:lnTo>
                    <a:pt x="798" y="183"/>
                  </a:lnTo>
                  <a:lnTo>
                    <a:pt x="745" y="185"/>
                  </a:lnTo>
                  <a:lnTo>
                    <a:pt x="692" y="185"/>
                  </a:lnTo>
                  <a:close/>
                </a:path>
              </a:pathLst>
            </a:custGeom>
            <a:solidFill>
              <a:srgbClr val="CACC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1459" y="3286"/>
              <a:ext cx="246" cy="208"/>
            </a:xfrm>
            <a:custGeom>
              <a:avLst/>
              <a:gdLst/>
              <a:ahLst/>
              <a:cxnLst>
                <a:cxn ang="0">
                  <a:pos x="681" y="1031"/>
                </a:cxn>
                <a:cxn ang="0">
                  <a:pos x="752" y="1038"/>
                </a:cxn>
                <a:cxn ang="0">
                  <a:pos x="819" y="1041"/>
                </a:cxn>
                <a:cxn ang="0">
                  <a:pos x="880" y="1040"/>
                </a:cxn>
                <a:cxn ang="0">
                  <a:pos x="954" y="1035"/>
                </a:cxn>
                <a:cxn ang="0">
                  <a:pos x="1014" y="1026"/>
                </a:cxn>
                <a:cxn ang="0">
                  <a:pos x="1026" y="1015"/>
                </a:cxn>
                <a:cxn ang="0">
                  <a:pos x="1054" y="952"/>
                </a:cxn>
                <a:cxn ang="0">
                  <a:pos x="1097" y="856"/>
                </a:cxn>
                <a:cxn ang="0">
                  <a:pos x="1144" y="758"/>
                </a:cxn>
                <a:cxn ang="0">
                  <a:pos x="1172" y="710"/>
                </a:cxn>
                <a:cxn ang="0">
                  <a:pos x="1186" y="689"/>
                </a:cxn>
                <a:cxn ang="0">
                  <a:pos x="1203" y="671"/>
                </a:cxn>
                <a:cxn ang="0">
                  <a:pos x="1220" y="653"/>
                </a:cxn>
                <a:cxn ang="0">
                  <a:pos x="1222" y="640"/>
                </a:cxn>
                <a:cxn ang="0">
                  <a:pos x="1207" y="630"/>
                </a:cxn>
                <a:cxn ang="0">
                  <a:pos x="1192" y="617"/>
                </a:cxn>
                <a:cxn ang="0">
                  <a:pos x="1174" y="602"/>
                </a:cxn>
                <a:cxn ang="0">
                  <a:pos x="1158" y="586"/>
                </a:cxn>
                <a:cxn ang="0">
                  <a:pos x="1145" y="565"/>
                </a:cxn>
                <a:cxn ang="0">
                  <a:pos x="1135" y="539"/>
                </a:cxn>
                <a:cxn ang="0">
                  <a:pos x="1126" y="508"/>
                </a:cxn>
                <a:cxn ang="0">
                  <a:pos x="1116" y="456"/>
                </a:cxn>
                <a:cxn ang="0">
                  <a:pos x="1110" y="375"/>
                </a:cxn>
                <a:cxn ang="0">
                  <a:pos x="1108" y="287"/>
                </a:cxn>
                <a:cxn ang="0">
                  <a:pos x="1110" y="199"/>
                </a:cxn>
                <a:cxn ang="0">
                  <a:pos x="1117" y="72"/>
                </a:cxn>
                <a:cxn ang="0">
                  <a:pos x="1083" y="13"/>
                </a:cxn>
                <a:cxn ang="0">
                  <a:pos x="981" y="43"/>
                </a:cxn>
                <a:cxn ang="0">
                  <a:pos x="857" y="80"/>
                </a:cxn>
                <a:cxn ang="0">
                  <a:pos x="709" y="121"/>
                </a:cxn>
                <a:cxn ang="0">
                  <a:pos x="601" y="150"/>
                </a:cxn>
                <a:cxn ang="0">
                  <a:pos x="552" y="161"/>
                </a:cxn>
                <a:cxn ang="0">
                  <a:pos x="479" y="173"/>
                </a:cxn>
                <a:cxn ang="0">
                  <a:pos x="388" y="180"/>
                </a:cxn>
                <a:cxn ang="0">
                  <a:pos x="300" y="180"/>
                </a:cxn>
                <a:cxn ang="0">
                  <a:pos x="219" y="174"/>
                </a:cxn>
                <a:cxn ang="0">
                  <a:pos x="146" y="163"/>
                </a:cxn>
                <a:cxn ang="0">
                  <a:pos x="81" y="149"/>
                </a:cxn>
                <a:cxn ang="0">
                  <a:pos x="25" y="134"/>
                </a:cxn>
                <a:cxn ang="0">
                  <a:pos x="3" y="178"/>
                </a:cxn>
                <a:cxn ang="0">
                  <a:pos x="10" y="279"/>
                </a:cxn>
                <a:cxn ang="0">
                  <a:pos x="13" y="371"/>
                </a:cxn>
                <a:cxn ang="0">
                  <a:pos x="15" y="452"/>
                </a:cxn>
                <a:cxn ang="0">
                  <a:pos x="15" y="527"/>
                </a:cxn>
                <a:cxn ang="0">
                  <a:pos x="15" y="597"/>
                </a:cxn>
                <a:cxn ang="0">
                  <a:pos x="12" y="656"/>
                </a:cxn>
                <a:cxn ang="0">
                  <a:pos x="7" y="707"/>
                </a:cxn>
                <a:cxn ang="0">
                  <a:pos x="15" y="748"/>
                </a:cxn>
                <a:cxn ang="0">
                  <a:pos x="47" y="785"/>
                </a:cxn>
                <a:cxn ang="0">
                  <a:pos x="83" y="829"/>
                </a:cxn>
                <a:cxn ang="0">
                  <a:pos x="122" y="875"/>
                </a:cxn>
                <a:cxn ang="0">
                  <a:pos x="150" y="909"/>
                </a:cxn>
                <a:cxn ang="0">
                  <a:pos x="170" y="927"/>
                </a:cxn>
                <a:cxn ang="0">
                  <a:pos x="192" y="941"/>
                </a:cxn>
                <a:cxn ang="0">
                  <a:pos x="217" y="954"/>
                </a:cxn>
                <a:cxn ang="0">
                  <a:pos x="258" y="969"/>
                </a:cxn>
                <a:cxn ang="0">
                  <a:pos x="320" y="984"/>
                </a:cxn>
                <a:cxn ang="0">
                  <a:pos x="422" y="998"/>
                </a:cxn>
                <a:cxn ang="0">
                  <a:pos x="532" y="1009"/>
                </a:cxn>
                <a:cxn ang="0">
                  <a:pos x="608" y="1019"/>
                </a:cxn>
              </a:cxnLst>
              <a:rect l="0" t="0" r="r" b="b"/>
              <a:pathLst>
                <a:path w="1230" h="1041">
                  <a:moveTo>
                    <a:pt x="645" y="1025"/>
                  </a:moveTo>
                  <a:lnTo>
                    <a:pt x="681" y="1031"/>
                  </a:lnTo>
                  <a:lnTo>
                    <a:pt x="718" y="1036"/>
                  </a:lnTo>
                  <a:lnTo>
                    <a:pt x="752" y="1038"/>
                  </a:lnTo>
                  <a:lnTo>
                    <a:pt x="787" y="1040"/>
                  </a:lnTo>
                  <a:lnTo>
                    <a:pt x="819" y="1041"/>
                  </a:lnTo>
                  <a:lnTo>
                    <a:pt x="851" y="1041"/>
                  </a:lnTo>
                  <a:lnTo>
                    <a:pt x="880" y="1040"/>
                  </a:lnTo>
                  <a:lnTo>
                    <a:pt x="908" y="1038"/>
                  </a:lnTo>
                  <a:lnTo>
                    <a:pt x="954" y="1035"/>
                  </a:lnTo>
                  <a:lnTo>
                    <a:pt x="991" y="1031"/>
                  </a:lnTo>
                  <a:lnTo>
                    <a:pt x="1014" y="1026"/>
                  </a:lnTo>
                  <a:lnTo>
                    <a:pt x="1022" y="1025"/>
                  </a:lnTo>
                  <a:lnTo>
                    <a:pt x="1026" y="1015"/>
                  </a:lnTo>
                  <a:lnTo>
                    <a:pt x="1036" y="990"/>
                  </a:lnTo>
                  <a:lnTo>
                    <a:pt x="1054" y="952"/>
                  </a:lnTo>
                  <a:lnTo>
                    <a:pt x="1074" y="906"/>
                  </a:lnTo>
                  <a:lnTo>
                    <a:pt x="1097" y="856"/>
                  </a:lnTo>
                  <a:lnTo>
                    <a:pt x="1121" y="805"/>
                  </a:lnTo>
                  <a:lnTo>
                    <a:pt x="1144" y="758"/>
                  </a:lnTo>
                  <a:lnTo>
                    <a:pt x="1166" y="719"/>
                  </a:lnTo>
                  <a:lnTo>
                    <a:pt x="1172" y="710"/>
                  </a:lnTo>
                  <a:lnTo>
                    <a:pt x="1179" y="699"/>
                  </a:lnTo>
                  <a:lnTo>
                    <a:pt x="1186" y="689"/>
                  </a:lnTo>
                  <a:lnTo>
                    <a:pt x="1195" y="681"/>
                  </a:lnTo>
                  <a:lnTo>
                    <a:pt x="1203" y="671"/>
                  </a:lnTo>
                  <a:lnTo>
                    <a:pt x="1211" y="662"/>
                  </a:lnTo>
                  <a:lnTo>
                    <a:pt x="1220" y="653"/>
                  </a:lnTo>
                  <a:lnTo>
                    <a:pt x="1230" y="644"/>
                  </a:lnTo>
                  <a:lnTo>
                    <a:pt x="1222" y="640"/>
                  </a:lnTo>
                  <a:lnTo>
                    <a:pt x="1214" y="635"/>
                  </a:lnTo>
                  <a:lnTo>
                    <a:pt x="1207" y="630"/>
                  </a:lnTo>
                  <a:lnTo>
                    <a:pt x="1199" y="623"/>
                  </a:lnTo>
                  <a:lnTo>
                    <a:pt x="1192" y="617"/>
                  </a:lnTo>
                  <a:lnTo>
                    <a:pt x="1183" y="610"/>
                  </a:lnTo>
                  <a:lnTo>
                    <a:pt x="1174" y="602"/>
                  </a:lnTo>
                  <a:lnTo>
                    <a:pt x="1166" y="593"/>
                  </a:lnTo>
                  <a:lnTo>
                    <a:pt x="1158" y="586"/>
                  </a:lnTo>
                  <a:lnTo>
                    <a:pt x="1152" y="576"/>
                  </a:lnTo>
                  <a:lnTo>
                    <a:pt x="1145" y="565"/>
                  </a:lnTo>
                  <a:lnTo>
                    <a:pt x="1140" y="552"/>
                  </a:lnTo>
                  <a:lnTo>
                    <a:pt x="1135" y="539"/>
                  </a:lnTo>
                  <a:lnTo>
                    <a:pt x="1130" y="524"/>
                  </a:lnTo>
                  <a:lnTo>
                    <a:pt x="1126" y="508"/>
                  </a:lnTo>
                  <a:lnTo>
                    <a:pt x="1123" y="492"/>
                  </a:lnTo>
                  <a:lnTo>
                    <a:pt x="1116" y="456"/>
                  </a:lnTo>
                  <a:lnTo>
                    <a:pt x="1112" y="416"/>
                  </a:lnTo>
                  <a:lnTo>
                    <a:pt x="1110" y="375"/>
                  </a:lnTo>
                  <a:lnTo>
                    <a:pt x="1108" y="332"/>
                  </a:lnTo>
                  <a:lnTo>
                    <a:pt x="1108" y="287"/>
                  </a:lnTo>
                  <a:lnTo>
                    <a:pt x="1108" y="243"/>
                  </a:lnTo>
                  <a:lnTo>
                    <a:pt x="1110" y="199"/>
                  </a:lnTo>
                  <a:lnTo>
                    <a:pt x="1111" y="155"/>
                  </a:lnTo>
                  <a:lnTo>
                    <a:pt x="1117" y="72"/>
                  </a:lnTo>
                  <a:lnTo>
                    <a:pt x="1124" y="0"/>
                  </a:lnTo>
                  <a:lnTo>
                    <a:pt x="1083" y="13"/>
                  </a:lnTo>
                  <a:lnTo>
                    <a:pt x="1035" y="27"/>
                  </a:lnTo>
                  <a:lnTo>
                    <a:pt x="981" y="43"/>
                  </a:lnTo>
                  <a:lnTo>
                    <a:pt x="923" y="61"/>
                  </a:lnTo>
                  <a:lnTo>
                    <a:pt x="857" y="80"/>
                  </a:lnTo>
                  <a:lnTo>
                    <a:pt x="786" y="99"/>
                  </a:lnTo>
                  <a:lnTo>
                    <a:pt x="709" y="121"/>
                  </a:lnTo>
                  <a:lnTo>
                    <a:pt x="627" y="144"/>
                  </a:lnTo>
                  <a:lnTo>
                    <a:pt x="601" y="150"/>
                  </a:lnTo>
                  <a:lnTo>
                    <a:pt x="577" y="157"/>
                  </a:lnTo>
                  <a:lnTo>
                    <a:pt x="552" y="161"/>
                  </a:lnTo>
                  <a:lnTo>
                    <a:pt x="528" y="166"/>
                  </a:lnTo>
                  <a:lnTo>
                    <a:pt x="479" y="173"/>
                  </a:lnTo>
                  <a:lnTo>
                    <a:pt x="433" y="178"/>
                  </a:lnTo>
                  <a:lnTo>
                    <a:pt x="388" y="180"/>
                  </a:lnTo>
                  <a:lnTo>
                    <a:pt x="343" y="182"/>
                  </a:lnTo>
                  <a:lnTo>
                    <a:pt x="300" y="180"/>
                  </a:lnTo>
                  <a:lnTo>
                    <a:pt x="259" y="177"/>
                  </a:lnTo>
                  <a:lnTo>
                    <a:pt x="219" y="174"/>
                  </a:lnTo>
                  <a:lnTo>
                    <a:pt x="181" y="169"/>
                  </a:lnTo>
                  <a:lnTo>
                    <a:pt x="146" y="163"/>
                  </a:lnTo>
                  <a:lnTo>
                    <a:pt x="112" y="156"/>
                  </a:lnTo>
                  <a:lnTo>
                    <a:pt x="81" y="149"/>
                  </a:lnTo>
                  <a:lnTo>
                    <a:pt x="52" y="142"/>
                  </a:lnTo>
                  <a:lnTo>
                    <a:pt x="25" y="134"/>
                  </a:lnTo>
                  <a:lnTo>
                    <a:pt x="0" y="126"/>
                  </a:lnTo>
                  <a:lnTo>
                    <a:pt x="3" y="178"/>
                  </a:lnTo>
                  <a:lnTo>
                    <a:pt x="7" y="229"/>
                  </a:lnTo>
                  <a:lnTo>
                    <a:pt x="10" y="279"/>
                  </a:lnTo>
                  <a:lnTo>
                    <a:pt x="12" y="326"/>
                  </a:lnTo>
                  <a:lnTo>
                    <a:pt x="13" y="371"/>
                  </a:lnTo>
                  <a:lnTo>
                    <a:pt x="15" y="413"/>
                  </a:lnTo>
                  <a:lnTo>
                    <a:pt x="15" y="452"/>
                  </a:lnTo>
                  <a:lnTo>
                    <a:pt x="16" y="486"/>
                  </a:lnTo>
                  <a:lnTo>
                    <a:pt x="15" y="527"/>
                  </a:lnTo>
                  <a:lnTo>
                    <a:pt x="15" y="565"/>
                  </a:lnTo>
                  <a:lnTo>
                    <a:pt x="15" y="597"/>
                  </a:lnTo>
                  <a:lnTo>
                    <a:pt x="14" y="628"/>
                  </a:lnTo>
                  <a:lnTo>
                    <a:pt x="12" y="656"/>
                  </a:lnTo>
                  <a:lnTo>
                    <a:pt x="10" y="682"/>
                  </a:lnTo>
                  <a:lnTo>
                    <a:pt x="7" y="707"/>
                  </a:lnTo>
                  <a:lnTo>
                    <a:pt x="1" y="731"/>
                  </a:lnTo>
                  <a:lnTo>
                    <a:pt x="15" y="748"/>
                  </a:lnTo>
                  <a:lnTo>
                    <a:pt x="30" y="766"/>
                  </a:lnTo>
                  <a:lnTo>
                    <a:pt x="47" y="785"/>
                  </a:lnTo>
                  <a:lnTo>
                    <a:pt x="65" y="807"/>
                  </a:lnTo>
                  <a:lnTo>
                    <a:pt x="83" y="829"/>
                  </a:lnTo>
                  <a:lnTo>
                    <a:pt x="103" y="852"/>
                  </a:lnTo>
                  <a:lnTo>
                    <a:pt x="122" y="875"/>
                  </a:lnTo>
                  <a:lnTo>
                    <a:pt x="142" y="899"/>
                  </a:lnTo>
                  <a:lnTo>
                    <a:pt x="150" y="909"/>
                  </a:lnTo>
                  <a:lnTo>
                    <a:pt x="160" y="918"/>
                  </a:lnTo>
                  <a:lnTo>
                    <a:pt x="170" y="927"/>
                  </a:lnTo>
                  <a:lnTo>
                    <a:pt x="180" y="934"/>
                  </a:lnTo>
                  <a:lnTo>
                    <a:pt x="192" y="941"/>
                  </a:lnTo>
                  <a:lnTo>
                    <a:pt x="204" y="947"/>
                  </a:lnTo>
                  <a:lnTo>
                    <a:pt x="217" y="954"/>
                  </a:lnTo>
                  <a:lnTo>
                    <a:pt x="230" y="959"/>
                  </a:lnTo>
                  <a:lnTo>
                    <a:pt x="258" y="969"/>
                  </a:lnTo>
                  <a:lnTo>
                    <a:pt x="288" y="977"/>
                  </a:lnTo>
                  <a:lnTo>
                    <a:pt x="320" y="984"/>
                  </a:lnTo>
                  <a:lnTo>
                    <a:pt x="353" y="990"/>
                  </a:lnTo>
                  <a:lnTo>
                    <a:pt x="422" y="998"/>
                  </a:lnTo>
                  <a:lnTo>
                    <a:pt x="496" y="1006"/>
                  </a:lnTo>
                  <a:lnTo>
                    <a:pt x="532" y="1009"/>
                  </a:lnTo>
                  <a:lnTo>
                    <a:pt x="570" y="1013"/>
                  </a:lnTo>
                  <a:lnTo>
                    <a:pt x="608" y="1019"/>
                  </a:lnTo>
                  <a:lnTo>
                    <a:pt x="645" y="1025"/>
                  </a:lnTo>
                  <a:close/>
                </a:path>
              </a:pathLst>
            </a:custGeom>
            <a:solidFill>
              <a:srgbClr val="BDFF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1448" y="3106"/>
              <a:ext cx="237" cy="216"/>
            </a:xfrm>
            <a:custGeom>
              <a:avLst/>
              <a:gdLst/>
              <a:ahLst/>
              <a:cxnLst>
                <a:cxn ang="0">
                  <a:pos x="763" y="1020"/>
                </a:cxn>
                <a:cxn ang="0">
                  <a:pos x="911" y="979"/>
                </a:cxn>
                <a:cxn ang="0">
                  <a:pos x="1035" y="942"/>
                </a:cxn>
                <a:cxn ang="0">
                  <a:pos x="1137" y="912"/>
                </a:cxn>
                <a:cxn ang="0">
                  <a:pos x="1179" y="891"/>
                </a:cxn>
                <a:cxn ang="0">
                  <a:pos x="1180" y="877"/>
                </a:cxn>
                <a:cxn ang="0">
                  <a:pos x="1182" y="863"/>
                </a:cxn>
                <a:cxn ang="0">
                  <a:pos x="1183" y="852"/>
                </a:cxn>
                <a:cxn ang="0">
                  <a:pos x="1186" y="814"/>
                </a:cxn>
                <a:cxn ang="0">
                  <a:pos x="1185" y="731"/>
                </a:cxn>
                <a:cxn ang="0">
                  <a:pos x="1179" y="627"/>
                </a:cxn>
                <a:cxn ang="0">
                  <a:pos x="1169" y="514"/>
                </a:cxn>
                <a:cxn ang="0">
                  <a:pos x="1152" y="352"/>
                </a:cxn>
                <a:cxn ang="0">
                  <a:pos x="1132" y="202"/>
                </a:cxn>
                <a:cxn ang="0">
                  <a:pos x="1065" y="140"/>
                </a:cxn>
                <a:cxn ang="0">
                  <a:pos x="940" y="75"/>
                </a:cxn>
                <a:cxn ang="0">
                  <a:pos x="823" y="33"/>
                </a:cxn>
                <a:cxn ang="0">
                  <a:pos x="713" y="8"/>
                </a:cxn>
                <a:cxn ang="0">
                  <a:pos x="610" y="0"/>
                </a:cxn>
                <a:cxn ang="0">
                  <a:pos x="514" y="7"/>
                </a:cxn>
                <a:cxn ang="0">
                  <a:pos x="427" y="24"/>
                </a:cxn>
                <a:cxn ang="0">
                  <a:pos x="347" y="51"/>
                </a:cxn>
                <a:cxn ang="0">
                  <a:pos x="275" y="85"/>
                </a:cxn>
                <a:cxn ang="0">
                  <a:pos x="212" y="123"/>
                </a:cxn>
                <a:cxn ang="0">
                  <a:pos x="158" y="162"/>
                </a:cxn>
                <a:cxn ang="0">
                  <a:pos x="111" y="202"/>
                </a:cxn>
                <a:cxn ang="0">
                  <a:pos x="58" y="254"/>
                </a:cxn>
                <a:cxn ang="0">
                  <a:pos x="21" y="300"/>
                </a:cxn>
                <a:cxn ang="0">
                  <a:pos x="14" y="311"/>
                </a:cxn>
                <a:cxn ang="0">
                  <a:pos x="7" y="358"/>
                </a:cxn>
                <a:cxn ang="0">
                  <a:pos x="1" y="422"/>
                </a:cxn>
                <a:cxn ang="0">
                  <a:pos x="0" y="479"/>
                </a:cxn>
                <a:cxn ang="0">
                  <a:pos x="2" y="546"/>
                </a:cxn>
                <a:cxn ang="0">
                  <a:pos x="10" y="623"/>
                </a:cxn>
                <a:cxn ang="0">
                  <a:pos x="22" y="707"/>
                </a:cxn>
                <a:cxn ang="0">
                  <a:pos x="33" y="794"/>
                </a:cxn>
                <a:cxn ang="0">
                  <a:pos x="42" y="886"/>
                </a:cxn>
                <a:cxn ang="0">
                  <a:pos x="51" y="979"/>
                </a:cxn>
                <a:cxn ang="0">
                  <a:pos x="79" y="1033"/>
                </a:cxn>
                <a:cxn ang="0">
                  <a:pos x="135" y="1048"/>
                </a:cxn>
                <a:cxn ang="0">
                  <a:pos x="200" y="1062"/>
                </a:cxn>
                <a:cxn ang="0">
                  <a:pos x="273" y="1073"/>
                </a:cxn>
                <a:cxn ang="0">
                  <a:pos x="354" y="1079"/>
                </a:cxn>
                <a:cxn ang="0">
                  <a:pos x="442" y="1079"/>
                </a:cxn>
                <a:cxn ang="0">
                  <a:pos x="533" y="1072"/>
                </a:cxn>
                <a:cxn ang="0">
                  <a:pos x="606" y="1060"/>
                </a:cxn>
                <a:cxn ang="0">
                  <a:pos x="655" y="1049"/>
                </a:cxn>
              </a:cxnLst>
              <a:rect l="0" t="0" r="r" b="b"/>
              <a:pathLst>
                <a:path w="1186" h="1081">
                  <a:moveTo>
                    <a:pt x="681" y="1043"/>
                  </a:moveTo>
                  <a:lnTo>
                    <a:pt x="763" y="1020"/>
                  </a:lnTo>
                  <a:lnTo>
                    <a:pt x="840" y="998"/>
                  </a:lnTo>
                  <a:lnTo>
                    <a:pt x="911" y="979"/>
                  </a:lnTo>
                  <a:lnTo>
                    <a:pt x="977" y="960"/>
                  </a:lnTo>
                  <a:lnTo>
                    <a:pt x="1035" y="942"/>
                  </a:lnTo>
                  <a:lnTo>
                    <a:pt x="1089" y="926"/>
                  </a:lnTo>
                  <a:lnTo>
                    <a:pt x="1137" y="912"/>
                  </a:lnTo>
                  <a:lnTo>
                    <a:pt x="1178" y="899"/>
                  </a:lnTo>
                  <a:lnTo>
                    <a:pt x="1179" y="891"/>
                  </a:lnTo>
                  <a:lnTo>
                    <a:pt x="1179" y="884"/>
                  </a:lnTo>
                  <a:lnTo>
                    <a:pt x="1180" y="877"/>
                  </a:lnTo>
                  <a:lnTo>
                    <a:pt x="1181" y="870"/>
                  </a:lnTo>
                  <a:lnTo>
                    <a:pt x="1182" y="863"/>
                  </a:lnTo>
                  <a:lnTo>
                    <a:pt x="1182" y="857"/>
                  </a:lnTo>
                  <a:lnTo>
                    <a:pt x="1183" y="852"/>
                  </a:lnTo>
                  <a:lnTo>
                    <a:pt x="1184" y="845"/>
                  </a:lnTo>
                  <a:lnTo>
                    <a:pt x="1186" y="814"/>
                  </a:lnTo>
                  <a:lnTo>
                    <a:pt x="1186" y="775"/>
                  </a:lnTo>
                  <a:lnTo>
                    <a:pt x="1185" y="731"/>
                  </a:lnTo>
                  <a:lnTo>
                    <a:pt x="1183" y="681"/>
                  </a:lnTo>
                  <a:lnTo>
                    <a:pt x="1179" y="627"/>
                  </a:lnTo>
                  <a:lnTo>
                    <a:pt x="1175" y="572"/>
                  </a:lnTo>
                  <a:lnTo>
                    <a:pt x="1169" y="514"/>
                  </a:lnTo>
                  <a:lnTo>
                    <a:pt x="1164" y="458"/>
                  </a:lnTo>
                  <a:lnTo>
                    <a:pt x="1152" y="352"/>
                  </a:lnTo>
                  <a:lnTo>
                    <a:pt x="1141" y="264"/>
                  </a:lnTo>
                  <a:lnTo>
                    <a:pt x="1132" y="202"/>
                  </a:lnTo>
                  <a:lnTo>
                    <a:pt x="1130" y="180"/>
                  </a:lnTo>
                  <a:lnTo>
                    <a:pt x="1065" y="140"/>
                  </a:lnTo>
                  <a:lnTo>
                    <a:pt x="1002" y="104"/>
                  </a:lnTo>
                  <a:lnTo>
                    <a:pt x="940" y="75"/>
                  </a:lnTo>
                  <a:lnTo>
                    <a:pt x="881" y="51"/>
                  </a:lnTo>
                  <a:lnTo>
                    <a:pt x="823" y="33"/>
                  </a:lnTo>
                  <a:lnTo>
                    <a:pt x="767" y="18"/>
                  </a:lnTo>
                  <a:lnTo>
                    <a:pt x="713" y="8"/>
                  </a:lnTo>
                  <a:lnTo>
                    <a:pt x="660" y="2"/>
                  </a:lnTo>
                  <a:lnTo>
                    <a:pt x="610" y="0"/>
                  </a:lnTo>
                  <a:lnTo>
                    <a:pt x="561" y="2"/>
                  </a:lnTo>
                  <a:lnTo>
                    <a:pt x="514" y="7"/>
                  </a:lnTo>
                  <a:lnTo>
                    <a:pt x="470" y="14"/>
                  </a:lnTo>
                  <a:lnTo>
                    <a:pt x="427" y="24"/>
                  </a:lnTo>
                  <a:lnTo>
                    <a:pt x="385" y="37"/>
                  </a:lnTo>
                  <a:lnTo>
                    <a:pt x="347" y="51"/>
                  </a:lnTo>
                  <a:lnTo>
                    <a:pt x="310" y="67"/>
                  </a:lnTo>
                  <a:lnTo>
                    <a:pt x="275" y="85"/>
                  </a:lnTo>
                  <a:lnTo>
                    <a:pt x="243" y="104"/>
                  </a:lnTo>
                  <a:lnTo>
                    <a:pt x="212" y="123"/>
                  </a:lnTo>
                  <a:lnTo>
                    <a:pt x="184" y="143"/>
                  </a:lnTo>
                  <a:lnTo>
                    <a:pt x="158" y="162"/>
                  </a:lnTo>
                  <a:lnTo>
                    <a:pt x="133" y="183"/>
                  </a:lnTo>
                  <a:lnTo>
                    <a:pt x="111" y="202"/>
                  </a:lnTo>
                  <a:lnTo>
                    <a:pt x="92" y="221"/>
                  </a:lnTo>
                  <a:lnTo>
                    <a:pt x="58" y="254"/>
                  </a:lnTo>
                  <a:lnTo>
                    <a:pt x="35" y="281"/>
                  </a:lnTo>
                  <a:lnTo>
                    <a:pt x="21" y="300"/>
                  </a:lnTo>
                  <a:lnTo>
                    <a:pt x="16" y="306"/>
                  </a:lnTo>
                  <a:lnTo>
                    <a:pt x="14" y="311"/>
                  </a:lnTo>
                  <a:lnTo>
                    <a:pt x="11" y="329"/>
                  </a:lnTo>
                  <a:lnTo>
                    <a:pt x="7" y="358"/>
                  </a:lnTo>
                  <a:lnTo>
                    <a:pt x="2" y="398"/>
                  </a:lnTo>
                  <a:lnTo>
                    <a:pt x="1" y="422"/>
                  </a:lnTo>
                  <a:lnTo>
                    <a:pt x="0" y="449"/>
                  </a:lnTo>
                  <a:lnTo>
                    <a:pt x="0" y="479"/>
                  </a:lnTo>
                  <a:lnTo>
                    <a:pt x="1" y="510"/>
                  </a:lnTo>
                  <a:lnTo>
                    <a:pt x="2" y="546"/>
                  </a:lnTo>
                  <a:lnTo>
                    <a:pt x="6" y="583"/>
                  </a:lnTo>
                  <a:lnTo>
                    <a:pt x="10" y="623"/>
                  </a:lnTo>
                  <a:lnTo>
                    <a:pt x="16" y="666"/>
                  </a:lnTo>
                  <a:lnTo>
                    <a:pt x="22" y="707"/>
                  </a:lnTo>
                  <a:lnTo>
                    <a:pt x="27" y="750"/>
                  </a:lnTo>
                  <a:lnTo>
                    <a:pt x="33" y="794"/>
                  </a:lnTo>
                  <a:lnTo>
                    <a:pt x="38" y="840"/>
                  </a:lnTo>
                  <a:lnTo>
                    <a:pt x="42" y="886"/>
                  </a:lnTo>
                  <a:lnTo>
                    <a:pt x="47" y="933"/>
                  </a:lnTo>
                  <a:lnTo>
                    <a:pt x="51" y="979"/>
                  </a:lnTo>
                  <a:lnTo>
                    <a:pt x="54" y="1025"/>
                  </a:lnTo>
                  <a:lnTo>
                    <a:pt x="79" y="1033"/>
                  </a:lnTo>
                  <a:lnTo>
                    <a:pt x="106" y="1041"/>
                  </a:lnTo>
                  <a:lnTo>
                    <a:pt x="135" y="1048"/>
                  </a:lnTo>
                  <a:lnTo>
                    <a:pt x="166" y="1055"/>
                  </a:lnTo>
                  <a:lnTo>
                    <a:pt x="200" y="1062"/>
                  </a:lnTo>
                  <a:lnTo>
                    <a:pt x="235" y="1068"/>
                  </a:lnTo>
                  <a:lnTo>
                    <a:pt x="273" y="1073"/>
                  </a:lnTo>
                  <a:lnTo>
                    <a:pt x="313" y="1076"/>
                  </a:lnTo>
                  <a:lnTo>
                    <a:pt x="354" y="1079"/>
                  </a:lnTo>
                  <a:lnTo>
                    <a:pt x="397" y="1081"/>
                  </a:lnTo>
                  <a:lnTo>
                    <a:pt x="442" y="1079"/>
                  </a:lnTo>
                  <a:lnTo>
                    <a:pt x="487" y="1077"/>
                  </a:lnTo>
                  <a:lnTo>
                    <a:pt x="533" y="1072"/>
                  </a:lnTo>
                  <a:lnTo>
                    <a:pt x="582" y="1065"/>
                  </a:lnTo>
                  <a:lnTo>
                    <a:pt x="606" y="1060"/>
                  </a:lnTo>
                  <a:lnTo>
                    <a:pt x="631" y="1056"/>
                  </a:lnTo>
                  <a:lnTo>
                    <a:pt x="655" y="1049"/>
                  </a:lnTo>
                  <a:lnTo>
                    <a:pt x="681" y="1043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1452" y="3415"/>
              <a:ext cx="388" cy="144"/>
            </a:xfrm>
            <a:custGeom>
              <a:avLst/>
              <a:gdLst/>
              <a:ahLst/>
              <a:cxnLst>
                <a:cxn ang="0">
                  <a:pos x="1751" y="290"/>
                </a:cxn>
                <a:cxn ang="0">
                  <a:pos x="1689" y="228"/>
                </a:cxn>
                <a:cxn ang="0">
                  <a:pos x="1570" y="114"/>
                </a:cxn>
                <a:cxn ang="0">
                  <a:pos x="1507" y="69"/>
                </a:cxn>
                <a:cxn ang="0">
                  <a:pos x="1450" y="41"/>
                </a:cxn>
                <a:cxn ang="0">
                  <a:pos x="1394" y="23"/>
                </a:cxn>
                <a:cxn ang="0">
                  <a:pos x="1351" y="19"/>
                </a:cxn>
                <a:cxn ang="0">
                  <a:pos x="1342" y="21"/>
                </a:cxn>
                <a:cxn ang="0">
                  <a:pos x="1323" y="23"/>
                </a:cxn>
                <a:cxn ang="0">
                  <a:pos x="1281" y="10"/>
                </a:cxn>
                <a:cxn ang="0">
                  <a:pos x="1245" y="18"/>
                </a:cxn>
                <a:cxn ang="0">
                  <a:pos x="1220" y="45"/>
                </a:cxn>
                <a:cxn ang="0">
                  <a:pos x="1200" y="75"/>
                </a:cxn>
                <a:cxn ang="0">
                  <a:pos x="1131" y="212"/>
                </a:cxn>
                <a:cxn ang="0">
                  <a:pos x="1070" y="346"/>
                </a:cxn>
                <a:cxn ang="0">
                  <a:pos x="1048" y="382"/>
                </a:cxn>
                <a:cxn ang="0">
                  <a:pos x="942" y="394"/>
                </a:cxn>
                <a:cxn ang="0">
                  <a:pos x="853" y="397"/>
                </a:cxn>
                <a:cxn ang="0">
                  <a:pos x="752" y="392"/>
                </a:cxn>
                <a:cxn ang="0">
                  <a:pos x="642" y="375"/>
                </a:cxn>
                <a:cxn ang="0">
                  <a:pos x="530" y="362"/>
                </a:cxn>
                <a:cxn ang="0">
                  <a:pos x="354" y="340"/>
                </a:cxn>
                <a:cxn ang="0">
                  <a:pos x="264" y="315"/>
                </a:cxn>
                <a:cxn ang="0">
                  <a:pos x="226" y="297"/>
                </a:cxn>
                <a:cxn ang="0">
                  <a:pos x="194" y="274"/>
                </a:cxn>
                <a:cxn ang="0">
                  <a:pos x="156" y="231"/>
                </a:cxn>
                <a:cxn ang="0">
                  <a:pos x="99" y="163"/>
                </a:cxn>
                <a:cxn ang="0">
                  <a:pos x="49" y="104"/>
                </a:cxn>
                <a:cxn ang="0">
                  <a:pos x="31" y="106"/>
                </a:cxn>
                <a:cxn ang="0">
                  <a:pos x="23" y="134"/>
                </a:cxn>
                <a:cxn ang="0">
                  <a:pos x="14" y="165"/>
                </a:cxn>
                <a:cxn ang="0">
                  <a:pos x="1" y="238"/>
                </a:cxn>
                <a:cxn ang="0">
                  <a:pos x="1" y="296"/>
                </a:cxn>
                <a:cxn ang="0">
                  <a:pos x="7" y="342"/>
                </a:cxn>
                <a:cxn ang="0">
                  <a:pos x="20" y="390"/>
                </a:cxn>
                <a:cxn ang="0">
                  <a:pos x="41" y="438"/>
                </a:cxn>
                <a:cxn ang="0">
                  <a:pos x="69" y="485"/>
                </a:cxn>
                <a:cxn ang="0">
                  <a:pos x="105" y="529"/>
                </a:cxn>
                <a:cxn ang="0">
                  <a:pos x="152" y="569"/>
                </a:cxn>
                <a:cxn ang="0">
                  <a:pos x="208" y="605"/>
                </a:cxn>
                <a:cxn ang="0">
                  <a:pos x="277" y="634"/>
                </a:cxn>
                <a:cxn ang="0">
                  <a:pos x="358" y="658"/>
                </a:cxn>
                <a:cxn ang="0">
                  <a:pos x="450" y="677"/>
                </a:cxn>
                <a:cxn ang="0">
                  <a:pos x="653" y="703"/>
                </a:cxn>
                <a:cxn ang="0">
                  <a:pos x="864" y="717"/>
                </a:cxn>
                <a:cxn ang="0">
                  <a:pos x="1118" y="723"/>
                </a:cxn>
                <a:cxn ang="0">
                  <a:pos x="1307" y="721"/>
                </a:cxn>
                <a:cxn ang="0">
                  <a:pos x="1443" y="712"/>
                </a:cxn>
                <a:cxn ang="0">
                  <a:pos x="1577" y="693"/>
                </a:cxn>
                <a:cxn ang="0">
                  <a:pos x="1704" y="666"/>
                </a:cxn>
                <a:cxn ang="0">
                  <a:pos x="1817" y="629"/>
                </a:cxn>
                <a:cxn ang="0">
                  <a:pos x="1896" y="589"/>
                </a:cxn>
                <a:cxn ang="0">
                  <a:pos x="1926" y="561"/>
                </a:cxn>
                <a:cxn ang="0">
                  <a:pos x="1940" y="529"/>
                </a:cxn>
                <a:cxn ang="0">
                  <a:pos x="1940" y="498"/>
                </a:cxn>
                <a:cxn ang="0">
                  <a:pos x="1928" y="465"/>
                </a:cxn>
                <a:cxn ang="0">
                  <a:pos x="1909" y="433"/>
                </a:cxn>
                <a:cxn ang="0">
                  <a:pos x="1856" y="374"/>
                </a:cxn>
                <a:cxn ang="0">
                  <a:pos x="1775" y="309"/>
                </a:cxn>
              </a:cxnLst>
              <a:rect l="0" t="0" r="r" b="b"/>
              <a:pathLst>
                <a:path w="1941" h="723">
                  <a:moveTo>
                    <a:pt x="1775" y="309"/>
                  </a:moveTo>
                  <a:lnTo>
                    <a:pt x="1763" y="301"/>
                  </a:lnTo>
                  <a:lnTo>
                    <a:pt x="1751" y="290"/>
                  </a:lnTo>
                  <a:lnTo>
                    <a:pt x="1737" y="278"/>
                  </a:lnTo>
                  <a:lnTo>
                    <a:pt x="1722" y="262"/>
                  </a:lnTo>
                  <a:lnTo>
                    <a:pt x="1689" y="228"/>
                  </a:lnTo>
                  <a:lnTo>
                    <a:pt x="1651" y="190"/>
                  </a:lnTo>
                  <a:lnTo>
                    <a:pt x="1611" y="151"/>
                  </a:lnTo>
                  <a:lnTo>
                    <a:pt x="1570" y="114"/>
                  </a:lnTo>
                  <a:lnTo>
                    <a:pt x="1550" y="98"/>
                  </a:lnTo>
                  <a:lnTo>
                    <a:pt x="1528" y="82"/>
                  </a:lnTo>
                  <a:lnTo>
                    <a:pt x="1507" y="69"/>
                  </a:lnTo>
                  <a:lnTo>
                    <a:pt x="1487" y="57"/>
                  </a:lnTo>
                  <a:lnTo>
                    <a:pt x="1468" y="48"/>
                  </a:lnTo>
                  <a:lnTo>
                    <a:pt x="1450" y="41"/>
                  </a:lnTo>
                  <a:lnTo>
                    <a:pt x="1434" y="34"/>
                  </a:lnTo>
                  <a:lnTo>
                    <a:pt x="1419" y="29"/>
                  </a:lnTo>
                  <a:lnTo>
                    <a:pt x="1394" y="23"/>
                  </a:lnTo>
                  <a:lnTo>
                    <a:pt x="1375" y="19"/>
                  </a:lnTo>
                  <a:lnTo>
                    <a:pt x="1361" y="18"/>
                  </a:lnTo>
                  <a:lnTo>
                    <a:pt x="1351" y="19"/>
                  </a:lnTo>
                  <a:lnTo>
                    <a:pt x="1346" y="20"/>
                  </a:lnTo>
                  <a:lnTo>
                    <a:pt x="1343" y="21"/>
                  </a:lnTo>
                  <a:lnTo>
                    <a:pt x="1342" y="21"/>
                  </a:lnTo>
                  <a:lnTo>
                    <a:pt x="1338" y="23"/>
                  </a:lnTo>
                  <a:lnTo>
                    <a:pt x="1332" y="23"/>
                  </a:lnTo>
                  <a:lnTo>
                    <a:pt x="1323" y="23"/>
                  </a:lnTo>
                  <a:lnTo>
                    <a:pt x="1311" y="20"/>
                  </a:lnTo>
                  <a:lnTo>
                    <a:pt x="1297" y="16"/>
                  </a:lnTo>
                  <a:lnTo>
                    <a:pt x="1281" y="10"/>
                  </a:lnTo>
                  <a:lnTo>
                    <a:pt x="1264" y="0"/>
                  </a:lnTo>
                  <a:lnTo>
                    <a:pt x="1254" y="9"/>
                  </a:lnTo>
                  <a:lnTo>
                    <a:pt x="1245" y="18"/>
                  </a:lnTo>
                  <a:lnTo>
                    <a:pt x="1237" y="27"/>
                  </a:lnTo>
                  <a:lnTo>
                    <a:pt x="1229" y="37"/>
                  </a:lnTo>
                  <a:lnTo>
                    <a:pt x="1220" y="45"/>
                  </a:lnTo>
                  <a:lnTo>
                    <a:pt x="1213" y="55"/>
                  </a:lnTo>
                  <a:lnTo>
                    <a:pt x="1206" y="66"/>
                  </a:lnTo>
                  <a:lnTo>
                    <a:pt x="1200" y="75"/>
                  </a:lnTo>
                  <a:lnTo>
                    <a:pt x="1178" y="114"/>
                  </a:lnTo>
                  <a:lnTo>
                    <a:pt x="1155" y="161"/>
                  </a:lnTo>
                  <a:lnTo>
                    <a:pt x="1131" y="212"/>
                  </a:lnTo>
                  <a:lnTo>
                    <a:pt x="1108" y="262"/>
                  </a:lnTo>
                  <a:lnTo>
                    <a:pt x="1088" y="308"/>
                  </a:lnTo>
                  <a:lnTo>
                    <a:pt x="1070" y="346"/>
                  </a:lnTo>
                  <a:lnTo>
                    <a:pt x="1060" y="371"/>
                  </a:lnTo>
                  <a:lnTo>
                    <a:pt x="1056" y="381"/>
                  </a:lnTo>
                  <a:lnTo>
                    <a:pt x="1048" y="382"/>
                  </a:lnTo>
                  <a:lnTo>
                    <a:pt x="1025" y="387"/>
                  </a:lnTo>
                  <a:lnTo>
                    <a:pt x="988" y="391"/>
                  </a:lnTo>
                  <a:lnTo>
                    <a:pt x="942" y="394"/>
                  </a:lnTo>
                  <a:lnTo>
                    <a:pt x="914" y="396"/>
                  </a:lnTo>
                  <a:lnTo>
                    <a:pt x="885" y="397"/>
                  </a:lnTo>
                  <a:lnTo>
                    <a:pt x="853" y="397"/>
                  </a:lnTo>
                  <a:lnTo>
                    <a:pt x="821" y="396"/>
                  </a:lnTo>
                  <a:lnTo>
                    <a:pt x="786" y="394"/>
                  </a:lnTo>
                  <a:lnTo>
                    <a:pt x="752" y="392"/>
                  </a:lnTo>
                  <a:lnTo>
                    <a:pt x="715" y="387"/>
                  </a:lnTo>
                  <a:lnTo>
                    <a:pt x="679" y="381"/>
                  </a:lnTo>
                  <a:lnTo>
                    <a:pt x="642" y="375"/>
                  </a:lnTo>
                  <a:lnTo>
                    <a:pt x="604" y="369"/>
                  </a:lnTo>
                  <a:lnTo>
                    <a:pt x="566" y="365"/>
                  </a:lnTo>
                  <a:lnTo>
                    <a:pt x="530" y="362"/>
                  </a:lnTo>
                  <a:lnTo>
                    <a:pt x="456" y="354"/>
                  </a:lnTo>
                  <a:lnTo>
                    <a:pt x="387" y="346"/>
                  </a:lnTo>
                  <a:lnTo>
                    <a:pt x="354" y="340"/>
                  </a:lnTo>
                  <a:lnTo>
                    <a:pt x="322" y="333"/>
                  </a:lnTo>
                  <a:lnTo>
                    <a:pt x="292" y="325"/>
                  </a:lnTo>
                  <a:lnTo>
                    <a:pt x="264" y="315"/>
                  </a:lnTo>
                  <a:lnTo>
                    <a:pt x="251" y="310"/>
                  </a:lnTo>
                  <a:lnTo>
                    <a:pt x="238" y="303"/>
                  </a:lnTo>
                  <a:lnTo>
                    <a:pt x="226" y="297"/>
                  </a:lnTo>
                  <a:lnTo>
                    <a:pt x="214" y="290"/>
                  </a:lnTo>
                  <a:lnTo>
                    <a:pt x="204" y="283"/>
                  </a:lnTo>
                  <a:lnTo>
                    <a:pt x="194" y="274"/>
                  </a:lnTo>
                  <a:lnTo>
                    <a:pt x="184" y="265"/>
                  </a:lnTo>
                  <a:lnTo>
                    <a:pt x="176" y="255"/>
                  </a:lnTo>
                  <a:lnTo>
                    <a:pt x="156" y="231"/>
                  </a:lnTo>
                  <a:lnTo>
                    <a:pt x="137" y="208"/>
                  </a:lnTo>
                  <a:lnTo>
                    <a:pt x="117" y="185"/>
                  </a:lnTo>
                  <a:lnTo>
                    <a:pt x="99" y="163"/>
                  </a:lnTo>
                  <a:lnTo>
                    <a:pt x="81" y="141"/>
                  </a:lnTo>
                  <a:lnTo>
                    <a:pt x="64" y="122"/>
                  </a:lnTo>
                  <a:lnTo>
                    <a:pt x="49" y="104"/>
                  </a:lnTo>
                  <a:lnTo>
                    <a:pt x="35" y="87"/>
                  </a:lnTo>
                  <a:lnTo>
                    <a:pt x="33" y="96"/>
                  </a:lnTo>
                  <a:lnTo>
                    <a:pt x="31" y="106"/>
                  </a:lnTo>
                  <a:lnTo>
                    <a:pt x="29" y="115"/>
                  </a:lnTo>
                  <a:lnTo>
                    <a:pt x="27" y="124"/>
                  </a:lnTo>
                  <a:lnTo>
                    <a:pt x="23" y="134"/>
                  </a:lnTo>
                  <a:lnTo>
                    <a:pt x="20" y="145"/>
                  </a:lnTo>
                  <a:lnTo>
                    <a:pt x="17" y="154"/>
                  </a:lnTo>
                  <a:lnTo>
                    <a:pt x="14" y="165"/>
                  </a:lnTo>
                  <a:lnTo>
                    <a:pt x="8" y="187"/>
                  </a:lnTo>
                  <a:lnTo>
                    <a:pt x="3" y="212"/>
                  </a:lnTo>
                  <a:lnTo>
                    <a:pt x="1" y="238"/>
                  </a:lnTo>
                  <a:lnTo>
                    <a:pt x="0" y="266"/>
                  </a:lnTo>
                  <a:lnTo>
                    <a:pt x="0" y="281"/>
                  </a:lnTo>
                  <a:lnTo>
                    <a:pt x="1" y="296"/>
                  </a:lnTo>
                  <a:lnTo>
                    <a:pt x="3" y="311"/>
                  </a:lnTo>
                  <a:lnTo>
                    <a:pt x="5" y="326"/>
                  </a:lnTo>
                  <a:lnTo>
                    <a:pt x="7" y="342"/>
                  </a:lnTo>
                  <a:lnTo>
                    <a:pt x="11" y="359"/>
                  </a:lnTo>
                  <a:lnTo>
                    <a:pt x="16" y="374"/>
                  </a:lnTo>
                  <a:lnTo>
                    <a:pt x="20" y="390"/>
                  </a:lnTo>
                  <a:lnTo>
                    <a:pt x="27" y="406"/>
                  </a:lnTo>
                  <a:lnTo>
                    <a:pt x="33" y="422"/>
                  </a:lnTo>
                  <a:lnTo>
                    <a:pt x="41" y="438"/>
                  </a:lnTo>
                  <a:lnTo>
                    <a:pt x="49" y="454"/>
                  </a:lnTo>
                  <a:lnTo>
                    <a:pt x="59" y="470"/>
                  </a:lnTo>
                  <a:lnTo>
                    <a:pt x="69" y="485"/>
                  </a:lnTo>
                  <a:lnTo>
                    <a:pt x="79" y="500"/>
                  </a:lnTo>
                  <a:lnTo>
                    <a:pt x="92" y="514"/>
                  </a:lnTo>
                  <a:lnTo>
                    <a:pt x="105" y="529"/>
                  </a:lnTo>
                  <a:lnTo>
                    <a:pt x="119" y="542"/>
                  </a:lnTo>
                  <a:lnTo>
                    <a:pt x="136" y="556"/>
                  </a:lnTo>
                  <a:lnTo>
                    <a:pt x="152" y="569"/>
                  </a:lnTo>
                  <a:lnTo>
                    <a:pt x="169" y="581"/>
                  </a:lnTo>
                  <a:lnTo>
                    <a:pt x="188" y="593"/>
                  </a:lnTo>
                  <a:lnTo>
                    <a:pt x="208" y="605"/>
                  </a:lnTo>
                  <a:lnTo>
                    <a:pt x="229" y="615"/>
                  </a:lnTo>
                  <a:lnTo>
                    <a:pt x="252" y="624"/>
                  </a:lnTo>
                  <a:lnTo>
                    <a:pt x="277" y="634"/>
                  </a:lnTo>
                  <a:lnTo>
                    <a:pt x="302" y="643"/>
                  </a:lnTo>
                  <a:lnTo>
                    <a:pt x="330" y="650"/>
                  </a:lnTo>
                  <a:lnTo>
                    <a:pt x="358" y="658"/>
                  </a:lnTo>
                  <a:lnTo>
                    <a:pt x="387" y="665"/>
                  </a:lnTo>
                  <a:lnTo>
                    <a:pt x="418" y="672"/>
                  </a:lnTo>
                  <a:lnTo>
                    <a:pt x="450" y="677"/>
                  </a:lnTo>
                  <a:lnTo>
                    <a:pt x="516" y="688"/>
                  </a:lnTo>
                  <a:lnTo>
                    <a:pt x="584" y="697"/>
                  </a:lnTo>
                  <a:lnTo>
                    <a:pt x="653" y="703"/>
                  </a:lnTo>
                  <a:lnTo>
                    <a:pt x="724" y="710"/>
                  </a:lnTo>
                  <a:lnTo>
                    <a:pt x="794" y="714"/>
                  </a:lnTo>
                  <a:lnTo>
                    <a:pt x="864" y="717"/>
                  </a:lnTo>
                  <a:lnTo>
                    <a:pt x="932" y="719"/>
                  </a:lnTo>
                  <a:lnTo>
                    <a:pt x="998" y="721"/>
                  </a:lnTo>
                  <a:lnTo>
                    <a:pt x="1118" y="723"/>
                  </a:lnTo>
                  <a:lnTo>
                    <a:pt x="1218" y="723"/>
                  </a:lnTo>
                  <a:lnTo>
                    <a:pt x="1261" y="723"/>
                  </a:lnTo>
                  <a:lnTo>
                    <a:pt x="1307" y="721"/>
                  </a:lnTo>
                  <a:lnTo>
                    <a:pt x="1352" y="719"/>
                  </a:lnTo>
                  <a:lnTo>
                    <a:pt x="1397" y="716"/>
                  </a:lnTo>
                  <a:lnTo>
                    <a:pt x="1443" y="712"/>
                  </a:lnTo>
                  <a:lnTo>
                    <a:pt x="1488" y="706"/>
                  </a:lnTo>
                  <a:lnTo>
                    <a:pt x="1532" y="701"/>
                  </a:lnTo>
                  <a:lnTo>
                    <a:pt x="1577" y="693"/>
                  </a:lnTo>
                  <a:lnTo>
                    <a:pt x="1621" y="686"/>
                  </a:lnTo>
                  <a:lnTo>
                    <a:pt x="1663" y="676"/>
                  </a:lnTo>
                  <a:lnTo>
                    <a:pt x="1704" y="666"/>
                  </a:lnTo>
                  <a:lnTo>
                    <a:pt x="1743" y="655"/>
                  </a:lnTo>
                  <a:lnTo>
                    <a:pt x="1781" y="642"/>
                  </a:lnTo>
                  <a:lnTo>
                    <a:pt x="1817" y="629"/>
                  </a:lnTo>
                  <a:lnTo>
                    <a:pt x="1851" y="613"/>
                  </a:lnTo>
                  <a:lnTo>
                    <a:pt x="1882" y="597"/>
                  </a:lnTo>
                  <a:lnTo>
                    <a:pt x="1896" y="589"/>
                  </a:lnTo>
                  <a:lnTo>
                    <a:pt x="1909" y="579"/>
                  </a:lnTo>
                  <a:lnTo>
                    <a:pt x="1919" y="570"/>
                  </a:lnTo>
                  <a:lnTo>
                    <a:pt x="1926" y="561"/>
                  </a:lnTo>
                  <a:lnTo>
                    <a:pt x="1933" y="551"/>
                  </a:lnTo>
                  <a:lnTo>
                    <a:pt x="1937" y="540"/>
                  </a:lnTo>
                  <a:lnTo>
                    <a:pt x="1940" y="529"/>
                  </a:lnTo>
                  <a:lnTo>
                    <a:pt x="1941" y="519"/>
                  </a:lnTo>
                  <a:lnTo>
                    <a:pt x="1941" y="509"/>
                  </a:lnTo>
                  <a:lnTo>
                    <a:pt x="1940" y="498"/>
                  </a:lnTo>
                  <a:lnTo>
                    <a:pt x="1937" y="487"/>
                  </a:lnTo>
                  <a:lnTo>
                    <a:pt x="1934" y="476"/>
                  </a:lnTo>
                  <a:lnTo>
                    <a:pt x="1928" y="465"/>
                  </a:lnTo>
                  <a:lnTo>
                    <a:pt x="1923" y="455"/>
                  </a:lnTo>
                  <a:lnTo>
                    <a:pt x="1917" y="444"/>
                  </a:lnTo>
                  <a:lnTo>
                    <a:pt x="1909" y="433"/>
                  </a:lnTo>
                  <a:lnTo>
                    <a:pt x="1893" y="413"/>
                  </a:lnTo>
                  <a:lnTo>
                    <a:pt x="1876" y="392"/>
                  </a:lnTo>
                  <a:lnTo>
                    <a:pt x="1856" y="374"/>
                  </a:lnTo>
                  <a:lnTo>
                    <a:pt x="1837" y="356"/>
                  </a:lnTo>
                  <a:lnTo>
                    <a:pt x="1801" y="328"/>
                  </a:lnTo>
                  <a:lnTo>
                    <a:pt x="1775" y="309"/>
                  </a:lnTo>
                  <a:close/>
                </a:path>
              </a:pathLst>
            </a:custGeom>
            <a:solidFill>
              <a:srgbClr val="F8FA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1882" y="2146"/>
              <a:ext cx="554" cy="338"/>
            </a:xfrm>
            <a:custGeom>
              <a:avLst/>
              <a:gdLst/>
              <a:ahLst/>
              <a:cxnLst>
                <a:cxn ang="0">
                  <a:pos x="331" y="694"/>
                </a:cxn>
                <a:cxn ang="0">
                  <a:pos x="597" y="639"/>
                </a:cxn>
                <a:cxn ang="0">
                  <a:pos x="774" y="581"/>
                </a:cxn>
                <a:cxn ang="0">
                  <a:pos x="1131" y="449"/>
                </a:cxn>
                <a:cxn ang="0">
                  <a:pos x="1449" y="373"/>
                </a:cxn>
                <a:cxn ang="0">
                  <a:pos x="1873" y="282"/>
                </a:cxn>
                <a:cxn ang="0">
                  <a:pos x="2169" y="180"/>
                </a:cxn>
                <a:cxn ang="0">
                  <a:pos x="2612" y="21"/>
                </a:cxn>
                <a:cxn ang="0">
                  <a:pos x="2738" y="0"/>
                </a:cxn>
                <a:cxn ang="0">
                  <a:pos x="2771" y="32"/>
                </a:cxn>
                <a:cxn ang="0">
                  <a:pos x="2750" y="100"/>
                </a:cxn>
                <a:cxn ang="0">
                  <a:pos x="2694" y="160"/>
                </a:cxn>
                <a:cxn ang="0">
                  <a:pos x="2556" y="243"/>
                </a:cxn>
                <a:cxn ang="0">
                  <a:pos x="2454" y="288"/>
                </a:cxn>
                <a:cxn ang="0">
                  <a:pos x="2570" y="305"/>
                </a:cxn>
                <a:cxn ang="0">
                  <a:pos x="2614" y="331"/>
                </a:cxn>
                <a:cxn ang="0">
                  <a:pos x="2626" y="359"/>
                </a:cxn>
                <a:cxn ang="0">
                  <a:pos x="2612" y="408"/>
                </a:cxn>
                <a:cxn ang="0">
                  <a:pos x="2573" y="431"/>
                </a:cxn>
                <a:cxn ang="0">
                  <a:pos x="2577" y="424"/>
                </a:cxn>
                <a:cxn ang="0">
                  <a:pos x="2608" y="423"/>
                </a:cxn>
                <a:cxn ang="0">
                  <a:pos x="2646" y="461"/>
                </a:cxn>
                <a:cxn ang="0">
                  <a:pos x="2658" y="534"/>
                </a:cxn>
                <a:cxn ang="0">
                  <a:pos x="2628" y="581"/>
                </a:cxn>
                <a:cxn ang="0">
                  <a:pos x="2590" y="602"/>
                </a:cxn>
                <a:cxn ang="0">
                  <a:pos x="2644" y="620"/>
                </a:cxn>
                <a:cxn ang="0">
                  <a:pos x="2680" y="656"/>
                </a:cxn>
                <a:cxn ang="0">
                  <a:pos x="2688" y="709"/>
                </a:cxn>
                <a:cxn ang="0">
                  <a:pos x="2671" y="788"/>
                </a:cxn>
                <a:cxn ang="0">
                  <a:pos x="2612" y="881"/>
                </a:cxn>
                <a:cxn ang="0">
                  <a:pos x="2574" y="906"/>
                </a:cxn>
                <a:cxn ang="0">
                  <a:pos x="2546" y="899"/>
                </a:cxn>
                <a:cxn ang="0">
                  <a:pos x="2521" y="872"/>
                </a:cxn>
                <a:cxn ang="0">
                  <a:pos x="2517" y="829"/>
                </a:cxn>
                <a:cxn ang="0">
                  <a:pos x="2542" y="786"/>
                </a:cxn>
                <a:cxn ang="0">
                  <a:pos x="2494" y="837"/>
                </a:cxn>
                <a:cxn ang="0">
                  <a:pos x="2365" y="948"/>
                </a:cxn>
                <a:cxn ang="0">
                  <a:pos x="2286" y="987"/>
                </a:cxn>
                <a:cxn ang="0">
                  <a:pos x="2195" y="997"/>
                </a:cxn>
                <a:cxn ang="0">
                  <a:pos x="2057" y="990"/>
                </a:cxn>
                <a:cxn ang="0">
                  <a:pos x="1900" y="1095"/>
                </a:cxn>
                <a:cxn ang="0">
                  <a:pos x="1694" y="1219"/>
                </a:cxn>
                <a:cxn ang="0">
                  <a:pos x="1350" y="1386"/>
                </a:cxn>
                <a:cxn ang="0">
                  <a:pos x="1024" y="1517"/>
                </a:cxn>
                <a:cxn ang="0">
                  <a:pos x="811" y="1582"/>
                </a:cxn>
                <a:cxn ang="0">
                  <a:pos x="484" y="1671"/>
                </a:cxn>
                <a:cxn ang="0">
                  <a:pos x="386" y="1674"/>
                </a:cxn>
                <a:cxn ang="0">
                  <a:pos x="235" y="1571"/>
                </a:cxn>
                <a:cxn ang="0">
                  <a:pos x="109" y="1441"/>
                </a:cxn>
                <a:cxn ang="0">
                  <a:pos x="18" y="1265"/>
                </a:cxn>
                <a:cxn ang="0">
                  <a:pos x="7" y="1043"/>
                </a:cxn>
                <a:cxn ang="0">
                  <a:pos x="123" y="777"/>
                </a:cxn>
              </a:cxnLst>
              <a:rect l="0" t="0" r="r" b="b"/>
              <a:pathLst>
                <a:path w="2771" h="1690">
                  <a:moveTo>
                    <a:pt x="165" y="719"/>
                  </a:moveTo>
                  <a:lnTo>
                    <a:pt x="178" y="718"/>
                  </a:lnTo>
                  <a:lnTo>
                    <a:pt x="212" y="713"/>
                  </a:lnTo>
                  <a:lnTo>
                    <a:pt x="265" y="705"/>
                  </a:lnTo>
                  <a:lnTo>
                    <a:pt x="331" y="694"/>
                  </a:lnTo>
                  <a:lnTo>
                    <a:pt x="405" y="681"/>
                  </a:lnTo>
                  <a:lnTo>
                    <a:pt x="483" y="666"/>
                  </a:lnTo>
                  <a:lnTo>
                    <a:pt x="522" y="658"/>
                  </a:lnTo>
                  <a:lnTo>
                    <a:pt x="560" y="649"/>
                  </a:lnTo>
                  <a:lnTo>
                    <a:pt x="597" y="639"/>
                  </a:lnTo>
                  <a:lnTo>
                    <a:pt x="632" y="629"/>
                  </a:lnTo>
                  <a:lnTo>
                    <a:pt x="666" y="619"/>
                  </a:lnTo>
                  <a:lnTo>
                    <a:pt x="701" y="607"/>
                  </a:lnTo>
                  <a:lnTo>
                    <a:pt x="737" y="594"/>
                  </a:lnTo>
                  <a:lnTo>
                    <a:pt x="774" y="581"/>
                  </a:lnTo>
                  <a:lnTo>
                    <a:pt x="848" y="552"/>
                  </a:lnTo>
                  <a:lnTo>
                    <a:pt x="926" y="521"/>
                  </a:lnTo>
                  <a:lnTo>
                    <a:pt x="1007" y="491"/>
                  </a:lnTo>
                  <a:lnTo>
                    <a:pt x="1089" y="462"/>
                  </a:lnTo>
                  <a:lnTo>
                    <a:pt x="1131" y="449"/>
                  </a:lnTo>
                  <a:lnTo>
                    <a:pt x="1174" y="436"/>
                  </a:lnTo>
                  <a:lnTo>
                    <a:pt x="1217" y="424"/>
                  </a:lnTo>
                  <a:lnTo>
                    <a:pt x="1260" y="413"/>
                  </a:lnTo>
                  <a:lnTo>
                    <a:pt x="1352" y="393"/>
                  </a:lnTo>
                  <a:lnTo>
                    <a:pt x="1449" y="373"/>
                  </a:lnTo>
                  <a:lnTo>
                    <a:pt x="1549" y="353"/>
                  </a:lnTo>
                  <a:lnTo>
                    <a:pt x="1647" y="332"/>
                  </a:lnTo>
                  <a:lnTo>
                    <a:pt x="1743" y="313"/>
                  </a:lnTo>
                  <a:lnTo>
                    <a:pt x="1831" y="292"/>
                  </a:lnTo>
                  <a:lnTo>
                    <a:pt x="1873" y="282"/>
                  </a:lnTo>
                  <a:lnTo>
                    <a:pt x="1911" y="272"/>
                  </a:lnTo>
                  <a:lnTo>
                    <a:pt x="1947" y="262"/>
                  </a:lnTo>
                  <a:lnTo>
                    <a:pt x="1979" y="251"/>
                  </a:lnTo>
                  <a:lnTo>
                    <a:pt x="2059" y="222"/>
                  </a:lnTo>
                  <a:lnTo>
                    <a:pt x="2169" y="180"/>
                  </a:lnTo>
                  <a:lnTo>
                    <a:pt x="2297" y="130"/>
                  </a:lnTo>
                  <a:lnTo>
                    <a:pt x="2429" y="81"/>
                  </a:lnTo>
                  <a:lnTo>
                    <a:pt x="2494" y="58"/>
                  </a:lnTo>
                  <a:lnTo>
                    <a:pt x="2556" y="39"/>
                  </a:lnTo>
                  <a:lnTo>
                    <a:pt x="2612" y="21"/>
                  </a:lnTo>
                  <a:lnTo>
                    <a:pt x="2662" y="9"/>
                  </a:lnTo>
                  <a:lnTo>
                    <a:pt x="2685" y="5"/>
                  </a:lnTo>
                  <a:lnTo>
                    <a:pt x="2705" y="2"/>
                  </a:lnTo>
                  <a:lnTo>
                    <a:pt x="2723" y="0"/>
                  </a:lnTo>
                  <a:lnTo>
                    <a:pt x="2738" y="0"/>
                  </a:lnTo>
                  <a:lnTo>
                    <a:pt x="2751" y="2"/>
                  </a:lnTo>
                  <a:lnTo>
                    <a:pt x="2761" y="5"/>
                  </a:lnTo>
                  <a:lnTo>
                    <a:pt x="2767" y="10"/>
                  </a:lnTo>
                  <a:lnTo>
                    <a:pt x="2770" y="18"/>
                  </a:lnTo>
                  <a:lnTo>
                    <a:pt x="2771" y="32"/>
                  </a:lnTo>
                  <a:lnTo>
                    <a:pt x="2770" y="46"/>
                  </a:lnTo>
                  <a:lnTo>
                    <a:pt x="2768" y="60"/>
                  </a:lnTo>
                  <a:lnTo>
                    <a:pt x="2764" y="73"/>
                  </a:lnTo>
                  <a:lnTo>
                    <a:pt x="2757" y="87"/>
                  </a:lnTo>
                  <a:lnTo>
                    <a:pt x="2750" y="100"/>
                  </a:lnTo>
                  <a:lnTo>
                    <a:pt x="2741" y="112"/>
                  </a:lnTo>
                  <a:lnTo>
                    <a:pt x="2730" y="125"/>
                  </a:lnTo>
                  <a:lnTo>
                    <a:pt x="2720" y="137"/>
                  </a:lnTo>
                  <a:lnTo>
                    <a:pt x="2707" y="149"/>
                  </a:lnTo>
                  <a:lnTo>
                    <a:pt x="2694" y="160"/>
                  </a:lnTo>
                  <a:lnTo>
                    <a:pt x="2680" y="170"/>
                  </a:lnTo>
                  <a:lnTo>
                    <a:pt x="2649" y="191"/>
                  </a:lnTo>
                  <a:lnTo>
                    <a:pt x="2618" y="210"/>
                  </a:lnTo>
                  <a:lnTo>
                    <a:pt x="2587" y="228"/>
                  </a:lnTo>
                  <a:lnTo>
                    <a:pt x="2556" y="243"/>
                  </a:lnTo>
                  <a:lnTo>
                    <a:pt x="2526" y="256"/>
                  </a:lnTo>
                  <a:lnTo>
                    <a:pt x="2501" y="268"/>
                  </a:lnTo>
                  <a:lnTo>
                    <a:pt x="2462" y="283"/>
                  </a:lnTo>
                  <a:lnTo>
                    <a:pt x="2447" y="288"/>
                  </a:lnTo>
                  <a:lnTo>
                    <a:pt x="2454" y="288"/>
                  </a:lnTo>
                  <a:lnTo>
                    <a:pt x="2475" y="289"/>
                  </a:lnTo>
                  <a:lnTo>
                    <a:pt x="2504" y="291"/>
                  </a:lnTo>
                  <a:lnTo>
                    <a:pt x="2536" y="297"/>
                  </a:lnTo>
                  <a:lnTo>
                    <a:pt x="2553" y="301"/>
                  </a:lnTo>
                  <a:lnTo>
                    <a:pt x="2570" y="305"/>
                  </a:lnTo>
                  <a:lnTo>
                    <a:pt x="2585" y="311"/>
                  </a:lnTo>
                  <a:lnTo>
                    <a:pt x="2598" y="318"/>
                  </a:lnTo>
                  <a:lnTo>
                    <a:pt x="2604" y="322"/>
                  </a:lnTo>
                  <a:lnTo>
                    <a:pt x="2610" y="326"/>
                  </a:lnTo>
                  <a:lnTo>
                    <a:pt x="2614" y="331"/>
                  </a:lnTo>
                  <a:lnTo>
                    <a:pt x="2618" y="336"/>
                  </a:lnTo>
                  <a:lnTo>
                    <a:pt x="2621" y="341"/>
                  </a:lnTo>
                  <a:lnTo>
                    <a:pt x="2625" y="347"/>
                  </a:lnTo>
                  <a:lnTo>
                    <a:pt x="2626" y="353"/>
                  </a:lnTo>
                  <a:lnTo>
                    <a:pt x="2626" y="359"/>
                  </a:lnTo>
                  <a:lnTo>
                    <a:pt x="2626" y="372"/>
                  </a:lnTo>
                  <a:lnTo>
                    <a:pt x="2624" y="383"/>
                  </a:lnTo>
                  <a:lnTo>
                    <a:pt x="2620" y="393"/>
                  </a:lnTo>
                  <a:lnTo>
                    <a:pt x="2616" y="401"/>
                  </a:lnTo>
                  <a:lnTo>
                    <a:pt x="2612" y="408"/>
                  </a:lnTo>
                  <a:lnTo>
                    <a:pt x="2606" y="414"/>
                  </a:lnTo>
                  <a:lnTo>
                    <a:pt x="2601" y="419"/>
                  </a:lnTo>
                  <a:lnTo>
                    <a:pt x="2594" y="423"/>
                  </a:lnTo>
                  <a:lnTo>
                    <a:pt x="2584" y="427"/>
                  </a:lnTo>
                  <a:lnTo>
                    <a:pt x="2573" y="431"/>
                  </a:lnTo>
                  <a:lnTo>
                    <a:pt x="2566" y="432"/>
                  </a:lnTo>
                  <a:lnTo>
                    <a:pt x="2563" y="432"/>
                  </a:lnTo>
                  <a:lnTo>
                    <a:pt x="2565" y="430"/>
                  </a:lnTo>
                  <a:lnTo>
                    <a:pt x="2572" y="426"/>
                  </a:lnTo>
                  <a:lnTo>
                    <a:pt x="2577" y="424"/>
                  </a:lnTo>
                  <a:lnTo>
                    <a:pt x="2583" y="422"/>
                  </a:lnTo>
                  <a:lnTo>
                    <a:pt x="2588" y="421"/>
                  </a:lnTo>
                  <a:lnTo>
                    <a:pt x="2594" y="420"/>
                  </a:lnTo>
                  <a:lnTo>
                    <a:pt x="2602" y="421"/>
                  </a:lnTo>
                  <a:lnTo>
                    <a:pt x="2608" y="423"/>
                  </a:lnTo>
                  <a:lnTo>
                    <a:pt x="2616" y="426"/>
                  </a:lnTo>
                  <a:lnTo>
                    <a:pt x="2624" y="432"/>
                  </a:lnTo>
                  <a:lnTo>
                    <a:pt x="2631" y="439"/>
                  </a:lnTo>
                  <a:lnTo>
                    <a:pt x="2639" y="449"/>
                  </a:lnTo>
                  <a:lnTo>
                    <a:pt x="2646" y="461"/>
                  </a:lnTo>
                  <a:lnTo>
                    <a:pt x="2653" y="476"/>
                  </a:lnTo>
                  <a:lnTo>
                    <a:pt x="2658" y="493"/>
                  </a:lnTo>
                  <a:lnTo>
                    <a:pt x="2660" y="507"/>
                  </a:lnTo>
                  <a:lnTo>
                    <a:pt x="2660" y="521"/>
                  </a:lnTo>
                  <a:lnTo>
                    <a:pt x="2658" y="534"/>
                  </a:lnTo>
                  <a:lnTo>
                    <a:pt x="2655" y="545"/>
                  </a:lnTo>
                  <a:lnTo>
                    <a:pt x="2649" y="556"/>
                  </a:lnTo>
                  <a:lnTo>
                    <a:pt x="2642" y="565"/>
                  </a:lnTo>
                  <a:lnTo>
                    <a:pt x="2635" y="573"/>
                  </a:lnTo>
                  <a:lnTo>
                    <a:pt x="2628" y="581"/>
                  </a:lnTo>
                  <a:lnTo>
                    <a:pt x="2619" y="586"/>
                  </a:lnTo>
                  <a:lnTo>
                    <a:pt x="2612" y="592"/>
                  </a:lnTo>
                  <a:lnTo>
                    <a:pt x="2605" y="595"/>
                  </a:lnTo>
                  <a:lnTo>
                    <a:pt x="2594" y="600"/>
                  </a:lnTo>
                  <a:lnTo>
                    <a:pt x="2590" y="602"/>
                  </a:lnTo>
                  <a:lnTo>
                    <a:pt x="2593" y="602"/>
                  </a:lnTo>
                  <a:lnTo>
                    <a:pt x="2602" y="605"/>
                  </a:lnTo>
                  <a:lnTo>
                    <a:pt x="2614" y="608"/>
                  </a:lnTo>
                  <a:lnTo>
                    <a:pt x="2629" y="612"/>
                  </a:lnTo>
                  <a:lnTo>
                    <a:pt x="2644" y="620"/>
                  </a:lnTo>
                  <a:lnTo>
                    <a:pt x="2658" y="629"/>
                  </a:lnTo>
                  <a:lnTo>
                    <a:pt x="2665" y="635"/>
                  </a:lnTo>
                  <a:lnTo>
                    <a:pt x="2671" y="641"/>
                  </a:lnTo>
                  <a:lnTo>
                    <a:pt x="2676" y="648"/>
                  </a:lnTo>
                  <a:lnTo>
                    <a:pt x="2680" y="656"/>
                  </a:lnTo>
                  <a:lnTo>
                    <a:pt x="2684" y="666"/>
                  </a:lnTo>
                  <a:lnTo>
                    <a:pt x="2686" y="677"/>
                  </a:lnTo>
                  <a:lnTo>
                    <a:pt x="2687" y="688"/>
                  </a:lnTo>
                  <a:lnTo>
                    <a:pt x="2688" y="699"/>
                  </a:lnTo>
                  <a:lnTo>
                    <a:pt x="2688" y="709"/>
                  </a:lnTo>
                  <a:lnTo>
                    <a:pt x="2688" y="721"/>
                  </a:lnTo>
                  <a:lnTo>
                    <a:pt x="2686" y="732"/>
                  </a:lnTo>
                  <a:lnTo>
                    <a:pt x="2684" y="744"/>
                  </a:lnTo>
                  <a:lnTo>
                    <a:pt x="2679" y="767"/>
                  </a:lnTo>
                  <a:lnTo>
                    <a:pt x="2671" y="788"/>
                  </a:lnTo>
                  <a:lnTo>
                    <a:pt x="2661" y="810"/>
                  </a:lnTo>
                  <a:lnTo>
                    <a:pt x="2649" y="830"/>
                  </a:lnTo>
                  <a:lnTo>
                    <a:pt x="2638" y="850"/>
                  </a:lnTo>
                  <a:lnTo>
                    <a:pt x="2625" y="866"/>
                  </a:lnTo>
                  <a:lnTo>
                    <a:pt x="2612" y="881"/>
                  </a:lnTo>
                  <a:lnTo>
                    <a:pt x="2599" y="892"/>
                  </a:lnTo>
                  <a:lnTo>
                    <a:pt x="2592" y="897"/>
                  </a:lnTo>
                  <a:lnTo>
                    <a:pt x="2586" y="902"/>
                  </a:lnTo>
                  <a:lnTo>
                    <a:pt x="2580" y="904"/>
                  </a:lnTo>
                  <a:lnTo>
                    <a:pt x="2574" y="906"/>
                  </a:lnTo>
                  <a:lnTo>
                    <a:pt x="2569" y="908"/>
                  </a:lnTo>
                  <a:lnTo>
                    <a:pt x="2563" y="908"/>
                  </a:lnTo>
                  <a:lnTo>
                    <a:pt x="2559" y="907"/>
                  </a:lnTo>
                  <a:lnTo>
                    <a:pt x="2555" y="905"/>
                  </a:lnTo>
                  <a:lnTo>
                    <a:pt x="2546" y="899"/>
                  </a:lnTo>
                  <a:lnTo>
                    <a:pt x="2539" y="895"/>
                  </a:lnTo>
                  <a:lnTo>
                    <a:pt x="2534" y="890"/>
                  </a:lnTo>
                  <a:lnTo>
                    <a:pt x="2529" y="884"/>
                  </a:lnTo>
                  <a:lnTo>
                    <a:pt x="2524" y="878"/>
                  </a:lnTo>
                  <a:lnTo>
                    <a:pt x="2521" y="872"/>
                  </a:lnTo>
                  <a:lnTo>
                    <a:pt x="2518" y="867"/>
                  </a:lnTo>
                  <a:lnTo>
                    <a:pt x="2517" y="862"/>
                  </a:lnTo>
                  <a:lnTo>
                    <a:pt x="2515" y="851"/>
                  </a:lnTo>
                  <a:lnTo>
                    <a:pt x="2515" y="840"/>
                  </a:lnTo>
                  <a:lnTo>
                    <a:pt x="2517" y="829"/>
                  </a:lnTo>
                  <a:lnTo>
                    <a:pt x="2521" y="818"/>
                  </a:lnTo>
                  <a:lnTo>
                    <a:pt x="2525" y="810"/>
                  </a:lnTo>
                  <a:lnTo>
                    <a:pt x="2531" y="801"/>
                  </a:lnTo>
                  <a:lnTo>
                    <a:pt x="2536" y="793"/>
                  </a:lnTo>
                  <a:lnTo>
                    <a:pt x="2542" y="786"/>
                  </a:lnTo>
                  <a:lnTo>
                    <a:pt x="2550" y="776"/>
                  </a:lnTo>
                  <a:lnTo>
                    <a:pt x="2555" y="773"/>
                  </a:lnTo>
                  <a:lnTo>
                    <a:pt x="2547" y="782"/>
                  </a:lnTo>
                  <a:lnTo>
                    <a:pt x="2526" y="804"/>
                  </a:lnTo>
                  <a:lnTo>
                    <a:pt x="2494" y="837"/>
                  </a:lnTo>
                  <a:lnTo>
                    <a:pt x="2455" y="875"/>
                  </a:lnTo>
                  <a:lnTo>
                    <a:pt x="2434" y="894"/>
                  </a:lnTo>
                  <a:lnTo>
                    <a:pt x="2411" y="912"/>
                  </a:lnTo>
                  <a:lnTo>
                    <a:pt x="2388" y="931"/>
                  </a:lnTo>
                  <a:lnTo>
                    <a:pt x="2365" y="948"/>
                  </a:lnTo>
                  <a:lnTo>
                    <a:pt x="2342" y="962"/>
                  </a:lnTo>
                  <a:lnTo>
                    <a:pt x="2319" y="974"/>
                  </a:lnTo>
                  <a:lnTo>
                    <a:pt x="2307" y="979"/>
                  </a:lnTo>
                  <a:lnTo>
                    <a:pt x="2297" y="984"/>
                  </a:lnTo>
                  <a:lnTo>
                    <a:pt x="2286" y="987"/>
                  </a:lnTo>
                  <a:lnTo>
                    <a:pt x="2276" y="989"/>
                  </a:lnTo>
                  <a:lnTo>
                    <a:pt x="2256" y="992"/>
                  </a:lnTo>
                  <a:lnTo>
                    <a:pt x="2235" y="995"/>
                  </a:lnTo>
                  <a:lnTo>
                    <a:pt x="2214" y="996"/>
                  </a:lnTo>
                  <a:lnTo>
                    <a:pt x="2195" y="997"/>
                  </a:lnTo>
                  <a:lnTo>
                    <a:pt x="2157" y="997"/>
                  </a:lnTo>
                  <a:lnTo>
                    <a:pt x="2123" y="996"/>
                  </a:lnTo>
                  <a:lnTo>
                    <a:pt x="2094" y="993"/>
                  </a:lnTo>
                  <a:lnTo>
                    <a:pt x="2071" y="991"/>
                  </a:lnTo>
                  <a:lnTo>
                    <a:pt x="2057" y="990"/>
                  </a:lnTo>
                  <a:lnTo>
                    <a:pt x="2052" y="989"/>
                  </a:lnTo>
                  <a:lnTo>
                    <a:pt x="2041" y="997"/>
                  </a:lnTo>
                  <a:lnTo>
                    <a:pt x="2010" y="1019"/>
                  </a:lnTo>
                  <a:lnTo>
                    <a:pt x="1963" y="1053"/>
                  </a:lnTo>
                  <a:lnTo>
                    <a:pt x="1900" y="1095"/>
                  </a:lnTo>
                  <a:lnTo>
                    <a:pt x="1865" y="1118"/>
                  </a:lnTo>
                  <a:lnTo>
                    <a:pt x="1826" y="1143"/>
                  </a:lnTo>
                  <a:lnTo>
                    <a:pt x="1784" y="1168"/>
                  </a:lnTo>
                  <a:lnTo>
                    <a:pt x="1741" y="1193"/>
                  </a:lnTo>
                  <a:lnTo>
                    <a:pt x="1694" y="1219"/>
                  </a:lnTo>
                  <a:lnTo>
                    <a:pt x="1647" y="1245"/>
                  </a:lnTo>
                  <a:lnTo>
                    <a:pt x="1598" y="1270"/>
                  </a:lnTo>
                  <a:lnTo>
                    <a:pt x="1549" y="1295"/>
                  </a:lnTo>
                  <a:lnTo>
                    <a:pt x="1448" y="1341"/>
                  </a:lnTo>
                  <a:lnTo>
                    <a:pt x="1350" y="1386"/>
                  </a:lnTo>
                  <a:lnTo>
                    <a:pt x="1254" y="1427"/>
                  </a:lnTo>
                  <a:lnTo>
                    <a:pt x="1160" y="1466"/>
                  </a:lnTo>
                  <a:lnTo>
                    <a:pt x="1114" y="1484"/>
                  </a:lnTo>
                  <a:lnTo>
                    <a:pt x="1068" y="1501"/>
                  </a:lnTo>
                  <a:lnTo>
                    <a:pt x="1024" y="1517"/>
                  </a:lnTo>
                  <a:lnTo>
                    <a:pt x="980" y="1533"/>
                  </a:lnTo>
                  <a:lnTo>
                    <a:pt x="937" y="1547"/>
                  </a:lnTo>
                  <a:lnTo>
                    <a:pt x="894" y="1560"/>
                  </a:lnTo>
                  <a:lnTo>
                    <a:pt x="852" y="1571"/>
                  </a:lnTo>
                  <a:lnTo>
                    <a:pt x="811" y="1582"/>
                  </a:lnTo>
                  <a:lnTo>
                    <a:pt x="733" y="1603"/>
                  </a:lnTo>
                  <a:lnTo>
                    <a:pt x="659" y="1622"/>
                  </a:lnTo>
                  <a:lnTo>
                    <a:pt x="591" y="1641"/>
                  </a:lnTo>
                  <a:lnTo>
                    <a:pt x="533" y="1657"/>
                  </a:lnTo>
                  <a:lnTo>
                    <a:pt x="484" y="1671"/>
                  </a:lnTo>
                  <a:lnTo>
                    <a:pt x="448" y="1680"/>
                  </a:lnTo>
                  <a:lnTo>
                    <a:pt x="425" y="1688"/>
                  </a:lnTo>
                  <a:lnTo>
                    <a:pt x="416" y="1690"/>
                  </a:lnTo>
                  <a:lnTo>
                    <a:pt x="408" y="1686"/>
                  </a:lnTo>
                  <a:lnTo>
                    <a:pt x="386" y="1674"/>
                  </a:lnTo>
                  <a:lnTo>
                    <a:pt x="351" y="1655"/>
                  </a:lnTo>
                  <a:lnTo>
                    <a:pt x="308" y="1628"/>
                  </a:lnTo>
                  <a:lnTo>
                    <a:pt x="285" y="1610"/>
                  </a:lnTo>
                  <a:lnTo>
                    <a:pt x="260" y="1592"/>
                  </a:lnTo>
                  <a:lnTo>
                    <a:pt x="235" y="1571"/>
                  </a:lnTo>
                  <a:lnTo>
                    <a:pt x="209" y="1549"/>
                  </a:lnTo>
                  <a:lnTo>
                    <a:pt x="183" y="1525"/>
                  </a:lnTo>
                  <a:lnTo>
                    <a:pt x="157" y="1499"/>
                  </a:lnTo>
                  <a:lnTo>
                    <a:pt x="132" y="1471"/>
                  </a:lnTo>
                  <a:lnTo>
                    <a:pt x="109" y="1441"/>
                  </a:lnTo>
                  <a:lnTo>
                    <a:pt x="86" y="1409"/>
                  </a:lnTo>
                  <a:lnTo>
                    <a:pt x="65" y="1376"/>
                  </a:lnTo>
                  <a:lnTo>
                    <a:pt x="47" y="1340"/>
                  </a:lnTo>
                  <a:lnTo>
                    <a:pt x="31" y="1303"/>
                  </a:lnTo>
                  <a:lnTo>
                    <a:pt x="18" y="1265"/>
                  </a:lnTo>
                  <a:lnTo>
                    <a:pt x="8" y="1224"/>
                  </a:lnTo>
                  <a:lnTo>
                    <a:pt x="2" y="1180"/>
                  </a:lnTo>
                  <a:lnTo>
                    <a:pt x="0" y="1136"/>
                  </a:lnTo>
                  <a:lnTo>
                    <a:pt x="1" y="1091"/>
                  </a:lnTo>
                  <a:lnTo>
                    <a:pt x="7" y="1043"/>
                  </a:lnTo>
                  <a:lnTo>
                    <a:pt x="19" y="993"/>
                  </a:lnTo>
                  <a:lnTo>
                    <a:pt x="36" y="942"/>
                  </a:lnTo>
                  <a:lnTo>
                    <a:pt x="59" y="889"/>
                  </a:lnTo>
                  <a:lnTo>
                    <a:pt x="87" y="834"/>
                  </a:lnTo>
                  <a:lnTo>
                    <a:pt x="123" y="777"/>
                  </a:lnTo>
                  <a:lnTo>
                    <a:pt x="165" y="719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3" name="Freeform 79"/>
            <p:cNvSpPr>
              <a:spLocks/>
            </p:cNvSpPr>
            <p:nvPr/>
          </p:nvSpPr>
          <p:spPr bwMode="auto">
            <a:xfrm>
              <a:off x="1184" y="2712"/>
              <a:ext cx="593" cy="467"/>
            </a:xfrm>
            <a:custGeom>
              <a:avLst/>
              <a:gdLst/>
              <a:ahLst/>
              <a:cxnLst>
                <a:cxn ang="0">
                  <a:pos x="154" y="139"/>
                </a:cxn>
                <a:cxn ang="0">
                  <a:pos x="133" y="185"/>
                </a:cxn>
                <a:cxn ang="0">
                  <a:pos x="111" y="255"/>
                </a:cxn>
                <a:cxn ang="0">
                  <a:pos x="96" y="346"/>
                </a:cxn>
                <a:cxn ang="0">
                  <a:pos x="96" y="458"/>
                </a:cxn>
                <a:cxn ang="0">
                  <a:pos x="110" y="683"/>
                </a:cxn>
                <a:cxn ang="0">
                  <a:pos x="113" y="837"/>
                </a:cxn>
                <a:cxn ang="0">
                  <a:pos x="112" y="891"/>
                </a:cxn>
                <a:cxn ang="0">
                  <a:pos x="90" y="1128"/>
                </a:cxn>
                <a:cxn ang="0">
                  <a:pos x="53" y="1393"/>
                </a:cxn>
                <a:cxn ang="0">
                  <a:pos x="24" y="1519"/>
                </a:cxn>
                <a:cxn ang="0">
                  <a:pos x="12" y="1575"/>
                </a:cxn>
                <a:cxn ang="0">
                  <a:pos x="1" y="1687"/>
                </a:cxn>
                <a:cxn ang="0">
                  <a:pos x="2" y="1834"/>
                </a:cxn>
                <a:cxn ang="0">
                  <a:pos x="16" y="2045"/>
                </a:cxn>
                <a:cxn ang="0">
                  <a:pos x="30" y="2113"/>
                </a:cxn>
                <a:cxn ang="0">
                  <a:pos x="114" y="2125"/>
                </a:cxn>
                <a:cxn ang="0">
                  <a:pos x="289" y="2153"/>
                </a:cxn>
                <a:cxn ang="0">
                  <a:pos x="444" y="2176"/>
                </a:cxn>
                <a:cxn ang="0">
                  <a:pos x="548" y="2178"/>
                </a:cxn>
                <a:cxn ang="0">
                  <a:pos x="635" y="2170"/>
                </a:cxn>
                <a:cxn ang="0">
                  <a:pos x="735" y="2150"/>
                </a:cxn>
                <a:cxn ang="0">
                  <a:pos x="760" y="2157"/>
                </a:cxn>
                <a:cxn ang="0">
                  <a:pos x="848" y="2198"/>
                </a:cxn>
                <a:cxn ang="0">
                  <a:pos x="1013" y="2256"/>
                </a:cxn>
                <a:cxn ang="0">
                  <a:pos x="1160" y="2300"/>
                </a:cxn>
                <a:cxn ang="0">
                  <a:pos x="1262" y="2318"/>
                </a:cxn>
                <a:cxn ang="0">
                  <a:pos x="1407" y="2330"/>
                </a:cxn>
                <a:cxn ang="0">
                  <a:pos x="1623" y="2332"/>
                </a:cxn>
                <a:cxn ang="0">
                  <a:pos x="2038" y="2323"/>
                </a:cxn>
                <a:cxn ang="0">
                  <a:pos x="2596" y="2312"/>
                </a:cxn>
                <a:cxn ang="0">
                  <a:pos x="2794" y="2301"/>
                </a:cxn>
                <a:cxn ang="0">
                  <a:pos x="2886" y="2288"/>
                </a:cxn>
                <a:cxn ang="0">
                  <a:pos x="2931" y="2274"/>
                </a:cxn>
                <a:cxn ang="0">
                  <a:pos x="2953" y="2256"/>
                </a:cxn>
                <a:cxn ang="0">
                  <a:pos x="2961" y="2230"/>
                </a:cxn>
                <a:cxn ang="0">
                  <a:pos x="2965" y="2164"/>
                </a:cxn>
                <a:cxn ang="0">
                  <a:pos x="2958" y="2059"/>
                </a:cxn>
                <a:cxn ang="0">
                  <a:pos x="2927" y="1859"/>
                </a:cxn>
                <a:cxn ang="0">
                  <a:pos x="2896" y="1700"/>
                </a:cxn>
                <a:cxn ang="0">
                  <a:pos x="2890" y="1645"/>
                </a:cxn>
                <a:cxn ang="0">
                  <a:pos x="2887" y="1508"/>
                </a:cxn>
                <a:cxn ang="0">
                  <a:pos x="2895" y="1355"/>
                </a:cxn>
                <a:cxn ang="0">
                  <a:pos x="2914" y="1087"/>
                </a:cxn>
                <a:cxn ang="0">
                  <a:pos x="2911" y="920"/>
                </a:cxn>
                <a:cxn ang="0">
                  <a:pos x="2893" y="710"/>
                </a:cxn>
                <a:cxn ang="0">
                  <a:pos x="2881" y="602"/>
                </a:cxn>
                <a:cxn ang="0">
                  <a:pos x="2416" y="434"/>
                </a:cxn>
                <a:cxn ang="0">
                  <a:pos x="2112" y="334"/>
                </a:cxn>
                <a:cxn ang="0">
                  <a:pos x="1771" y="230"/>
                </a:cxn>
                <a:cxn ang="0">
                  <a:pos x="1413" y="134"/>
                </a:cxn>
                <a:cxn ang="0">
                  <a:pos x="1061" y="57"/>
                </a:cxn>
                <a:cxn ang="0">
                  <a:pos x="736" y="10"/>
                </a:cxn>
                <a:cxn ang="0">
                  <a:pos x="460" y="4"/>
                </a:cxn>
                <a:cxn ang="0">
                  <a:pos x="255" y="50"/>
                </a:cxn>
              </a:cxnLst>
              <a:rect l="0" t="0" r="r" b="b"/>
              <a:pathLst>
                <a:path w="2965" h="2332">
                  <a:moveTo>
                    <a:pt x="168" y="116"/>
                  </a:moveTo>
                  <a:lnTo>
                    <a:pt x="164" y="122"/>
                  </a:lnTo>
                  <a:lnTo>
                    <a:pt x="154" y="139"/>
                  </a:lnTo>
                  <a:lnTo>
                    <a:pt x="148" y="151"/>
                  </a:lnTo>
                  <a:lnTo>
                    <a:pt x="140" y="168"/>
                  </a:lnTo>
                  <a:lnTo>
                    <a:pt x="133" y="185"/>
                  </a:lnTo>
                  <a:lnTo>
                    <a:pt x="125" y="205"/>
                  </a:lnTo>
                  <a:lnTo>
                    <a:pt x="118" y="229"/>
                  </a:lnTo>
                  <a:lnTo>
                    <a:pt x="111" y="255"/>
                  </a:lnTo>
                  <a:lnTo>
                    <a:pt x="105" y="283"/>
                  </a:lnTo>
                  <a:lnTo>
                    <a:pt x="99" y="313"/>
                  </a:lnTo>
                  <a:lnTo>
                    <a:pt x="96" y="346"/>
                  </a:lnTo>
                  <a:lnTo>
                    <a:pt x="94" y="381"/>
                  </a:lnTo>
                  <a:lnTo>
                    <a:pt x="94" y="418"/>
                  </a:lnTo>
                  <a:lnTo>
                    <a:pt x="96" y="458"/>
                  </a:lnTo>
                  <a:lnTo>
                    <a:pt x="103" y="537"/>
                  </a:lnTo>
                  <a:lnTo>
                    <a:pt x="107" y="614"/>
                  </a:lnTo>
                  <a:lnTo>
                    <a:pt x="110" y="683"/>
                  </a:lnTo>
                  <a:lnTo>
                    <a:pt x="112" y="745"/>
                  </a:lnTo>
                  <a:lnTo>
                    <a:pt x="113" y="797"/>
                  </a:lnTo>
                  <a:lnTo>
                    <a:pt x="113" y="837"/>
                  </a:lnTo>
                  <a:lnTo>
                    <a:pt x="114" y="862"/>
                  </a:lnTo>
                  <a:lnTo>
                    <a:pt x="114" y="871"/>
                  </a:lnTo>
                  <a:lnTo>
                    <a:pt x="112" y="891"/>
                  </a:lnTo>
                  <a:lnTo>
                    <a:pt x="108" y="947"/>
                  </a:lnTo>
                  <a:lnTo>
                    <a:pt x="100" y="1028"/>
                  </a:lnTo>
                  <a:lnTo>
                    <a:pt x="90" y="1128"/>
                  </a:lnTo>
                  <a:lnTo>
                    <a:pt x="77" y="1235"/>
                  </a:lnTo>
                  <a:lnTo>
                    <a:pt x="61" y="1342"/>
                  </a:lnTo>
                  <a:lnTo>
                    <a:pt x="53" y="1393"/>
                  </a:lnTo>
                  <a:lnTo>
                    <a:pt x="43" y="1439"/>
                  </a:lnTo>
                  <a:lnTo>
                    <a:pt x="35" y="1482"/>
                  </a:lnTo>
                  <a:lnTo>
                    <a:pt x="24" y="1519"/>
                  </a:lnTo>
                  <a:lnTo>
                    <a:pt x="20" y="1536"/>
                  </a:lnTo>
                  <a:lnTo>
                    <a:pt x="15" y="1555"/>
                  </a:lnTo>
                  <a:lnTo>
                    <a:pt x="12" y="1575"/>
                  </a:lnTo>
                  <a:lnTo>
                    <a:pt x="9" y="1596"/>
                  </a:lnTo>
                  <a:lnTo>
                    <a:pt x="4" y="1640"/>
                  </a:lnTo>
                  <a:lnTo>
                    <a:pt x="1" y="1687"/>
                  </a:lnTo>
                  <a:lnTo>
                    <a:pt x="0" y="1736"/>
                  </a:lnTo>
                  <a:lnTo>
                    <a:pt x="0" y="1786"/>
                  </a:lnTo>
                  <a:lnTo>
                    <a:pt x="2" y="1834"/>
                  </a:lnTo>
                  <a:lnTo>
                    <a:pt x="4" y="1883"/>
                  </a:lnTo>
                  <a:lnTo>
                    <a:pt x="10" y="1972"/>
                  </a:lnTo>
                  <a:lnTo>
                    <a:pt x="16" y="2045"/>
                  </a:lnTo>
                  <a:lnTo>
                    <a:pt x="22" y="2094"/>
                  </a:lnTo>
                  <a:lnTo>
                    <a:pt x="24" y="2112"/>
                  </a:lnTo>
                  <a:lnTo>
                    <a:pt x="30" y="2113"/>
                  </a:lnTo>
                  <a:lnTo>
                    <a:pt x="48" y="2115"/>
                  </a:lnTo>
                  <a:lnTo>
                    <a:pt x="76" y="2120"/>
                  </a:lnTo>
                  <a:lnTo>
                    <a:pt x="114" y="2125"/>
                  </a:lnTo>
                  <a:lnTo>
                    <a:pt x="163" y="2134"/>
                  </a:lnTo>
                  <a:lnTo>
                    <a:pt x="221" y="2142"/>
                  </a:lnTo>
                  <a:lnTo>
                    <a:pt x="289" y="2153"/>
                  </a:lnTo>
                  <a:lnTo>
                    <a:pt x="366" y="2166"/>
                  </a:lnTo>
                  <a:lnTo>
                    <a:pt x="406" y="2171"/>
                  </a:lnTo>
                  <a:lnTo>
                    <a:pt x="444" y="2176"/>
                  </a:lnTo>
                  <a:lnTo>
                    <a:pt x="480" y="2178"/>
                  </a:lnTo>
                  <a:lnTo>
                    <a:pt x="516" y="2178"/>
                  </a:lnTo>
                  <a:lnTo>
                    <a:pt x="548" y="2178"/>
                  </a:lnTo>
                  <a:lnTo>
                    <a:pt x="580" y="2176"/>
                  </a:lnTo>
                  <a:lnTo>
                    <a:pt x="609" y="2174"/>
                  </a:lnTo>
                  <a:lnTo>
                    <a:pt x="635" y="2170"/>
                  </a:lnTo>
                  <a:lnTo>
                    <a:pt x="680" y="2163"/>
                  </a:lnTo>
                  <a:lnTo>
                    <a:pt x="715" y="2156"/>
                  </a:lnTo>
                  <a:lnTo>
                    <a:pt x="735" y="2150"/>
                  </a:lnTo>
                  <a:lnTo>
                    <a:pt x="743" y="2148"/>
                  </a:lnTo>
                  <a:lnTo>
                    <a:pt x="747" y="2150"/>
                  </a:lnTo>
                  <a:lnTo>
                    <a:pt x="760" y="2157"/>
                  </a:lnTo>
                  <a:lnTo>
                    <a:pt x="780" y="2168"/>
                  </a:lnTo>
                  <a:lnTo>
                    <a:pt x="811" y="2181"/>
                  </a:lnTo>
                  <a:lnTo>
                    <a:pt x="848" y="2198"/>
                  </a:lnTo>
                  <a:lnTo>
                    <a:pt x="895" y="2216"/>
                  </a:lnTo>
                  <a:lnTo>
                    <a:pt x="949" y="2236"/>
                  </a:lnTo>
                  <a:lnTo>
                    <a:pt x="1013" y="2256"/>
                  </a:lnTo>
                  <a:lnTo>
                    <a:pt x="1074" y="2275"/>
                  </a:lnTo>
                  <a:lnTo>
                    <a:pt x="1131" y="2292"/>
                  </a:lnTo>
                  <a:lnTo>
                    <a:pt x="1160" y="2300"/>
                  </a:lnTo>
                  <a:lnTo>
                    <a:pt x="1191" y="2307"/>
                  </a:lnTo>
                  <a:lnTo>
                    <a:pt x="1224" y="2313"/>
                  </a:lnTo>
                  <a:lnTo>
                    <a:pt x="1262" y="2318"/>
                  </a:lnTo>
                  <a:lnTo>
                    <a:pt x="1304" y="2324"/>
                  </a:lnTo>
                  <a:lnTo>
                    <a:pt x="1351" y="2327"/>
                  </a:lnTo>
                  <a:lnTo>
                    <a:pt x="1407" y="2330"/>
                  </a:lnTo>
                  <a:lnTo>
                    <a:pt x="1470" y="2331"/>
                  </a:lnTo>
                  <a:lnTo>
                    <a:pt x="1541" y="2332"/>
                  </a:lnTo>
                  <a:lnTo>
                    <a:pt x="1623" y="2332"/>
                  </a:lnTo>
                  <a:lnTo>
                    <a:pt x="1716" y="2330"/>
                  </a:lnTo>
                  <a:lnTo>
                    <a:pt x="1821" y="2328"/>
                  </a:lnTo>
                  <a:lnTo>
                    <a:pt x="2038" y="2323"/>
                  </a:lnTo>
                  <a:lnTo>
                    <a:pt x="2243" y="2319"/>
                  </a:lnTo>
                  <a:lnTo>
                    <a:pt x="2430" y="2316"/>
                  </a:lnTo>
                  <a:lnTo>
                    <a:pt x="2596" y="2312"/>
                  </a:lnTo>
                  <a:lnTo>
                    <a:pt x="2669" y="2310"/>
                  </a:lnTo>
                  <a:lnTo>
                    <a:pt x="2735" y="2305"/>
                  </a:lnTo>
                  <a:lnTo>
                    <a:pt x="2794" y="2301"/>
                  </a:lnTo>
                  <a:lnTo>
                    <a:pt x="2844" y="2295"/>
                  </a:lnTo>
                  <a:lnTo>
                    <a:pt x="2866" y="2291"/>
                  </a:lnTo>
                  <a:lnTo>
                    <a:pt x="2886" y="2288"/>
                  </a:lnTo>
                  <a:lnTo>
                    <a:pt x="2904" y="2284"/>
                  </a:lnTo>
                  <a:lnTo>
                    <a:pt x="2919" y="2278"/>
                  </a:lnTo>
                  <a:lnTo>
                    <a:pt x="2931" y="2274"/>
                  </a:lnTo>
                  <a:lnTo>
                    <a:pt x="2940" y="2269"/>
                  </a:lnTo>
                  <a:lnTo>
                    <a:pt x="2948" y="2262"/>
                  </a:lnTo>
                  <a:lnTo>
                    <a:pt x="2953" y="2256"/>
                  </a:lnTo>
                  <a:lnTo>
                    <a:pt x="2956" y="2248"/>
                  </a:lnTo>
                  <a:lnTo>
                    <a:pt x="2959" y="2239"/>
                  </a:lnTo>
                  <a:lnTo>
                    <a:pt x="2961" y="2230"/>
                  </a:lnTo>
                  <a:lnTo>
                    <a:pt x="2963" y="2219"/>
                  </a:lnTo>
                  <a:lnTo>
                    <a:pt x="2964" y="2193"/>
                  </a:lnTo>
                  <a:lnTo>
                    <a:pt x="2965" y="2164"/>
                  </a:lnTo>
                  <a:lnTo>
                    <a:pt x="2964" y="2131"/>
                  </a:lnTo>
                  <a:lnTo>
                    <a:pt x="2961" y="2096"/>
                  </a:lnTo>
                  <a:lnTo>
                    <a:pt x="2958" y="2059"/>
                  </a:lnTo>
                  <a:lnTo>
                    <a:pt x="2953" y="2020"/>
                  </a:lnTo>
                  <a:lnTo>
                    <a:pt x="2941" y="1939"/>
                  </a:lnTo>
                  <a:lnTo>
                    <a:pt x="2927" y="1859"/>
                  </a:lnTo>
                  <a:lnTo>
                    <a:pt x="2913" y="1784"/>
                  </a:lnTo>
                  <a:lnTo>
                    <a:pt x="2899" y="1717"/>
                  </a:lnTo>
                  <a:lnTo>
                    <a:pt x="2896" y="1700"/>
                  </a:lnTo>
                  <a:lnTo>
                    <a:pt x="2893" y="1683"/>
                  </a:lnTo>
                  <a:lnTo>
                    <a:pt x="2891" y="1665"/>
                  </a:lnTo>
                  <a:lnTo>
                    <a:pt x="2890" y="1645"/>
                  </a:lnTo>
                  <a:lnTo>
                    <a:pt x="2887" y="1602"/>
                  </a:lnTo>
                  <a:lnTo>
                    <a:pt x="2886" y="1557"/>
                  </a:lnTo>
                  <a:lnTo>
                    <a:pt x="2887" y="1508"/>
                  </a:lnTo>
                  <a:lnTo>
                    <a:pt x="2888" y="1457"/>
                  </a:lnTo>
                  <a:lnTo>
                    <a:pt x="2892" y="1407"/>
                  </a:lnTo>
                  <a:lnTo>
                    <a:pt x="2895" y="1355"/>
                  </a:lnTo>
                  <a:lnTo>
                    <a:pt x="2901" y="1254"/>
                  </a:lnTo>
                  <a:lnTo>
                    <a:pt x="2909" y="1162"/>
                  </a:lnTo>
                  <a:lnTo>
                    <a:pt x="2914" y="1087"/>
                  </a:lnTo>
                  <a:lnTo>
                    <a:pt x="2917" y="1033"/>
                  </a:lnTo>
                  <a:lnTo>
                    <a:pt x="2915" y="983"/>
                  </a:lnTo>
                  <a:lnTo>
                    <a:pt x="2911" y="920"/>
                  </a:lnTo>
                  <a:lnTo>
                    <a:pt x="2906" y="849"/>
                  </a:lnTo>
                  <a:lnTo>
                    <a:pt x="2899" y="777"/>
                  </a:lnTo>
                  <a:lnTo>
                    <a:pt x="2893" y="710"/>
                  </a:lnTo>
                  <a:lnTo>
                    <a:pt x="2886" y="654"/>
                  </a:lnTo>
                  <a:lnTo>
                    <a:pt x="2883" y="616"/>
                  </a:lnTo>
                  <a:lnTo>
                    <a:pt x="2881" y="602"/>
                  </a:lnTo>
                  <a:lnTo>
                    <a:pt x="2778" y="563"/>
                  </a:lnTo>
                  <a:lnTo>
                    <a:pt x="2505" y="465"/>
                  </a:lnTo>
                  <a:lnTo>
                    <a:pt x="2416" y="434"/>
                  </a:lnTo>
                  <a:lnTo>
                    <a:pt x="2321" y="402"/>
                  </a:lnTo>
                  <a:lnTo>
                    <a:pt x="2219" y="368"/>
                  </a:lnTo>
                  <a:lnTo>
                    <a:pt x="2112" y="334"/>
                  </a:lnTo>
                  <a:lnTo>
                    <a:pt x="2002" y="299"/>
                  </a:lnTo>
                  <a:lnTo>
                    <a:pt x="1888" y="265"/>
                  </a:lnTo>
                  <a:lnTo>
                    <a:pt x="1771" y="230"/>
                  </a:lnTo>
                  <a:lnTo>
                    <a:pt x="1653" y="197"/>
                  </a:lnTo>
                  <a:lnTo>
                    <a:pt x="1533" y="164"/>
                  </a:lnTo>
                  <a:lnTo>
                    <a:pt x="1413" y="134"/>
                  </a:lnTo>
                  <a:lnTo>
                    <a:pt x="1294" y="106"/>
                  </a:lnTo>
                  <a:lnTo>
                    <a:pt x="1177" y="80"/>
                  </a:lnTo>
                  <a:lnTo>
                    <a:pt x="1061" y="57"/>
                  </a:lnTo>
                  <a:lnTo>
                    <a:pt x="949" y="38"/>
                  </a:lnTo>
                  <a:lnTo>
                    <a:pt x="840" y="22"/>
                  </a:lnTo>
                  <a:lnTo>
                    <a:pt x="736" y="10"/>
                  </a:lnTo>
                  <a:lnTo>
                    <a:pt x="637" y="2"/>
                  </a:lnTo>
                  <a:lnTo>
                    <a:pt x="545" y="0"/>
                  </a:lnTo>
                  <a:lnTo>
                    <a:pt x="460" y="4"/>
                  </a:lnTo>
                  <a:lnTo>
                    <a:pt x="382" y="13"/>
                  </a:lnTo>
                  <a:lnTo>
                    <a:pt x="314" y="28"/>
                  </a:lnTo>
                  <a:lnTo>
                    <a:pt x="255" y="50"/>
                  </a:lnTo>
                  <a:lnTo>
                    <a:pt x="206" y="79"/>
                  </a:lnTo>
                  <a:lnTo>
                    <a:pt x="168" y="116"/>
                  </a:lnTo>
                  <a:close/>
                </a:path>
              </a:pathLst>
            </a:custGeom>
            <a:solidFill>
              <a:srgbClr val="66A4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2276" y="1687"/>
              <a:ext cx="68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18" y="5"/>
                </a:cxn>
                <a:cxn ang="0">
                  <a:pos x="37" y="10"/>
                </a:cxn>
                <a:cxn ang="0">
                  <a:pos x="63" y="18"/>
                </a:cxn>
                <a:cxn ang="0">
                  <a:pos x="91" y="25"/>
                </a:cxn>
                <a:cxn ang="0">
                  <a:pos x="123" y="35"/>
                </a:cxn>
                <a:cxn ang="0">
                  <a:pos x="154" y="45"/>
                </a:cxn>
                <a:cxn ang="0">
                  <a:pos x="183" y="54"/>
                </a:cxn>
                <a:cxn ang="0">
                  <a:pos x="210" y="64"/>
                </a:cxn>
                <a:cxn ang="0">
                  <a:pos x="233" y="72"/>
                </a:cxn>
                <a:cxn ang="0">
                  <a:pos x="252" y="80"/>
                </a:cxn>
                <a:cxn ang="0">
                  <a:pos x="269" y="88"/>
                </a:cxn>
                <a:cxn ang="0">
                  <a:pos x="285" y="97"/>
                </a:cxn>
                <a:cxn ang="0">
                  <a:pos x="299" y="107"/>
                </a:cxn>
                <a:cxn ang="0">
                  <a:pos x="313" y="120"/>
                </a:cxn>
                <a:cxn ang="0">
                  <a:pos x="328" y="135"/>
                </a:cxn>
                <a:cxn ang="0">
                  <a:pos x="334" y="143"/>
                </a:cxn>
                <a:cxn ang="0">
                  <a:pos x="338" y="151"/>
                </a:cxn>
                <a:cxn ang="0">
                  <a:pos x="341" y="155"/>
                </a:cxn>
                <a:cxn ang="0">
                  <a:pos x="342" y="158"/>
                </a:cxn>
                <a:cxn ang="0">
                  <a:pos x="342" y="162"/>
                </a:cxn>
                <a:cxn ang="0">
                  <a:pos x="341" y="166"/>
                </a:cxn>
                <a:cxn ang="0">
                  <a:pos x="340" y="169"/>
                </a:cxn>
                <a:cxn ang="0">
                  <a:pos x="336" y="171"/>
                </a:cxn>
                <a:cxn ang="0">
                  <a:pos x="332" y="174"/>
                </a:cxn>
                <a:cxn ang="0">
                  <a:pos x="326" y="176"/>
                </a:cxn>
                <a:cxn ang="0">
                  <a:pos x="319" y="178"/>
                </a:cxn>
                <a:cxn ang="0">
                  <a:pos x="310" y="179"/>
                </a:cxn>
                <a:cxn ang="0">
                  <a:pos x="300" y="180"/>
                </a:cxn>
                <a:cxn ang="0">
                  <a:pos x="287" y="180"/>
                </a:cxn>
                <a:cxn ang="0">
                  <a:pos x="272" y="179"/>
                </a:cxn>
                <a:cxn ang="0">
                  <a:pos x="254" y="175"/>
                </a:cxn>
                <a:cxn ang="0">
                  <a:pos x="234" y="169"/>
                </a:cxn>
                <a:cxn ang="0">
                  <a:pos x="211" y="160"/>
                </a:cxn>
                <a:cxn ang="0">
                  <a:pos x="188" y="151"/>
                </a:cxn>
                <a:cxn ang="0">
                  <a:pos x="165" y="139"/>
                </a:cxn>
                <a:cxn ang="0">
                  <a:pos x="140" y="126"/>
                </a:cxn>
                <a:cxn ang="0">
                  <a:pos x="116" y="113"/>
                </a:cxn>
                <a:cxn ang="0">
                  <a:pos x="93" y="98"/>
                </a:cxn>
                <a:cxn ang="0">
                  <a:pos x="72" y="84"/>
                </a:cxn>
                <a:cxn ang="0">
                  <a:pos x="51" y="68"/>
                </a:cxn>
                <a:cxn ang="0">
                  <a:pos x="34" y="53"/>
                </a:cxn>
                <a:cxn ang="0">
                  <a:pos x="20" y="38"/>
                </a:cxn>
                <a:cxn ang="0">
                  <a:pos x="9" y="25"/>
                </a:cxn>
                <a:cxn ang="0">
                  <a:pos x="5" y="19"/>
                </a:cxn>
                <a:cxn ang="0">
                  <a:pos x="2" y="12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42" h="180">
                  <a:moveTo>
                    <a:pt x="0" y="0"/>
                  </a:moveTo>
                  <a:lnTo>
                    <a:pt x="4" y="1"/>
                  </a:lnTo>
                  <a:lnTo>
                    <a:pt x="18" y="5"/>
                  </a:lnTo>
                  <a:lnTo>
                    <a:pt x="37" y="10"/>
                  </a:lnTo>
                  <a:lnTo>
                    <a:pt x="63" y="18"/>
                  </a:lnTo>
                  <a:lnTo>
                    <a:pt x="91" y="25"/>
                  </a:lnTo>
                  <a:lnTo>
                    <a:pt x="123" y="35"/>
                  </a:lnTo>
                  <a:lnTo>
                    <a:pt x="154" y="45"/>
                  </a:lnTo>
                  <a:lnTo>
                    <a:pt x="183" y="54"/>
                  </a:lnTo>
                  <a:lnTo>
                    <a:pt x="210" y="64"/>
                  </a:lnTo>
                  <a:lnTo>
                    <a:pt x="233" y="72"/>
                  </a:lnTo>
                  <a:lnTo>
                    <a:pt x="252" y="80"/>
                  </a:lnTo>
                  <a:lnTo>
                    <a:pt x="269" y="88"/>
                  </a:lnTo>
                  <a:lnTo>
                    <a:pt x="285" y="97"/>
                  </a:lnTo>
                  <a:lnTo>
                    <a:pt x="299" y="107"/>
                  </a:lnTo>
                  <a:lnTo>
                    <a:pt x="313" y="120"/>
                  </a:lnTo>
                  <a:lnTo>
                    <a:pt x="328" y="135"/>
                  </a:lnTo>
                  <a:lnTo>
                    <a:pt x="334" y="143"/>
                  </a:lnTo>
                  <a:lnTo>
                    <a:pt x="338" y="151"/>
                  </a:lnTo>
                  <a:lnTo>
                    <a:pt x="341" y="155"/>
                  </a:lnTo>
                  <a:lnTo>
                    <a:pt x="342" y="158"/>
                  </a:lnTo>
                  <a:lnTo>
                    <a:pt x="342" y="162"/>
                  </a:lnTo>
                  <a:lnTo>
                    <a:pt x="341" y="166"/>
                  </a:lnTo>
                  <a:lnTo>
                    <a:pt x="340" y="169"/>
                  </a:lnTo>
                  <a:lnTo>
                    <a:pt x="336" y="171"/>
                  </a:lnTo>
                  <a:lnTo>
                    <a:pt x="332" y="174"/>
                  </a:lnTo>
                  <a:lnTo>
                    <a:pt x="326" y="176"/>
                  </a:lnTo>
                  <a:lnTo>
                    <a:pt x="319" y="178"/>
                  </a:lnTo>
                  <a:lnTo>
                    <a:pt x="310" y="179"/>
                  </a:lnTo>
                  <a:lnTo>
                    <a:pt x="300" y="180"/>
                  </a:lnTo>
                  <a:lnTo>
                    <a:pt x="287" y="180"/>
                  </a:lnTo>
                  <a:lnTo>
                    <a:pt x="272" y="179"/>
                  </a:lnTo>
                  <a:lnTo>
                    <a:pt x="254" y="175"/>
                  </a:lnTo>
                  <a:lnTo>
                    <a:pt x="234" y="169"/>
                  </a:lnTo>
                  <a:lnTo>
                    <a:pt x="211" y="160"/>
                  </a:lnTo>
                  <a:lnTo>
                    <a:pt x="188" y="151"/>
                  </a:lnTo>
                  <a:lnTo>
                    <a:pt x="165" y="139"/>
                  </a:lnTo>
                  <a:lnTo>
                    <a:pt x="140" y="126"/>
                  </a:lnTo>
                  <a:lnTo>
                    <a:pt x="116" y="113"/>
                  </a:lnTo>
                  <a:lnTo>
                    <a:pt x="93" y="98"/>
                  </a:lnTo>
                  <a:lnTo>
                    <a:pt x="72" y="84"/>
                  </a:lnTo>
                  <a:lnTo>
                    <a:pt x="51" y="68"/>
                  </a:lnTo>
                  <a:lnTo>
                    <a:pt x="34" y="53"/>
                  </a:lnTo>
                  <a:lnTo>
                    <a:pt x="20" y="38"/>
                  </a:lnTo>
                  <a:lnTo>
                    <a:pt x="9" y="25"/>
                  </a:lnTo>
                  <a:lnTo>
                    <a:pt x="5" y="19"/>
                  </a:lnTo>
                  <a:lnTo>
                    <a:pt x="2" y="12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2069" y="1448"/>
              <a:ext cx="279" cy="321"/>
            </a:xfrm>
            <a:custGeom>
              <a:avLst/>
              <a:gdLst/>
              <a:ahLst/>
              <a:cxnLst>
                <a:cxn ang="0">
                  <a:pos x="526" y="51"/>
                </a:cxn>
                <a:cxn ang="0">
                  <a:pos x="622" y="274"/>
                </a:cxn>
                <a:cxn ang="0">
                  <a:pos x="700" y="473"/>
                </a:cxn>
                <a:cxn ang="0">
                  <a:pos x="753" y="625"/>
                </a:cxn>
                <a:cxn ang="0">
                  <a:pos x="813" y="773"/>
                </a:cxn>
                <a:cxn ang="0">
                  <a:pos x="877" y="908"/>
                </a:cxn>
                <a:cxn ang="0">
                  <a:pos x="974" y="1087"/>
                </a:cxn>
                <a:cxn ang="0">
                  <a:pos x="1031" y="1179"/>
                </a:cxn>
                <a:cxn ang="0">
                  <a:pos x="1063" y="1212"/>
                </a:cxn>
                <a:cxn ang="0">
                  <a:pos x="1105" y="1242"/>
                </a:cxn>
                <a:cxn ang="0">
                  <a:pos x="1187" y="1286"/>
                </a:cxn>
                <a:cxn ang="0">
                  <a:pos x="1287" y="1335"/>
                </a:cxn>
                <a:cxn ang="0">
                  <a:pos x="1365" y="1378"/>
                </a:cxn>
                <a:cxn ang="0">
                  <a:pos x="1388" y="1398"/>
                </a:cxn>
                <a:cxn ang="0">
                  <a:pos x="1394" y="1419"/>
                </a:cxn>
                <a:cxn ang="0">
                  <a:pos x="1383" y="1438"/>
                </a:cxn>
                <a:cxn ang="0">
                  <a:pos x="1357" y="1451"/>
                </a:cxn>
                <a:cxn ang="0">
                  <a:pos x="1322" y="1457"/>
                </a:cxn>
                <a:cxn ang="0">
                  <a:pos x="1250" y="1455"/>
                </a:cxn>
                <a:cxn ang="0">
                  <a:pos x="1124" y="1431"/>
                </a:cxn>
                <a:cxn ang="0">
                  <a:pos x="1024" y="1402"/>
                </a:cxn>
                <a:cxn ang="0">
                  <a:pos x="1072" y="1428"/>
                </a:cxn>
                <a:cxn ang="0">
                  <a:pos x="1125" y="1462"/>
                </a:cxn>
                <a:cxn ang="0">
                  <a:pos x="1164" y="1497"/>
                </a:cxn>
                <a:cxn ang="0">
                  <a:pos x="1180" y="1518"/>
                </a:cxn>
                <a:cxn ang="0">
                  <a:pos x="1187" y="1541"/>
                </a:cxn>
                <a:cxn ang="0">
                  <a:pos x="1184" y="1563"/>
                </a:cxn>
                <a:cxn ang="0">
                  <a:pos x="1166" y="1582"/>
                </a:cxn>
                <a:cxn ang="0">
                  <a:pos x="1148" y="1595"/>
                </a:cxn>
                <a:cxn ang="0">
                  <a:pos x="1130" y="1600"/>
                </a:cxn>
                <a:cxn ang="0">
                  <a:pos x="1101" y="1597"/>
                </a:cxn>
                <a:cxn ang="0">
                  <a:pos x="1046" y="1570"/>
                </a:cxn>
                <a:cxn ang="0">
                  <a:pos x="965" y="1538"/>
                </a:cxn>
                <a:cxn ang="0">
                  <a:pos x="880" y="1524"/>
                </a:cxn>
                <a:cxn ang="0">
                  <a:pos x="796" y="1506"/>
                </a:cxn>
                <a:cxn ang="0">
                  <a:pos x="722" y="1478"/>
                </a:cxn>
                <a:cxn ang="0">
                  <a:pos x="653" y="1440"/>
                </a:cxn>
                <a:cxn ang="0">
                  <a:pos x="588" y="1389"/>
                </a:cxn>
                <a:cxn ang="0">
                  <a:pos x="526" y="1324"/>
                </a:cxn>
                <a:cxn ang="0">
                  <a:pos x="373" y="1128"/>
                </a:cxn>
                <a:cxn ang="0">
                  <a:pos x="228" y="932"/>
                </a:cxn>
                <a:cxn ang="0">
                  <a:pos x="0" y="413"/>
                </a:cxn>
                <a:cxn ang="0">
                  <a:pos x="14" y="333"/>
                </a:cxn>
                <a:cxn ang="0">
                  <a:pos x="31" y="283"/>
                </a:cxn>
                <a:cxn ang="0">
                  <a:pos x="57" y="225"/>
                </a:cxn>
                <a:cxn ang="0">
                  <a:pos x="97" y="168"/>
                </a:cxn>
                <a:cxn ang="0">
                  <a:pos x="150" y="113"/>
                </a:cxn>
                <a:cxn ang="0">
                  <a:pos x="219" y="64"/>
                </a:cxn>
                <a:cxn ang="0">
                  <a:pos x="307" y="27"/>
                </a:cxn>
                <a:cxn ang="0">
                  <a:pos x="416" y="4"/>
                </a:cxn>
              </a:cxnLst>
              <a:rect l="0" t="0" r="r" b="b"/>
              <a:pathLst>
                <a:path w="1394" h="1602">
                  <a:moveTo>
                    <a:pt x="503" y="0"/>
                  </a:moveTo>
                  <a:lnTo>
                    <a:pt x="509" y="14"/>
                  </a:lnTo>
                  <a:lnTo>
                    <a:pt x="526" y="51"/>
                  </a:lnTo>
                  <a:lnTo>
                    <a:pt x="552" y="111"/>
                  </a:lnTo>
                  <a:lnTo>
                    <a:pt x="586" y="186"/>
                  </a:lnTo>
                  <a:lnTo>
                    <a:pt x="622" y="274"/>
                  </a:lnTo>
                  <a:lnTo>
                    <a:pt x="661" y="371"/>
                  </a:lnTo>
                  <a:lnTo>
                    <a:pt x="681" y="422"/>
                  </a:lnTo>
                  <a:lnTo>
                    <a:pt x="700" y="473"/>
                  </a:lnTo>
                  <a:lnTo>
                    <a:pt x="718" y="525"/>
                  </a:lnTo>
                  <a:lnTo>
                    <a:pt x="736" y="575"/>
                  </a:lnTo>
                  <a:lnTo>
                    <a:pt x="753" y="625"/>
                  </a:lnTo>
                  <a:lnTo>
                    <a:pt x="772" y="676"/>
                  </a:lnTo>
                  <a:lnTo>
                    <a:pt x="793" y="724"/>
                  </a:lnTo>
                  <a:lnTo>
                    <a:pt x="813" y="773"/>
                  </a:lnTo>
                  <a:lnTo>
                    <a:pt x="834" y="819"/>
                  </a:lnTo>
                  <a:lnTo>
                    <a:pt x="856" y="865"/>
                  </a:lnTo>
                  <a:lnTo>
                    <a:pt x="877" y="908"/>
                  </a:lnTo>
                  <a:lnTo>
                    <a:pt x="899" y="949"/>
                  </a:lnTo>
                  <a:lnTo>
                    <a:pt x="939" y="1025"/>
                  </a:lnTo>
                  <a:lnTo>
                    <a:pt x="974" y="1087"/>
                  </a:lnTo>
                  <a:lnTo>
                    <a:pt x="1003" y="1136"/>
                  </a:lnTo>
                  <a:lnTo>
                    <a:pt x="1024" y="1168"/>
                  </a:lnTo>
                  <a:lnTo>
                    <a:pt x="1031" y="1179"/>
                  </a:lnTo>
                  <a:lnTo>
                    <a:pt x="1041" y="1191"/>
                  </a:lnTo>
                  <a:lnTo>
                    <a:pt x="1051" y="1202"/>
                  </a:lnTo>
                  <a:lnTo>
                    <a:pt x="1063" y="1212"/>
                  </a:lnTo>
                  <a:lnTo>
                    <a:pt x="1076" y="1222"/>
                  </a:lnTo>
                  <a:lnTo>
                    <a:pt x="1090" y="1232"/>
                  </a:lnTo>
                  <a:lnTo>
                    <a:pt x="1105" y="1242"/>
                  </a:lnTo>
                  <a:lnTo>
                    <a:pt x="1120" y="1250"/>
                  </a:lnTo>
                  <a:lnTo>
                    <a:pt x="1152" y="1269"/>
                  </a:lnTo>
                  <a:lnTo>
                    <a:pt x="1187" y="1286"/>
                  </a:lnTo>
                  <a:lnTo>
                    <a:pt x="1221" y="1303"/>
                  </a:lnTo>
                  <a:lnTo>
                    <a:pt x="1255" y="1319"/>
                  </a:lnTo>
                  <a:lnTo>
                    <a:pt x="1287" y="1335"/>
                  </a:lnTo>
                  <a:lnTo>
                    <a:pt x="1316" y="1349"/>
                  </a:lnTo>
                  <a:lnTo>
                    <a:pt x="1343" y="1364"/>
                  </a:lnTo>
                  <a:lnTo>
                    <a:pt x="1365" y="1378"/>
                  </a:lnTo>
                  <a:lnTo>
                    <a:pt x="1374" y="1384"/>
                  </a:lnTo>
                  <a:lnTo>
                    <a:pt x="1381" y="1392"/>
                  </a:lnTo>
                  <a:lnTo>
                    <a:pt x="1388" y="1398"/>
                  </a:lnTo>
                  <a:lnTo>
                    <a:pt x="1392" y="1405"/>
                  </a:lnTo>
                  <a:lnTo>
                    <a:pt x="1394" y="1411"/>
                  </a:lnTo>
                  <a:lnTo>
                    <a:pt x="1394" y="1419"/>
                  </a:lnTo>
                  <a:lnTo>
                    <a:pt x="1393" y="1425"/>
                  </a:lnTo>
                  <a:lnTo>
                    <a:pt x="1389" y="1432"/>
                  </a:lnTo>
                  <a:lnTo>
                    <a:pt x="1383" y="1438"/>
                  </a:lnTo>
                  <a:lnTo>
                    <a:pt x="1376" y="1444"/>
                  </a:lnTo>
                  <a:lnTo>
                    <a:pt x="1367" y="1448"/>
                  </a:lnTo>
                  <a:lnTo>
                    <a:pt x="1357" y="1451"/>
                  </a:lnTo>
                  <a:lnTo>
                    <a:pt x="1347" y="1455"/>
                  </a:lnTo>
                  <a:lnTo>
                    <a:pt x="1335" y="1456"/>
                  </a:lnTo>
                  <a:lnTo>
                    <a:pt x="1322" y="1457"/>
                  </a:lnTo>
                  <a:lnTo>
                    <a:pt x="1309" y="1458"/>
                  </a:lnTo>
                  <a:lnTo>
                    <a:pt x="1280" y="1457"/>
                  </a:lnTo>
                  <a:lnTo>
                    <a:pt x="1250" y="1455"/>
                  </a:lnTo>
                  <a:lnTo>
                    <a:pt x="1218" y="1450"/>
                  </a:lnTo>
                  <a:lnTo>
                    <a:pt x="1186" y="1444"/>
                  </a:lnTo>
                  <a:lnTo>
                    <a:pt x="1124" y="1431"/>
                  </a:lnTo>
                  <a:lnTo>
                    <a:pt x="1072" y="1417"/>
                  </a:lnTo>
                  <a:lnTo>
                    <a:pt x="1037" y="1406"/>
                  </a:lnTo>
                  <a:lnTo>
                    <a:pt x="1024" y="1402"/>
                  </a:lnTo>
                  <a:lnTo>
                    <a:pt x="1033" y="1407"/>
                  </a:lnTo>
                  <a:lnTo>
                    <a:pt x="1057" y="1419"/>
                  </a:lnTo>
                  <a:lnTo>
                    <a:pt x="1072" y="1428"/>
                  </a:lnTo>
                  <a:lnTo>
                    <a:pt x="1090" y="1438"/>
                  </a:lnTo>
                  <a:lnTo>
                    <a:pt x="1107" y="1449"/>
                  </a:lnTo>
                  <a:lnTo>
                    <a:pt x="1125" y="1462"/>
                  </a:lnTo>
                  <a:lnTo>
                    <a:pt x="1142" y="1475"/>
                  </a:lnTo>
                  <a:lnTo>
                    <a:pt x="1158" y="1489"/>
                  </a:lnTo>
                  <a:lnTo>
                    <a:pt x="1164" y="1497"/>
                  </a:lnTo>
                  <a:lnTo>
                    <a:pt x="1171" y="1504"/>
                  </a:lnTo>
                  <a:lnTo>
                    <a:pt x="1175" y="1511"/>
                  </a:lnTo>
                  <a:lnTo>
                    <a:pt x="1180" y="1518"/>
                  </a:lnTo>
                  <a:lnTo>
                    <a:pt x="1184" y="1526"/>
                  </a:lnTo>
                  <a:lnTo>
                    <a:pt x="1186" y="1533"/>
                  </a:lnTo>
                  <a:lnTo>
                    <a:pt x="1187" y="1541"/>
                  </a:lnTo>
                  <a:lnTo>
                    <a:pt x="1187" y="1548"/>
                  </a:lnTo>
                  <a:lnTo>
                    <a:pt x="1186" y="1555"/>
                  </a:lnTo>
                  <a:lnTo>
                    <a:pt x="1184" y="1563"/>
                  </a:lnTo>
                  <a:lnTo>
                    <a:pt x="1179" y="1569"/>
                  </a:lnTo>
                  <a:lnTo>
                    <a:pt x="1173" y="1576"/>
                  </a:lnTo>
                  <a:lnTo>
                    <a:pt x="1166" y="1582"/>
                  </a:lnTo>
                  <a:lnTo>
                    <a:pt x="1160" y="1588"/>
                  </a:lnTo>
                  <a:lnTo>
                    <a:pt x="1153" y="1592"/>
                  </a:lnTo>
                  <a:lnTo>
                    <a:pt x="1148" y="1595"/>
                  </a:lnTo>
                  <a:lnTo>
                    <a:pt x="1142" y="1598"/>
                  </a:lnTo>
                  <a:lnTo>
                    <a:pt x="1136" y="1599"/>
                  </a:lnTo>
                  <a:lnTo>
                    <a:pt x="1130" y="1600"/>
                  </a:lnTo>
                  <a:lnTo>
                    <a:pt x="1124" y="1602"/>
                  </a:lnTo>
                  <a:lnTo>
                    <a:pt x="1112" y="1600"/>
                  </a:lnTo>
                  <a:lnTo>
                    <a:pt x="1101" y="1597"/>
                  </a:lnTo>
                  <a:lnTo>
                    <a:pt x="1089" y="1592"/>
                  </a:lnTo>
                  <a:lnTo>
                    <a:pt x="1075" y="1585"/>
                  </a:lnTo>
                  <a:lnTo>
                    <a:pt x="1046" y="1570"/>
                  </a:lnTo>
                  <a:lnTo>
                    <a:pt x="1009" y="1553"/>
                  </a:lnTo>
                  <a:lnTo>
                    <a:pt x="988" y="1545"/>
                  </a:lnTo>
                  <a:lnTo>
                    <a:pt x="965" y="1538"/>
                  </a:lnTo>
                  <a:lnTo>
                    <a:pt x="939" y="1532"/>
                  </a:lnTo>
                  <a:lnTo>
                    <a:pt x="910" y="1528"/>
                  </a:lnTo>
                  <a:lnTo>
                    <a:pt x="880" y="1524"/>
                  </a:lnTo>
                  <a:lnTo>
                    <a:pt x="851" y="1519"/>
                  </a:lnTo>
                  <a:lnTo>
                    <a:pt x="823" y="1513"/>
                  </a:lnTo>
                  <a:lnTo>
                    <a:pt x="796" y="1506"/>
                  </a:lnTo>
                  <a:lnTo>
                    <a:pt x="770" y="1498"/>
                  </a:lnTo>
                  <a:lnTo>
                    <a:pt x="745" y="1489"/>
                  </a:lnTo>
                  <a:lnTo>
                    <a:pt x="722" y="1478"/>
                  </a:lnTo>
                  <a:lnTo>
                    <a:pt x="698" y="1467"/>
                  </a:lnTo>
                  <a:lnTo>
                    <a:pt x="674" y="1454"/>
                  </a:lnTo>
                  <a:lnTo>
                    <a:pt x="653" y="1440"/>
                  </a:lnTo>
                  <a:lnTo>
                    <a:pt x="630" y="1423"/>
                  </a:lnTo>
                  <a:lnTo>
                    <a:pt x="609" y="1407"/>
                  </a:lnTo>
                  <a:lnTo>
                    <a:pt x="588" y="1389"/>
                  </a:lnTo>
                  <a:lnTo>
                    <a:pt x="567" y="1368"/>
                  </a:lnTo>
                  <a:lnTo>
                    <a:pt x="547" y="1347"/>
                  </a:lnTo>
                  <a:lnTo>
                    <a:pt x="526" y="1324"/>
                  </a:lnTo>
                  <a:lnTo>
                    <a:pt x="481" y="1269"/>
                  </a:lnTo>
                  <a:lnTo>
                    <a:pt x="428" y="1202"/>
                  </a:lnTo>
                  <a:lnTo>
                    <a:pt x="373" y="1128"/>
                  </a:lnTo>
                  <a:lnTo>
                    <a:pt x="318" y="1055"/>
                  </a:lnTo>
                  <a:lnTo>
                    <a:pt x="268" y="988"/>
                  </a:lnTo>
                  <a:lnTo>
                    <a:pt x="228" y="932"/>
                  </a:lnTo>
                  <a:lnTo>
                    <a:pt x="201" y="895"/>
                  </a:lnTo>
                  <a:lnTo>
                    <a:pt x="191" y="881"/>
                  </a:lnTo>
                  <a:lnTo>
                    <a:pt x="0" y="413"/>
                  </a:lnTo>
                  <a:lnTo>
                    <a:pt x="1" y="395"/>
                  </a:lnTo>
                  <a:lnTo>
                    <a:pt x="9" y="348"/>
                  </a:lnTo>
                  <a:lnTo>
                    <a:pt x="14" y="333"/>
                  </a:lnTo>
                  <a:lnTo>
                    <a:pt x="18" y="317"/>
                  </a:lnTo>
                  <a:lnTo>
                    <a:pt x="23" y="300"/>
                  </a:lnTo>
                  <a:lnTo>
                    <a:pt x="31" y="283"/>
                  </a:lnTo>
                  <a:lnTo>
                    <a:pt x="38" y="264"/>
                  </a:lnTo>
                  <a:lnTo>
                    <a:pt x="47" y="245"/>
                  </a:lnTo>
                  <a:lnTo>
                    <a:pt x="57" y="225"/>
                  </a:lnTo>
                  <a:lnTo>
                    <a:pt x="69" y="206"/>
                  </a:lnTo>
                  <a:lnTo>
                    <a:pt x="82" y="188"/>
                  </a:lnTo>
                  <a:lnTo>
                    <a:pt x="97" y="168"/>
                  </a:lnTo>
                  <a:lnTo>
                    <a:pt x="112" y="149"/>
                  </a:lnTo>
                  <a:lnTo>
                    <a:pt x="130" y="130"/>
                  </a:lnTo>
                  <a:lnTo>
                    <a:pt x="150" y="113"/>
                  </a:lnTo>
                  <a:lnTo>
                    <a:pt x="170" y="96"/>
                  </a:lnTo>
                  <a:lnTo>
                    <a:pt x="194" y="79"/>
                  </a:lnTo>
                  <a:lnTo>
                    <a:pt x="219" y="64"/>
                  </a:lnTo>
                  <a:lnTo>
                    <a:pt x="247" y="50"/>
                  </a:lnTo>
                  <a:lnTo>
                    <a:pt x="276" y="37"/>
                  </a:lnTo>
                  <a:lnTo>
                    <a:pt x="307" y="27"/>
                  </a:lnTo>
                  <a:lnTo>
                    <a:pt x="342" y="18"/>
                  </a:lnTo>
                  <a:lnTo>
                    <a:pt x="377" y="10"/>
                  </a:lnTo>
                  <a:lnTo>
                    <a:pt x="416" y="4"/>
                  </a:lnTo>
                  <a:lnTo>
                    <a:pt x="458" y="1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1544" y="1207"/>
              <a:ext cx="637" cy="525"/>
            </a:xfrm>
            <a:custGeom>
              <a:avLst/>
              <a:gdLst/>
              <a:ahLst/>
              <a:cxnLst>
                <a:cxn ang="0">
                  <a:pos x="900" y="17"/>
                </a:cxn>
                <a:cxn ang="0">
                  <a:pos x="832" y="56"/>
                </a:cxn>
                <a:cxn ang="0">
                  <a:pos x="744" y="119"/>
                </a:cxn>
                <a:cxn ang="0">
                  <a:pos x="665" y="190"/>
                </a:cxn>
                <a:cxn ang="0">
                  <a:pos x="619" y="242"/>
                </a:cxn>
                <a:cxn ang="0">
                  <a:pos x="575" y="303"/>
                </a:cxn>
                <a:cxn ang="0">
                  <a:pos x="536" y="367"/>
                </a:cxn>
                <a:cxn ang="0">
                  <a:pos x="493" y="457"/>
                </a:cxn>
                <a:cxn ang="0">
                  <a:pos x="447" y="590"/>
                </a:cxn>
                <a:cxn ang="0">
                  <a:pos x="421" y="714"/>
                </a:cxn>
                <a:cxn ang="0">
                  <a:pos x="412" y="819"/>
                </a:cxn>
                <a:cxn ang="0">
                  <a:pos x="415" y="898"/>
                </a:cxn>
                <a:cxn ang="0">
                  <a:pos x="433" y="994"/>
                </a:cxn>
                <a:cxn ang="0">
                  <a:pos x="459" y="1113"/>
                </a:cxn>
                <a:cxn ang="0">
                  <a:pos x="471" y="1169"/>
                </a:cxn>
                <a:cxn ang="0">
                  <a:pos x="408" y="1254"/>
                </a:cxn>
                <a:cxn ang="0">
                  <a:pos x="275" y="1427"/>
                </a:cxn>
                <a:cxn ang="0">
                  <a:pos x="204" y="1507"/>
                </a:cxn>
                <a:cxn ang="0">
                  <a:pos x="103" y="1612"/>
                </a:cxn>
                <a:cxn ang="0">
                  <a:pos x="50" y="1676"/>
                </a:cxn>
                <a:cxn ang="0">
                  <a:pos x="13" y="1738"/>
                </a:cxn>
                <a:cxn ang="0">
                  <a:pos x="4" y="1768"/>
                </a:cxn>
                <a:cxn ang="0">
                  <a:pos x="1" y="1798"/>
                </a:cxn>
                <a:cxn ang="0">
                  <a:pos x="7" y="1826"/>
                </a:cxn>
                <a:cxn ang="0">
                  <a:pos x="22" y="1852"/>
                </a:cxn>
                <a:cxn ang="0">
                  <a:pos x="136" y="2010"/>
                </a:cxn>
                <a:cxn ang="0">
                  <a:pos x="209" y="2100"/>
                </a:cxn>
                <a:cxn ang="0">
                  <a:pos x="273" y="2169"/>
                </a:cxn>
                <a:cxn ang="0">
                  <a:pos x="346" y="2237"/>
                </a:cxn>
                <a:cxn ang="0">
                  <a:pos x="428" y="2301"/>
                </a:cxn>
                <a:cxn ang="0">
                  <a:pos x="517" y="2355"/>
                </a:cxn>
                <a:cxn ang="0">
                  <a:pos x="616" y="2398"/>
                </a:cxn>
                <a:cxn ang="0">
                  <a:pos x="723" y="2427"/>
                </a:cxn>
                <a:cxn ang="0">
                  <a:pos x="1180" y="2521"/>
                </a:cxn>
                <a:cxn ang="0">
                  <a:pos x="1493" y="2582"/>
                </a:cxn>
                <a:cxn ang="0">
                  <a:pos x="1728" y="2613"/>
                </a:cxn>
                <a:cxn ang="0">
                  <a:pos x="1885" y="2624"/>
                </a:cxn>
                <a:cxn ang="0">
                  <a:pos x="2000" y="2624"/>
                </a:cxn>
                <a:cxn ang="0">
                  <a:pos x="2113" y="2613"/>
                </a:cxn>
                <a:cxn ang="0">
                  <a:pos x="2219" y="2592"/>
                </a:cxn>
                <a:cxn ang="0">
                  <a:pos x="2317" y="2562"/>
                </a:cxn>
                <a:cxn ang="0">
                  <a:pos x="2406" y="2528"/>
                </a:cxn>
                <a:cxn ang="0">
                  <a:pos x="2486" y="2490"/>
                </a:cxn>
                <a:cxn ang="0">
                  <a:pos x="2611" y="2418"/>
                </a:cxn>
                <a:cxn ang="0">
                  <a:pos x="2699" y="2355"/>
                </a:cxn>
                <a:cxn ang="0">
                  <a:pos x="2710" y="1497"/>
                </a:cxn>
                <a:cxn ang="0">
                  <a:pos x="2775" y="1435"/>
                </a:cxn>
                <a:cxn ang="0">
                  <a:pos x="2859" y="1369"/>
                </a:cxn>
                <a:cxn ang="0">
                  <a:pos x="2973" y="1293"/>
                </a:cxn>
                <a:cxn ang="0">
                  <a:pos x="3110" y="1219"/>
                </a:cxn>
                <a:cxn ang="0">
                  <a:pos x="3179" y="1188"/>
                </a:cxn>
                <a:cxn ang="0">
                  <a:pos x="3179" y="1146"/>
                </a:cxn>
                <a:cxn ang="0">
                  <a:pos x="3151" y="1004"/>
                </a:cxn>
                <a:cxn ang="0">
                  <a:pos x="3117" y="884"/>
                </a:cxn>
                <a:cxn ang="0">
                  <a:pos x="3063" y="748"/>
                </a:cxn>
                <a:cxn ang="0">
                  <a:pos x="2992" y="609"/>
                </a:cxn>
                <a:cxn ang="0">
                  <a:pos x="2900" y="448"/>
                </a:cxn>
                <a:cxn ang="0">
                  <a:pos x="2795" y="286"/>
                </a:cxn>
                <a:cxn ang="0">
                  <a:pos x="938" y="0"/>
                </a:cxn>
              </a:cxnLst>
              <a:rect l="0" t="0" r="r" b="b"/>
              <a:pathLst>
                <a:path w="3185" h="2625">
                  <a:moveTo>
                    <a:pt x="938" y="0"/>
                  </a:moveTo>
                  <a:lnTo>
                    <a:pt x="928" y="4"/>
                  </a:lnTo>
                  <a:lnTo>
                    <a:pt x="900" y="17"/>
                  </a:lnTo>
                  <a:lnTo>
                    <a:pt x="880" y="28"/>
                  </a:lnTo>
                  <a:lnTo>
                    <a:pt x="856" y="41"/>
                  </a:lnTo>
                  <a:lnTo>
                    <a:pt x="832" y="56"/>
                  </a:lnTo>
                  <a:lnTo>
                    <a:pt x="803" y="74"/>
                  </a:lnTo>
                  <a:lnTo>
                    <a:pt x="774" y="95"/>
                  </a:lnTo>
                  <a:lnTo>
                    <a:pt x="744" y="119"/>
                  </a:lnTo>
                  <a:lnTo>
                    <a:pt x="712" y="145"/>
                  </a:lnTo>
                  <a:lnTo>
                    <a:pt x="680" y="174"/>
                  </a:lnTo>
                  <a:lnTo>
                    <a:pt x="665" y="190"/>
                  </a:lnTo>
                  <a:lnTo>
                    <a:pt x="649" y="206"/>
                  </a:lnTo>
                  <a:lnTo>
                    <a:pt x="634" y="225"/>
                  </a:lnTo>
                  <a:lnTo>
                    <a:pt x="619" y="242"/>
                  </a:lnTo>
                  <a:lnTo>
                    <a:pt x="604" y="262"/>
                  </a:lnTo>
                  <a:lnTo>
                    <a:pt x="589" y="281"/>
                  </a:lnTo>
                  <a:lnTo>
                    <a:pt x="575" y="303"/>
                  </a:lnTo>
                  <a:lnTo>
                    <a:pt x="561" y="323"/>
                  </a:lnTo>
                  <a:lnTo>
                    <a:pt x="548" y="346"/>
                  </a:lnTo>
                  <a:lnTo>
                    <a:pt x="536" y="367"/>
                  </a:lnTo>
                  <a:lnTo>
                    <a:pt x="524" y="390"/>
                  </a:lnTo>
                  <a:lnTo>
                    <a:pt x="513" y="413"/>
                  </a:lnTo>
                  <a:lnTo>
                    <a:pt x="493" y="457"/>
                  </a:lnTo>
                  <a:lnTo>
                    <a:pt x="475" y="502"/>
                  </a:lnTo>
                  <a:lnTo>
                    <a:pt x="460" y="547"/>
                  </a:lnTo>
                  <a:lnTo>
                    <a:pt x="447" y="590"/>
                  </a:lnTo>
                  <a:lnTo>
                    <a:pt x="438" y="633"/>
                  </a:lnTo>
                  <a:lnTo>
                    <a:pt x="429" y="674"/>
                  </a:lnTo>
                  <a:lnTo>
                    <a:pt x="421" y="714"/>
                  </a:lnTo>
                  <a:lnTo>
                    <a:pt x="417" y="751"/>
                  </a:lnTo>
                  <a:lnTo>
                    <a:pt x="414" y="787"/>
                  </a:lnTo>
                  <a:lnTo>
                    <a:pt x="412" y="819"/>
                  </a:lnTo>
                  <a:lnTo>
                    <a:pt x="412" y="849"/>
                  </a:lnTo>
                  <a:lnTo>
                    <a:pt x="413" y="875"/>
                  </a:lnTo>
                  <a:lnTo>
                    <a:pt x="415" y="898"/>
                  </a:lnTo>
                  <a:lnTo>
                    <a:pt x="417" y="917"/>
                  </a:lnTo>
                  <a:lnTo>
                    <a:pt x="425" y="954"/>
                  </a:lnTo>
                  <a:lnTo>
                    <a:pt x="433" y="994"/>
                  </a:lnTo>
                  <a:lnTo>
                    <a:pt x="442" y="1036"/>
                  </a:lnTo>
                  <a:lnTo>
                    <a:pt x="450" y="1076"/>
                  </a:lnTo>
                  <a:lnTo>
                    <a:pt x="459" y="1113"/>
                  </a:lnTo>
                  <a:lnTo>
                    <a:pt x="466" y="1142"/>
                  </a:lnTo>
                  <a:lnTo>
                    <a:pt x="470" y="1161"/>
                  </a:lnTo>
                  <a:lnTo>
                    <a:pt x="471" y="1169"/>
                  </a:lnTo>
                  <a:lnTo>
                    <a:pt x="463" y="1180"/>
                  </a:lnTo>
                  <a:lnTo>
                    <a:pt x="442" y="1210"/>
                  </a:lnTo>
                  <a:lnTo>
                    <a:pt x="408" y="1254"/>
                  </a:lnTo>
                  <a:lnTo>
                    <a:pt x="367" y="1308"/>
                  </a:lnTo>
                  <a:lnTo>
                    <a:pt x="322" y="1367"/>
                  </a:lnTo>
                  <a:lnTo>
                    <a:pt x="275" y="1427"/>
                  </a:lnTo>
                  <a:lnTo>
                    <a:pt x="250" y="1455"/>
                  </a:lnTo>
                  <a:lnTo>
                    <a:pt x="227" y="1482"/>
                  </a:lnTo>
                  <a:lnTo>
                    <a:pt x="204" y="1507"/>
                  </a:lnTo>
                  <a:lnTo>
                    <a:pt x="184" y="1529"/>
                  </a:lnTo>
                  <a:lnTo>
                    <a:pt x="143" y="1570"/>
                  </a:lnTo>
                  <a:lnTo>
                    <a:pt x="103" y="1612"/>
                  </a:lnTo>
                  <a:lnTo>
                    <a:pt x="84" y="1633"/>
                  </a:lnTo>
                  <a:lnTo>
                    <a:pt x="66" y="1654"/>
                  </a:lnTo>
                  <a:lnTo>
                    <a:pt x="50" y="1676"/>
                  </a:lnTo>
                  <a:lnTo>
                    <a:pt x="36" y="1697"/>
                  </a:lnTo>
                  <a:lnTo>
                    <a:pt x="23" y="1718"/>
                  </a:lnTo>
                  <a:lnTo>
                    <a:pt x="13" y="1738"/>
                  </a:lnTo>
                  <a:lnTo>
                    <a:pt x="9" y="1749"/>
                  </a:lnTo>
                  <a:lnTo>
                    <a:pt x="6" y="1759"/>
                  </a:lnTo>
                  <a:lnTo>
                    <a:pt x="4" y="1768"/>
                  </a:lnTo>
                  <a:lnTo>
                    <a:pt x="1" y="1778"/>
                  </a:lnTo>
                  <a:lnTo>
                    <a:pt x="0" y="1788"/>
                  </a:lnTo>
                  <a:lnTo>
                    <a:pt x="1" y="1798"/>
                  </a:lnTo>
                  <a:lnTo>
                    <a:pt x="1" y="1807"/>
                  </a:lnTo>
                  <a:lnTo>
                    <a:pt x="4" y="1817"/>
                  </a:lnTo>
                  <a:lnTo>
                    <a:pt x="7" y="1826"/>
                  </a:lnTo>
                  <a:lnTo>
                    <a:pt x="11" y="1834"/>
                  </a:lnTo>
                  <a:lnTo>
                    <a:pt x="16" y="1843"/>
                  </a:lnTo>
                  <a:lnTo>
                    <a:pt x="22" y="1852"/>
                  </a:lnTo>
                  <a:lnTo>
                    <a:pt x="57" y="1899"/>
                  </a:lnTo>
                  <a:lnTo>
                    <a:pt x="106" y="1969"/>
                  </a:lnTo>
                  <a:lnTo>
                    <a:pt x="136" y="2010"/>
                  </a:lnTo>
                  <a:lnTo>
                    <a:pt x="171" y="2055"/>
                  </a:lnTo>
                  <a:lnTo>
                    <a:pt x="189" y="2077"/>
                  </a:lnTo>
                  <a:lnTo>
                    <a:pt x="209" y="2100"/>
                  </a:lnTo>
                  <a:lnTo>
                    <a:pt x="229" y="2123"/>
                  </a:lnTo>
                  <a:lnTo>
                    <a:pt x="251" y="2147"/>
                  </a:lnTo>
                  <a:lnTo>
                    <a:pt x="273" y="2169"/>
                  </a:lnTo>
                  <a:lnTo>
                    <a:pt x="297" y="2193"/>
                  </a:lnTo>
                  <a:lnTo>
                    <a:pt x="321" y="2216"/>
                  </a:lnTo>
                  <a:lnTo>
                    <a:pt x="346" y="2237"/>
                  </a:lnTo>
                  <a:lnTo>
                    <a:pt x="373" y="2259"/>
                  </a:lnTo>
                  <a:lnTo>
                    <a:pt x="400" y="2280"/>
                  </a:lnTo>
                  <a:lnTo>
                    <a:pt x="428" y="2301"/>
                  </a:lnTo>
                  <a:lnTo>
                    <a:pt x="457" y="2319"/>
                  </a:lnTo>
                  <a:lnTo>
                    <a:pt x="486" y="2338"/>
                  </a:lnTo>
                  <a:lnTo>
                    <a:pt x="517" y="2355"/>
                  </a:lnTo>
                  <a:lnTo>
                    <a:pt x="549" y="2371"/>
                  </a:lnTo>
                  <a:lnTo>
                    <a:pt x="582" y="2385"/>
                  </a:lnTo>
                  <a:lnTo>
                    <a:pt x="616" y="2398"/>
                  </a:lnTo>
                  <a:lnTo>
                    <a:pt x="650" y="2410"/>
                  </a:lnTo>
                  <a:lnTo>
                    <a:pt x="686" y="2420"/>
                  </a:lnTo>
                  <a:lnTo>
                    <a:pt x="723" y="2427"/>
                  </a:lnTo>
                  <a:lnTo>
                    <a:pt x="873" y="2457"/>
                  </a:lnTo>
                  <a:lnTo>
                    <a:pt x="1025" y="2489"/>
                  </a:lnTo>
                  <a:lnTo>
                    <a:pt x="1180" y="2521"/>
                  </a:lnTo>
                  <a:lnTo>
                    <a:pt x="1336" y="2554"/>
                  </a:lnTo>
                  <a:lnTo>
                    <a:pt x="1414" y="2568"/>
                  </a:lnTo>
                  <a:lnTo>
                    <a:pt x="1493" y="2582"/>
                  </a:lnTo>
                  <a:lnTo>
                    <a:pt x="1571" y="2594"/>
                  </a:lnTo>
                  <a:lnTo>
                    <a:pt x="1650" y="2605"/>
                  </a:lnTo>
                  <a:lnTo>
                    <a:pt x="1728" y="2613"/>
                  </a:lnTo>
                  <a:lnTo>
                    <a:pt x="1807" y="2620"/>
                  </a:lnTo>
                  <a:lnTo>
                    <a:pt x="1846" y="2622"/>
                  </a:lnTo>
                  <a:lnTo>
                    <a:pt x="1885" y="2624"/>
                  </a:lnTo>
                  <a:lnTo>
                    <a:pt x="1924" y="2625"/>
                  </a:lnTo>
                  <a:lnTo>
                    <a:pt x="1963" y="2625"/>
                  </a:lnTo>
                  <a:lnTo>
                    <a:pt x="2000" y="2624"/>
                  </a:lnTo>
                  <a:lnTo>
                    <a:pt x="2039" y="2622"/>
                  </a:lnTo>
                  <a:lnTo>
                    <a:pt x="2076" y="2619"/>
                  </a:lnTo>
                  <a:lnTo>
                    <a:pt x="2113" y="2613"/>
                  </a:lnTo>
                  <a:lnTo>
                    <a:pt x="2148" y="2608"/>
                  </a:lnTo>
                  <a:lnTo>
                    <a:pt x="2184" y="2600"/>
                  </a:lnTo>
                  <a:lnTo>
                    <a:pt x="2219" y="2592"/>
                  </a:lnTo>
                  <a:lnTo>
                    <a:pt x="2252" y="2583"/>
                  </a:lnTo>
                  <a:lnTo>
                    <a:pt x="2284" y="2573"/>
                  </a:lnTo>
                  <a:lnTo>
                    <a:pt x="2317" y="2562"/>
                  </a:lnTo>
                  <a:lnTo>
                    <a:pt x="2347" y="2552"/>
                  </a:lnTo>
                  <a:lnTo>
                    <a:pt x="2377" y="2540"/>
                  </a:lnTo>
                  <a:lnTo>
                    <a:pt x="2406" y="2528"/>
                  </a:lnTo>
                  <a:lnTo>
                    <a:pt x="2433" y="2516"/>
                  </a:lnTo>
                  <a:lnTo>
                    <a:pt x="2460" y="2503"/>
                  </a:lnTo>
                  <a:lnTo>
                    <a:pt x="2486" y="2490"/>
                  </a:lnTo>
                  <a:lnTo>
                    <a:pt x="2533" y="2465"/>
                  </a:lnTo>
                  <a:lnTo>
                    <a:pt x="2575" y="2440"/>
                  </a:lnTo>
                  <a:lnTo>
                    <a:pt x="2611" y="2418"/>
                  </a:lnTo>
                  <a:lnTo>
                    <a:pt x="2642" y="2397"/>
                  </a:lnTo>
                  <a:lnTo>
                    <a:pt x="2685" y="2367"/>
                  </a:lnTo>
                  <a:lnTo>
                    <a:pt x="2699" y="2355"/>
                  </a:lnTo>
                  <a:lnTo>
                    <a:pt x="2699" y="1510"/>
                  </a:lnTo>
                  <a:lnTo>
                    <a:pt x="2702" y="1507"/>
                  </a:lnTo>
                  <a:lnTo>
                    <a:pt x="2710" y="1497"/>
                  </a:lnTo>
                  <a:lnTo>
                    <a:pt x="2725" y="1482"/>
                  </a:lnTo>
                  <a:lnTo>
                    <a:pt x="2746" y="1461"/>
                  </a:lnTo>
                  <a:lnTo>
                    <a:pt x="2775" y="1435"/>
                  </a:lnTo>
                  <a:lnTo>
                    <a:pt x="2813" y="1404"/>
                  </a:lnTo>
                  <a:lnTo>
                    <a:pt x="2835" y="1387"/>
                  </a:lnTo>
                  <a:lnTo>
                    <a:pt x="2859" y="1369"/>
                  </a:lnTo>
                  <a:lnTo>
                    <a:pt x="2886" y="1350"/>
                  </a:lnTo>
                  <a:lnTo>
                    <a:pt x="2915" y="1331"/>
                  </a:lnTo>
                  <a:lnTo>
                    <a:pt x="2973" y="1293"/>
                  </a:lnTo>
                  <a:lnTo>
                    <a:pt x="3025" y="1263"/>
                  </a:lnTo>
                  <a:lnTo>
                    <a:pt x="3071" y="1238"/>
                  </a:lnTo>
                  <a:lnTo>
                    <a:pt x="3110" y="1219"/>
                  </a:lnTo>
                  <a:lnTo>
                    <a:pt x="3141" y="1203"/>
                  </a:lnTo>
                  <a:lnTo>
                    <a:pt x="3165" y="1194"/>
                  </a:lnTo>
                  <a:lnTo>
                    <a:pt x="3179" y="1188"/>
                  </a:lnTo>
                  <a:lnTo>
                    <a:pt x="3185" y="1186"/>
                  </a:lnTo>
                  <a:lnTo>
                    <a:pt x="3183" y="1176"/>
                  </a:lnTo>
                  <a:lnTo>
                    <a:pt x="3179" y="1146"/>
                  </a:lnTo>
                  <a:lnTo>
                    <a:pt x="3172" y="1100"/>
                  </a:lnTo>
                  <a:lnTo>
                    <a:pt x="3160" y="1038"/>
                  </a:lnTo>
                  <a:lnTo>
                    <a:pt x="3151" y="1004"/>
                  </a:lnTo>
                  <a:lnTo>
                    <a:pt x="3141" y="966"/>
                  </a:lnTo>
                  <a:lnTo>
                    <a:pt x="3130" y="926"/>
                  </a:lnTo>
                  <a:lnTo>
                    <a:pt x="3117" y="884"/>
                  </a:lnTo>
                  <a:lnTo>
                    <a:pt x="3100" y="839"/>
                  </a:lnTo>
                  <a:lnTo>
                    <a:pt x="3083" y="794"/>
                  </a:lnTo>
                  <a:lnTo>
                    <a:pt x="3063" y="748"/>
                  </a:lnTo>
                  <a:lnTo>
                    <a:pt x="3041" y="701"/>
                  </a:lnTo>
                  <a:lnTo>
                    <a:pt x="3017" y="655"/>
                  </a:lnTo>
                  <a:lnTo>
                    <a:pt x="2992" y="609"/>
                  </a:lnTo>
                  <a:lnTo>
                    <a:pt x="2969" y="566"/>
                  </a:lnTo>
                  <a:lnTo>
                    <a:pt x="2945" y="525"/>
                  </a:lnTo>
                  <a:lnTo>
                    <a:pt x="2900" y="448"/>
                  </a:lnTo>
                  <a:lnTo>
                    <a:pt x="2859" y="381"/>
                  </a:lnTo>
                  <a:lnTo>
                    <a:pt x="2823" y="327"/>
                  </a:lnTo>
                  <a:lnTo>
                    <a:pt x="2795" y="286"/>
                  </a:lnTo>
                  <a:lnTo>
                    <a:pt x="2778" y="260"/>
                  </a:lnTo>
                  <a:lnTo>
                    <a:pt x="2771" y="252"/>
                  </a:lnTo>
                  <a:lnTo>
                    <a:pt x="938" y="0"/>
                  </a:lnTo>
                  <a:close/>
                </a:path>
              </a:pathLst>
            </a:custGeom>
            <a:solidFill>
              <a:srgbClr val="F87C7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1631" y="1441"/>
              <a:ext cx="191" cy="204"/>
            </a:xfrm>
            <a:custGeom>
              <a:avLst/>
              <a:gdLst/>
              <a:ahLst/>
              <a:cxnLst>
                <a:cxn ang="0">
                  <a:pos x="73" y="22"/>
                </a:cxn>
                <a:cxn ang="0">
                  <a:pos x="79" y="55"/>
                </a:cxn>
                <a:cxn ang="0">
                  <a:pos x="95" y="104"/>
                </a:cxn>
                <a:cxn ang="0">
                  <a:pos x="115" y="148"/>
                </a:cxn>
                <a:cxn ang="0">
                  <a:pos x="143" y="203"/>
                </a:cxn>
                <a:cxn ang="0">
                  <a:pos x="181" y="269"/>
                </a:cxn>
                <a:cxn ang="0">
                  <a:pos x="250" y="378"/>
                </a:cxn>
                <a:cxn ang="0">
                  <a:pos x="310" y="474"/>
                </a:cxn>
                <a:cxn ang="0">
                  <a:pos x="348" y="531"/>
                </a:cxn>
                <a:cxn ang="0">
                  <a:pos x="387" y="584"/>
                </a:cxn>
                <a:cxn ang="0">
                  <a:pos x="431" y="634"/>
                </a:cxn>
                <a:cxn ang="0">
                  <a:pos x="481" y="680"/>
                </a:cxn>
                <a:cxn ang="0">
                  <a:pos x="541" y="727"/>
                </a:cxn>
                <a:cxn ang="0">
                  <a:pos x="610" y="770"/>
                </a:cxn>
                <a:cxn ang="0">
                  <a:pos x="674" y="804"/>
                </a:cxn>
                <a:cxn ang="0">
                  <a:pos x="730" y="827"/>
                </a:cxn>
                <a:cxn ang="0">
                  <a:pos x="776" y="842"/>
                </a:cxn>
                <a:cxn ang="0">
                  <a:pos x="814" y="851"/>
                </a:cxn>
                <a:cxn ang="0">
                  <a:pos x="843" y="855"/>
                </a:cxn>
                <a:cxn ang="0">
                  <a:pos x="869" y="858"/>
                </a:cxn>
                <a:cxn ang="0">
                  <a:pos x="959" y="1000"/>
                </a:cxn>
                <a:cxn ang="0">
                  <a:pos x="946" y="1009"/>
                </a:cxn>
                <a:cxn ang="0">
                  <a:pos x="929" y="1014"/>
                </a:cxn>
                <a:cxn ang="0">
                  <a:pos x="902" y="1019"/>
                </a:cxn>
                <a:cxn ang="0">
                  <a:pos x="865" y="1019"/>
                </a:cxn>
                <a:cxn ang="0">
                  <a:pos x="817" y="1011"/>
                </a:cxn>
                <a:cxn ang="0">
                  <a:pos x="757" y="994"/>
                </a:cxn>
                <a:cxn ang="0">
                  <a:pos x="683" y="965"/>
                </a:cxn>
                <a:cxn ang="0">
                  <a:pos x="642" y="945"/>
                </a:cxn>
                <a:cxn ang="0">
                  <a:pos x="601" y="921"/>
                </a:cxn>
                <a:cxn ang="0">
                  <a:pos x="516" y="866"/>
                </a:cxn>
                <a:cxn ang="0">
                  <a:pos x="432" y="801"/>
                </a:cxn>
                <a:cxn ang="0">
                  <a:pos x="352" y="728"/>
                </a:cxn>
                <a:cxn ang="0">
                  <a:pos x="278" y="649"/>
                </a:cxn>
                <a:cxn ang="0">
                  <a:pos x="213" y="567"/>
                </a:cxn>
                <a:cxn ang="0">
                  <a:pos x="185" y="525"/>
                </a:cxn>
                <a:cxn ang="0">
                  <a:pos x="159" y="484"/>
                </a:cxn>
                <a:cxn ang="0">
                  <a:pos x="137" y="442"/>
                </a:cxn>
                <a:cxn ang="0">
                  <a:pos x="120" y="401"/>
                </a:cxn>
                <a:cxn ang="0">
                  <a:pos x="66" y="256"/>
                </a:cxn>
                <a:cxn ang="0">
                  <a:pos x="28" y="147"/>
                </a:cxn>
                <a:cxn ang="0">
                  <a:pos x="7" y="78"/>
                </a:cxn>
                <a:cxn ang="0">
                  <a:pos x="0" y="54"/>
                </a:cxn>
                <a:cxn ang="0">
                  <a:pos x="73" y="17"/>
                </a:cxn>
              </a:cxnLst>
              <a:rect l="0" t="0" r="r" b="b"/>
              <a:pathLst>
                <a:path w="959" h="1020">
                  <a:moveTo>
                    <a:pt x="73" y="17"/>
                  </a:moveTo>
                  <a:lnTo>
                    <a:pt x="73" y="22"/>
                  </a:lnTo>
                  <a:lnTo>
                    <a:pt x="74" y="34"/>
                  </a:lnTo>
                  <a:lnTo>
                    <a:pt x="79" y="55"/>
                  </a:lnTo>
                  <a:lnTo>
                    <a:pt x="89" y="85"/>
                  </a:lnTo>
                  <a:lnTo>
                    <a:pt x="95" y="104"/>
                  </a:lnTo>
                  <a:lnTo>
                    <a:pt x="104" y="125"/>
                  </a:lnTo>
                  <a:lnTo>
                    <a:pt x="115" y="148"/>
                  </a:lnTo>
                  <a:lnTo>
                    <a:pt x="128" y="175"/>
                  </a:lnTo>
                  <a:lnTo>
                    <a:pt x="143" y="203"/>
                  </a:lnTo>
                  <a:lnTo>
                    <a:pt x="160" y="234"/>
                  </a:lnTo>
                  <a:lnTo>
                    <a:pt x="181" y="269"/>
                  </a:lnTo>
                  <a:lnTo>
                    <a:pt x="204" y="306"/>
                  </a:lnTo>
                  <a:lnTo>
                    <a:pt x="250" y="378"/>
                  </a:lnTo>
                  <a:lnTo>
                    <a:pt x="291" y="444"/>
                  </a:lnTo>
                  <a:lnTo>
                    <a:pt x="310" y="474"/>
                  </a:lnTo>
                  <a:lnTo>
                    <a:pt x="329" y="503"/>
                  </a:lnTo>
                  <a:lnTo>
                    <a:pt x="348" y="531"/>
                  </a:lnTo>
                  <a:lnTo>
                    <a:pt x="367" y="558"/>
                  </a:lnTo>
                  <a:lnTo>
                    <a:pt x="387" y="584"/>
                  </a:lnTo>
                  <a:lnTo>
                    <a:pt x="408" y="609"/>
                  </a:lnTo>
                  <a:lnTo>
                    <a:pt x="431" y="634"/>
                  </a:lnTo>
                  <a:lnTo>
                    <a:pt x="455" y="658"/>
                  </a:lnTo>
                  <a:lnTo>
                    <a:pt x="481" y="680"/>
                  </a:lnTo>
                  <a:lnTo>
                    <a:pt x="510" y="704"/>
                  </a:lnTo>
                  <a:lnTo>
                    <a:pt x="541" y="727"/>
                  </a:lnTo>
                  <a:lnTo>
                    <a:pt x="576" y="749"/>
                  </a:lnTo>
                  <a:lnTo>
                    <a:pt x="610" y="770"/>
                  </a:lnTo>
                  <a:lnTo>
                    <a:pt x="643" y="788"/>
                  </a:lnTo>
                  <a:lnTo>
                    <a:pt x="674" y="804"/>
                  </a:lnTo>
                  <a:lnTo>
                    <a:pt x="703" y="817"/>
                  </a:lnTo>
                  <a:lnTo>
                    <a:pt x="730" y="827"/>
                  </a:lnTo>
                  <a:lnTo>
                    <a:pt x="754" y="836"/>
                  </a:lnTo>
                  <a:lnTo>
                    <a:pt x="776" y="842"/>
                  </a:lnTo>
                  <a:lnTo>
                    <a:pt x="797" y="848"/>
                  </a:lnTo>
                  <a:lnTo>
                    <a:pt x="814" y="851"/>
                  </a:lnTo>
                  <a:lnTo>
                    <a:pt x="830" y="854"/>
                  </a:lnTo>
                  <a:lnTo>
                    <a:pt x="843" y="855"/>
                  </a:lnTo>
                  <a:lnTo>
                    <a:pt x="855" y="857"/>
                  </a:lnTo>
                  <a:lnTo>
                    <a:pt x="869" y="858"/>
                  </a:lnTo>
                  <a:lnTo>
                    <a:pt x="875" y="857"/>
                  </a:lnTo>
                  <a:lnTo>
                    <a:pt x="959" y="1000"/>
                  </a:lnTo>
                  <a:lnTo>
                    <a:pt x="956" y="1003"/>
                  </a:lnTo>
                  <a:lnTo>
                    <a:pt x="946" y="1009"/>
                  </a:lnTo>
                  <a:lnTo>
                    <a:pt x="938" y="1012"/>
                  </a:lnTo>
                  <a:lnTo>
                    <a:pt x="929" y="1014"/>
                  </a:lnTo>
                  <a:lnTo>
                    <a:pt x="916" y="1017"/>
                  </a:lnTo>
                  <a:lnTo>
                    <a:pt x="902" y="1019"/>
                  </a:lnTo>
                  <a:lnTo>
                    <a:pt x="884" y="1020"/>
                  </a:lnTo>
                  <a:lnTo>
                    <a:pt x="865" y="1019"/>
                  </a:lnTo>
                  <a:lnTo>
                    <a:pt x="842" y="1015"/>
                  </a:lnTo>
                  <a:lnTo>
                    <a:pt x="817" y="1011"/>
                  </a:lnTo>
                  <a:lnTo>
                    <a:pt x="788" y="1003"/>
                  </a:lnTo>
                  <a:lnTo>
                    <a:pt x="757" y="994"/>
                  </a:lnTo>
                  <a:lnTo>
                    <a:pt x="721" y="981"/>
                  </a:lnTo>
                  <a:lnTo>
                    <a:pt x="683" y="965"/>
                  </a:lnTo>
                  <a:lnTo>
                    <a:pt x="663" y="955"/>
                  </a:lnTo>
                  <a:lnTo>
                    <a:pt x="642" y="945"/>
                  </a:lnTo>
                  <a:lnTo>
                    <a:pt x="621" y="934"/>
                  </a:lnTo>
                  <a:lnTo>
                    <a:pt x="601" y="921"/>
                  </a:lnTo>
                  <a:lnTo>
                    <a:pt x="558" y="895"/>
                  </a:lnTo>
                  <a:lnTo>
                    <a:pt x="516" y="866"/>
                  </a:lnTo>
                  <a:lnTo>
                    <a:pt x="474" y="835"/>
                  </a:lnTo>
                  <a:lnTo>
                    <a:pt x="432" y="801"/>
                  </a:lnTo>
                  <a:lnTo>
                    <a:pt x="391" y="766"/>
                  </a:lnTo>
                  <a:lnTo>
                    <a:pt x="352" y="728"/>
                  </a:lnTo>
                  <a:lnTo>
                    <a:pt x="314" y="689"/>
                  </a:lnTo>
                  <a:lnTo>
                    <a:pt x="278" y="649"/>
                  </a:lnTo>
                  <a:lnTo>
                    <a:pt x="244" y="608"/>
                  </a:lnTo>
                  <a:lnTo>
                    <a:pt x="213" y="567"/>
                  </a:lnTo>
                  <a:lnTo>
                    <a:pt x="199" y="547"/>
                  </a:lnTo>
                  <a:lnTo>
                    <a:pt x="185" y="525"/>
                  </a:lnTo>
                  <a:lnTo>
                    <a:pt x="172" y="504"/>
                  </a:lnTo>
                  <a:lnTo>
                    <a:pt x="159" y="484"/>
                  </a:lnTo>
                  <a:lnTo>
                    <a:pt x="148" y="462"/>
                  </a:lnTo>
                  <a:lnTo>
                    <a:pt x="137" y="442"/>
                  </a:lnTo>
                  <a:lnTo>
                    <a:pt x="129" y="421"/>
                  </a:lnTo>
                  <a:lnTo>
                    <a:pt x="120" y="401"/>
                  </a:lnTo>
                  <a:lnTo>
                    <a:pt x="91" y="324"/>
                  </a:lnTo>
                  <a:lnTo>
                    <a:pt x="66" y="256"/>
                  </a:lnTo>
                  <a:lnTo>
                    <a:pt x="46" y="197"/>
                  </a:lnTo>
                  <a:lnTo>
                    <a:pt x="28" y="147"/>
                  </a:lnTo>
                  <a:lnTo>
                    <a:pt x="15" y="107"/>
                  </a:lnTo>
                  <a:lnTo>
                    <a:pt x="7" y="78"/>
                  </a:lnTo>
                  <a:lnTo>
                    <a:pt x="1" y="59"/>
                  </a:lnTo>
                  <a:lnTo>
                    <a:pt x="0" y="54"/>
                  </a:lnTo>
                  <a:lnTo>
                    <a:pt x="36" y="0"/>
                  </a:lnTo>
                  <a:lnTo>
                    <a:pt x="73" y="17"/>
                  </a:lnTo>
                  <a:close/>
                </a:path>
              </a:pathLst>
            </a:custGeom>
            <a:solidFill>
              <a:srgbClr val="AB2F3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1899" y="1372"/>
              <a:ext cx="108" cy="1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0"/>
                </a:cxn>
                <a:cxn ang="0">
                  <a:pos x="21" y="37"/>
                </a:cxn>
                <a:cxn ang="0">
                  <a:pos x="43" y="79"/>
                </a:cxn>
                <a:cxn ang="0">
                  <a:pos x="73" y="133"/>
                </a:cxn>
                <a:cxn ang="0">
                  <a:pos x="108" y="195"/>
                </a:cxn>
                <a:cxn ang="0">
                  <a:pos x="147" y="264"/>
                </a:cxn>
                <a:cxn ang="0">
                  <a:pos x="187" y="336"/>
                </a:cxn>
                <a:cxn ang="0">
                  <a:pos x="228" y="409"/>
                </a:cxn>
                <a:cxn ang="0">
                  <a:pos x="246" y="443"/>
                </a:cxn>
                <a:cxn ang="0">
                  <a:pos x="263" y="477"/>
                </a:cxn>
                <a:cxn ang="0">
                  <a:pos x="279" y="507"/>
                </a:cxn>
                <a:cxn ang="0">
                  <a:pos x="291" y="536"/>
                </a:cxn>
                <a:cxn ang="0">
                  <a:pos x="303" y="563"/>
                </a:cxn>
                <a:cxn ang="0">
                  <a:pos x="313" y="588"/>
                </a:cxn>
                <a:cxn ang="0">
                  <a:pos x="321" y="610"/>
                </a:cxn>
                <a:cxn ang="0">
                  <a:pos x="328" y="630"/>
                </a:cxn>
                <a:cxn ang="0">
                  <a:pos x="338" y="664"/>
                </a:cxn>
                <a:cxn ang="0">
                  <a:pos x="343" y="689"/>
                </a:cxn>
                <a:cxn ang="0">
                  <a:pos x="347" y="704"/>
                </a:cxn>
                <a:cxn ang="0">
                  <a:pos x="348" y="708"/>
                </a:cxn>
                <a:cxn ang="0">
                  <a:pos x="539" y="864"/>
                </a:cxn>
                <a:cxn ang="0">
                  <a:pos x="533" y="856"/>
                </a:cxn>
                <a:cxn ang="0">
                  <a:pos x="518" y="833"/>
                </a:cxn>
                <a:cxn ang="0">
                  <a:pos x="495" y="798"/>
                </a:cxn>
                <a:cxn ang="0">
                  <a:pos x="467" y="750"/>
                </a:cxn>
                <a:cxn ang="0">
                  <a:pos x="434" y="694"/>
                </a:cxn>
                <a:cxn ang="0">
                  <a:pos x="397" y="631"/>
                </a:cxn>
                <a:cxn ang="0">
                  <a:pos x="359" y="563"/>
                </a:cxn>
                <a:cxn ang="0">
                  <a:pos x="323" y="492"/>
                </a:cxn>
                <a:cxn ang="0">
                  <a:pos x="303" y="455"/>
                </a:cxn>
                <a:cxn ang="0">
                  <a:pos x="282" y="416"/>
                </a:cxn>
                <a:cxn ang="0">
                  <a:pos x="258" y="376"/>
                </a:cxn>
                <a:cxn ang="0">
                  <a:pos x="232" y="334"/>
                </a:cxn>
                <a:cxn ang="0">
                  <a:pos x="179" y="253"/>
                </a:cxn>
                <a:cxn ang="0">
                  <a:pos x="125" y="174"/>
                </a:cxn>
                <a:cxn ang="0">
                  <a:pos x="77" y="106"/>
                </a:cxn>
                <a:cxn ang="0">
                  <a:pos x="37" y="51"/>
                </a:cxn>
                <a:cxn ang="0">
                  <a:pos x="10" y="15"/>
                </a:cxn>
                <a:cxn ang="0">
                  <a:pos x="0" y="0"/>
                </a:cxn>
              </a:cxnLst>
              <a:rect l="0" t="0" r="r" b="b"/>
              <a:pathLst>
                <a:path w="539" h="864">
                  <a:moveTo>
                    <a:pt x="0" y="0"/>
                  </a:moveTo>
                  <a:lnTo>
                    <a:pt x="5" y="10"/>
                  </a:lnTo>
                  <a:lnTo>
                    <a:pt x="21" y="37"/>
                  </a:lnTo>
                  <a:lnTo>
                    <a:pt x="43" y="79"/>
                  </a:lnTo>
                  <a:lnTo>
                    <a:pt x="73" y="133"/>
                  </a:lnTo>
                  <a:lnTo>
                    <a:pt x="108" y="195"/>
                  </a:lnTo>
                  <a:lnTo>
                    <a:pt x="147" y="264"/>
                  </a:lnTo>
                  <a:lnTo>
                    <a:pt x="187" y="336"/>
                  </a:lnTo>
                  <a:lnTo>
                    <a:pt x="228" y="409"/>
                  </a:lnTo>
                  <a:lnTo>
                    <a:pt x="246" y="443"/>
                  </a:lnTo>
                  <a:lnTo>
                    <a:pt x="263" y="477"/>
                  </a:lnTo>
                  <a:lnTo>
                    <a:pt x="279" y="507"/>
                  </a:lnTo>
                  <a:lnTo>
                    <a:pt x="291" y="536"/>
                  </a:lnTo>
                  <a:lnTo>
                    <a:pt x="303" y="563"/>
                  </a:lnTo>
                  <a:lnTo>
                    <a:pt x="313" y="588"/>
                  </a:lnTo>
                  <a:lnTo>
                    <a:pt x="321" y="610"/>
                  </a:lnTo>
                  <a:lnTo>
                    <a:pt x="328" y="630"/>
                  </a:lnTo>
                  <a:lnTo>
                    <a:pt x="338" y="664"/>
                  </a:lnTo>
                  <a:lnTo>
                    <a:pt x="343" y="689"/>
                  </a:lnTo>
                  <a:lnTo>
                    <a:pt x="347" y="704"/>
                  </a:lnTo>
                  <a:lnTo>
                    <a:pt x="348" y="708"/>
                  </a:lnTo>
                  <a:lnTo>
                    <a:pt x="539" y="864"/>
                  </a:lnTo>
                  <a:lnTo>
                    <a:pt x="533" y="856"/>
                  </a:lnTo>
                  <a:lnTo>
                    <a:pt x="518" y="833"/>
                  </a:lnTo>
                  <a:lnTo>
                    <a:pt x="495" y="798"/>
                  </a:lnTo>
                  <a:lnTo>
                    <a:pt x="467" y="750"/>
                  </a:lnTo>
                  <a:lnTo>
                    <a:pt x="434" y="694"/>
                  </a:lnTo>
                  <a:lnTo>
                    <a:pt x="397" y="631"/>
                  </a:lnTo>
                  <a:lnTo>
                    <a:pt x="359" y="563"/>
                  </a:lnTo>
                  <a:lnTo>
                    <a:pt x="323" y="492"/>
                  </a:lnTo>
                  <a:lnTo>
                    <a:pt x="303" y="455"/>
                  </a:lnTo>
                  <a:lnTo>
                    <a:pt x="282" y="416"/>
                  </a:lnTo>
                  <a:lnTo>
                    <a:pt x="258" y="376"/>
                  </a:lnTo>
                  <a:lnTo>
                    <a:pt x="232" y="334"/>
                  </a:lnTo>
                  <a:lnTo>
                    <a:pt x="179" y="253"/>
                  </a:lnTo>
                  <a:lnTo>
                    <a:pt x="125" y="174"/>
                  </a:lnTo>
                  <a:lnTo>
                    <a:pt x="77" y="106"/>
                  </a:lnTo>
                  <a:lnTo>
                    <a:pt x="37" y="51"/>
                  </a:lnTo>
                  <a:lnTo>
                    <a:pt x="1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2F3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2005" y="2027"/>
              <a:ext cx="32" cy="6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60" y="2"/>
                </a:cxn>
                <a:cxn ang="0">
                  <a:pos x="64" y="6"/>
                </a:cxn>
                <a:cxn ang="0">
                  <a:pos x="69" y="15"/>
                </a:cxn>
                <a:cxn ang="0">
                  <a:pos x="76" y="26"/>
                </a:cxn>
                <a:cxn ang="0">
                  <a:pos x="87" y="38"/>
                </a:cxn>
                <a:cxn ang="0">
                  <a:pos x="99" y="56"/>
                </a:cxn>
                <a:cxn ang="0">
                  <a:pos x="114" y="74"/>
                </a:cxn>
                <a:cxn ang="0">
                  <a:pos x="130" y="96"/>
                </a:cxn>
                <a:cxn ang="0">
                  <a:pos x="139" y="107"/>
                </a:cxn>
                <a:cxn ang="0">
                  <a:pos x="146" y="117"/>
                </a:cxn>
                <a:cxn ang="0">
                  <a:pos x="151" y="127"/>
                </a:cxn>
                <a:cxn ang="0">
                  <a:pos x="156" y="137"/>
                </a:cxn>
                <a:cxn ang="0">
                  <a:pos x="159" y="145"/>
                </a:cxn>
                <a:cxn ang="0">
                  <a:pos x="161" y="154"/>
                </a:cxn>
                <a:cxn ang="0">
                  <a:pos x="162" y="163"/>
                </a:cxn>
                <a:cxn ang="0">
                  <a:pos x="162" y="170"/>
                </a:cxn>
                <a:cxn ang="0">
                  <a:pos x="161" y="178"/>
                </a:cxn>
                <a:cxn ang="0">
                  <a:pos x="159" y="185"/>
                </a:cxn>
                <a:cxn ang="0">
                  <a:pos x="156" y="193"/>
                </a:cxn>
                <a:cxn ang="0">
                  <a:pos x="152" y="201"/>
                </a:cxn>
                <a:cxn ang="0">
                  <a:pos x="143" y="213"/>
                </a:cxn>
                <a:cxn ang="0">
                  <a:pos x="130" y="228"/>
                </a:cxn>
                <a:cxn ang="0">
                  <a:pos x="115" y="242"/>
                </a:cxn>
                <a:cxn ang="0">
                  <a:pos x="98" y="256"/>
                </a:cxn>
                <a:cxn ang="0">
                  <a:pos x="81" y="270"/>
                </a:cxn>
                <a:cxn ang="0">
                  <a:pos x="64" y="283"/>
                </a:cxn>
                <a:cxn ang="0">
                  <a:pos x="47" y="294"/>
                </a:cxn>
                <a:cxn ang="0">
                  <a:pos x="34" y="303"/>
                </a:cxn>
                <a:cxn ang="0">
                  <a:pos x="26" y="310"/>
                </a:cxn>
                <a:cxn ang="0">
                  <a:pos x="23" y="312"/>
                </a:cxn>
                <a:cxn ang="0">
                  <a:pos x="20" y="303"/>
                </a:cxn>
                <a:cxn ang="0">
                  <a:pos x="13" y="279"/>
                </a:cxn>
                <a:cxn ang="0">
                  <a:pos x="10" y="263"/>
                </a:cxn>
                <a:cxn ang="0">
                  <a:pos x="5" y="245"/>
                </a:cxn>
                <a:cxn ang="0">
                  <a:pos x="3" y="223"/>
                </a:cxn>
                <a:cxn ang="0">
                  <a:pos x="0" y="201"/>
                </a:cxn>
                <a:cxn ang="0">
                  <a:pos x="0" y="177"/>
                </a:cxn>
                <a:cxn ang="0">
                  <a:pos x="0" y="151"/>
                </a:cxn>
                <a:cxn ang="0">
                  <a:pos x="1" y="138"/>
                </a:cxn>
                <a:cxn ang="0">
                  <a:pos x="3" y="125"/>
                </a:cxn>
                <a:cxn ang="0">
                  <a:pos x="5" y="112"/>
                </a:cxn>
                <a:cxn ang="0">
                  <a:pos x="7" y="99"/>
                </a:cxn>
                <a:cxn ang="0">
                  <a:pos x="11" y="86"/>
                </a:cxn>
                <a:cxn ang="0">
                  <a:pos x="15" y="73"/>
                </a:cxn>
                <a:cxn ang="0">
                  <a:pos x="20" y="60"/>
                </a:cxn>
                <a:cxn ang="0">
                  <a:pos x="26" y="47"/>
                </a:cxn>
                <a:cxn ang="0">
                  <a:pos x="33" y="35"/>
                </a:cxn>
                <a:cxn ang="0">
                  <a:pos x="41" y="23"/>
                </a:cxn>
                <a:cxn ang="0">
                  <a:pos x="50" y="11"/>
                </a:cxn>
                <a:cxn ang="0">
                  <a:pos x="59" y="0"/>
                </a:cxn>
              </a:cxnLst>
              <a:rect l="0" t="0" r="r" b="b"/>
              <a:pathLst>
                <a:path w="162" h="312">
                  <a:moveTo>
                    <a:pt x="59" y="0"/>
                  </a:moveTo>
                  <a:lnTo>
                    <a:pt x="60" y="2"/>
                  </a:lnTo>
                  <a:lnTo>
                    <a:pt x="64" y="6"/>
                  </a:lnTo>
                  <a:lnTo>
                    <a:pt x="69" y="15"/>
                  </a:lnTo>
                  <a:lnTo>
                    <a:pt x="76" y="26"/>
                  </a:lnTo>
                  <a:lnTo>
                    <a:pt x="87" y="38"/>
                  </a:lnTo>
                  <a:lnTo>
                    <a:pt x="99" y="56"/>
                  </a:lnTo>
                  <a:lnTo>
                    <a:pt x="114" y="74"/>
                  </a:lnTo>
                  <a:lnTo>
                    <a:pt x="130" y="96"/>
                  </a:lnTo>
                  <a:lnTo>
                    <a:pt x="139" y="107"/>
                  </a:lnTo>
                  <a:lnTo>
                    <a:pt x="146" y="117"/>
                  </a:lnTo>
                  <a:lnTo>
                    <a:pt x="151" y="127"/>
                  </a:lnTo>
                  <a:lnTo>
                    <a:pt x="156" y="137"/>
                  </a:lnTo>
                  <a:lnTo>
                    <a:pt x="159" y="145"/>
                  </a:lnTo>
                  <a:lnTo>
                    <a:pt x="161" y="154"/>
                  </a:lnTo>
                  <a:lnTo>
                    <a:pt x="162" y="163"/>
                  </a:lnTo>
                  <a:lnTo>
                    <a:pt x="162" y="170"/>
                  </a:lnTo>
                  <a:lnTo>
                    <a:pt x="161" y="178"/>
                  </a:lnTo>
                  <a:lnTo>
                    <a:pt x="159" y="185"/>
                  </a:lnTo>
                  <a:lnTo>
                    <a:pt x="156" y="193"/>
                  </a:lnTo>
                  <a:lnTo>
                    <a:pt x="152" y="201"/>
                  </a:lnTo>
                  <a:lnTo>
                    <a:pt x="143" y="213"/>
                  </a:lnTo>
                  <a:lnTo>
                    <a:pt x="130" y="228"/>
                  </a:lnTo>
                  <a:lnTo>
                    <a:pt x="115" y="242"/>
                  </a:lnTo>
                  <a:lnTo>
                    <a:pt x="98" y="256"/>
                  </a:lnTo>
                  <a:lnTo>
                    <a:pt x="81" y="270"/>
                  </a:lnTo>
                  <a:lnTo>
                    <a:pt x="64" y="283"/>
                  </a:lnTo>
                  <a:lnTo>
                    <a:pt x="47" y="294"/>
                  </a:lnTo>
                  <a:lnTo>
                    <a:pt x="34" y="303"/>
                  </a:lnTo>
                  <a:lnTo>
                    <a:pt x="26" y="310"/>
                  </a:lnTo>
                  <a:lnTo>
                    <a:pt x="23" y="312"/>
                  </a:lnTo>
                  <a:lnTo>
                    <a:pt x="20" y="303"/>
                  </a:lnTo>
                  <a:lnTo>
                    <a:pt x="13" y="279"/>
                  </a:lnTo>
                  <a:lnTo>
                    <a:pt x="10" y="263"/>
                  </a:lnTo>
                  <a:lnTo>
                    <a:pt x="5" y="245"/>
                  </a:lnTo>
                  <a:lnTo>
                    <a:pt x="3" y="223"/>
                  </a:lnTo>
                  <a:lnTo>
                    <a:pt x="0" y="201"/>
                  </a:lnTo>
                  <a:lnTo>
                    <a:pt x="0" y="177"/>
                  </a:lnTo>
                  <a:lnTo>
                    <a:pt x="0" y="151"/>
                  </a:lnTo>
                  <a:lnTo>
                    <a:pt x="1" y="138"/>
                  </a:lnTo>
                  <a:lnTo>
                    <a:pt x="3" y="125"/>
                  </a:lnTo>
                  <a:lnTo>
                    <a:pt x="5" y="112"/>
                  </a:lnTo>
                  <a:lnTo>
                    <a:pt x="7" y="99"/>
                  </a:lnTo>
                  <a:lnTo>
                    <a:pt x="11" y="86"/>
                  </a:lnTo>
                  <a:lnTo>
                    <a:pt x="15" y="73"/>
                  </a:lnTo>
                  <a:lnTo>
                    <a:pt x="20" y="60"/>
                  </a:lnTo>
                  <a:lnTo>
                    <a:pt x="26" y="47"/>
                  </a:lnTo>
                  <a:lnTo>
                    <a:pt x="33" y="35"/>
                  </a:lnTo>
                  <a:lnTo>
                    <a:pt x="41" y="23"/>
                  </a:lnTo>
                  <a:lnTo>
                    <a:pt x="50" y="11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1629" y="708"/>
              <a:ext cx="600" cy="585"/>
            </a:xfrm>
            <a:custGeom>
              <a:avLst/>
              <a:gdLst/>
              <a:ahLst/>
              <a:cxnLst>
                <a:cxn ang="0">
                  <a:pos x="1699" y="2914"/>
                </a:cxn>
                <a:cxn ang="0">
                  <a:pos x="1969" y="2873"/>
                </a:cxn>
                <a:cxn ang="0">
                  <a:pos x="2203" y="2803"/>
                </a:cxn>
                <a:cxn ang="0">
                  <a:pos x="2403" y="2706"/>
                </a:cxn>
                <a:cxn ang="0">
                  <a:pos x="2571" y="2585"/>
                </a:cxn>
                <a:cxn ang="0">
                  <a:pos x="2708" y="2440"/>
                </a:cxn>
                <a:cxn ang="0">
                  <a:pos x="2817" y="2276"/>
                </a:cxn>
                <a:cxn ang="0">
                  <a:pos x="2899" y="2093"/>
                </a:cxn>
                <a:cxn ang="0">
                  <a:pos x="2955" y="1895"/>
                </a:cxn>
                <a:cxn ang="0">
                  <a:pos x="2988" y="1685"/>
                </a:cxn>
                <a:cxn ang="0">
                  <a:pos x="2997" y="1462"/>
                </a:cxn>
                <a:cxn ang="0">
                  <a:pos x="2980" y="1240"/>
                </a:cxn>
                <a:cxn ang="0">
                  <a:pos x="2930" y="1027"/>
                </a:cxn>
                <a:cxn ang="0">
                  <a:pos x="2849" y="828"/>
                </a:cxn>
                <a:cxn ang="0">
                  <a:pos x="2741" y="645"/>
                </a:cxn>
                <a:cxn ang="0">
                  <a:pos x="2609" y="479"/>
                </a:cxn>
                <a:cxn ang="0">
                  <a:pos x="2452" y="333"/>
                </a:cxn>
                <a:cxn ang="0">
                  <a:pos x="2276" y="211"/>
                </a:cxn>
                <a:cxn ang="0">
                  <a:pos x="2082" y="114"/>
                </a:cxn>
                <a:cxn ang="0">
                  <a:pos x="1874" y="46"/>
                </a:cxn>
                <a:cxn ang="0">
                  <a:pos x="1651" y="7"/>
                </a:cxn>
                <a:cxn ang="0">
                  <a:pos x="1421" y="2"/>
                </a:cxn>
                <a:cxn ang="0">
                  <a:pos x="1197" y="30"/>
                </a:cxn>
                <a:cxn ang="0">
                  <a:pos x="983" y="88"/>
                </a:cxn>
                <a:cxn ang="0">
                  <a:pos x="783" y="176"/>
                </a:cxn>
                <a:cxn ang="0">
                  <a:pos x="601" y="290"/>
                </a:cxn>
                <a:cxn ang="0">
                  <a:pos x="438" y="429"/>
                </a:cxn>
                <a:cxn ang="0">
                  <a:pos x="297" y="587"/>
                </a:cxn>
                <a:cxn ang="0">
                  <a:pos x="180" y="764"/>
                </a:cxn>
                <a:cxn ang="0">
                  <a:pos x="90" y="959"/>
                </a:cxn>
                <a:cxn ang="0">
                  <a:pos x="30" y="1167"/>
                </a:cxn>
                <a:cxn ang="0">
                  <a:pos x="1" y="1387"/>
                </a:cxn>
                <a:cxn ang="0">
                  <a:pos x="7" y="1611"/>
                </a:cxn>
                <a:cxn ang="0">
                  <a:pos x="46" y="1828"/>
                </a:cxn>
                <a:cxn ang="0">
                  <a:pos x="117" y="2033"/>
                </a:cxn>
                <a:cxn ang="0">
                  <a:pos x="217" y="2223"/>
                </a:cxn>
                <a:cxn ang="0">
                  <a:pos x="342" y="2396"/>
                </a:cxn>
                <a:cxn ang="0">
                  <a:pos x="491" y="2549"/>
                </a:cxn>
                <a:cxn ang="0">
                  <a:pos x="660" y="2680"/>
                </a:cxn>
                <a:cxn ang="0">
                  <a:pos x="848" y="2785"/>
                </a:cxn>
                <a:cxn ang="0">
                  <a:pos x="1052" y="2862"/>
                </a:cxn>
                <a:cxn ang="0">
                  <a:pos x="1270" y="2910"/>
                </a:cxn>
                <a:cxn ang="0">
                  <a:pos x="1499" y="2924"/>
                </a:cxn>
              </a:cxnLst>
              <a:rect l="0" t="0" r="r" b="b"/>
              <a:pathLst>
                <a:path w="2997" h="2924">
                  <a:moveTo>
                    <a:pt x="1499" y="2924"/>
                  </a:moveTo>
                  <a:lnTo>
                    <a:pt x="1601" y="2921"/>
                  </a:lnTo>
                  <a:lnTo>
                    <a:pt x="1699" y="2914"/>
                  </a:lnTo>
                  <a:lnTo>
                    <a:pt x="1793" y="2904"/>
                  </a:lnTo>
                  <a:lnTo>
                    <a:pt x="1882" y="2890"/>
                  </a:lnTo>
                  <a:lnTo>
                    <a:pt x="1969" y="2873"/>
                  </a:lnTo>
                  <a:lnTo>
                    <a:pt x="2051" y="2853"/>
                  </a:lnTo>
                  <a:lnTo>
                    <a:pt x="2128" y="2830"/>
                  </a:lnTo>
                  <a:lnTo>
                    <a:pt x="2203" y="2803"/>
                  </a:lnTo>
                  <a:lnTo>
                    <a:pt x="2273" y="2774"/>
                  </a:lnTo>
                  <a:lnTo>
                    <a:pt x="2340" y="2741"/>
                  </a:lnTo>
                  <a:lnTo>
                    <a:pt x="2403" y="2706"/>
                  </a:lnTo>
                  <a:lnTo>
                    <a:pt x="2463" y="2668"/>
                  </a:lnTo>
                  <a:lnTo>
                    <a:pt x="2518" y="2628"/>
                  </a:lnTo>
                  <a:lnTo>
                    <a:pt x="2571" y="2585"/>
                  </a:lnTo>
                  <a:lnTo>
                    <a:pt x="2621" y="2538"/>
                  </a:lnTo>
                  <a:lnTo>
                    <a:pt x="2666" y="2491"/>
                  </a:lnTo>
                  <a:lnTo>
                    <a:pt x="2708" y="2440"/>
                  </a:lnTo>
                  <a:lnTo>
                    <a:pt x="2748" y="2387"/>
                  </a:lnTo>
                  <a:lnTo>
                    <a:pt x="2784" y="2333"/>
                  </a:lnTo>
                  <a:lnTo>
                    <a:pt x="2817" y="2276"/>
                  </a:lnTo>
                  <a:lnTo>
                    <a:pt x="2847" y="2216"/>
                  </a:lnTo>
                  <a:lnTo>
                    <a:pt x="2874" y="2156"/>
                  </a:lnTo>
                  <a:lnTo>
                    <a:pt x="2899" y="2093"/>
                  </a:lnTo>
                  <a:lnTo>
                    <a:pt x="2921" y="2029"/>
                  </a:lnTo>
                  <a:lnTo>
                    <a:pt x="2939" y="1964"/>
                  </a:lnTo>
                  <a:lnTo>
                    <a:pt x="2955" y="1895"/>
                  </a:lnTo>
                  <a:lnTo>
                    <a:pt x="2968" y="1826"/>
                  </a:lnTo>
                  <a:lnTo>
                    <a:pt x="2979" y="1756"/>
                  </a:lnTo>
                  <a:lnTo>
                    <a:pt x="2988" y="1685"/>
                  </a:lnTo>
                  <a:lnTo>
                    <a:pt x="2993" y="1611"/>
                  </a:lnTo>
                  <a:lnTo>
                    <a:pt x="2996" y="1537"/>
                  </a:lnTo>
                  <a:lnTo>
                    <a:pt x="2997" y="1462"/>
                  </a:lnTo>
                  <a:lnTo>
                    <a:pt x="2996" y="1387"/>
                  </a:lnTo>
                  <a:lnTo>
                    <a:pt x="2990" y="1312"/>
                  </a:lnTo>
                  <a:lnTo>
                    <a:pt x="2980" y="1240"/>
                  </a:lnTo>
                  <a:lnTo>
                    <a:pt x="2967" y="1167"/>
                  </a:lnTo>
                  <a:lnTo>
                    <a:pt x="2951" y="1096"/>
                  </a:lnTo>
                  <a:lnTo>
                    <a:pt x="2930" y="1027"/>
                  </a:lnTo>
                  <a:lnTo>
                    <a:pt x="2907" y="959"/>
                  </a:lnTo>
                  <a:lnTo>
                    <a:pt x="2880" y="893"/>
                  </a:lnTo>
                  <a:lnTo>
                    <a:pt x="2849" y="828"/>
                  </a:lnTo>
                  <a:lnTo>
                    <a:pt x="2817" y="764"/>
                  </a:lnTo>
                  <a:lnTo>
                    <a:pt x="2780" y="704"/>
                  </a:lnTo>
                  <a:lnTo>
                    <a:pt x="2741" y="645"/>
                  </a:lnTo>
                  <a:lnTo>
                    <a:pt x="2699" y="587"/>
                  </a:lnTo>
                  <a:lnTo>
                    <a:pt x="2655" y="532"/>
                  </a:lnTo>
                  <a:lnTo>
                    <a:pt x="2609" y="479"/>
                  </a:lnTo>
                  <a:lnTo>
                    <a:pt x="2559" y="429"/>
                  </a:lnTo>
                  <a:lnTo>
                    <a:pt x="2506" y="380"/>
                  </a:lnTo>
                  <a:lnTo>
                    <a:pt x="2452" y="333"/>
                  </a:lnTo>
                  <a:lnTo>
                    <a:pt x="2395" y="290"/>
                  </a:lnTo>
                  <a:lnTo>
                    <a:pt x="2337" y="249"/>
                  </a:lnTo>
                  <a:lnTo>
                    <a:pt x="2276" y="211"/>
                  </a:lnTo>
                  <a:lnTo>
                    <a:pt x="2213" y="176"/>
                  </a:lnTo>
                  <a:lnTo>
                    <a:pt x="2149" y="144"/>
                  </a:lnTo>
                  <a:lnTo>
                    <a:pt x="2082" y="114"/>
                  </a:lnTo>
                  <a:lnTo>
                    <a:pt x="2014" y="88"/>
                  </a:lnTo>
                  <a:lnTo>
                    <a:pt x="1944" y="66"/>
                  </a:lnTo>
                  <a:lnTo>
                    <a:pt x="1874" y="46"/>
                  </a:lnTo>
                  <a:lnTo>
                    <a:pt x="1800" y="30"/>
                  </a:lnTo>
                  <a:lnTo>
                    <a:pt x="1727" y="17"/>
                  </a:lnTo>
                  <a:lnTo>
                    <a:pt x="1651" y="7"/>
                  </a:lnTo>
                  <a:lnTo>
                    <a:pt x="1576" y="2"/>
                  </a:lnTo>
                  <a:lnTo>
                    <a:pt x="1499" y="0"/>
                  </a:lnTo>
                  <a:lnTo>
                    <a:pt x="1421" y="2"/>
                  </a:lnTo>
                  <a:lnTo>
                    <a:pt x="1345" y="7"/>
                  </a:lnTo>
                  <a:lnTo>
                    <a:pt x="1270" y="17"/>
                  </a:lnTo>
                  <a:lnTo>
                    <a:pt x="1197" y="30"/>
                  </a:lnTo>
                  <a:lnTo>
                    <a:pt x="1123" y="46"/>
                  </a:lnTo>
                  <a:lnTo>
                    <a:pt x="1052" y="66"/>
                  </a:lnTo>
                  <a:lnTo>
                    <a:pt x="983" y="88"/>
                  </a:lnTo>
                  <a:lnTo>
                    <a:pt x="915" y="114"/>
                  </a:lnTo>
                  <a:lnTo>
                    <a:pt x="848" y="144"/>
                  </a:lnTo>
                  <a:lnTo>
                    <a:pt x="783" y="176"/>
                  </a:lnTo>
                  <a:lnTo>
                    <a:pt x="721" y="211"/>
                  </a:lnTo>
                  <a:lnTo>
                    <a:pt x="660" y="249"/>
                  </a:lnTo>
                  <a:lnTo>
                    <a:pt x="601" y="290"/>
                  </a:lnTo>
                  <a:lnTo>
                    <a:pt x="545" y="333"/>
                  </a:lnTo>
                  <a:lnTo>
                    <a:pt x="491" y="380"/>
                  </a:lnTo>
                  <a:lnTo>
                    <a:pt x="438" y="429"/>
                  </a:lnTo>
                  <a:lnTo>
                    <a:pt x="388" y="479"/>
                  </a:lnTo>
                  <a:lnTo>
                    <a:pt x="342" y="532"/>
                  </a:lnTo>
                  <a:lnTo>
                    <a:pt x="297" y="587"/>
                  </a:lnTo>
                  <a:lnTo>
                    <a:pt x="256" y="645"/>
                  </a:lnTo>
                  <a:lnTo>
                    <a:pt x="217" y="704"/>
                  </a:lnTo>
                  <a:lnTo>
                    <a:pt x="180" y="764"/>
                  </a:lnTo>
                  <a:lnTo>
                    <a:pt x="147" y="828"/>
                  </a:lnTo>
                  <a:lnTo>
                    <a:pt x="117" y="893"/>
                  </a:lnTo>
                  <a:lnTo>
                    <a:pt x="90" y="959"/>
                  </a:lnTo>
                  <a:lnTo>
                    <a:pt x="67" y="1027"/>
                  </a:lnTo>
                  <a:lnTo>
                    <a:pt x="46" y="1096"/>
                  </a:lnTo>
                  <a:lnTo>
                    <a:pt x="30" y="1167"/>
                  </a:lnTo>
                  <a:lnTo>
                    <a:pt x="17" y="1240"/>
                  </a:lnTo>
                  <a:lnTo>
                    <a:pt x="7" y="1312"/>
                  </a:lnTo>
                  <a:lnTo>
                    <a:pt x="1" y="1387"/>
                  </a:lnTo>
                  <a:lnTo>
                    <a:pt x="0" y="1462"/>
                  </a:lnTo>
                  <a:lnTo>
                    <a:pt x="1" y="1537"/>
                  </a:lnTo>
                  <a:lnTo>
                    <a:pt x="7" y="1611"/>
                  </a:lnTo>
                  <a:lnTo>
                    <a:pt x="17" y="1685"/>
                  </a:lnTo>
                  <a:lnTo>
                    <a:pt x="30" y="1757"/>
                  </a:lnTo>
                  <a:lnTo>
                    <a:pt x="46" y="1828"/>
                  </a:lnTo>
                  <a:lnTo>
                    <a:pt x="67" y="1898"/>
                  </a:lnTo>
                  <a:lnTo>
                    <a:pt x="90" y="1966"/>
                  </a:lnTo>
                  <a:lnTo>
                    <a:pt x="117" y="2033"/>
                  </a:lnTo>
                  <a:lnTo>
                    <a:pt x="148" y="2097"/>
                  </a:lnTo>
                  <a:lnTo>
                    <a:pt x="180" y="2161"/>
                  </a:lnTo>
                  <a:lnTo>
                    <a:pt x="217" y="2223"/>
                  </a:lnTo>
                  <a:lnTo>
                    <a:pt x="256" y="2282"/>
                  </a:lnTo>
                  <a:lnTo>
                    <a:pt x="298" y="2341"/>
                  </a:lnTo>
                  <a:lnTo>
                    <a:pt x="342" y="2396"/>
                  </a:lnTo>
                  <a:lnTo>
                    <a:pt x="388" y="2449"/>
                  </a:lnTo>
                  <a:lnTo>
                    <a:pt x="438" y="2500"/>
                  </a:lnTo>
                  <a:lnTo>
                    <a:pt x="491" y="2549"/>
                  </a:lnTo>
                  <a:lnTo>
                    <a:pt x="545" y="2594"/>
                  </a:lnTo>
                  <a:lnTo>
                    <a:pt x="601" y="2639"/>
                  </a:lnTo>
                  <a:lnTo>
                    <a:pt x="660" y="2680"/>
                  </a:lnTo>
                  <a:lnTo>
                    <a:pt x="721" y="2718"/>
                  </a:lnTo>
                  <a:lnTo>
                    <a:pt x="783" y="2752"/>
                  </a:lnTo>
                  <a:lnTo>
                    <a:pt x="848" y="2785"/>
                  </a:lnTo>
                  <a:lnTo>
                    <a:pt x="915" y="2814"/>
                  </a:lnTo>
                  <a:lnTo>
                    <a:pt x="983" y="2840"/>
                  </a:lnTo>
                  <a:lnTo>
                    <a:pt x="1052" y="2862"/>
                  </a:lnTo>
                  <a:lnTo>
                    <a:pt x="1123" y="2882"/>
                  </a:lnTo>
                  <a:lnTo>
                    <a:pt x="1197" y="2898"/>
                  </a:lnTo>
                  <a:lnTo>
                    <a:pt x="1270" y="2910"/>
                  </a:lnTo>
                  <a:lnTo>
                    <a:pt x="1345" y="2918"/>
                  </a:lnTo>
                  <a:lnTo>
                    <a:pt x="1421" y="2923"/>
                  </a:lnTo>
                  <a:lnTo>
                    <a:pt x="1499" y="2924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1433" y="608"/>
              <a:ext cx="923" cy="617"/>
            </a:xfrm>
            <a:custGeom>
              <a:avLst/>
              <a:gdLst/>
              <a:ahLst/>
              <a:cxnLst>
                <a:cxn ang="0">
                  <a:pos x="2346" y="791"/>
                </a:cxn>
                <a:cxn ang="0">
                  <a:pos x="2308" y="1053"/>
                </a:cxn>
                <a:cxn ang="0">
                  <a:pos x="2475" y="1943"/>
                </a:cxn>
                <a:cxn ang="0">
                  <a:pos x="2267" y="1764"/>
                </a:cxn>
                <a:cxn ang="0">
                  <a:pos x="2083" y="1485"/>
                </a:cxn>
                <a:cxn ang="0">
                  <a:pos x="1978" y="1094"/>
                </a:cxn>
                <a:cxn ang="0">
                  <a:pos x="1888" y="1223"/>
                </a:cxn>
                <a:cxn ang="0">
                  <a:pos x="1855" y="1661"/>
                </a:cxn>
                <a:cxn ang="0">
                  <a:pos x="1931" y="2126"/>
                </a:cxn>
                <a:cxn ang="0">
                  <a:pos x="1653" y="1821"/>
                </a:cxn>
                <a:cxn ang="0">
                  <a:pos x="1366" y="1439"/>
                </a:cxn>
                <a:cxn ang="0">
                  <a:pos x="1427" y="2167"/>
                </a:cxn>
                <a:cxn ang="0">
                  <a:pos x="1449" y="2614"/>
                </a:cxn>
                <a:cxn ang="0">
                  <a:pos x="1393" y="2806"/>
                </a:cxn>
                <a:cxn ang="0">
                  <a:pos x="1274" y="2971"/>
                </a:cxn>
                <a:cxn ang="0">
                  <a:pos x="1108" y="3048"/>
                </a:cxn>
                <a:cxn ang="0">
                  <a:pos x="787" y="3085"/>
                </a:cxn>
                <a:cxn ang="0">
                  <a:pos x="527" y="2958"/>
                </a:cxn>
                <a:cxn ang="0">
                  <a:pos x="255" y="2696"/>
                </a:cxn>
                <a:cxn ang="0">
                  <a:pos x="489" y="2811"/>
                </a:cxn>
                <a:cxn ang="0">
                  <a:pos x="720" y="2825"/>
                </a:cxn>
                <a:cxn ang="0">
                  <a:pos x="320" y="2511"/>
                </a:cxn>
                <a:cxn ang="0">
                  <a:pos x="134" y="2280"/>
                </a:cxn>
                <a:cxn ang="0">
                  <a:pos x="15" y="1971"/>
                </a:cxn>
                <a:cxn ang="0">
                  <a:pos x="105" y="1995"/>
                </a:cxn>
                <a:cxn ang="0">
                  <a:pos x="321" y="2212"/>
                </a:cxn>
                <a:cxn ang="0">
                  <a:pos x="492" y="2217"/>
                </a:cxn>
                <a:cxn ang="0">
                  <a:pos x="537" y="1988"/>
                </a:cxn>
                <a:cxn ang="0">
                  <a:pos x="564" y="1443"/>
                </a:cxn>
                <a:cxn ang="0">
                  <a:pos x="799" y="800"/>
                </a:cxn>
                <a:cxn ang="0">
                  <a:pos x="1352" y="304"/>
                </a:cxn>
                <a:cxn ang="0">
                  <a:pos x="1868" y="201"/>
                </a:cxn>
                <a:cxn ang="0">
                  <a:pos x="2221" y="296"/>
                </a:cxn>
                <a:cxn ang="0">
                  <a:pos x="2356" y="161"/>
                </a:cxn>
                <a:cxn ang="0">
                  <a:pos x="2638" y="20"/>
                </a:cxn>
                <a:cxn ang="0">
                  <a:pos x="3089" y="46"/>
                </a:cxn>
                <a:cxn ang="0">
                  <a:pos x="3556" y="317"/>
                </a:cxn>
                <a:cxn ang="0">
                  <a:pos x="3899" y="725"/>
                </a:cxn>
                <a:cxn ang="0">
                  <a:pos x="4072" y="1144"/>
                </a:cxn>
                <a:cxn ang="0">
                  <a:pos x="4142" y="1726"/>
                </a:cxn>
                <a:cxn ang="0">
                  <a:pos x="4196" y="1794"/>
                </a:cxn>
                <a:cxn ang="0">
                  <a:pos x="4410" y="1676"/>
                </a:cxn>
                <a:cxn ang="0">
                  <a:pos x="4597" y="1597"/>
                </a:cxn>
                <a:cxn ang="0">
                  <a:pos x="4377" y="1915"/>
                </a:cxn>
                <a:cxn ang="0">
                  <a:pos x="4348" y="2153"/>
                </a:cxn>
                <a:cxn ang="0">
                  <a:pos x="4153" y="2418"/>
                </a:cxn>
                <a:cxn ang="0">
                  <a:pos x="3881" y="2674"/>
                </a:cxn>
                <a:cxn ang="0">
                  <a:pos x="3986" y="2125"/>
                </a:cxn>
                <a:cxn ang="0">
                  <a:pos x="3953" y="1615"/>
                </a:cxn>
                <a:cxn ang="0">
                  <a:pos x="3699" y="1149"/>
                </a:cxn>
                <a:cxn ang="0">
                  <a:pos x="3395" y="822"/>
                </a:cxn>
                <a:cxn ang="0">
                  <a:pos x="3403" y="1126"/>
                </a:cxn>
                <a:cxn ang="0">
                  <a:pos x="3271" y="1457"/>
                </a:cxn>
                <a:cxn ang="0">
                  <a:pos x="3044" y="1717"/>
                </a:cxn>
                <a:cxn ang="0">
                  <a:pos x="3027" y="1311"/>
                </a:cxn>
                <a:cxn ang="0">
                  <a:pos x="2929" y="1039"/>
                </a:cxn>
                <a:cxn ang="0">
                  <a:pos x="2682" y="750"/>
                </a:cxn>
              </a:cxnLst>
              <a:rect l="0" t="0" r="r" b="b"/>
              <a:pathLst>
                <a:path w="4617" h="3089">
                  <a:moveTo>
                    <a:pt x="2462" y="571"/>
                  </a:moveTo>
                  <a:lnTo>
                    <a:pt x="2453" y="581"/>
                  </a:lnTo>
                  <a:lnTo>
                    <a:pt x="2432" y="612"/>
                  </a:lnTo>
                  <a:lnTo>
                    <a:pt x="2417" y="635"/>
                  </a:lnTo>
                  <a:lnTo>
                    <a:pt x="2402" y="663"/>
                  </a:lnTo>
                  <a:lnTo>
                    <a:pt x="2386" y="694"/>
                  </a:lnTo>
                  <a:lnTo>
                    <a:pt x="2370" y="730"/>
                  </a:lnTo>
                  <a:lnTo>
                    <a:pt x="2361" y="749"/>
                  </a:lnTo>
                  <a:lnTo>
                    <a:pt x="2354" y="770"/>
                  </a:lnTo>
                  <a:lnTo>
                    <a:pt x="2346" y="791"/>
                  </a:lnTo>
                  <a:lnTo>
                    <a:pt x="2340" y="814"/>
                  </a:lnTo>
                  <a:lnTo>
                    <a:pt x="2333" y="837"/>
                  </a:lnTo>
                  <a:lnTo>
                    <a:pt x="2327" y="861"/>
                  </a:lnTo>
                  <a:lnTo>
                    <a:pt x="2322" y="886"/>
                  </a:lnTo>
                  <a:lnTo>
                    <a:pt x="2317" y="912"/>
                  </a:lnTo>
                  <a:lnTo>
                    <a:pt x="2314" y="938"/>
                  </a:lnTo>
                  <a:lnTo>
                    <a:pt x="2311" y="966"/>
                  </a:lnTo>
                  <a:lnTo>
                    <a:pt x="2310" y="994"/>
                  </a:lnTo>
                  <a:lnTo>
                    <a:pt x="2308" y="1023"/>
                  </a:lnTo>
                  <a:lnTo>
                    <a:pt x="2308" y="1053"/>
                  </a:lnTo>
                  <a:lnTo>
                    <a:pt x="2311" y="1083"/>
                  </a:lnTo>
                  <a:lnTo>
                    <a:pt x="2314" y="1114"/>
                  </a:lnTo>
                  <a:lnTo>
                    <a:pt x="2318" y="1145"/>
                  </a:lnTo>
                  <a:lnTo>
                    <a:pt x="2340" y="1279"/>
                  </a:lnTo>
                  <a:lnTo>
                    <a:pt x="2366" y="1418"/>
                  </a:lnTo>
                  <a:lnTo>
                    <a:pt x="2393" y="1555"/>
                  </a:lnTo>
                  <a:lnTo>
                    <a:pt x="2419" y="1683"/>
                  </a:lnTo>
                  <a:lnTo>
                    <a:pt x="2442" y="1795"/>
                  </a:lnTo>
                  <a:lnTo>
                    <a:pt x="2462" y="1884"/>
                  </a:lnTo>
                  <a:lnTo>
                    <a:pt x="2475" y="1943"/>
                  </a:lnTo>
                  <a:lnTo>
                    <a:pt x="2480" y="1964"/>
                  </a:lnTo>
                  <a:lnTo>
                    <a:pt x="2470" y="1957"/>
                  </a:lnTo>
                  <a:lnTo>
                    <a:pt x="2443" y="1936"/>
                  </a:lnTo>
                  <a:lnTo>
                    <a:pt x="2425" y="1921"/>
                  </a:lnTo>
                  <a:lnTo>
                    <a:pt x="2403" y="1903"/>
                  </a:lnTo>
                  <a:lnTo>
                    <a:pt x="2380" y="1881"/>
                  </a:lnTo>
                  <a:lnTo>
                    <a:pt x="2354" y="1856"/>
                  </a:lnTo>
                  <a:lnTo>
                    <a:pt x="2326" y="1828"/>
                  </a:lnTo>
                  <a:lnTo>
                    <a:pt x="2297" y="1798"/>
                  </a:lnTo>
                  <a:lnTo>
                    <a:pt x="2267" y="1764"/>
                  </a:lnTo>
                  <a:lnTo>
                    <a:pt x="2237" y="1729"/>
                  </a:lnTo>
                  <a:lnTo>
                    <a:pt x="2207" y="1690"/>
                  </a:lnTo>
                  <a:lnTo>
                    <a:pt x="2177" y="1649"/>
                  </a:lnTo>
                  <a:lnTo>
                    <a:pt x="2162" y="1627"/>
                  </a:lnTo>
                  <a:lnTo>
                    <a:pt x="2148" y="1606"/>
                  </a:lnTo>
                  <a:lnTo>
                    <a:pt x="2134" y="1583"/>
                  </a:lnTo>
                  <a:lnTo>
                    <a:pt x="2121" y="1559"/>
                  </a:lnTo>
                  <a:lnTo>
                    <a:pt x="2107" y="1535"/>
                  </a:lnTo>
                  <a:lnTo>
                    <a:pt x="2095" y="1511"/>
                  </a:lnTo>
                  <a:lnTo>
                    <a:pt x="2083" y="1485"/>
                  </a:lnTo>
                  <a:lnTo>
                    <a:pt x="2072" y="1459"/>
                  </a:lnTo>
                  <a:lnTo>
                    <a:pt x="2061" y="1433"/>
                  </a:lnTo>
                  <a:lnTo>
                    <a:pt x="2052" y="1406"/>
                  </a:lnTo>
                  <a:lnTo>
                    <a:pt x="2043" y="1379"/>
                  </a:lnTo>
                  <a:lnTo>
                    <a:pt x="2034" y="1352"/>
                  </a:lnTo>
                  <a:lnTo>
                    <a:pt x="2019" y="1298"/>
                  </a:lnTo>
                  <a:lnTo>
                    <a:pt x="2006" y="1244"/>
                  </a:lnTo>
                  <a:lnTo>
                    <a:pt x="1994" y="1192"/>
                  </a:lnTo>
                  <a:lnTo>
                    <a:pt x="1986" y="1141"/>
                  </a:lnTo>
                  <a:lnTo>
                    <a:pt x="1978" y="1094"/>
                  </a:lnTo>
                  <a:lnTo>
                    <a:pt x="1972" y="1050"/>
                  </a:lnTo>
                  <a:lnTo>
                    <a:pt x="1967" y="1012"/>
                  </a:lnTo>
                  <a:lnTo>
                    <a:pt x="1963" y="978"/>
                  </a:lnTo>
                  <a:lnTo>
                    <a:pt x="1960" y="929"/>
                  </a:lnTo>
                  <a:lnTo>
                    <a:pt x="1959" y="912"/>
                  </a:lnTo>
                  <a:lnTo>
                    <a:pt x="1953" y="932"/>
                  </a:lnTo>
                  <a:lnTo>
                    <a:pt x="1939" y="987"/>
                  </a:lnTo>
                  <a:lnTo>
                    <a:pt x="1920" y="1068"/>
                  </a:lnTo>
                  <a:lnTo>
                    <a:pt x="1898" y="1168"/>
                  </a:lnTo>
                  <a:lnTo>
                    <a:pt x="1888" y="1223"/>
                  </a:lnTo>
                  <a:lnTo>
                    <a:pt x="1877" y="1281"/>
                  </a:lnTo>
                  <a:lnTo>
                    <a:pt x="1868" y="1339"/>
                  </a:lnTo>
                  <a:lnTo>
                    <a:pt x="1859" y="1397"/>
                  </a:lnTo>
                  <a:lnTo>
                    <a:pt x="1854" y="1456"/>
                  </a:lnTo>
                  <a:lnTo>
                    <a:pt x="1850" y="1511"/>
                  </a:lnTo>
                  <a:lnTo>
                    <a:pt x="1850" y="1538"/>
                  </a:lnTo>
                  <a:lnTo>
                    <a:pt x="1849" y="1564"/>
                  </a:lnTo>
                  <a:lnTo>
                    <a:pt x="1850" y="1589"/>
                  </a:lnTo>
                  <a:lnTo>
                    <a:pt x="1851" y="1613"/>
                  </a:lnTo>
                  <a:lnTo>
                    <a:pt x="1855" y="1661"/>
                  </a:lnTo>
                  <a:lnTo>
                    <a:pt x="1859" y="1708"/>
                  </a:lnTo>
                  <a:lnTo>
                    <a:pt x="1866" y="1755"/>
                  </a:lnTo>
                  <a:lnTo>
                    <a:pt x="1872" y="1801"/>
                  </a:lnTo>
                  <a:lnTo>
                    <a:pt x="1888" y="1889"/>
                  </a:lnTo>
                  <a:lnTo>
                    <a:pt x="1903" y="1969"/>
                  </a:lnTo>
                  <a:lnTo>
                    <a:pt x="1917" y="2036"/>
                  </a:lnTo>
                  <a:lnTo>
                    <a:pt x="1929" y="2089"/>
                  </a:lnTo>
                  <a:lnTo>
                    <a:pt x="1937" y="2123"/>
                  </a:lnTo>
                  <a:lnTo>
                    <a:pt x="1940" y="2135"/>
                  </a:lnTo>
                  <a:lnTo>
                    <a:pt x="1931" y="2126"/>
                  </a:lnTo>
                  <a:lnTo>
                    <a:pt x="1906" y="2101"/>
                  </a:lnTo>
                  <a:lnTo>
                    <a:pt x="1868" y="2065"/>
                  </a:lnTo>
                  <a:lnTo>
                    <a:pt x="1822" y="2018"/>
                  </a:lnTo>
                  <a:lnTo>
                    <a:pt x="1797" y="1991"/>
                  </a:lnTo>
                  <a:lnTo>
                    <a:pt x="1771" y="1964"/>
                  </a:lnTo>
                  <a:lnTo>
                    <a:pt x="1746" y="1936"/>
                  </a:lnTo>
                  <a:lnTo>
                    <a:pt x="1720" y="1907"/>
                  </a:lnTo>
                  <a:lnTo>
                    <a:pt x="1696" y="1878"/>
                  </a:lnTo>
                  <a:lnTo>
                    <a:pt x="1674" y="1849"/>
                  </a:lnTo>
                  <a:lnTo>
                    <a:pt x="1653" y="1821"/>
                  </a:lnTo>
                  <a:lnTo>
                    <a:pt x="1635" y="1793"/>
                  </a:lnTo>
                  <a:lnTo>
                    <a:pt x="1597" y="1735"/>
                  </a:lnTo>
                  <a:lnTo>
                    <a:pt x="1555" y="1674"/>
                  </a:lnTo>
                  <a:lnTo>
                    <a:pt x="1511" y="1610"/>
                  </a:lnTo>
                  <a:lnTo>
                    <a:pt x="1467" y="1551"/>
                  </a:lnTo>
                  <a:lnTo>
                    <a:pt x="1427" y="1497"/>
                  </a:lnTo>
                  <a:lnTo>
                    <a:pt x="1395" y="1454"/>
                  </a:lnTo>
                  <a:lnTo>
                    <a:pt x="1374" y="1425"/>
                  </a:lnTo>
                  <a:lnTo>
                    <a:pt x="1365" y="1416"/>
                  </a:lnTo>
                  <a:lnTo>
                    <a:pt x="1366" y="1439"/>
                  </a:lnTo>
                  <a:lnTo>
                    <a:pt x="1369" y="1505"/>
                  </a:lnTo>
                  <a:lnTo>
                    <a:pt x="1373" y="1600"/>
                  </a:lnTo>
                  <a:lnTo>
                    <a:pt x="1379" y="1715"/>
                  </a:lnTo>
                  <a:lnTo>
                    <a:pt x="1387" y="1836"/>
                  </a:lnTo>
                  <a:lnTo>
                    <a:pt x="1396" y="1955"/>
                  </a:lnTo>
                  <a:lnTo>
                    <a:pt x="1401" y="2009"/>
                  </a:lnTo>
                  <a:lnTo>
                    <a:pt x="1407" y="2057"/>
                  </a:lnTo>
                  <a:lnTo>
                    <a:pt x="1413" y="2100"/>
                  </a:lnTo>
                  <a:lnTo>
                    <a:pt x="1419" y="2135"/>
                  </a:lnTo>
                  <a:lnTo>
                    <a:pt x="1427" y="2167"/>
                  </a:lnTo>
                  <a:lnTo>
                    <a:pt x="1433" y="2205"/>
                  </a:lnTo>
                  <a:lnTo>
                    <a:pt x="1438" y="2247"/>
                  </a:lnTo>
                  <a:lnTo>
                    <a:pt x="1444" y="2292"/>
                  </a:lnTo>
                  <a:lnTo>
                    <a:pt x="1448" y="2339"/>
                  </a:lnTo>
                  <a:lnTo>
                    <a:pt x="1453" y="2389"/>
                  </a:lnTo>
                  <a:lnTo>
                    <a:pt x="1455" y="2440"/>
                  </a:lnTo>
                  <a:lnTo>
                    <a:pt x="1456" y="2490"/>
                  </a:lnTo>
                  <a:lnTo>
                    <a:pt x="1455" y="2540"/>
                  </a:lnTo>
                  <a:lnTo>
                    <a:pt x="1451" y="2590"/>
                  </a:lnTo>
                  <a:lnTo>
                    <a:pt x="1449" y="2614"/>
                  </a:lnTo>
                  <a:lnTo>
                    <a:pt x="1447" y="2636"/>
                  </a:lnTo>
                  <a:lnTo>
                    <a:pt x="1444" y="2659"/>
                  </a:lnTo>
                  <a:lnTo>
                    <a:pt x="1440" y="2680"/>
                  </a:lnTo>
                  <a:lnTo>
                    <a:pt x="1435" y="2702"/>
                  </a:lnTo>
                  <a:lnTo>
                    <a:pt x="1430" y="2723"/>
                  </a:lnTo>
                  <a:lnTo>
                    <a:pt x="1424" y="2741"/>
                  </a:lnTo>
                  <a:lnTo>
                    <a:pt x="1418" y="2759"/>
                  </a:lnTo>
                  <a:lnTo>
                    <a:pt x="1410" y="2776"/>
                  </a:lnTo>
                  <a:lnTo>
                    <a:pt x="1402" y="2792"/>
                  </a:lnTo>
                  <a:lnTo>
                    <a:pt x="1393" y="2806"/>
                  </a:lnTo>
                  <a:lnTo>
                    <a:pt x="1383" y="2818"/>
                  </a:lnTo>
                  <a:lnTo>
                    <a:pt x="1365" y="2841"/>
                  </a:lnTo>
                  <a:lnTo>
                    <a:pt x="1350" y="2863"/>
                  </a:lnTo>
                  <a:lnTo>
                    <a:pt x="1337" y="2885"/>
                  </a:lnTo>
                  <a:lnTo>
                    <a:pt x="1325" y="2905"/>
                  </a:lnTo>
                  <a:lnTo>
                    <a:pt x="1312" y="2926"/>
                  </a:lnTo>
                  <a:lnTo>
                    <a:pt x="1299" y="2944"/>
                  </a:lnTo>
                  <a:lnTo>
                    <a:pt x="1292" y="2954"/>
                  </a:lnTo>
                  <a:lnTo>
                    <a:pt x="1283" y="2962"/>
                  </a:lnTo>
                  <a:lnTo>
                    <a:pt x="1274" y="2971"/>
                  </a:lnTo>
                  <a:lnTo>
                    <a:pt x="1265" y="2980"/>
                  </a:lnTo>
                  <a:lnTo>
                    <a:pt x="1254" y="2988"/>
                  </a:lnTo>
                  <a:lnTo>
                    <a:pt x="1241" y="2996"/>
                  </a:lnTo>
                  <a:lnTo>
                    <a:pt x="1227" y="3005"/>
                  </a:lnTo>
                  <a:lnTo>
                    <a:pt x="1212" y="3012"/>
                  </a:lnTo>
                  <a:lnTo>
                    <a:pt x="1196" y="3020"/>
                  </a:lnTo>
                  <a:lnTo>
                    <a:pt x="1176" y="3026"/>
                  </a:lnTo>
                  <a:lnTo>
                    <a:pt x="1156" y="3034"/>
                  </a:lnTo>
                  <a:lnTo>
                    <a:pt x="1133" y="3040"/>
                  </a:lnTo>
                  <a:lnTo>
                    <a:pt x="1108" y="3048"/>
                  </a:lnTo>
                  <a:lnTo>
                    <a:pt x="1081" y="3053"/>
                  </a:lnTo>
                  <a:lnTo>
                    <a:pt x="1052" y="3060"/>
                  </a:lnTo>
                  <a:lnTo>
                    <a:pt x="1020" y="3066"/>
                  </a:lnTo>
                  <a:lnTo>
                    <a:pt x="985" y="3072"/>
                  </a:lnTo>
                  <a:lnTo>
                    <a:pt x="947" y="3077"/>
                  </a:lnTo>
                  <a:lnTo>
                    <a:pt x="906" y="3082"/>
                  </a:lnTo>
                  <a:lnTo>
                    <a:pt x="862" y="3088"/>
                  </a:lnTo>
                  <a:lnTo>
                    <a:pt x="837" y="3089"/>
                  </a:lnTo>
                  <a:lnTo>
                    <a:pt x="811" y="3088"/>
                  </a:lnTo>
                  <a:lnTo>
                    <a:pt x="787" y="3085"/>
                  </a:lnTo>
                  <a:lnTo>
                    <a:pt x="760" y="3079"/>
                  </a:lnTo>
                  <a:lnTo>
                    <a:pt x="734" y="3072"/>
                  </a:lnTo>
                  <a:lnTo>
                    <a:pt x="708" y="3062"/>
                  </a:lnTo>
                  <a:lnTo>
                    <a:pt x="681" y="3051"/>
                  </a:lnTo>
                  <a:lnTo>
                    <a:pt x="655" y="3038"/>
                  </a:lnTo>
                  <a:lnTo>
                    <a:pt x="629" y="3024"/>
                  </a:lnTo>
                  <a:lnTo>
                    <a:pt x="603" y="3009"/>
                  </a:lnTo>
                  <a:lnTo>
                    <a:pt x="577" y="2993"/>
                  </a:lnTo>
                  <a:lnTo>
                    <a:pt x="552" y="2975"/>
                  </a:lnTo>
                  <a:lnTo>
                    <a:pt x="527" y="2958"/>
                  </a:lnTo>
                  <a:lnTo>
                    <a:pt x="504" y="2939"/>
                  </a:lnTo>
                  <a:lnTo>
                    <a:pt x="480" y="2920"/>
                  </a:lnTo>
                  <a:lnTo>
                    <a:pt x="457" y="2901"/>
                  </a:lnTo>
                  <a:lnTo>
                    <a:pt x="414" y="2863"/>
                  </a:lnTo>
                  <a:lnTo>
                    <a:pt x="375" y="2825"/>
                  </a:lnTo>
                  <a:lnTo>
                    <a:pt x="340" y="2790"/>
                  </a:lnTo>
                  <a:lnTo>
                    <a:pt x="309" y="2758"/>
                  </a:lnTo>
                  <a:lnTo>
                    <a:pt x="267" y="2711"/>
                  </a:lnTo>
                  <a:lnTo>
                    <a:pt x="251" y="2692"/>
                  </a:lnTo>
                  <a:lnTo>
                    <a:pt x="255" y="2696"/>
                  </a:lnTo>
                  <a:lnTo>
                    <a:pt x="268" y="2706"/>
                  </a:lnTo>
                  <a:lnTo>
                    <a:pt x="290" y="2723"/>
                  </a:lnTo>
                  <a:lnTo>
                    <a:pt x="319" y="2742"/>
                  </a:lnTo>
                  <a:lnTo>
                    <a:pt x="336" y="2752"/>
                  </a:lnTo>
                  <a:lnTo>
                    <a:pt x="357" y="2763"/>
                  </a:lnTo>
                  <a:lnTo>
                    <a:pt x="379" y="2773"/>
                  </a:lnTo>
                  <a:lnTo>
                    <a:pt x="403" y="2783"/>
                  </a:lnTo>
                  <a:lnTo>
                    <a:pt x="429" y="2793"/>
                  </a:lnTo>
                  <a:lnTo>
                    <a:pt x="458" y="2803"/>
                  </a:lnTo>
                  <a:lnTo>
                    <a:pt x="489" y="2811"/>
                  </a:lnTo>
                  <a:lnTo>
                    <a:pt x="521" y="2818"/>
                  </a:lnTo>
                  <a:lnTo>
                    <a:pt x="581" y="2830"/>
                  </a:lnTo>
                  <a:lnTo>
                    <a:pt x="631" y="2836"/>
                  </a:lnTo>
                  <a:lnTo>
                    <a:pt x="668" y="2839"/>
                  </a:lnTo>
                  <a:lnTo>
                    <a:pt x="696" y="2840"/>
                  </a:lnTo>
                  <a:lnTo>
                    <a:pt x="716" y="2839"/>
                  </a:lnTo>
                  <a:lnTo>
                    <a:pt x="728" y="2838"/>
                  </a:lnTo>
                  <a:lnTo>
                    <a:pt x="735" y="2837"/>
                  </a:lnTo>
                  <a:lnTo>
                    <a:pt x="737" y="2836"/>
                  </a:lnTo>
                  <a:lnTo>
                    <a:pt x="720" y="2825"/>
                  </a:lnTo>
                  <a:lnTo>
                    <a:pt x="675" y="2796"/>
                  </a:lnTo>
                  <a:lnTo>
                    <a:pt x="644" y="2774"/>
                  </a:lnTo>
                  <a:lnTo>
                    <a:pt x="607" y="2749"/>
                  </a:lnTo>
                  <a:lnTo>
                    <a:pt x="569" y="2719"/>
                  </a:lnTo>
                  <a:lnTo>
                    <a:pt x="525" y="2688"/>
                  </a:lnTo>
                  <a:lnTo>
                    <a:pt x="481" y="2652"/>
                  </a:lnTo>
                  <a:lnTo>
                    <a:pt x="435" y="2615"/>
                  </a:lnTo>
                  <a:lnTo>
                    <a:pt x="388" y="2575"/>
                  </a:lnTo>
                  <a:lnTo>
                    <a:pt x="343" y="2533"/>
                  </a:lnTo>
                  <a:lnTo>
                    <a:pt x="320" y="2511"/>
                  </a:lnTo>
                  <a:lnTo>
                    <a:pt x="298" y="2489"/>
                  </a:lnTo>
                  <a:lnTo>
                    <a:pt x="276" y="2467"/>
                  </a:lnTo>
                  <a:lnTo>
                    <a:pt x="255" y="2444"/>
                  </a:lnTo>
                  <a:lnTo>
                    <a:pt x="235" y="2421"/>
                  </a:lnTo>
                  <a:lnTo>
                    <a:pt x="216" y="2397"/>
                  </a:lnTo>
                  <a:lnTo>
                    <a:pt x="197" y="2374"/>
                  </a:lnTo>
                  <a:lnTo>
                    <a:pt x="180" y="2350"/>
                  </a:lnTo>
                  <a:lnTo>
                    <a:pt x="164" y="2327"/>
                  </a:lnTo>
                  <a:lnTo>
                    <a:pt x="148" y="2303"/>
                  </a:lnTo>
                  <a:lnTo>
                    <a:pt x="134" y="2280"/>
                  </a:lnTo>
                  <a:lnTo>
                    <a:pt x="121" y="2257"/>
                  </a:lnTo>
                  <a:lnTo>
                    <a:pt x="108" y="2233"/>
                  </a:lnTo>
                  <a:lnTo>
                    <a:pt x="97" y="2211"/>
                  </a:lnTo>
                  <a:lnTo>
                    <a:pt x="86" y="2188"/>
                  </a:lnTo>
                  <a:lnTo>
                    <a:pt x="76" y="2165"/>
                  </a:lnTo>
                  <a:lnTo>
                    <a:pt x="58" y="2122"/>
                  </a:lnTo>
                  <a:lnTo>
                    <a:pt x="44" y="2081"/>
                  </a:lnTo>
                  <a:lnTo>
                    <a:pt x="32" y="2041"/>
                  </a:lnTo>
                  <a:lnTo>
                    <a:pt x="22" y="2004"/>
                  </a:lnTo>
                  <a:lnTo>
                    <a:pt x="15" y="1971"/>
                  </a:lnTo>
                  <a:lnTo>
                    <a:pt x="9" y="1939"/>
                  </a:lnTo>
                  <a:lnTo>
                    <a:pt x="5" y="1914"/>
                  </a:lnTo>
                  <a:lnTo>
                    <a:pt x="3" y="1890"/>
                  </a:lnTo>
                  <a:lnTo>
                    <a:pt x="1" y="1858"/>
                  </a:lnTo>
                  <a:lnTo>
                    <a:pt x="0" y="1847"/>
                  </a:lnTo>
                  <a:lnTo>
                    <a:pt x="10" y="1863"/>
                  </a:lnTo>
                  <a:lnTo>
                    <a:pt x="39" y="1904"/>
                  </a:lnTo>
                  <a:lnTo>
                    <a:pt x="58" y="1931"/>
                  </a:lnTo>
                  <a:lnTo>
                    <a:pt x="81" y="1962"/>
                  </a:lnTo>
                  <a:lnTo>
                    <a:pt x="105" y="1995"/>
                  </a:lnTo>
                  <a:lnTo>
                    <a:pt x="132" y="2029"/>
                  </a:lnTo>
                  <a:lnTo>
                    <a:pt x="161" y="2064"/>
                  </a:lnTo>
                  <a:lnTo>
                    <a:pt x="191" y="2097"/>
                  </a:lnTo>
                  <a:lnTo>
                    <a:pt x="220" y="2130"/>
                  </a:lnTo>
                  <a:lnTo>
                    <a:pt x="250" y="2158"/>
                  </a:lnTo>
                  <a:lnTo>
                    <a:pt x="265" y="2171"/>
                  </a:lnTo>
                  <a:lnTo>
                    <a:pt x="279" y="2184"/>
                  </a:lnTo>
                  <a:lnTo>
                    <a:pt x="293" y="2194"/>
                  </a:lnTo>
                  <a:lnTo>
                    <a:pt x="308" y="2203"/>
                  </a:lnTo>
                  <a:lnTo>
                    <a:pt x="321" y="2212"/>
                  </a:lnTo>
                  <a:lnTo>
                    <a:pt x="334" y="2217"/>
                  </a:lnTo>
                  <a:lnTo>
                    <a:pt x="347" y="2222"/>
                  </a:lnTo>
                  <a:lnTo>
                    <a:pt x="359" y="2225"/>
                  </a:lnTo>
                  <a:lnTo>
                    <a:pt x="383" y="2227"/>
                  </a:lnTo>
                  <a:lnTo>
                    <a:pt x="404" y="2228"/>
                  </a:lnTo>
                  <a:lnTo>
                    <a:pt x="424" y="2228"/>
                  </a:lnTo>
                  <a:lnTo>
                    <a:pt x="443" y="2227"/>
                  </a:lnTo>
                  <a:lnTo>
                    <a:pt x="461" y="2225"/>
                  </a:lnTo>
                  <a:lnTo>
                    <a:pt x="477" y="2221"/>
                  </a:lnTo>
                  <a:lnTo>
                    <a:pt x="492" y="2217"/>
                  </a:lnTo>
                  <a:lnTo>
                    <a:pt x="506" y="2214"/>
                  </a:lnTo>
                  <a:lnTo>
                    <a:pt x="527" y="2205"/>
                  </a:lnTo>
                  <a:lnTo>
                    <a:pt x="544" y="2197"/>
                  </a:lnTo>
                  <a:lnTo>
                    <a:pt x="553" y="2191"/>
                  </a:lnTo>
                  <a:lnTo>
                    <a:pt x="557" y="2189"/>
                  </a:lnTo>
                  <a:lnTo>
                    <a:pt x="556" y="2177"/>
                  </a:lnTo>
                  <a:lnTo>
                    <a:pt x="551" y="2146"/>
                  </a:lnTo>
                  <a:lnTo>
                    <a:pt x="545" y="2095"/>
                  </a:lnTo>
                  <a:lnTo>
                    <a:pt x="539" y="2027"/>
                  </a:lnTo>
                  <a:lnTo>
                    <a:pt x="537" y="1988"/>
                  </a:lnTo>
                  <a:lnTo>
                    <a:pt x="535" y="1945"/>
                  </a:lnTo>
                  <a:lnTo>
                    <a:pt x="534" y="1898"/>
                  </a:lnTo>
                  <a:lnTo>
                    <a:pt x="533" y="1850"/>
                  </a:lnTo>
                  <a:lnTo>
                    <a:pt x="533" y="1797"/>
                  </a:lnTo>
                  <a:lnTo>
                    <a:pt x="535" y="1743"/>
                  </a:lnTo>
                  <a:lnTo>
                    <a:pt x="537" y="1687"/>
                  </a:lnTo>
                  <a:lnTo>
                    <a:pt x="542" y="1627"/>
                  </a:lnTo>
                  <a:lnTo>
                    <a:pt x="547" y="1568"/>
                  </a:lnTo>
                  <a:lnTo>
                    <a:pt x="554" y="1505"/>
                  </a:lnTo>
                  <a:lnTo>
                    <a:pt x="564" y="1443"/>
                  </a:lnTo>
                  <a:lnTo>
                    <a:pt x="576" y="1379"/>
                  </a:lnTo>
                  <a:lnTo>
                    <a:pt x="589" y="1314"/>
                  </a:lnTo>
                  <a:lnTo>
                    <a:pt x="605" y="1248"/>
                  </a:lnTo>
                  <a:lnTo>
                    <a:pt x="625" y="1183"/>
                  </a:lnTo>
                  <a:lnTo>
                    <a:pt x="646" y="1117"/>
                  </a:lnTo>
                  <a:lnTo>
                    <a:pt x="670" y="1053"/>
                  </a:lnTo>
                  <a:lnTo>
                    <a:pt x="697" y="988"/>
                  </a:lnTo>
                  <a:lnTo>
                    <a:pt x="728" y="924"/>
                  </a:lnTo>
                  <a:lnTo>
                    <a:pt x="762" y="861"/>
                  </a:lnTo>
                  <a:lnTo>
                    <a:pt x="799" y="800"/>
                  </a:lnTo>
                  <a:lnTo>
                    <a:pt x="841" y="739"/>
                  </a:lnTo>
                  <a:lnTo>
                    <a:pt x="886" y="681"/>
                  </a:lnTo>
                  <a:lnTo>
                    <a:pt x="934" y="624"/>
                  </a:lnTo>
                  <a:lnTo>
                    <a:pt x="995" y="562"/>
                  </a:lnTo>
                  <a:lnTo>
                    <a:pt x="1055" y="505"/>
                  </a:lnTo>
                  <a:lnTo>
                    <a:pt x="1116" y="454"/>
                  </a:lnTo>
                  <a:lnTo>
                    <a:pt x="1175" y="409"/>
                  </a:lnTo>
                  <a:lnTo>
                    <a:pt x="1236" y="369"/>
                  </a:lnTo>
                  <a:lnTo>
                    <a:pt x="1294" y="334"/>
                  </a:lnTo>
                  <a:lnTo>
                    <a:pt x="1352" y="304"/>
                  </a:lnTo>
                  <a:lnTo>
                    <a:pt x="1409" y="278"/>
                  </a:lnTo>
                  <a:lnTo>
                    <a:pt x="1465" y="256"/>
                  </a:lnTo>
                  <a:lnTo>
                    <a:pt x="1521" y="238"/>
                  </a:lnTo>
                  <a:lnTo>
                    <a:pt x="1576" y="224"/>
                  </a:lnTo>
                  <a:lnTo>
                    <a:pt x="1627" y="213"/>
                  </a:lnTo>
                  <a:lnTo>
                    <a:pt x="1679" y="206"/>
                  </a:lnTo>
                  <a:lnTo>
                    <a:pt x="1729" y="201"/>
                  </a:lnTo>
                  <a:lnTo>
                    <a:pt x="1777" y="199"/>
                  </a:lnTo>
                  <a:lnTo>
                    <a:pt x="1824" y="199"/>
                  </a:lnTo>
                  <a:lnTo>
                    <a:pt x="1868" y="201"/>
                  </a:lnTo>
                  <a:lnTo>
                    <a:pt x="1911" y="206"/>
                  </a:lnTo>
                  <a:lnTo>
                    <a:pt x="1951" y="211"/>
                  </a:lnTo>
                  <a:lnTo>
                    <a:pt x="1989" y="219"/>
                  </a:lnTo>
                  <a:lnTo>
                    <a:pt x="2025" y="226"/>
                  </a:lnTo>
                  <a:lnTo>
                    <a:pt x="2058" y="235"/>
                  </a:lnTo>
                  <a:lnTo>
                    <a:pt x="2089" y="243"/>
                  </a:lnTo>
                  <a:lnTo>
                    <a:pt x="2116" y="252"/>
                  </a:lnTo>
                  <a:lnTo>
                    <a:pt x="2164" y="270"/>
                  </a:lnTo>
                  <a:lnTo>
                    <a:pt x="2199" y="286"/>
                  </a:lnTo>
                  <a:lnTo>
                    <a:pt x="2221" y="296"/>
                  </a:lnTo>
                  <a:lnTo>
                    <a:pt x="2228" y="301"/>
                  </a:lnTo>
                  <a:lnTo>
                    <a:pt x="2231" y="296"/>
                  </a:lnTo>
                  <a:lnTo>
                    <a:pt x="2239" y="283"/>
                  </a:lnTo>
                  <a:lnTo>
                    <a:pt x="2254" y="263"/>
                  </a:lnTo>
                  <a:lnTo>
                    <a:pt x="2276" y="238"/>
                  </a:lnTo>
                  <a:lnTo>
                    <a:pt x="2289" y="224"/>
                  </a:lnTo>
                  <a:lnTo>
                    <a:pt x="2303" y="209"/>
                  </a:lnTo>
                  <a:lnTo>
                    <a:pt x="2319" y="194"/>
                  </a:lnTo>
                  <a:lnTo>
                    <a:pt x="2337" y="178"/>
                  </a:lnTo>
                  <a:lnTo>
                    <a:pt x="2356" y="161"/>
                  </a:lnTo>
                  <a:lnTo>
                    <a:pt x="2376" y="144"/>
                  </a:lnTo>
                  <a:lnTo>
                    <a:pt x="2399" y="128"/>
                  </a:lnTo>
                  <a:lnTo>
                    <a:pt x="2424" y="112"/>
                  </a:lnTo>
                  <a:lnTo>
                    <a:pt x="2449" y="95"/>
                  </a:lnTo>
                  <a:lnTo>
                    <a:pt x="2477" y="80"/>
                  </a:lnTo>
                  <a:lnTo>
                    <a:pt x="2505" y="66"/>
                  </a:lnTo>
                  <a:lnTo>
                    <a:pt x="2536" y="53"/>
                  </a:lnTo>
                  <a:lnTo>
                    <a:pt x="2569" y="40"/>
                  </a:lnTo>
                  <a:lnTo>
                    <a:pt x="2602" y="30"/>
                  </a:lnTo>
                  <a:lnTo>
                    <a:pt x="2638" y="20"/>
                  </a:lnTo>
                  <a:lnTo>
                    <a:pt x="2675" y="12"/>
                  </a:lnTo>
                  <a:lnTo>
                    <a:pt x="2714" y="7"/>
                  </a:lnTo>
                  <a:lnTo>
                    <a:pt x="2755" y="3"/>
                  </a:lnTo>
                  <a:lnTo>
                    <a:pt x="2797" y="0"/>
                  </a:lnTo>
                  <a:lnTo>
                    <a:pt x="2842" y="2"/>
                  </a:lnTo>
                  <a:lnTo>
                    <a:pt x="2888" y="5"/>
                  </a:lnTo>
                  <a:lnTo>
                    <a:pt x="2936" y="10"/>
                  </a:lnTo>
                  <a:lnTo>
                    <a:pt x="2985" y="19"/>
                  </a:lnTo>
                  <a:lnTo>
                    <a:pt x="3037" y="31"/>
                  </a:lnTo>
                  <a:lnTo>
                    <a:pt x="3089" y="46"/>
                  </a:lnTo>
                  <a:lnTo>
                    <a:pt x="3140" y="63"/>
                  </a:lnTo>
                  <a:lnTo>
                    <a:pt x="3189" y="84"/>
                  </a:lnTo>
                  <a:lnTo>
                    <a:pt x="3239" y="105"/>
                  </a:lnTo>
                  <a:lnTo>
                    <a:pt x="3287" y="130"/>
                  </a:lnTo>
                  <a:lnTo>
                    <a:pt x="3335" y="157"/>
                  </a:lnTo>
                  <a:lnTo>
                    <a:pt x="3381" y="185"/>
                  </a:lnTo>
                  <a:lnTo>
                    <a:pt x="3427" y="215"/>
                  </a:lnTo>
                  <a:lnTo>
                    <a:pt x="3471" y="248"/>
                  </a:lnTo>
                  <a:lnTo>
                    <a:pt x="3514" y="282"/>
                  </a:lnTo>
                  <a:lnTo>
                    <a:pt x="3556" y="317"/>
                  </a:lnTo>
                  <a:lnTo>
                    <a:pt x="3597" y="354"/>
                  </a:lnTo>
                  <a:lnTo>
                    <a:pt x="3636" y="391"/>
                  </a:lnTo>
                  <a:lnTo>
                    <a:pt x="3674" y="431"/>
                  </a:lnTo>
                  <a:lnTo>
                    <a:pt x="3711" y="471"/>
                  </a:lnTo>
                  <a:lnTo>
                    <a:pt x="3746" y="511"/>
                  </a:lnTo>
                  <a:lnTo>
                    <a:pt x="3780" y="554"/>
                  </a:lnTo>
                  <a:lnTo>
                    <a:pt x="3812" y="596"/>
                  </a:lnTo>
                  <a:lnTo>
                    <a:pt x="3843" y="639"/>
                  </a:lnTo>
                  <a:lnTo>
                    <a:pt x="3872" y="682"/>
                  </a:lnTo>
                  <a:lnTo>
                    <a:pt x="3899" y="725"/>
                  </a:lnTo>
                  <a:lnTo>
                    <a:pt x="3925" y="768"/>
                  </a:lnTo>
                  <a:lnTo>
                    <a:pt x="3949" y="812"/>
                  </a:lnTo>
                  <a:lnTo>
                    <a:pt x="3972" y="855"/>
                  </a:lnTo>
                  <a:lnTo>
                    <a:pt x="3991" y="898"/>
                  </a:lnTo>
                  <a:lnTo>
                    <a:pt x="4011" y="941"/>
                  </a:lnTo>
                  <a:lnTo>
                    <a:pt x="4027" y="983"/>
                  </a:lnTo>
                  <a:lnTo>
                    <a:pt x="4041" y="1024"/>
                  </a:lnTo>
                  <a:lnTo>
                    <a:pt x="4054" y="1066"/>
                  </a:lnTo>
                  <a:lnTo>
                    <a:pt x="4065" y="1106"/>
                  </a:lnTo>
                  <a:lnTo>
                    <a:pt x="4072" y="1144"/>
                  </a:lnTo>
                  <a:lnTo>
                    <a:pt x="4079" y="1181"/>
                  </a:lnTo>
                  <a:lnTo>
                    <a:pt x="4088" y="1254"/>
                  </a:lnTo>
                  <a:lnTo>
                    <a:pt x="4096" y="1323"/>
                  </a:lnTo>
                  <a:lnTo>
                    <a:pt x="4102" y="1386"/>
                  </a:lnTo>
                  <a:lnTo>
                    <a:pt x="4109" y="1447"/>
                  </a:lnTo>
                  <a:lnTo>
                    <a:pt x="4119" y="1554"/>
                  </a:lnTo>
                  <a:lnTo>
                    <a:pt x="4128" y="1642"/>
                  </a:lnTo>
                  <a:lnTo>
                    <a:pt x="4134" y="1680"/>
                  </a:lnTo>
                  <a:lnTo>
                    <a:pt x="4139" y="1712"/>
                  </a:lnTo>
                  <a:lnTo>
                    <a:pt x="4142" y="1726"/>
                  </a:lnTo>
                  <a:lnTo>
                    <a:pt x="4147" y="1739"/>
                  </a:lnTo>
                  <a:lnTo>
                    <a:pt x="4150" y="1750"/>
                  </a:lnTo>
                  <a:lnTo>
                    <a:pt x="4154" y="1761"/>
                  </a:lnTo>
                  <a:lnTo>
                    <a:pt x="4159" y="1770"/>
                  </a:lnTo>
                  <a:lnTo>
                    <a:pt x="4164" y="1777"/>
                  </a:lnTo>
                  <a:lnTo>
                    <a:pt x="4169" y="1784"/>
                  </a:lnTo>
                  <a:lnTo>
                    <a:pt x="4176" y="1788"/>
                  </a:lnTo>
                  <a:lnTo>
                    <a:pt x="4182" y="1791"/>
                  </a:lnTo>
                  <a:lnTo>
                    <a:pt x="4189" y="1794"/>
                  </a:lnTo>
                  <a:lnTo>
                    <a:pt x="4196" y="1794"/>
                  </a:lnTo>
                  <a:lnTo>
                    <a:pt x="4205" y="1793"/>
                  </a:lnTo>
                  <a:lnTo>
                    <a:pt x="4214" y="1790"/>
                  </a:lnTo>
                  <a:lnTo>
                    <a:pt x="4224" y="1787"/>
                  </a:lnTo>
                  <a:lnTo>
                    <a:pt x="4235" y="1783"/>
                  </a:lnTo>
                  <a:lnTo>
                    <a:pt x="4248" y="1776"/>
                  </a:lnTo>
                  <a:lnTo>
                    <a:pt x="4276" y="1761"/>
                  </a:lnTo>
                  <a:lnTo>
                    <a:pt x="4306" y="1743"/>
                  </a:lnTo>
                  <a:lnTo>
                    <a:pt x="4340" y="1722"/>
                  </a:lnTo>
                  <a:lnTo>
                    <a:pt x="4374" y="1700"/>
                  </a:lnTo>
                  <a:lnTo>
                    <a:pt x="4410" y="1676"/>
                  </a:lnTo>
                  <a:lnTo>
                    <a:pt x="4445" y="1651"/>
                  </a:lnTo>
                  <a:lnTo>
                    <a:pt x="4510" y="1603"/>
                  </a:lnTo>
                  <a:lnTo>
                    <a:pt x="4565" y="1562"/>
                  </a:lnTo>
                  <a:lnTo>
                    <a:pt x="4603" y="1534"/>
                  </a:lnTo>
                  <a:lnTo>
                    <a:pt x="4617" y="1524"/>
                  </a:lnTo>
                  <a:lnTo>
                    <a:pt x="4616" y="1530"/>
                  </a:lnTo>
                  <a:lnTo>
                    <a:pt x="4612" y="1548"/>
                  </a:lnTo>
                  <a:lnTo>
                    <a:pt x="4609" y="1562"/>
                  </a:lnTo>
                  <a:lnTo>
                    <a:pt x="4603" y="1579"/>
                  </a:lnTo>
                  <a:lnTo>
                    <a:pt x="4597" y="1597"/>
                  </a:lnTo>
                  <a:lnTo>
                    <a:pt x="4588" y="1618"/>
                  </a:lnTo>
                  <a:lnTo>
                    <a:pt x="4578" y="1641"/>
                  </a:lnTo>
                  <a:lnTo>
                    <a:pt x="4565" y="1666"/>
                  </a:lnTo>
                  <a:lnTo>
                    <a:pt x="4551" y="1692"/>
                  </a:lnTo>
                  <a:lnTo>
                    <a:pt x="4534" y="1720"/>
                  </a:lnTo>
                  <a:lnTo>
                    <a:pt x="4515" y="1750"/>
                  </a:lnTo>
                  <a:lnTo>
                    <a:pt x="4492" y="1782"/>
                  </a:lnTo>
                  <a:lnTo>
                    <a:pt x="4466" y="1814"/>
                  </a:lnTo>
                  <a:lnTo>
                    <a:pt x="4438" y="1847"/>
                  </a:lnTo>
                  <a:lnTo>
                    <a:pt x="4377" y="1915"/>
                  </a:lnTo>
                  <a:lnTo>
                    <a:pt x="4316" y="1979"/>
                  </a:lnTo>
                  <a:lnTo>
                    <a:pt x="4259" y="2040"/>
                  </a:lnTo>
                  <a:lnTo>
                    <a:pt x="4207" y="2094"/>
                  </a:lnTo>
                  <a:lnTo>
                    <a:pt x="4162" y="2140"/>
                  </a:lnTo>
                  <a:lnTo>
                    <a:pt x="4127" y="2176"/>
                  </a:lnTo>
                  <a:lnTo>
                    <a:pt x="4105" y="2199"/>
                  </a:lnTo>
                  <a:lnTo>
                    <a:pt x="4097" y="2206"/>
                  </a:lnTo>
                  <a:lnTo>
                    <a:pt x="4366" y="2135"/>
                  </a:lnTo>
                  <a:lnTo>
                    <a:pt x="4361" y="2139"/>
                  </a:lnTo>
                  <a:lnTo>
                    <a:pt x="4348" y="2153"/>
                  </a:lnTo>
                  <a:lnTo>
                    <a:pt x="4328" y="2176"/>
                  </a:lnTo>
                  <a:lnTo>
                    <a:pt x="4303" y="2204"/>
                  </a:lnTo>
                  <a:lnTo>
                    <a:pt x="4275" y="2240"/>
                  </a:lnTo>
                  <a:lnTo>
                    <a:pt x="4245" y="2279"/>
                  </a:lnTo>
                  <a:lnTo>
                    <a:pt x="4230" y="2300"/>
                  </a:lnTo>
                  <a:lnTo>
                    <a:pt x="4215" y="2322"/>
                  </a:lnTo>
                  <a:lnTo>
                    <a:pt x="4201" y="2346"/>
                  </a:lnTo>
                  <a:lnTo>
                    <a:pt x="4187" y="2368"/>
                  </a:lnTo>
                  <a:lnTo>
                    <a:pt x="4171" y="2393"/>
                  </a:lnTo>
                  <a:lnTo>
                    <a:pt x="4153" y="2418"/>
                  </a:lnTo>
                  <a:lnTo>
                    <a:pt x="4132" y="2444"/>
                  </a:lnTo>
                  <a:lnTo>
                    <a:pt x="4109" y="2470"/>
                  </a:lnTo>
                  <a:lnTo>
                    <a:pt x="4084" y="2495"/>
                  </a:lnTo>
                  <a:lnTo>
                    <a:pt x="4058" y="2521"/>
                  </a:lnTo>
                  <a:lnTo>
                    <a:pt x="4032" y="2545"/>
                  </a:lnTo>
                  <a:lnTo>
                    <a:pt x="4006" y="2568"/>
                  </a:lnTo>
                  <a:lnTo>
                    <a:pt x="3959" y="2610"/>
                  </a:lnTo>
                  <a:lnTo>
                    <a:pt x="3919" y="2644"/>
                  </a:lnTo>
                  <a:lnTo>
                    <a:pt x="3891" y="2666"/>
                  </a:lnTo>
                  <a:lnTo>
                    <a:pt x="3881" y="2674"/>
                  </a:lnTo>
                  <a:lnTo>
                    <a:pt x="3891" y="2639"/>
                  </a:lnTo>
                  <a:lnTo>
                    <a:pt x="3917" y="2543"/>
                  </a:lnTo>
                  <a:lnTo>
                    <a:pt x="3932" y="2477"/>
                  </a:lnTo>
                  <a:lnTo>
                    <a:pt x="3947" y="2400"/>
                  </a:lnTo>
                  <a:lnTo>
                    <a:pt x="3955" y="2359"/>
                  </a:lnTo>
                  <a:lnTo>
                    <a:pt x="3962" y="2314"/>
                  </a:lnTo>
                  <a:lnTo>
                    <a:pt x="3969" y="2269"/>
                  </a:lnTo>
                  <a:lnTo>
                    <a:pt x="3975" y="2222"/>
                  </a:lnTo>
                  <a:lnTo>
                    <a:pt x="3980" y="2174"/>
                  </a:lnTo>
                  <a:lnTo>
                    <a:pt x="3986" y="2125"/>
                  </a:lnTo>
                  <a:lnTo>
                    <a:pt x="3989" y="2074"/>
                  </a:lnTo>
                  <a:lnTo>
                    <a:pt x="3991" y="2024"/>
                  </a:lnTo>
                  <a:lnTo>
                    <a:pt x="3992" y="1972"/>
                  </a:lnTo>
                  <a:lnTo>
                    <a:pt x="3992" y="1920"/>
                  </a:lnTo>
                  <a:lnTo>
                    <a:pt x="3990" y="1868"/>
                  </a:lnTo>
                  <a:lnTo>
                    <a:pt x="3987" y="1817"/>
                  </a:lnTo>
                  <a:lnTo>
                    <a:pt x="3981" y="1766"/>
                  </a:lnTo>
                  <a:lnTo>
                    <a:pt x="3974" y="1715"/>
                  </a:lnTo>
                  <a:lnTo>
                    <a:pt x="3965" y="1665"/>
                  </a:lnTo>
                  <a:lnTo>
                    <a:pt x="3953" y="1615"/>
                  </a:lnTo>
                  <a:lnTo>
                    <a:pt x="3939" y="1568"/>
                  </a:lnTo>
                  <a:lnTo>
                    <a:pt x="3922" y="1521"/>
                  </a:lnTo>
                  <a:lnTo>
                    <a:pt x="3903" y="1477"/>
                  </a:lnTo>
                  <a:lnTo>
                    <a:pt x="3881" y="1434"/>
                  </a:lnTo>
                  <a:lnTo>
                    <a:pt x="3857" y="1392"/>
                  </a:lnTo>
                  <a:lnTo>
                    <a:pt x="3834" y="1353"/>
                  </a:lnTo>
                  <a:lnTo>
                    <a:pt x="3811" y="1314"/>
                  </a:lnTo>
                  <a:lnTo>
                    <a:pt x="3788" y="1278"/>
                  </a:lnTo>
                  <a:lnTo>
                    <a:pt x="3743" y="1210"/>
                  </a:lnTo>
                  <a:lnTo>
                    <a:pt x="3699" y="1149"/>
                  </a:lnTo>
                  <a:lnTo>
                    <a:pt x="3657" y="1093"/>
                  </a:lnTo>
                  <a:lnTo>
                    <a:pt x="3617" y="1043"/>
                  </a:lnTo>
                  <a:lnTo>
                    <a:pt x="3579" y="999"/>
                  </a:lnTo>
                  <a:lnTo>
                    <a:pt x="3544" y="960"/>
                  </a:lnTo>
                  <a:lnTo>
                    <a:pt x="3512" y="925"/>
                  </a:lnTo>
                  <a:lnTo>
                    <a:pt x="3483" y="897"/>
                  </a:lnTo>
                  <a:lnTo>
                    <a:pt x="3458" y="873"/>
                  </a:lnTo>
                  <a:lnTo>
                    <a:pt x="3436" y="855"/>
                  </a:lnTo>
                  <a:lnTo>
                    <a:pt x="3406" y="830"/>
                  </a:lnTo>
                  <a:lnTo>
                    <a:pt x="3395" y="822"/>
                  </a:lnTo>
                  <a:lnTo>
                    <a:pt x="3398" y="833"/>
                  </a:lnTo>
                  <a:lnTo>
                    <a:pt x="3403" y="865"/>
                  </a:lnTo>
                  <a:lnTo>
                    <a:pt x="3405" y="887"/>
                  </a:lnTo>
                  <a:lnTo>
                    <a:pt x="3408" y="913"/>
                  </a:lnTo>
                  <a:lnTo>
                    <a:pt x="3411" y="942"/>
                  </a:lnTo>
                  <a:lnTo>
                    <a:pt x="3412" y="975"/>
                  </a:lnTo>
                  <a:lnTo>
                    <a:pt x="3412" y="1009"/>
                  </a:lnTo>
                  <a:lnTo>
                    <a:pt x="3411" y="1047"/>
                  </a:lnTo>
                  <a:lnTo>
                    <a:pt x="3408" y="1086"/>
                  </a:lnTo>
                  <a:lnTo>
                    <a:pt x="3403" y="1126"/>
                  </a:lnTo>
                  <a:lnTo>
                    <a:pt x="3396" y="1166"/>
                  </a:lnTo>
                  <a:lnTo>
                    <a:pt x="3387" y="1207"/>
                  </a:lnTo>
                  <a:lnTo>
                    <a:pt x="3381" y="1229"/>
                  </a:lnTo>
                  <a:lnTo>
                    <a:pt x="3375" y="1249"/>
                  </a:lnTo>
                  <a:lnTo>
                    <a:pt x="3368" y="1270"/>
                  </a:lnTo>
                  <a:lnTo>
                    <a:pt x="3360" y="1289"/>
                  </a:lnTo>
                  <a:lnTo>
                    <a:pt x="3341" y="1330"/>
                  </a:lnTo>
                  <a:lnTo>
                    <a:pt x="3320" y="1372"/>
                  </a:lnTo>
                  <a:lnTo>
                    <a:pt x="3297" y="1414"/>
                  </a:lnTo>
                  <a:lnTo>
                    <a:pt x="3271" y="1457"/>
                  </a:lnTo>
                  <a:lnTo>
                    <a:pt x="3245" y="1498"/>
                  </a:lnTo>
                  <a:lnTo>
                    <a:pt x="3218" y="1538"/>
                  </a:lnTo>
                  <a:lnTo>
                    <a:pt x="3191" y="1576"/>
                  </a:lnTo>
                  <a:lnTo>
                    <a:pt x="3164" y="1613"/>
                  </a:lnTo>
                  <a:lnTo>
                    <a:pt x="3115" y="1678"/>
                  </a:lnTo>
                  <a:lnTo>
                    <a:pt x="3075" y="1730"/>
                  </a:lnTo>
                  <a:lnTo>
                    <a:pt x="3047" y="1763"/>
                  </a:lnTo>
                  <a:lnTo>
                    <a:pt x="3037" y="1775"/>
                  </a:lnTo>
                  <a:lnTo>
                    <a:pt x="3038" y="1760"/>
                  </a:lnTo>
                  <a:lnTo>
                    <a:pt x="3044" y="1717"/>
                  </a:lnTo>
                  <a:lnTo>
                    <a:pt x="3046" y="1687"/>
                  </a:lnTo>
                  <a:lnTo>
                    <a:pt x="3048" y="1652"/>
                  </a:lnTo>
                  <a:lnTo>
                    <a:pt x="3049" y="1612"/>
                  </a:lnTo>
                  <a:lnTo>
                    <a:pt x="3050" y="1568"/>
                  </a:lnTo>
                  <a:lnTo>
                    <a:pt x="3049" y="1521"/>
                  </a:lnTo>
                  <a:lnTo>
                    <a:pt x="3047" y="1472"/>
                  </a:lnTo>
                  <a:lnTo>
                    <a:pt x="3042" y="1419"/>
                  </a:lnTo>
                  <a:lnTo>
                    <a:pt x="3037" y="1366"/>
                  </a:lnTo>
                  <a:lnTo>
                    <a:pt x="3033" y="1338"/>
                  </a:lnTo>
                  <a:lnTo>
                    <a:pt x="3027" y="1311"/>
                  </a:lnTo>
                  <a:lnTo>
                    <a:pt x="3022" y="1283"/>
                  </a:lnTo>
                  <a:lnTo>
                    <a:pt x="3015" y="1256"/>
                  </a:lnTo>
                  <a:lnTo>
                    <a:pt x="3009" y="1228"/>
                  </a:lnTo>
                  <a:lnTo>
                    <a:pt x="3001" y="1201"/>
                  </a:lnTo>
                  <a:lnTo>
                    <a:pt x="2993" y="1172"/>
                  </a:lnTo>
                  <a:lnTo>
                    <a:pt x="2983" y="1145"/>
                  </a:lnTo>
                  <a:lnTo>
                    <a:pt x="2971" y="1118"/>
                  </a:lnTo>
                  <a:lnTo>
                    <a:pt x="2959" y="1091"/>
                  </a:lnTo>
                  <a:lnTo>
                    <a:pt x="2945" y="1066"/>
                  </a:lnTo>
                  <a:lnTo>
                    <a:pt x="2929" y="1039"/>
                  </a:lnTo>
                  <a:lnTo>
                    <a:pt x="2913" y="1012"/>
                  </a:lnTo>
                  <a:lnTo>
                    <a:pt x="2895" y="986"/>
                  </a:lnTo>
                  <a:lnTo>
                    <a:pt x="2875" y="960"/>
                  </a:lnTo>
                  <a:lnTo>
                    <a:pt x="2856" y="935"/>
                  </a:lnTo>
                  <a:lnTo>
                    <a:pt x="2835" y="909"/>
                  </a:lnTo>
                  <a:lnTo>
                    <a:pt x="2814" y="885"/>
                  </a:lnTo>
                  <a:lnTo>
                    <a:pt x="2792" y="860"/>
                  </a:lnTo>
                  <a:lnTo>
                    <a:pt x="2770" y="838"/>
                  </a:lnTo>
                  <a:lnTo>
                    <a:pt x="2726" y="792"/>
                  </a:lnTo>
                  <a:lnTo>
                    <a:pt x="2682" y="750"/>
                  </a:lnTo>
                  <a:lnTo>
                    <a:pt x="2639" y="711"/>
                  </a:lnTo>
                  <a:lnTo>
                    <a:pt x="2598" y="677"/>
                  </a:lnTo>
                  <a:lnTo>
                    <a:pt x="2561" y="646"/>
                  </a:lnTo>
                  <a:lnTo>
                    <a:pt x="2528" y="619"/>
                  </a:lnTo>
                  <a:lnTo>
                    <a:pt x="2480" y="584"/>
                  </a:lnTo>
                  <a:lnTo>
                    <a:pt x="2462" y="571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2" name="Freeform 88"/>
            <p:cNvSpPr>
              <a:spLocks/>
            </p:cNvSpPr>
            <p:nvPr/>
          </p:nvSpPr>
          <p:spPr bwMode="auto">
            <a:xfrm>
              <a:off x="1644" y="1026"/>
              <a:ext cx="98" cy="152"/>
            </a:xfrm>
            <a:custGeom>
              <a:avLst/>
              <a:gdLst/>
              <a:ahLst/>
              <a:cxnLst>
                <a:cxn ang="0">
                  <a:pos x="479" y="159"/>
                </a:cxn>
                <a:cxn ang="0">
                  <a:pos x="430" y="115"/>
                </a:cxn>
                <a:cxn ang="0">
                  <a:pos x="380" y="77"/>
                </a:cxn>
                <a:cxn ang="0">
                  <a:pos x="337" y="49"/>
                </a:cxn>
                <a:cxn ang="0">
                  <a:pos x="306" y="32"/>
                </a:cxn>
                <a:cxn ang="0">
                  <a:pos x="273" y="18"/>
                </a:cxn>
                <a:cxn ang="0">
                  <a:pos x="241" y="7"/>
                </a:cxn>
                <a:cxn ang="0">
                  <a:pos x="208" y="2"/>
                </a:cxn>
                <a:cxn ang="0">
                  <a:pos x="174" y="1"/>
                </a:cxn>
                <a:cxn ang="0">
                  <a:pos x="141" y="5"/>
                </a:cxn>
                <a:cxn ang="0">
                  <a:pos x="109" y="18"/>
                </a:cxn>
                <a:cxn ang="0">
                  <a:pos x="79" y="37"/>
                </a:cxn>
                <a:cxn ang="0">
                  <a:pos x="54" y="62"/>
                </a:cxn>
                <a:cxn ang="0">
                  <a:pos x="34" y="90"/>
                </a:cxn>
                <a:cxn ang="0">
                  <a:pos x="19" y="122"/>
                </a:cxn>
                <a:cxn ang="0">
                  <a:pos x="8" y="155"/>
                </a:cxn>
                <a:cxn ang="0">
                  <a:pos x="3" y="192"/>
                </a:cxn>
                <a:cxn ang="0">
                  <a:pos x="0" y="231"/>
                </a:cxn>
                <a:cxn ang="0">
                  <a:pos x="3" y="271"/>
                </a:cxn>
                <a:cxn ang="0">
                  <a:pos x="9" y="312"/>
                </a:cxn>
                <a:cxn ang="0">
                  <a:pos x="19" y="353"/>
                </a:cxn>
                <a:cxn ang="0">
                  <a:pos x="33" y="394"/>
                </a:cxn>
                <a:cxn ang="0">
                  <a:pos x="50" y="435"/>
                </a:cxn>
                <a:cxn ang="0">
                  <a:pos x="71" y="476"/>
                </a:cxn>
                <a:cxn ang="0">
                  <a:pos x="94" y="514"/>
                </a:cxn>
                <a:cxn ang="0">
                  <a:pos x="121" y="552"/>
                </a:cxn>
                <a:cxn ang="0">
                  <a:pos x="150" y="586"/>
                </a:cxn>
                <a:cxn ang="0">
                  <a:pos x="189" y="625"/>
                </a:cxn>
                <a:cxn ang="0">
                  <a:pos x="239" y="664"/>
                </a:cxn>
                <a:cxn ang="0">
                  <a:pos x="289" y="695"/>
                </a:cxn>
                <a:cxn ang="0">
                  <a:pos x="335" y="720"/>
                </a:cxn>
                <a:cxn ang="0">
                  <a:pos x="395" y="746"/>
                </a:cxn>
                <a:cxn ang="0">
                  <a:pos x="446" y="762"/>
                </a:cxn>
                <a:cxn ang="0">
                  <a:pos x="489" y="170"/>
                </a:cxn>
              </a:cxnLst>
              <a:rect l="0" t="0" r="r" b="b"/>
              <a:pathLst>
                <a:path w="489" h="764">
                  <a:moveTo>
                    <a:pt x="489" y="170"/>
                  </a:moveTo>
                  <a:lnTo>
                    <a:pt x="479" y="159"/>
                  </a:lnTo>
                  <a:lnTo>
                    <a:pt x="450" y="132"/>
                  </a:lnTo>
                  <a:lnTo>
                    <a:pt x="430" y="115"/>
                  </a:lnTo>
                  <a:lnTo>
                    <a:pt x="407" y="97"/>
                  </a:lnTo>
                  <a:lnTo>
                    <a:pt x="380" y="77"/>
                  </a:lnTo>
                  <a:lnTo>
                    <a:pt x="352" y="58"/>
                  </a:lnTo>
                  <a:lnTo>
                    <a:pt x="337" y="49"/>
                  </a:lnTo>
                  <a:lnTo>
                    <a:pt x="322" y="41"/>
                  </a:lnTo>
                  <a:lnTo>
                    <a:pt x="306" y="32"/>
                  </a:lnTo>
                  <a:lnTo>
                    <a:pt x="290" y="24"/>
                  </a:lnTo>
                  <a:lnTo>
                    <a:pt x="273" y="18"/>
                  </a:lnTo>
                  <a:lnTo>
                    <a:pt x="257" y="13"/>
                  </a:lnTo>
                  <a:lnTo>
                    <a:pt x="241" y="7"/>
                  </a:lnTo>
                  <a:lnTo>
                    <a:pt x="224" y="4"/>
                  </a:lnTo>
                  <a:lnTo>
                    <a:pt x="208" y="2"/>
                  </a:lnTo>
                  <a:lnTo>
                    <a:pt x="190" y="0"/>
                  </a:lnTo>
                  <a:lnTo>
                    <a:pt x="174" y="1"/>
                  </a:lnTo>
                  <a:lnTo>
                    <a:pt x="157" y="2"/>
                  </a:lnTo>
                  <a:lnTo>
                    <a:pt x="141" y="5"/>
                  </a:lnTo>
                  <a:lnTo>
                    <a:pt x="125" y="10"/>
                  </a:lnTo>
                  <a:lnTo>
                    <a:pt x="109" y="18"/>
                  </a:lnTo>
                  <a:lnTo>
                    <a:pt x="94" y="27"/>
                  </a:lnTo>
                  <a:lnTo>
                    <a:pt x="79" y="37"/>
                  </a:lnTo>
                  <a:lnTo>
                    <a:pt x="66" y="49"/>
                  </a:lnTo>
                  <a:lnTo>
                    <a:pt x="54" y="62"/>
                  </a:lnTo>
                  <a:lnTo>
                    <a:pt x="44" y="75"/>
                  </a:lnTo>
                  <a:lnTo>
                    <a:pt x="34" y="90"/>
                  </a:lnTo>
                  <a:lnTo>
                    <a:pt x="26" y="105"/>
                  </a:lnTo>
                  <a:lnTo>
                    <a:pt x="19" y="122"/>
                  </a:lnTo>
                  <a:lnTo>
                    <a:pt x="13" y="138"/>
                  </a:lnTo>
                  <a:lnTo>
                    <a:pt x="8" y="155"/>
                  </a:lnTo>
                  <a:lnTo>
                    <a:pt x="5" y="174"/>
                  </a:lnTo>
                  <a:lnTo>
                    <a:pt x="3" y="192"/>
                  </a:lnTo>
                  <a:lnTo>
                    <a:pt x="0" y="211"/>
                  </a:lnTo>
                  <a:lnTo>
                    <a:pt x="0" y="231"/>
                  </a:lnTo>
                  <a:lnTo>
                    <a:pt x="1" y="250"/>
                  </a:lnTo>
                  <a:lnTo>
                    <a:pt x="3" y="271"/>
                  </a:lnTo>
                  <a:lnTo>
                    <a:pt x="6" y="291"/>
                  </a:lnTo>
                  <a:lnTo>
                    <a:pt x="9" y="312"/>
                  </a:lnTo>
                  <a:lnTo>
                    <a:pt x="13" y="332"/>
                  </a:lnTo>
                  <a:lnTo>
                    <a:pt x="19" y="353"/>
                  </a:lnTo>
                  <a:lnTo>
                    <a:pt x="25" y="373"/>
                  </a:lnTo>
                  <a:lnTo>
                    <a:pt x="33" y="394"/>
                  </a:lnTo>
                  <a:lnTo>
                    <a:pt x="41" y="414"/>
                  </a:lnTo>
                  <a:lnTo>
                    <a:pt x="50" y="435"/>
                  </a:lnTo>
                  <a:lnTo>
                    <a:pt x="60" y="455"/>
                  </a:lnTo>
                  <a:lnTo>
                    <a:pt x="71" y="476"/>
                  </a:lnTo>
                  <a:lnTo>
                    <a:pt x="82" y="495"/>
                  </a:lnTo>
                  <a:lnTo>
                    <a:pt x="94" y="514"/>
                  </a:lnTo>
                  <a:lnTo>
                    <a:pt x="107" y="533"/>
                  </a:lnTo>
                  <a:lnTo>
                    <a:pt x="121" y="552"/>
                  </a:lnTo>
                  <a:lnTo>
                    <a:pt x="135" y="569"/>
                  </a:lnTo>
                  <a:lnTo>
                    <a:pt x="150" y="586"/>
                  </a:lnTo>
                  <a:lnTo>
                    <a:pt x="166" y="602"/>
                  </a:lnTo>
                  <a:lnTo>
                    <a:pt x="189" y="625"/>
                  </a:lnTo>
                  <a:lnTo>
                    <a:pt x="214" y="646"/>
                  </a:lnTo>
                  <a:lnTo>
                    <a:pt x="239" y="664"/>
                  </a:lnTo>
                  <a:lnTo>
                    <a:pt x="264" y="680"/>
                  </a:lnTo>
                  <a:lnTo>
                    <a:pt x="289" y="695"/>
                  </a:lnTo>
                  <a:lnTo>
                    <a:pt x="312" y="708"/>
                  </a:lnTo>
                  <a:lnTo>
                    <a:pt x="335" y="720"/>
                  </a:lnTo>
                  <a:lnTo>
                    <a:pt x="357" y="730"/>
                  </a:lnTo>
                  <a:lnTo>
                    <a:pt x="395" y="746"/>
                  </a:lnTo>
                  <a:lnTo>
                    <a:pt x="426" y="757"/>
                  </a:lnTo>
                  <a:lnTo>
                    <a:pt x="446" y="762"/>
                  </a:lnTo>
                  <a:lnTo>
                    <a:pt x="454" y="764"/>
                  </a:lnTo>
                  <a:lnTo>
                    <a:pt x="489" y="170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2191" y="1032"/>
              <a:ext cx="64" cy="125"/>
            </a:xfrm>
            <a:custGeom>
              <a:avLst/>
              <a:gdLst/>
              <a:ahLst/>
              <a:cxnLst>
                <a:cxn ang="0">
                  <a:pos x="107" y="67"/>
                </a:cxn>
                <a:cxn ang="0">
                  <a:pos x="113" y="61"/>
                </a:cxn>
                <a:cxn ang="0">
                  <a:pos x="130" y="44"/>
                </a:cxn>
                <a:cxn ang="0">
                  <a:pos x="142" y="35"/>
                </a:cxn>
                <a:cxn ang="0">
                  <a:pos x="155" y="25"/>
                </a:cxn>
                <a:cxn ang="0">
                  <a:pos x="170" y="16"/>
                </a:cxn>
                <a:cxn ang="0">
                  <a:pos x="185" y="9"/>
                </a:cxn>
                <a:cxn ang="0">
                  <a:pos x="194" y="5"/>
                </a:cxn>
                <a:cxn ang="0">
                  <a:pos x="201" y="3"/>
                </a:cxn>
                <a:cxn ang="0">
                  <a:pos x="210" y="1"/>
                </a:cxn>
                <a:cxn ang="0">
                  <a:pos x="219" y="0"/>
                </a:cxn>
                <a:cxn ang="0">
                  <a:pos x="226" y="0"/>
                </a:cxn>
                <a:cxn ang="0">
                  <a:pos x="235" y="1"/>
                </a:cxn>
                <a:cxn ang="0">
                  <a:pos x="243" y="3"/>
                </a:cxn>
                <a:cxn ang="0">
                  <a:pos x="251" y="6"/>
                </a:cxn>
                <a:cxn ang="0">
                  <a:pos x="259" y="11"/>
                </a:cxn>
                <a:cxn ang="0">
                  <a:pos x="266" y="16"/>
                </a:cxn>
                <a:cxn ang="0">
                  <a:pos x="274" y="24"/>
                </a:cxn>
                <a:cxn ang="0">
                  <a:pos x="280" y="32"/>
                </a:cxn>
                <a:cxn ang="0">
                  <a:pos x="288" y="43"/>
                </a:cxn>
                <a:cxn ang="0">
                  <a:pos x="293" y="55"/>
                </a:cxn>
                <a:cxn ang="0">
                  <a:pos x="300" y="69"/>
                </a:cxn>
                <a:cxn ang="0">
                  <a:pos x="305" y="84"/>
                </a:cxn>
                <a:cxn ang="0">
                  <a:pos x="309" y="102"/>
                </a:cxn>
                <a:cxn ang="0">
                  <a:pos x="313" y="118"/>
                </a:cxn>
                <a:cxn ang="0">
                  <a:pos x="315" y="134"/>
                </a:cxn>
                <a:cxn ang="0">
                  <a:pos x="316" y="150"/>
                </a:cxn>
                <a:cxn ang="0">
                  <a:pos x="316" y="166"/>
                </a:cxn>
                <a:cxn ang="0">
                  <a:pos x="316" y="181"/>
                </a:cxn>
                <a:cxn ang="0">
                  <a:pos x="315" y="198"/>
                </a:cxn>
                <a:cxn ang="0">
                  <a:pos x="313" y="213"/>
                </a:cxn>
                <a:cxn ang="0">
                  <a:pos x="309" y="228"/>
                </a:cxn>
                <a:cxn ang="0">
                  <a:pos x="306" y="243"/>
                </a:cxn>
                <a:cxn ang="0">
                  <a:pos x="302" y="258"/>
                </a:cxn>
                <a:cxn ang="0">
                  <a:pos x="297" y="273"/>
                </a:cxn>
                <a:cxn ang="0">
                  <a:pos x="287" y="301"/>
                </a:cxn>
                <a:cxn ang="0">
                  <a:pos x="275" y="328"/>
                </a:cxn>
                <a:cxn ang="0">
                  <a:pos x="262" y="353"/>
                </a:cxn>
                <a:cxn ang="0">
                  <a:pos x="248" y="378"/>
                </a:cxn>
                <a:cxn ang="0">
                  <a:pos x="235" y="400"/>
                </a:cxn>
                <a:cxn ang="0">
                  <a:pos x="221" y="420"/>
                </a:cxn>
                <a:cxn ang="0">
                  <a:pos x="197" y="455"/>
                </a:cxn>
                <a:cxn ang="0">
                  <a:pos x="179" y="481"/>
                </a:cxn>
                <a:cxn ang="0">
                  <a:pos x="171" y="490"/>
                </a:cxn>
                <a:cxn ang="0">
                  <a:pos x="160" y="502"/>
                </a:cxn>
                <a:cxn ang="0">
                  <a:pos x="148" y="513"/>
                </a:cxn>
                <a:cxn ang="0">
                  <a:pos x="136" y="525"/>
                </a:cxn>
                <a:cxn ang="0">
                  <a:pos x="106" y="550"/>
                </a:cxn>
                <a:cxn ang="0">
                  <a:pos x="75" y="573"/>
                </a:cxn>
                <a:cxn ang="0">
                  <a:pos x="47" y="593"/>
                </a:cxn>
                <a:cxn ang="0">
                  <a:pos x="22" y="609"/>
                </a:cxn>
                <a:cxn ang="0">
                  <a:pos x="5" y="620"/>
                </a:cxn>
                <a:cxn ang="0">
                  <a:pos x="0" y="624"/>
                </a:cxn>
                <a:cxn ang="0">
                  <a:pos x="107" y="67"/>
                </a:cxn>
              </a:cxnLst>
              <a:rect l="0" t="0" r="r" b="b"/>
              <a:pathLst>
                <a:path w="316" h="624">
                  <a:moveTo>
                    <a:pt x="107" y="67"/>
                  </a:moveTo>
                  <a:lnTo>
                    <a:pt x="113" y="61"/>
                  </a:lnTo>
                  <a:lnTo>
                    <a:pt x="130" y="44"/>
                  </a:lnTo>
                  <a:lnTo>
                    <a:pt x="142" y="35"/>
                  </a:lnTo>
                  <a:lnTo>
                    <a:pt x="155" y="25"/>
                  </a:lnTo>
                  <a:lnTo>
                    <a:pt x="170" y="16"/>
                  </a:lnTo>
                  <a:lnTo>
                    <a:pt x="185" y="9"/>
                  </a:lnTo>
                  <a:lnTo>
                    <a:pt x="194" y="5"/>
                  </a:lnTo>
                  <a:lnTo>
                    <a:pt x="201" y="3"/>
                  </a:lnTo>
                  <a:lnTo>
                    <a:pt x="210" y="1"/>
                  </a:lnTo>
                  <a:lnTo>
                    <a:pt x="219" y="0"/>
                  </a:lnTo>
                  <a:lnTo>
                    <a:pt x="226" y="0"/>
                  </a:lnTo>
                  <a:lnTo>
                    <a:pt x="235" y="1"/>
                  </a:lnTo>
                  <a:lnTo>
                    <a:pt x="243" y="3"/>
                  </a:lnTo>
                  <a:lnTo>
                    <a:pt x="251" y="6"/>
                  </a:lnTo>
                  <a:lnTo>
                    <a:pt x="259" y="11"/>
                  </a:lnTo>
                  <a:lnTo>
                    <a:pt x="266" y="16"/>
                  </a:lnTo>
                  <a:lnTo>
                    <a:pt x="274" y="24"/>
                  </a:lnTo>
                  <a:lnTo>
                    <a:pt x="280" y="32"/>
                  </a:lnTo>
                  <a:lnTo>
                    <a:pt x="288" y="43"/>
                  </a:lnTo>
                  <a:lnTo>
                    <a:pt x="293" y="55"/>
                  </a:lnTo>
                  <a:lnTo>
                    <a:pt x="300" y="69"/>
                  </a:lnTo>
                  <a:lnTo>
                    <a:pt x="305" y="84"/>
                  </a:lnTo>
                  <a:lnTo>
                    <a:pt x="309" y="102"/>
                  </a:lnTo>
                  <a:lnTo>
                    <a:pt x="313" y="118"/>
                  </a:lnTo>
                  <a:lnTo>
                    <a:pt x="315" y="134"/>
                  </a:lnTo>
                  <a:lnTo>
                    <a:pt x="316" y="150"/>
                  </a:lnTo>
                  <a:lnTo>
                    <a:pt x="316" y="166"/>
                  </a:lnTo>
                  <a:lnTo>
                    <a:pt x="316" y="181"/>
                  </a:lnTo>
                  <a:lnTo>
                    <a:pt x="315" y="198"/>
                  </a:lnTo>
                  <a:lnTo>
                    <a:pt x="313" y="213"/>
                  </a:lnTo>
                  <a:lnTo>
                    <a:pt x="309" y="228"/>
                  </a:lnTo>
                  <a:lnTo>
                    <a:pt x="306" y="243"/>
                  </a:lnTo>
                  <a:lnTo>
                    <a:pt x="302" y="258"/>
                  </a:lnTo>
                  <a:lnTo>
                    <a:pt x="297" y="273"/>
                  </a:lnTo>
                  <a:lnTo>
                    <a:pt x="287" y="301"/>
                  </a:lnTo>
                  <a:lnTo>
                    <a:pt x="275" y="328"/>
                  </a:lnTo>
                  <a:lnTo>
                    <a:pt x="262" y="353"/>
                  </a:lnTo>
                  <a:lnTo>
                    <a:pt x="248" y="378"/>
                  </a:lnTo>
                  <a:lnTo>
                    <a:pt x="235" y="400"/>
                  </a:lnTo>
                  <a:lnTo>
                    <a:pt x="221" y="420"/>
                  </a:lnTo>
                  <a:lnTo>
                    <a:pt x="197" y="455"/>
                  </a:lnTo>
                  <a:lnTo>
                    <a:pt x="179" y="481"/>
                  </a:lnTo>
                  <a:lnTo>
                    <a:pt x="171" y="490"/>
                  </a:lnTo>
                  <a:lnTo>
                    <a:pt x="160" y="502"/>
                  </a:lnTo>
                  <a:lnTo>
                    <a:pt x="148" y="513"/>
                  </a:lnTo>
                  <a:lnTo>
                    <a:pt x="136" y="525"/>
                  </a:lnTo>
                  <a:lnTo>
                    <a:pt x="106" y="550"/>
                  </a:lnTo>
                  <a:lnTo>
                    <a:pt x="75" y="573"/>
                  </a:lnTo>
                  <a:lnTo>
                    <a:pt x="47" y="593"/>
                  </a:lnTo>
                  <a:lnTo>
                    <a:pt x="22" y="609"/>
                  </a:lnTo>
                  <a:lnTo>
                    <a:pt x="5" y="620"/>
                  </a:lnTo>
                  <a:lnTo>
                    <a:pt x="0" y="624"/>
                  </a:lnTo>
                  <a:lnTo>
                    <a:pt x="107" y="67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1806" y="1514"/>
              <a:ext cx="451" cy="376"/>
            </a:xfrm>
            <a:custGeom>
              <a:avLst/>
              <a:gdLst/>
              <a:ahLst/>
              <a:cxnLst>
                <a:cxn ang="0">
                  <a:pos x="971" y="152"/>
                </a:cxn>
                <a:cxn ang="0">
                  <a:pos x="1148" y="349"/>
                </a:cxn>
                <a:cxn ang="0">
                  <a:pos x="1374" y="672"/>
                </a:cxn>
                <a:cxn ang="0">
                  <a:pos x="1657" y="1052"/>
                </a:cxn>
                <a:cxn ang="0">
                  <a:pos x="1739" y="1141"/>
                </a:cxn>
                <a:cxn ang="0">
                  <a:pos x="1805" y="1177"/>
                </a:cxn>
                <a:cxn ang="0">
                  <a:pos x="1952" y="1201"/>
                </a:cxn>
                <a:cxn ang="0">
                  <a:pos x="2094" y="1228"/>
                </a:cxn>
                <a:cxn ang="0">
                  <a:pos x="2167" y="1272"/>
                </a:cxn>
                <a:cxn ang="0">
                  <a:pos x="2183" y="1307"/>
                </a:cxn>
                <a:cxn ang="0">
                  <a:pos x="2182" y="1337"/>
                </a:cxn>
                <a:cxn ang="0">
                  <a:pos x="2150" y="1348"/>
                </a:cxn>
                <a:cxn ang="0">
                  <a:pos x="2062" y="1340"/>
                </a:cxn>
                <a:cxn ang="0">
                  <a:pos x="2122" y="1400"/>
                </a:cxn>
                <a:cxn ang="0">
                  <a:pos x="2240" y="1523"/>
                </a:cxn>
                <a:cxn ang="0">
                  <a:pos x="2256" y="1567"/>
                </a:cxn>
                <a:cxn ang="0">
                  <a:pos x="2229" y="1602"/>
                </a:cxn>
                <a:cxn ang="0">
                  <a:pos x="2181" y="1613"/>
                </a:cxn>
                <a:cxn ang="0">
                  <a:pos x="2129" y="1589"/>
                </a:cxn>
                <a:cxn ang="0">
                  <a:pos x="2062" y="1529"/>
                </a:cxn>
                <a:cxn ang="0">
                  <a:pos x="1956" y="1444"/>
                </a:cxn>
                <a:cxn ang="0">
                  <a:pos x="1987" y="1491"/>
                </a:cxn>
                <a:cxn ang="0">
                  <a:pos x="2098" y="1645"/>
                </a:cxn>
                <a:cxn ang="0">
                  <a:pos x="2145" y="1734"/>
                </a:cxn>
                <a:cxn ang="0">
                  <a:pos x="2152" y="1780"/>
                </a:cxn>
                <a:cxn ang="0">
                  <a:pos x="2122" y="1814"/>
                </a:cxn>
                <a:cxn ang="0">
                  <a:pos x="2082" y="1816"/>
                </a:cxn>
                <a:cxn ang="0">
                  <a:pos x="2042" y="1789"/>
                </a:cxn>
                <a:cxn ang="0">
                  <a:pos x="1941" y="1672"/>
                </a:cxn>
                <a:cxn ang="0">
                  <a:pos x="1825" y="1564"/>
                </a:cxn>
                <a:cxn ang="0">
                  <a:pos x="1848" y="1596"/>
                </a:cxn>
                <a:cxn ang="0">
                  <a:pos x="1940" y="1738"/>
                </a:cxn>
                <a:cxn ang="0">
                  <a:pos x="1986" y="1827"/>
                </a:cxn>
                <a:cxn ang="0">
                  <a:pos x="1965" y="1857"/>
                </a:cxn>
                <a:cxn ang="0">
                  <a:pos x="1932" y="1865"/>
                </a:cxn>
                <a:cxn ang="0">
                  <a:pos x="1868" y="1834"/>
                </a:cxn>
                <a:cxn ang="0">
                  <a:pos x="1785" y="1740"/>
                </a:cxn>
                <a:cxn ang="0">
                  <a:pos x="1732" y="1695"/>
                </a:cxn>
                <a:cxn ang="0">
                  <a:pos x="1652" y="1645"/>
                </a:cxn>
                <a:cxn ang="0">
                  <a:pos x="1756" y="1766"/>
                </a:cxn>
                <a:cxn ang="0">
                  <a:pos x="1795" y="1841"/>
                </a:cxn>
                <a:cxn ang="0">
                  <a:pos x="1789" y="1872"/>
                </a:cxn>
                <a:cxn ang="0">
                  <a:pos x="1761" y="1883"/>
                </a:cxn>
                <a:cxn ang="0">
                  <a:pos x="1726" y="1874"/>
                </a:cxn>
                <a:cxn ang="0">
                  <a:pos x="1635" y="1801"/>
                </a:cxn>
                <a:cxn ang="0">
                  <a:pos x="1548" y="1733"/>
                </a:cxn>
                <a:cxn ang="0">
                  <a:pos x="1484" y="1715"/>
                </a:cxn>
                <a:cxn ang="0">
                  <a:pos x="1410" y="1673"/>
                </a:cxn>
                <a:cxn ang="0">
                  <a:pos x="1317" y="1588"/>
                </a:cxn>
                <a:cxn ang="0">
                  <a:pos x="1259" y="1508"/>
                </a:cxn>
                <a:cxn ang="0">
                  <a:pos x="1215" y="1460"/>
                </a:cxn>
                <a:cxn ang="0">
                  <a:pos x="993" y="1337"/>
                </a:cxn>
                <a:cxn ang="0">
                  <a:pos x="560" y="1080"/>
                </a:cxn>
                <a:cxn ang="0">
                  <a:pos x="286" y="894"/>
                </a:cxn>
                <a:cxn ang="0">
                  <a:pos x="192" y="806"/>
                </a:cxn>
                <a:cxn ang="0">
                  <a:pos x="35" y="557"/>
                </a:cxn>
                <a:cxn ang="0">
                  <a:pos x="56" y="410"/>
                </a:cxn>
                <a:cxn ang="0">
                  <a:pos x="193" y="255"/>
                </a:cxn>
                <a:cxn ang="0">
                  <a:pos x="335" y="137"/>
                </a:cxn>
                <a:cxn ang="0">
                  <a:pos x="512" y="43"/>
                </a:cxn>
                <a:cxn ang="0">
                  <a:pos x="722" y="0"/>
                </a:cxn>
              </a:cxnLst>
              <a:rect l="0" t="0" r="r" b="b"/>
              <a:pathLst>
                <a:path w="2256" h="1883">
                  <a:moveTo>
                    <a:pt x="815" y="2"/>
                  </a:moveTo>
                  <a:lnTo>
                    <a:pt x="826" y="13"/>
                  </a:lnTo>
                  <a:lnTo>
                    <a:pt x="860" y="43"/>
                  </a:lnTo>
                  <a:lnTo>
                    <a:pt x="910" y="91"/>
                  </a:lnTo>
                  <a:lnTo>
                    <a:pt x="971" y="152"/>
                  </a:lnTo>
                  <a:lnTo>
                    <a:pt x="1006" y="187"/>
                  </a:lnTo>
                  <a:lnTo>
                    <a:pt x="1040" y="225"/>
                  </a:lnTo>
                  <a:lnTo>
                    <a:pt x="1076" y="265"/>
                  </a:lnTo>
                  <a:lnTo>
                    <a:pt x="1113" y="306"/>
                  </a:lnTo>
                  <a:lnTo>
                    <a:pt x="1148" y="349"/>
                  </a:lnTo>
                  <a:lnTo>
                    <a:pt x="1183" y="392"/>
                  </a:lnTo>
                  <a:lnTo>
                    <a:pt x="1215" y="437"/>
                  </a:lnTo>
                  <a:lnTo>
                    <a:pt x="1245" y="482"/>
                  </a:lnTo>
                  <a:lnTo>
                    <a:pt x="1307" y="575"/>
                  </a:lnTo>
                  <a:lnTo>
                    <a:pt x="1374" y="672"/>
                  </a:lnTo>
                  <a:lnTo>
                    <a:pt x="1443" y="769"/>
                  </a:lnTo>
                  <a:lnTo>
                    <a:pt x="1511" y="862"/>
                  </a:lnTo>
                  <a:lnTo>
                    <a:pt x="1574" y="947"/>
                  </a:lnTo>
                  <a:lnTo>
                    <a:pt x="1631" y="1022"/>
                  </a:lnTo>
                  <a:lnTo>
                    <a:pt x="1657" y="1052"/>
                  </a:lnTo>
                  <a:lnTo>
                    <a:pt x="1678" y="1079"/>
                  </a:lnTo>
                  <a:lnTo>
                    <a:pt x="1698" y="1101"/>
                  </a:lnTo>
                  <a:lnTo>
                    <a:pt x="1713" y="1117"/>
                  </a:lnTo>
                  <a:lnTo>
                    <a:pt x="1726" y="1130"/>
                  </a:lnTo>
                  <a:lnTo>
                    <a:pt x="1739" y="1141"/>
                  </a:lnTo>
                  <a:lnTo>
                    <a:pt x="1753" y="1150"/>
                  </a:lnTo>
                  <a:lnTo>
                    <a:pt x="1766" y="1159"/>
                  </a:lnTo>
                  <a:lnTo>
                    <a:pt x="1778" y="1167"/>
                  </a:lnTo>
                  <a:lnTo>
                    <a:pt x="1791" y="1172"/>
                  </a:lnTo>
                  <a:lnTo>
                    <a:pt x="1805" y="1177"/>
                  </a:lnTo>
                  <a:lnTo>
                    <a:pt x="1818" y="1182"/>
                  </a:lnTo>
                  <a:lnTo>
                    <a:pt x="1848" y="1188"/>
                  </a:lnTo>
                  <a:lnTo>
                    <a:pt x="1879" y="1194"/>
                  </a:lnTo>
                  <a:lnTo>
                    <a:pt x="1913" y="1197"/>
                  </a:lnTo>
                  <a:lnTo>
                    <a:pt x="1952" y="1201"/>
                  </a:lnTo>
                  <a:lnTo>
                    <a:pt x="1993" y="1206"/>
                  </a:lnTo>
                  <a:lnTo>
                    <a:pt x="2035" y="1213"/>
                  </a:lnTo>
                  <a:lnTo>
                    <a:pt x="2056" y="1217"/>
                  </a:lnTo>
                  <a:lnTo>
                    <a:pt x="2075" y="1223"/>
                  </a:lnTo>
                  <a:lnTo>
                    <a:pt x="2094" y="1228"/>
                  </a:lnTo>
                  <a:lnTo>
                    <a:pt x="2112" y="1236"/>
                  </a:lnTo>
                  <a:lnTo>
                    <a:pt x="2128" y="1243"/>
                  </a:lnTo>
                  <a:lnTo>
                    <a:pt x="2143" y="1252"/>
                  </a:lnTo>
                  <a:lnTo>
                    <a:pt x="2156" y="1262"/>
                  </a:lnTo>
                  <a:lnTo>
                    <a:pt x="2167" y="1272"/>
                  </a:lnTo>
                  <a:lnTo>
                    <a:pt x="2171" y="1279"/>
                  </a:lnTo>
                  <a:lnTo>
                    <a:pt x="2176" y="1285"/>
                  </a:lnTo>
                  <a:lnTo>
                    <a:pt x="2179" y="1292"/>
                  </a:lnTo>
                  <a:lnTo>
                    <a:pt x="2181" y="1299"/>
                  </a:lnTo>
                  <a:lnTo>
                    <a:pt x="2183" y="1307"/>
                  </a:lnTo>
                  <a:lnTo>
                    <a:pt x="2184" y="1315"/>
                  </a:lnTo>
                  <a:lnTo>
                    <a:pt x="2184" y="1323"/>
                  </a:lnTo>
                  <a:lnTo>
                    <a:pt x="2184" y="1332"/>
                  </a:lnTo>
                  <a:lnTo>
                    <a:pt x="2183" y="1335"/>
                  </a:lnTo>
                  <a:lnTo>
                    <a:pt x="2182" y="1337"/>
                  </a:lnTo>
                  <a:lnTo>
                    <a:pt x="2180" y="1339"/>
                  </a:lnTo>
                  <a:lnTo>
                    <a:pt x="2177" y="1342"/>
                  </a:lnTo>
                  <a:lnTo>
                    <a:pt x="2169" y="1345"/>
                  </a:lnTo>
                  <a:lnTo>
                    <a:pt x="2161" y="1347"/>
                  </a:lnTo>
                  <a:lnTo>
                    <a:pt x="2150" y="1348"/>
                  </a:lnTo>
                  <a:lnTo>
                    <a:pt x="2137" y="1349"/>
                  </a:lnTo>
                  <a:lnTo>
                    <a:pt x="2124" y="1348"/>
                  </a:lnTo>
                  <a:lnTo>
                    <a:pt x="2111" y="1347"/>
                  </a:lnTo>
                  <a:lnTo>
                    <a:pt x="2085" y="1344"/>
                  </a:lnTo>
                  <a:lnTo>
                    <a:pt x="2062" y="1340"/>
                  </a:lnTo>
                  <a:lnTo>
                    <a:pt x="2046" y="1337"/>
                  </a:lnTo>
                  <a:lnTo>
                    <a:pt x="2041" y="1336"/>
                  </a:lnTo>
                  <a:lnTo>
                    <a:pt x="2052" y="1345"/>
                  </a:lnTo>
                  <a:lnTo>
                    <a:pt x="2081" y="1366"/>
                  </a:lnTo>
                  <a:lnTo>
                    <a:pt x="2122" y="1400"/>
                  </a:lnTo>
                  <a:lnTo>
                    <a:pt x="2166" y="1439"/>
                  </a:lnTo>
                  <a:lnTo>
                    <a:pt x="2188" y="1460"/>
                  </a:lnTo>
                  <a:lnTo>
                    <a:pt x="2208" y="1482"/>
                  </a:lnTo>
                  <a:lnTo>
                    <a:pt x="2225" y="1502"/>
                  </a:lnTo>
                  <a:lnTo>
                    <a:pt x="2240" y="1523"/>
                  </a:lnTo>
                  <a:lnTo>
                    <a:pt x="2246" y="1533"/>
                  </a:lnTo>
                  <a:lnTo>
                    <a:pt x="2250" y="1542"/>
                  </a:lnTo>
                  <a:lnTo>
                    <a:pt x="2253" y="1551"/>
                  </a:lnTo>
                  <a:lnTo>
                    <a:pt x="2256" y="1560"/>
                  </a:lnTo>
                  <a:lnTo>
                    <a:pt x="2256" y="1567"/>
                  </a:lnTo>
                  <a:lnTo>
                    <a:pt x="2254" y="1575"/>
                  </a:lnTo>
                  <a:lnTo>
                    <a:pt x="2251" y="1581"/>
                  </a:lnTo>
                  <a:lnTo>
                    <a:pt x="2247" y="1588"/>
                  </a:lnTo>
                  <a:lnTo>
                    <a:pt x="2238" y="1595"/>
                  </a:lnTo>
                  <a:lnTo>
                    <a:pt x="2229" y="1602"/>
                  </a:lnTo>
                  <a:lnTo>
                    <a:pt x="2220" y="1607"/>
                  </a:lnTo>
                  <a:lnTo>
                    <a:pt x="2210" y="1610"/>
                  </a:lnTo>
                  <a:lnTo>
                    <a:pt x="2201" y="1613"/>
                  </a:lnTo>
                  <a:lnTo>
                    <a:pt x="2191" y="1614"/>
                  </a:lnTo>
                  <a:lnTo>
                    <a:pt x="2181" y="1613"/>
                  </a:lnTo>
                  <a:lnTo>
                    <a:pt x="2170" y="1610"/>
                  </a:lnTo>
                  <a:lnTo>
                    <a:pt x="2161" y="1607"/>
                  </a:lnTo>
                  <a:lnTo>
                    <a:pt x="2150" y="1602"/>
                  </a:lnTo>
                  <a:lnTo>
                    <a:pt x="2140" y="1596"/>
                  </a:lnTo>
                  <a:lnTo>
                    <a:pt x="2129" y="1589"/>
                  </a:lnTo>
                  <a:lnTo>
                    <a:pt x="2118" y="1581"/>
                  </a:lnTo>
                  <a:lnTo>
                    <a:pt x="2108" y="1573"/>
                  </a:lnTo>
                  <a:lnTo>
                    <a:pt x="2097" y="1563"/>
                  </a:lnTo>
                  <a:lnTo>
                    <a:pt x="2085" y="1552"/>
                  </a:lnTo>
                  <a:lnTo>
                    <a:pt x="2062" y="1529"/>
                  </a:lnTo>
                  <a:lnTo>
                    <a:pt x="2038" y="1508"/>
                  </a:lnTo>
                  <a:lnTo>
                    <a:pt x="2014" y="1488"/>
                  </a:lnTo>
                  <a:lnTo>
                    <a:pt x="1991" y="1471"/>
                  </a:lnTo>
                  <a:lnTo>
                    <a:pt x="1972" y="1456"/>
                  </a:lnTo>
                  <a:lnTo>
                    <a:pt x="1956" y="1444"/>
                  </a:lnTo>
                  <a:lnTo>
                    <a:pt x="1946" y="1438"/>
                  </a:lnTo>
                  <a:lnTo>
                    <a:pt x="1941" y="1434"/>
                  </a:lnTo>
                  <a:lnTo>
                    <a:pt x="1948" y="1442"/>
                  </a:lnTo>
                  <a:lnTo>
                    <a:pt x="1963" y="1461"/>
                  </a:lnTo>
                  <a:lnTo>
                    <a:pt x="1987" y="1491"/>
                  </a:lnTo>
                  <a:lnTo>
                    <a:pt x="2015" y="1527"/>
                  </a:lnTo>
                  <a:lnTo>
                    <a:pt x="2044" y="1566"/>
                  </a:lnTo>
                  <a:lnTo>
                    <a:pt x="2073" y="1606"/>
                  </a:lnTo>
                  <a:lnTo>
                    <a:pt x="2086" y="1627"/>
                  </a:lnTo>
                  <a:lnTo>
                    <a:pt x="2098" y="1645"/>
                  </a:lnTo>
                  <a:lnTo>
                    <a:pt x="2109" y="1662"/>
                  </a:lnTo>
                  <a:lnTo>
                    <a:pt x="2116" y="1677"/>
                  </a:lnTo>
                  <a:lnTo>
                    <a:pt x="2127" y="1697"/>
                  </a:lnTo>
                  <a:lnTo>
                    <a:pt x="2137" y="1715"/>
                  </a:lnTo>
                  <a:lnTo>
                    <a:pt x="2145" y="1734"/>
                  </a:lnTo>
                  <a:lnTo>
                    <a:pt x="2151" y="1750"/>
                  </a:lnTo>
                  <a:lnTo>
                    <a:pt x="2153" y="1758"/>
                  </a:lnTo>
                  <a:lnTo>
                    <a:pt x="2153" y="1766"/>
                  </a:lnTo>
                  <a:lnTo>
                    <a:pt x="2153" y="1774"/>
                  </a:lnTo>
                  <a:lnTo>
                    <a:pt x="2152" y="1780"/>
                  </a:lnTo>
                  <a:lnTo>
                    <a:pt x="2149" y="1788"/>
                  </a:lnTo>
                  <a:lnTo>
                    <a:pt x="2144" y="1794"/>
                  </a:lnTo>
                  <a:lnTo>
                    <a:pt x="2138" y="1802"/>
                  </a:lnTo>
                  <a:lnTo>
                    <a:pt x="2130" y="1808"/>
                  </a:lnTo>
                  <a:lnTo>
                    <a:pt x="2122" y="1814"/>
                  </a:lnTo>
                  <a:lnTo>
                    <a:pt x="2114" y="1817"/>
                  </a:lnTo>
                  <a:lnTo>
                    <a:pt x="2106" y="1819"/>
                  </a:lnTo>
                  <a:lnTo>
                    <a:pt x="2098" y="1819"/>
                  </a:lnTo>
                  <a:lnTo>
                    <a:pt x="2090" y="1818"/>
                  </a:lnTo>
                  <a:lnTo>
                    <a:pt x="2082" y="1816"/>
                  </a:lnTo>
                  <a:lnTo>
                    <a:pt x="2074" y="1813"/>
                  </a:lnTo>
                  <a:lnTo>
                    <a:pt x="2066" y="1808"/>
                  </a:lnTo>
                  <a:lnTo>
                    <a:pt x="2058" y="1803"/>
                  </a:lnTo>
                  <a:lnTo>
                    <a:pt x="2049" y="1796"/>
                  </a:lnTo>
                  <a:lnTo>
                    <a:pt x="2042" y="1789"/>
                  </a:lnTo>
                  <a:lnTo>
                    <a:pt x="2033" y="1780"/>
                  </a:lnTo>
                  <a:lnTo>
                    <a:pt x="2017" y="1762"/>
                  </a:lnTo>
                  <a:lnTo>
                    <a:pt x="2000" y="1740"/>
                  </a:lnTo>
                  <a:lnTo>
                    <a:pt x="1972" y="1706"/>
                  </a:lnTo>
                  <a:lnTo>
                    <a:pt x="1941" y="1672"/>
                  </a:lnTo>
                  <a:lnTo>
                    <a:pt x="1911" y="1642"/>
                  </a:lnTo>
                  <a:lnTo>
                    <a:pt x="1883" y="1615"/>
                  </a:lnTo>
                  <a:lnTo>
                    <a:pt x="1858" y="1592"/>
                  </a:lnTo>
                  <a:lnTo>
                    <a:pt x="1838" y="1576"/>
                  </a:lnTo>
                  <a:lnTo>
                    <a:pt x="1825" y="1564"/>
                  </a:lnTo>
                  <a:lnTo>
                    <a:pt x="1821" y="1561"/>
                  </a:lnTo>
                  <a:lnTo>
                    <a:pt x="1822" y="1563"/>
                  </a:lnTo>
                  <a:lnTo>
                    <a:pt x="1827" y="1569"/>
                  </a:lnTo>
                  <a:lnTo>
                    <a:pt x="1836" y="1581"/>
                  </a:lnTo>
                  <a:lnTo>
                    <a:pt x="1848" y="1596"/>
                  </a:lnTo>
                  <a:lnTo>
                    <a:pt x="1862" y="1617"/>
                  </a:lnTo>
                  <a:lnTo>
                    <a:pt x="1879" y="1642"/>
                  </a:lnTo>
                  <a:lnTo>
                    <a:pt x="1897" y="1671"/>
                  </a:lnTo>
                  <a:lnTo>
                    <a:pt x="1919" y="1704"/>
                  </a:lnTo>
                  <a:lnTo>
                    <a:pt x="1940" y="1738"/>
                  </a:lnTo>
                  <a:lnTo>
                    <a:pt x="1959" y="1766"/>
                  </a:lnTo>
                  <a:lnTo>
                    <a:pt x="1973" y="1790"/>
                  </a:lnTo>
                  <a:lnTo>
                    <a:pt x="1982" y="1810"/>
                  </a:lnTo>
                  <a:lnTo>
                    <a:pt x="1985" y="1819"/>
                  </a:lnTo>
                  <a:lnTo>
                    <a:pt x="1986" y="1827"/>
                  </a:lnTo>
                  <a:lnTo>
                    <a:pt x="1986" y="1834"/>
                  </a:lnTo>
                  <a:lnTo>
                    <a:pt x="1984" y="1841"/>
                  </a:lnTo>
                  <a:lnTo>
                    <a:pt x="1979" y="1847"/>
                  </a:lnTo>
                  <a:lnTo>
                    <a:pt x="1973" y="1852"/>
                  </a:lnTo>
                  <a:lnTo>
                    <a:pt x="1965" y="1857"/>
                  </a:lnTo>
                  <a:lnTo>
                    <a:pt x="1956" y="1862"/>
                  </a:lnTo>
                  <a:lnTo>
                    <a:pt x="1949" y="1863"/>
                  </a:lnTo>
                  <a:lnTo>
                    <a:pt x="1944" y="1864"/>
                  </a:lnTo>
                  <a:lnTo>
                    <a:pt x="1937" y="1865"/>
                  </a:lnTo>
                  <a:lnTo>
                    <a:pt x="1932" y="1865"/>
                  </a:lnTo>
                  <a:lnTo>
                    <a:pt x="1919" y="1862"/>
                  </a:lnTo>
                  <a:lnTo>
                    <a:pt x="1907" y="1858"/>
                  </a:lnTo>
                  <a:lnTo>
                    <a:pt x="1894" y="1851"/>
                  </a:lnTo>
                  <a:lnTo>
                    <a:pt x="1881" y="1844"/>
                  </a:lnTo>
                  <a:lnTo>
                    <a:pt x="1868" y="1834"/>
                  </a:lnTo>
                  <a:lnTo>
                    <a:pt x="1856" y="1823"/>
                  </a:lnTo>
                  <a:lnTo>
                    <a:pt x="1834" y="1801"/>
                  </a:lnTo>
                  <a:lnTo>
                    <a:pt x="1813" y="1778"/>
                  </a:lnTo>
                  <a:lnTo>
                    <a:pt x="1796" y="1757"/>
                  </a:lnTo>
                  <a:lnTo>
                    <a:pt x="1785" y="1740"/>
                  </a:lnTo>
                  <a:lnTo>
                    <a:pt x="1778" y="1734"/>
                  </a:lnTo>
                  <a:lnTo>
                    <a:pt x="1772" y="1726"/>
                  </a:lnTo>
                  <a:lnTo>
                    <a:pt x="1763" y="1719"/>
                  </a:lnTo>
                  <a:lnTo>
                    <a:pt x="1754" y="1710"/>
                  </a:lnTo>
                  <a:lnTo>
                    <a:pt x="1732" y="1695"/>
                  </a:lnTo>
                  <a:lnTo>
                    <a:pt x="1709" y="1679"/>
                  </a:lnTo>
                  <a:lnTo>
                    <a:pt x="1688" y="1666"/>
                  </a:lnTo>
                  <a:lnTo>
                    <a:pt x="1669" y="1655"/>
                  </a:lnTo>
                  <a:lnTo>
                    <a:pt x="1658" y="1647"/>
                  </a:lnTo>
                  <a:lnTo>
                    <a:pt x="1652" y="1645"/>
                  </a:lnTo>
                  <a:lnTo>
                    <a:pt x="1661" y="1653"/>
                  </a:lnTo>
                  <a:lnTo>
                    <a:pt x="1681" y="1675"/>
                  </a:lnTo>
                  <a:lnTo>
                    <a:pt x="1710" y="1708"/>
                  </a:lnTo>
                  <a:lnTo>
                    <a:pt x="1741" y="1747"/>
                  </a:lnTo>
                  <a:lnTo>
                    <a:pt x="1756" y="1766"/>
                  </a:lnTo>
                  <a:lnTo>
                    <a:pt x="1769" y="1787"/>
                  </a:lnTo>
                  <a:lnTo>
                    <a:pt x="1781" y="1806"/>
                  </a:lnTo>
                  <a:lnTo>
                    <a:pt x="1789" y="1824"/>
                  </a:lnTo>
                  <a:lnTo>
                    <a:pt x="1793" y="1833"/>
                  </a:lnTo>
                  <a:lnTo>
                    <a:pt x="1795" y="1841"/>
                  </a:lnTo>
                  <a:lnTo>
                    <a:pt x="1796" y="1848"/>
                  </a:lnTo>
                  <a:lnTo>
                    <a:pt x="1796" y="1855"/>
                  </a:lnTo>
                  <a:lnTo>
                    <a:pt x="1795" y="1861"/>
                  </a:lnTo>
                  <a:lnTo>
                    <a:pt x="1793" y="1867"/>
                  </a:lnTo>
                  <a:lnTo>
                    <a:pt x="1789" y="1872"/>
                  </a:lnTo>
                  <a:lnTo>
                    <a:pt x="1785" y="1875"/>
                  </a:lnTo>
                  <a:lnTo>
                    <a:pt x="1778" y="1878"/>
                  </a:lnTo>
                  <a:lnTo>
                    <a:pt x="1773" y="1881"/>
                  </a:lnTo>
                  <a:lnTo>
                    <a:pt x="1768" y="1882"/>
                  </a:lnTo>
                  <a:lnTo>
                    <a:pt x="1761" y="1883"/>
                  </a:lnTo>
                  <a:lnTo>
                    <a:pt x="1756" y="1883"/>
                  </a:lnTo>
                  <a:lnTo>
                    <a:pt x="1749" y="1882"/>
                  </a:lnTo>
                  <a:lnTo>
                    <a:pt x="1744" y="1881"/>
                  </a:lnTo>
                  <a:lnTo>
                    <a:pt x="1737" y="1879"/>
                  </a:lnTo>
                  <a:lnTo>
                    <a:pt x="1726" y="1874"/>
                  </a:lnTo>
                  <a:lnTo>
                    <a:pt x="1713" y="1867"/>
                  </a:lnTo>
                  <a:lnTo>
                    <a:pt x="1701" y="1858"/>
                  </a:lnTo>
                  <a:lnTo>
                    <a:pt x="1688" y="1848"/>
                  </a:lnTo>
                  <a:lnTo>
                    <a:pt x="1662" y="1825"/>
                  </a:lnTo>
                  <a:lnTo>
                    <a:pt x="1635" y="1801"/>
                  </a:lnTo>
                  <a:lnTo>
                    <a:pt x="1608" y="1775"/>
                  </a:lnTo>
                  <a:lnTo>
                    <a:pt x="1581" y="1752"/>
                  </a:lnTo>
                  <a:lnTo>
                    <a:pt x="1569" y="1743"/>
                  </a:lnTo>
                  <a:lnTo>
                    <a:pt x="1557" y="1737"/>
                  </a:lnTo>
                  <a:lnTo>
                    <a:pt x="1548" y="1733"/>
                  </a:lnTo>
                  <a:lnTo>
                    <a:pt x="1539" y="1729"/>
                  </a:lnTo>
                  <a:lnTo>
                    <a:pt x="1522" y="1725"/>
                  </a:lnTo>
                  <a:lnTo>
                    <a:pt x="1504" y="1721"/>
                  </a:lnTo>
                  <a:lnTo>
                    <a:pt x="1495" y="1719"/>
                  </a:lnTo>
                  <a:lnTo>
                    <a:pt x="1484" y="1715"/>
                  </a:lnTo>
                  <a:lnTo>
                    <a:pt x="1473" y="1711"/>
                  </a:lnTo>
                  <a:lnTo>
                    <a:pt x="1460" y="1704"/>
                  </a:lnTo>
                  <a:lnTo>
                    <a:pt x="1445" y="1697"/>
                  </a:lnTo>
                  <a:lnTo>
                    <a:pt x="1429" y="1686"/>
                  </a:lnTo>
                  <a:lnTo>
                    <a:pt x="1410" y="1673"/>
                  </a:lnTo>
                  <a:lnTo>
                    <a:pt x="1389" y="1657"/>
                  </a:lnTo>
                  <a:lnTo>
                    <a:pt x="1367" y="1639"/>
                  </a:lnTo>
                  <a:lnTo>
                    <a:pt x="1349" y="1621"/>
                  </a:lnTo>
                  <a:lnTo>
                    <a:pt x="1332" y="1604"/>
                  </a:lnTo>
                  <a:lnTo>
                    <a:pt x="1317" y="1588"/>
                  </a:lnTo>
                  <a:lnTo>
                    <a:pt x="1302" y="1573"/>
                  </a:lnTo>
                  <a:lnTo>
                    <a:pt x="1291" y="1558"/>
                  </a:lnTo>
                  <a:lnTo>
                    <a:pt x="1281" y="1544"/>
                  </a:lnTo>
                  <a:lnTo>
                    <a:pt x="1272" y="1531"/>
                  </a:lnTo>
                  <a:lnTo>
                    <a:pt x="1259" y="1508"/>
                  </a:lnTo>
                  <a:lnTo>
                    <a:pt x="1251" y="1492"/>
                  </a:lnTo>
                  <a:lnTo>
                    <a:pt x="1246" y="1481"/>
                  </a:lnTo>
                  <a:lnTo>
                    <a:pt x="1245" y="1477"/>
                  </a:lnTo>
                  <a:lnTo>
                    <a:pt x="1238" y="1472"/>
                  </a:lnTo>
                  <a:lnTo>
                    <a:pt x="1215" y="1460"/>
                  </a:lnTo>
                  <a:lnTo>
                    <a:pt x="1183" y="1443"/>
                  </a:lnTo>
                  <a:lnTo>
                    <a:pt x="1141" y="1419"/>
                  </a:lnTo>
                  <a:lnTo>
                    <a:pt x="1093" y="1393"/>
                  </a:lnTo>
                  <a:lnTo>
                    <a:pt x="1043" y="1365"/>
                  </a:lnTo>
                  <a:lnTo>
                    <a:pt x="993" y="1337"/>
                  </a:lnTo>
                  <a:lnTo>
                    <a:pt x="946" y="1309"/>
                  </a:lnTo>
                  <a:lnTo>
                    <a:pt x="883" y="1272"/>
                  </a:lnTo>
                  <a:lnTo>
                    <a:pt x="791" y="1218"/>
                  </a:lnTo>
                  <a:lnTo>
                    <a:pt x="680" y="1152"/>
                  </a:lnTo>
                  <a:lnTo>
                    <a:pt x="560" y="1080"/>
                  </a:lnTo>
                  <a:lnTo>
                    <a:pt x="499" y="1042"/>
                  </a:lnTo>
                  <a:lnTo>
                    <a:pt x="440" y="1003"/>
                  </a:lnTo>
                  <a:lnTo>
                    <a:pt x="385" y="967"/>
                  </a:lnTo>
                  <a:lnTo>
                    <a:pt x="333" y="930"/>
                  </a:lnTo>
                  <a:lnTo>
                    <a:pt x="286" y="894"/>
                  </a:lnTo>
                  <a:lnTo>
                    <a:pt x="246" y="862"/>
                  </a:lnTo>
                  <a:lnTo>
                    <a:pt x="230" y="847"/>
                  </a:lnTo>
                  <a:lnTo>
                    <a:pt x="214" y="832"/>
                  </a:lnTo>
                  <a:lnTo>
                    <a:pt x="202" y="819"/>
                  </a:lnTo>
                  <a:lnTo>
                    <a:pt x="192" y="806"/>
                  </a:lnTo>
                  <a:lnTo>
                    <a:pt x="155" y="754"/>
                  </a:lnTo>
                  <a:lnTo>
                    <a:pt x="121" y="701"/>
                  </a:lnTo>
                  <a:lnTo>
                    <a:pt x="88" y="649"/>
                  </a:lnTo>
                  <a:lnTo>
                    <a:pt x="59" y="600"/>
                  </a:lnTo>
                  <a:lnTo>
                    <a:pt x="35" y="557"/>
                  </a:lnTo>
                  <a:lnTo>
                    <a:pt x="16" y="524"/>
                  </a:lnTo>
                  <a:lnTo>
                    <a:pt x="4" y="502"/>
                  </a:lnTo>
                  <a:lnTo>
                    <a:pt x="0" y="494"/>
                  </a:lnTo>
                  <a:lnTo>
                    <a:pt x="14" y="471"/>
                  </a:lnTo>
                  <a:lnTo>
                    <a:pt x="56" y="410"/>
                  </a:lnTo>
                  <a:lnTo>
                    <a:pt x="87" y="370"/>
                  </a:lnTo>
                  <a:lnTo>
                    <a:pt x="125" y="326"/>
                  </a:lnTo>
                  <a:lnTo>
                    <a:pt x="145" y="302"/>
                  </a:lnTo>
                  <a:lnTo>
                    <a:pt x="168" y="279"/>
                  </a:lnTo>
                  <a:lnTo>
                    <a:pt x="193" y="255"/>
                  </a:lnTo>
                  <a:lnTo>
                    <a:pt x="219" y="230"/>
                  </a:lnTo>
                  <a:lnTo>
                    <a:pt x="246" y="206"/>
                  </a:lnTo>
                  <a:lnTo>
                    <a:pt x="274" y="182"/>
                  </a:lnTo>
                  <a:lnTo>
                    <a:pt x="304" y="159"/>
                  </a:lnTo>
                  <a:lnTo>
                    <a:pt x="335" y="137"/>
                  </a:lnTo>
                  <a:lnTo>
                    <a:pt x="368" y="115"/>
                  </a:lnTo>
                  <a:lnTo>
                    <a:pt x="402" y="95"/>
                  </a:lnTo>
                  <a:lnTo>
                    <a:pt x="438" y="77"/>
                  </a:lnTo>
                  <a:lnTo>
                    <a:pt x="475" y="59"/>
                  </a:lnTo>
                  <a:lnTo>
                    <a:pt x="512" y="43"/>
                  </a:lnTo>
                  <a:lnTo>
                    <a:pt x="552" y="30"/>
                  </a:lnTo>
                  <a:lnTo>
                    <a:pt x="592" y="18"/>
                  </a:lnTo>
                  <a:lnTo>
                    <a:pt x="634" y="10"/>
                  </a:lnTo>
                  <a:lnTo>
                    <a:pt x="678" y="3"/>
                  </a:lnTo>
                  <a:lnTo>
                    <a:pt x="722" y="0"/>
                  </a:lnTo>
                  <a:lnTo>
                    <a:pt x="767" y="0"/>
                  </a:lnTo>
                  <a:lnTo>
                    <a:pt x="815" y="2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2069" y="1344"/>
              <a:ext cx="31" cy="1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0"/>
                </a:cxn>
                <a:cxn ang="0">
                  <a:pos x="7" y="35"/>
                </a:cxn>
                <a:cxn ang="0">
                  <a:pos x="15" y="74"/>
                </a:cxn>
                <a:cxn ang="0">
                  <a:pos x="24" y="126"/>
                </a:cxn>
                <a:cxn ang="0">
                  <a:pos x="35" y="187"/>
                </a:cxn>
                <a:cxn ang="0">
                  <a:pos x="45" y="253"/>
                </a:cxn>
                <a:cxn ang="0">
                  <a:pos x="49" y="288"/>
                </a:cxn>
                <a:cxn ang="0">
                  <a:pos x="54" y="324"/>
                </a:cxn>
                <a:cxn ang="0">
                  <a:pos x="57" y="360"/>
                </a:cxn>
                <a:cxn ang="0">
                  <a:pos x="59" y="396"/>
                </a:cxn>
                <a:cxn ang="0">
                  <a:pos x="63" y="470"/>
                </a:cxn>
                <a:cxn ang="0">
                  <a:pos x="67" y="544"/>
                </a:cxn>
                <a:cxn ang="0">
                  <a:pos x="69" y="617"/>
                </a:cxn>
                <a:cxn ang="0">
                  <a:pos x="70" y="684"/>
                </a:cxn>
                <a:cxn ang="0">
                  <a:pos x="71" y="741"/>
                </a:cxn>
                <a:cxn ang="0">
                  <a:pos x="71" y="787"/>
                </a:cxn>
                <a:cxn ang="0">
                  <a:pos x="71" y="816"/>
                </a:cxn>
                <a:cxn ang="0">
                  <a:pos x="71" y="827"/>
                </a:cxn>
                <a:cxn ang="0">
                  <a:pos x="155" y="731"/>
                </a:cxn>
                <a:cxn ang="0">
                  <a:pos x="155" y="720"/>
                </a:cxn>
                <a:cxn ang="0">
                  <a:pos x="156" y="690"/>
                </a:cxn>
                <a:cxn ang="0">
                  <a:pos x="156" y="645"/>
                </a:cxn>
                <a:cxn ang="0">
                  <a:pos x="155" y="587"/>
                </a:cxn>
                <a:cxn ang="0">
                  <a:pos x="154" y="556"/>
                </a:cxn>
                <a:cxn ang="0">
                  <a:pos x="152" y="524"/>
                </a:cxn>
                <a:cxn ang="0">
                  <a:pos x="149" y="491"/>
                </a:cxn>
                <a:cxn ang="0">
                  <a:pos x="145" y="458"/>
                </a:cxn>
                <a:cxn ang="0">
                  <a:pos x="140" y="425"/>
                </a:cxn>
                <a:cxn ang="0">
                  <a:pos x="135" y="394"/>
                </a:cxn>
                <a:cxn ang="0">
                  <a:pos x="127" y="364"/>
                </a:cxn>
                <a:cxn ang="0">
                  <a:pos x="119" y="336"/>
                </a:cxn>
                <a:cxn ang="0">
                  <a:pos x="100" y="280"/>
                </a:cxn>
                <a:cxn ang="0">
                  <a:pos x="81" y="222"/>
                </a:cxn>
                <a:cxn ang="0">
                  <a:pos x="60" y="166"/>
                </a:cxn>
                <a:cxn ang="0">
                  <a:pos x="42" y="114"/>
                </a:cxn>
                <a:cxn ang="0">
                  <a:pos x="24" y="69"/>
                </a:cxn>
                <a:cxn ang="0">
                  <a:pos x="11" y="32"/>
                </a:cxn>
                <a:cxn ang="0">
                  <a:pos x="3" y="8"/>
                </a:cxn>
                <a:cxn ang="0">
                  <a:pos x="0" y="0"/>
                </a:cxn>
              </a:cxnLst>
              <a:rect l="0" t="0" r="r" b="b"/>
              <a:pathLst>
                <a:path w="156" h="827">
                  <a:moveTo>
                    <a:pt x="0" y="0"/>
                  </a:moveTo>
                  <a:lnTo>
                    <a:pt x="2" y="10"/>
                  </a:lnTo>
                  <a:lnTo>
                    <a:pt x="7" y="35"/>
                  </a:lnTo>
                  <a:lnTo>
                    <a:pt x="15" y="74"/>
                  </a:lnTo>
                  <a:lnTo>
                    <a:pt x="24" y="126"/>
                  </a:lnTo>
                  <a:lnTo>
                    <a:pt x="35" y="187"/>
                  </a:lnTo>
                  <a:lnTo>
                    <a:pt x="45" y="253"/>
                  </a:lnTo>
                  <a:lnTo>
                    <a:pt x="49" y="288"/>
                  </a:lnTo>
                  <a:lnTo>
                    <a:pt x="54" y="324"/>
                  </a:lnTo>
                  <a:lnTo>
                    <a:pt x="57" y="360"/>
                  </a:lnTo>
                  <a:lnTo>
                    <a:pt x="59" y="396"/>
                  </a:lnTo>
                  <a:lnTo>
                    <a:pt x="63" y="470"/>
                  </a:lnTo>
                  <a:lnTo>
                    <a:pt x="67" y="544"/>
                  </a:lnTo>
                  <a:lnTo>
                    <a:pt x="69" y="617"/>
                  </a:lnTo>
                  <a:lnTo>
                    <a:pt x="70" y="684"/>
                  </a:lnTo>
                  <a:lnTo>
                    <a:pt x="71" y="741"/>
                  </a:lnTo>
                  <a:lnTo>
                    <a:pt x="71" y="787"/>
                  </a:lnTo>
                  <a:lnTo>
                    <a:pt x="71" y="816"/>
                  </a:lnTo>
                  <a:lnTo>
                    <a:pt x="71" y="827"/>
                  </a:lnTo>
                  <a:lnTo>
                    <a:pt x="155" y="731"/>
                  </a:lnTo>
                  <a:lnTo>
                    <a:pt x="155" y="720"/>
                  </a:lnTo>
                  <a:lnTo>
                    <a:pt x="156" y="690"/>
                  </a:lnTo>
                  <a:lnTo>
                    <a:pt x="156" y="645"/>
                  </a:lnTo>
                  <a:lnTo>
                    <a:pt x="155" y="587"/>
                  </a:lnTo>
                  <a:lnTo>
                    <a:pt x="154" y="556"/>
                  </a:lnTo>
                  <a:lnTo>
                    <a:pt x="152" y="524"/>
                  </a:lnTo>
                  <a:lnTo>
                    <a:pt x="149" y="491"/>
                  </a:lnTo>
                  <a:lnTo>
                    <a:pt x="145" y="458"/>
                  </a:lnTo>
                  <a:lnTo>
                    <a:pt x="140" y="425"/>
                  </a:lnTo>
                  <a:lnTo>
                    <a:pt x="135" y="394"/>
                  </a:lnTo>
                  <a:lnTo>
                    <a:pt x="127" y="364"/>
                  </a:lnTo>
                  <a:lnTo>
                    <a:pt x="119" y="336"/>
                  </a:lnTo>
                  <a:lnTo>
                    <a:pt x="100" y="280"/>
                  </a:lnTo>
                  <a:lnTo>
                    <a:pt x="81" y="222"/>
                  </a:lnTo>
                  <a:lnTo>
                    <a:pt x="60" y="166"/>
                  </a:lnTo>
                  <a:lnTo>
                    <a:pt x="42" y="114"/>
                  </a:lnTo>
                  <a:lnTo>
                    <a:pt x="24" y="69"/>
                  </a:lnTo>
                  <a:lnTo>
                    <a:pt x="11" y="32"/>
                  </a:lnTo>
                  <a:lnTo>
                    <a:pt x="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2F3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1675" y="1072"/>
              <a:ext cx="48" cy="68"/>
            </a:xfrm>
            <a:custGeom>
              <a:avLst/>
              <a:gdLst/>
              <a:ahLst/>
              <a:cxnLst>
                <a:cxn ang="0">
                  <a:pos x="35" y="63"/>
                </a:cxn>
                <a:cxn ang="0">
                  <a:pos x="70" y="84"/>
                </a:cxn>
                <a:cxn ang="0">
                  <a:pos x="100" y="111"/>
                </a:cxn>
                <a:cxn ang="0">
                  <a:pos x="126" y="141"/>
                </a:cxn>
                <a:cxn ang="0">
                  <a:pos x="148" y="177"/>
                </a:cxn>
                <a:cxn ang="0">
                  <a:pos x="164" y="215"/>
                </a:cxn>
                <a:cxn ang="0">
                  <a:pos x="175" y="254"/>
                </a:cxn>
                <a:cxn ang="0">
                  <a:pos x="180" y="295"/>
                </a:cxn>
                <a:cxn ang="0">
                  <a:pos x="180" y="314"/>
                </a:cxn>
                <a:cxn ang="0">
                  <a:pos x="180" y="313"/>
                </a:cxn>
                <a:cxn ang="0">
                  <a:pos x="180" y="313"/>
                </a:cxn>
                <a:cxn ang="0">
                  <a:pos x="180" y="312"/>
                </a:cxn>
                <a:cxn ang="0">
                  <a:pos x="181" y="317"/>
                </a:cxn>
                <a:cxn ang="0">
                  <a:pos x="185" y="327"/>
                </a:cxn>
                <a:cxn ang="0">
                  <a:pos x="193" y="335"/>
                </a:cxn>
                <a:cxn ang="0">
                  <a:pos x="204" y="339"/>
                </a:cxn>
                <a:cxn ang="0">
                  <a:pos x="215" y="339"/>
                </a:cxn>
                <a:cxn ang="0">
                  <a:pos x="225" y="335"/>
                </a:cxn>
                <a:cxn ang="0">
                  <a:pos x="233" y="326"/>
                </a:cxn>
                <a:cxn ang="0">
                  <a:pos x="236" y="316"/>
                </a:cxn>
                <a:cxn ang="0">
                  <a:pos x="236" y="286"/>
                </a:cxn>
                <a:cxn ang="0">
                  <a:pos x="230" y="239"/>
                </a:cxn>
                <a:cxn ang="0">
                  <a:pos x="216" y="192"/>
                </a:cxn>
                <a:cxn ang="0">
                  <a:pos x="196" y="148"/>
                </a:cxn>
                <a:cxn ang="0">
                  <a:pos x="170" y="107"/>
                </a:cxn>
                <a:cxn ang="0">
                  <a:pos x="139" y="70"/>
                </a:cxn>
                <a:cxn ang="0">
                  <a:pos x="103" y="38"/>
                </a:cxn>
                <a:cxn ang="0">
                  <a:pos x="62" y="13"/>
                </a:cxn>
                <a:cxn ang="0">
                  <a:pos x="35" y="0"/>
                </a:cxn>
                <a:cxn ang="0">
                  <a:pos x="25" y="0"/>
                </a:cxn>
                <a:cxn ang="0">
                  <a:pos x="14" y="4"/>
                </a:cxn>
                <a:cxn ang="0">
                  <a:pos x="5" y="12"/>
                </a:cxn>
                <a:cxn ang="0">
                  <a:pos x="1" y="21"/>
                </a:cxn>
                <a:cxn ang="0">
                  <a:pos x="1" y="33"/>
                </a:cxn>
                <a:cxn ang="0">
                  <a:pos x="4" y="43"/>
                </a:cxn>
                <a:cxn ang="0">
                  <a:pos x="12" y="52"/>
                </a:cxn>
              </a:cxnLst>
              <a:rect l="0" t="0" r="r" b="b"/>
              <a:pathLst>
                <a:path w="237" h="339">
                  <a:moveTo>
                    <a:pt x="17" y="55"/>
                  </a:moveTo>
                  <a:lnTo>
                    <a:pt x="35" y="63"/>
                  </a:lnTo>
                  <a:lnTo>
                    <a:pt x="53" y="72"/>
                  </a:lnTo>
                  <a:lnTo>
                    <a:pt x="70" y="84"/>
                  </a:lnTo>
                  <a:lnTo>
                    <a:pt x="86" y="97"/>
                  </a:lnTo>
                  <a:lnTo>
                    <a:pt x="100" y="111"/>
                  </a:lnTo>
                  <a:lnTo>
                    <a:pt x="114" y="125"/>
                  </a:lnTo>
                  <a:lnTo>
                    <a:pt x="126" y="141"/>
                  </a:lnTo>
                  <a:lnTo>
                    <a:pt x="138" y="159"/>
                  </a:lnTo>
                  <a:lnTo>
                    <a:pt x="148" y="177"/>
                  </a:lnTo>
                  <a:lnTo>
                    <a:pt x="156" y="195"/>
                  </a:lnTo>
                  <a:lnTo>
                    <a:pt x="164" y="215"/>
                  </a:lnTo>
                  <a:lnTo>
                    <a:pt x="170" y="234"/>
                  </a:lnTo>
                  <a:lnTo>
                    <a:pt x="175" y="254"/>
                  </a:lnTo>
                  <a:lnTo>
                    <a:pt x="178" y="274"/>
                  </a:lnTo>
                  <a:lnTo>
                    <a:pt x="180" y="295"/>
                  </a:lnTo>
                  <a:lnTo>
                    <a:pt x="180" y="314"/>
                  </a:lnTo>
                  <a:lnTo>
                    <a:pt x="180" y="314"/>
                  </a:lnTo>
                  <a:lnTo>
                    <a:pt x="180" y="314"/>
                  </a:lnTo>
                  <a:lnTo>
                    <a:pt x="180" y="313"/>
                  </a:lnTo>
                  <a:lnTo>
                    <a:pt x="180" y="313"/>
                  </a:lnTo>
                  <a:lnTo>
                    <a:pt x="180" y="313"/>
                  </a:lnTo>
                  <a:lnTo>
                    <a:pt x="180" y="312"/>
                  </a:lnTo>
                  <a:lnTo>
                    <a:pt x="180" y="312"/>
                  </a:lnTo>
                  <a:lnTo>
                    <a:pt x="180" y="312"/>
                  </a:lnTo>
                  <a:lnTo>
                    <a:pt x="181" y="317"/>
                  </a:lnTo>
                  <a:lnTo>
                    <a:pt x="182" y="323"/>
                  </a:lnTo>
                  <a:lnTo>
                    <a:pt x="185" y="327"/>
                  </a:lnTo>
                  <a:lnTo>
                    <a:pt x="189" y="331"/>
                  </a:lnTo>
                  <a:lnTo>
                    <a:pt x="193" y="335"/>
                  </a:lnTo>
                  <a:lnTo>
                    <a:pt x="198" y="338"/>
                  </a:lnTo>
                  <a:lnTo>
                    <a:pt x="204" y="339"/>
                  </a:lnTo>
                  <a:lnTo>
                    <a:pt x="209" y="339"/>
                  </a:lnTo>
                  <a:lnTo>
                    <a:pt x="215" y="339"/>
                  </a:lnTo>
                  <a:lnTo>
                    <a:pt x="220" y="337"/>
                  </a:lnTo>
                  <a:lnTo>
                    <a:pt x="225" y="335"/>
                  </a:lnTo>
                  <a:lnTo>
                    <a:pt x="230" y="330"/>
                  </a:lnTo>
                  <a:lnTo>
                    <a:pt x="233" y="326"/>
                  </a:lnTo>
                  <a:lnTo>
                    <a:pt x="235" y="322"/>
                  </a:lnTo>
                  <a:lnTo>
                    <a:pt x="236" y="316"/>
                  </a:lnTo>
                  <a:lnTo>
                    <a:pt x="237" y="310"/>
                  </a:lnTo>
                  <a:lnTo>
                    <a:pt x="236" y="286"/>
                  </a:lnTo>
                  <a:lnTo>
                    <a:pt x="234" y="262"/>
                  </a:lnTo>
                  <a:lnTo>
                    <a:pt x="230" y="239"/>
                  </a:lnTo>
                  <a:lnTo>
                    <a:pt x="223" y="215"/>
                  </a:lnTo>
                  <a:lnTo>
                    <a:pt x="216" y="192"/>
                  </a:lnTo>
                  <a:lnTo>
                    <a:pt x="207" y="169"/>
                  </a:lnTo>
                  <a:lnTo>
                    <a:pt x="196" y="148"/>
                  </a:lnTo>
                  <a:lnTo>
                    <a:pt x="184" y="126"/>
                  </a:lnTo>
                  <a:lnTo>
                    <a:pt x="170" y="107"/>
                  </a:lnTo>
                  <a:lnTo>
                    <a:pt x="155" y="87"/>
                  </a:lnTo>
                  <a:lnTo>
                    <a:pt x="139" y="70"/>
                  </a:lnTo>
                  <a:lnTo>
                    <a:pt x="122" y="53"/>
                  </a:lnTo>
                  <a:lnTo>
                    <a:pt x="103" y="38"/>
                  </a:lnTo>
                  <a:lnTo>
                    <a:pt x="84" y="25"/>
                  </a:lnTo>
                  <a:lnTo>
                    <a:pt x="62" y="13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9" y="2"/>
                  </a:lnTo>
                  <a:lnTo>
                    <a:pt x="14" y="4"/>
                  </a:lnTo>
                  <a:lnTo>
                    <a:pt x="9" y="7"/>
                  </a:lnTo>
                  <a:lnTo>
                    <a:pt x="5" y="12"/>
                  </a:lnTo>
                  <a:lnTo>
                    <a:pt x="3" y="16"/>
                  </a:lnTo>
                  <a:lnTo>
                    <a:pt x="1" y="21"/>
                  </a:lnTo>
                  <a:lnTo>
                    <a:pt x="0" y="28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3"/>
                  </a:lnTo>
                  <a:lnTo>
                    <a:pt x="7" y="47"/>
                  </a:lnTo>
                  <a:lnTo>
                    <a:pt x="12" y="52"/>
                  </a:lnTo>
                  <a:lnTo>
                    <a:pt x="17" y="55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1821" y="990"/>
              <a:ext cx="67" cy="49"/>
            </a:xfrm>
            <a:custGeom>
              <a:avLst/>
              <a:gdLst/>
              <a:ahLst/>
              <a:cxnLst>
                <a:cxn ang="0">
                  <a:pos x="324" y="54"/>
                </a:cxn>
                <a:cxn ang="0">
                  <a:pos x="302" y="31"/>
                </a:cxn>
                <a:cxn ang="0">
                  <a:pos x="273" y="13"/>
                </a:cxn>
                <a:cxn ang="0">
                  <a:pos x="242" y="4"/>
                </a:cxn>
                <a:cxn ang="0">
                  <a:pos x="209" y="0"/>
                </a:cxn>
                <a:cxn ang="0">
                  <a:pos x="175" y="3"/>
                </a:cxn>
                <a:cxn ang="0">
                  <a:pos x="142" y="10"/>
                </a:cxn>
                <a:cxn ang="0">
                  <a:pos x="112" y="23"/>
                </a:cxn>
                <a:cxn ang="0">
                  <a:pos x="79" y="38"/>
                </a:cxn>
                <a:cxn ang="0">
                  <a:pos x="78" y="39"/>
                </a:cxn>
                <a:cxn ang="0">
                  <a:pos x="77" y="40"/>
                </a:cxn>
                <a:cxn ang="0">
                  <a:pos x="76" y="41"/>
                </a:cxn>
                <a:cxn ang="0">
                  <a:pos x="75" y="44"/>
                </a:cxn>
                <a:cxn ang="0">
                  <a:pos x="61" y="63"/>
                </a:cxn>
                <a:cxn ang="0">
                  <a:pos x="39" y="107"/>
                </a:cxn>
                <a:cxn ang="0">
                  <a:pos x="19" y="159"/>
                </a:cxn>
                <a:cxn ang="0">
                  <a:pos x="4" y="206"/>
                </a:cxn>
                <a:cxn ang="0">
                  <a:pos x="0" y="227"/>
                </a:cxn>
                <a:cxn ang="0">
                  <a:pos x="3" y="235"/>
                </a:cxn>
                <a:cxn ang="0">
                  <a:pos x="6" y="240"/>
                </a:cxn>
                <a:cxn ang="0">
                  <a:pos x="12" y="243"/>
                </a:cxn>
                <a:cxn ang="0">
                  <a:pos x="19" y="245"/>
                </a:cxn>
                <a:cxn ang="0">
                  <a:pos x="25" y="243"/>
                </a:cxn>
                <a:cxn ang="0">
                  <a:pos x="32" y="240"/>
                </a:cxn>
                <a:cxn ang="0">
                  <a:pos x="35" y="234"/>
                </a:cxn>
                <a:cxn ang="0">
                  <a:pos x="39" y="216"/>
                </a:cxn>
                <a:cxn ang="0">
                  <a:pos x="51" y="175"/>
                </a:cxn>
                <a:cxn ang="0">
                  <a:pos x="68" y="129"/>
                </a:cxn>
                <a:cxn ang="0">
                  <a:pos x="86" y="90"/>
                </a:cxn>
                <a:cxn ang="0">
                  <a:pos x="103" y="64"/>
                </a:cxn>
                <a:cxn ang="0">
                  <a:pos x="122" y="55"/>
                </a:cxn>
                <a:cxn ang="0">
                  <a:pos x="146" y="47"/>
                </a:cxn>
                <a:cxn ang="0">
                  <a:pos x="171" y="40"/>
                </a:cxn>
                <a:cxn ang="0">
                  <a:pos x="197" y="36"/>
                </a:cxn>
                <a:cxn ang="0">
                  <a:pos x="223" y="36"/>
                </a:cxn>
                <a:cxn ang="0">
                  <a:pos x="248" y="40"/>
                </a:cxn>
                <a:cxn ang="0">
                  <a:pos x="270" y="51"/>
                </a:cxn>
                <a:cxn ang="0">
                  <a:pos x="289" y="67"/>
                </a:cxn>
                <a:cxn ang="0">
                  <a:pos x="303" y="90"/>
                </a:cxn>
                <a:cxn ang="0">
                  <a:pos x="308" y="95"/>
                </a:cxn>
                <a:cxn ang="0">
                  <a:pos x="314" y="98"/>
                </a:cxn>
                <a:cxn ang="0">
                  <a:pos x="322" y="98"/>
                </a:cxn>
                <a:cxn ang="0">
                  <a:pos x="329" y="94"/>
                </a:cxn>
                <a:cxn ang="0">
                  <a:pos x="333" y="90"/>
                </a:cxn>
                <a:cxn ang="0">
                  <a:pos x="335" y="82"/>
                </a:cxn>
                <a:cxn ang="0">
                  <a:pos x="335" y="76"/>
                </a:cxn>
                <a:cxn ang="0">
                  <a:pos x="333" y="70"/>
                </a:cxn>
              </a:cxnLst>
              <a:rect l="0" t="0" r="r" b="b"/>
              <a:pathLst>
                <a:path w="336" h="245">
                  <a:moveTo>
                    <a:pt x="333" y="70"/>
                  </a:moveTo>
                  <a:lnTo>
                    <a:pt x="324" y="54"/>
                  </a:lnTo>
                  <a:lnTo>
                    <a:pt x="313" y="41"/>
                  </a:lnTo>
                  <a:lnTo>
                    <a:pt x="302" y="31"/>
                  </a:lnTo>
                  <a:lnTo>
                    <a:pt x="288" y="21"/>
                  </a:lnTo>
                  <a:lnTo>
                    <a:pt x="273" y="13"/>
                  </a:lnTo>
                  <a:lnTo>
                    <a:pt x="258" y="8"/>
                  </a:lnTo>
                  <a:lnTo>
                    <a:pt x="242" y="4"/>
                  </a:lnTo>
                  <a:lnTo>
                    <a:pt x="226" y="1"/>
                  </a:lnTo>
                  <a:lnTo>
                    <a:pt x="209" y="0"/>
                  </a:lnTo>
                  <a:lnTo>
                    <a:pt x="193" y="0"/>
                  </a:lnTo>
                  <a:lnTo>
                    <a:pt x="175" y="3"/>
                  </a:lnTo>
                  <a:lnTo>
                    <a:pt x="159" y="6"/>
                  </a:lnTo>
                  <a:lnTo>
                    <a:pt x="142" y="10"/>
                  </a:lnTo>
                  <a:lnTo>
                    <a:pt x="127" y="15"/>
                  </a:lnTo>
                  <a:lnTo>
                    <a:pt x="112" y="23"/>
                  </a:lnTo>
                  <a:lnTo>
                    <a:pt x="98" y="31"/>
                  </a:lnTo>
                  <a:lnTo>
                    <a:pt x="79" y="38"/>
                  </a:lnTo>
                  <a:lnTo>
                    <a:pt x="78" y="39"/>
                  </a:lnTo>
                  <a:lnTo>
                    <a:pt x="78" y="39"/>
                  </a:lnTo>
                  <a:lnTo>
                    <a:pt x="77" y="40"/>
                  </a:lnTo>
                  <a:lnTo>
                    <a:pt x="77" y="40"/>
                  </a:lnTo>
                  <a:lnTo>
                    <a:pt x="76" y="41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5" y="44"/>
                  </a:lnTo>
                  <a:lnTo>
                    <a:pt x="71" y="48"/>
                  </a:lnTo>
                  <a:lnTo>
                    <a:pt x="61" y="63"/>
                  </a:lnTo>
                  <a:lnTo>
                    <a:pt x="51" y="84"/>
                  </a:lnTo>
                  <a:lnTo>
                    <a:pt x="39" y="107"/>
                  </a:lnTo>
                  <a:lnTo>
                    <a:pt x="28" y="133"/>
                  </a:lnTo>
                  <a:lnTo>
                    <a:pt x="19" y="159"/>
                  </a:lnTo>
                  <a:lnTo>
                    <a:pt x="10" y="184"/>
                  </a:lnTo>
                  <a:lnTo>
                    <a:pt x="4" y="206"/>
                  </a:lnTo>
                  <a:lnTo>
                    <a:pt x="0" y="224"/>
                  </a:lnTo>
                  <a:lnTo>
                    <a:pt x="0" y="227"/>
                  </a:lnTo>
                  <a:lnTo>
                    <a:pt x="0" y="230"/>
                  </a:lnTo>
                  <a:lnTo>
                    <a:pt x="3" y="235"/>
                  </a:lnTo>
                  <a:lnTo>
                    <a:pt x="4" y="237"/>
                  </a:lnTo>
                  <a:lnTo>
                    <a:pt x="6" y="240"/>
                  </a:lnTo>
                  <a:lnTo>
                    <a:pt x="9" y="242"/>
                  </a:lnTo>
                  <a:lnTo>
                    <a:pt x="12" y="243"/>
                  </a:lnTo>
                  <a:lnTo>
                    <a:pt x="16" y="245"/>
                  </a:lnTo>
                  <a:lnTo>
                    <a:pt x="19" y="245"/>
                  </a:lnTo>
                  <a:lnTo>
                    <a:pt x="23" y="245"/>
                  </a:lnTo>
                  <a:lnTo>
                    <a:pt x="25" y="243"/>
                  </a:lnTo>
                  <a:lnTo>
                    <a:pt x="28" y="242"/>
                  </a:lnTo>
                  <a:lnTo>
                    <a:pt x="32" y="240"/>
                  </a:lnTo>
                  <a:lnTo>
                    <a:pt x="34" y="237"/>
                  </a:lnTo>
                  <a:lnTo>
                    <a:pt x="35" y="234"/>
                  </a:lnTo>
                  <a:lnTo>
                    <a:pt x="36" y="230"/>
                  </a:lnTo>
                  <a:lnTo>
                    <a:pt x="39" y="216"/>
                  </a:lnTo>
                  <a:lnTo>
                    <a:pt x="45" y="198"/>
                  </a:lnTo>
                  <a:lnTo>
                    <a:pt x="51" y="175"/>
                  </a:lnTo>
                  <a:lnTo>
                    <a:pt x="60" y="153"/>
                  </a:lnTo>
                  <a:lnTo>
                    <a:pt x="68" y="129"/>
                  </a:lnTo>
                  <a:lnTo>
                    <a:pt x="78" y="108"/>
                  </a:lnTo>
                  <a:lnTo>
                    <a:pt x="86" y="90"/>
                  </a:lnTo>
                  <a:lnTo>
                    <a:pt x="92" y="77"/>
                  </a:lnTo>
                  <a:lnTo>
                    <a:pt x="103" y="64"/>
                  </a:lnTo>
                  <a:lnTo>
                    <a:pt x="92" y="72"/>
                  </a:lnTo>
                  <a:lnTo>
                    <a:pt x="122" y="55"/>
                  </a:lnTo>
                  <a:lnTo>
                    <a:pt x="134" y="51"/>
                  </a:lnTo>
                  <a:lnTo>
                    <a:pt x="146" y="47"/>
                  </a:lnTo>
                  <a:lnTo>
                    <a:pt x="158" y="42"/>
                  </a:lnTo>
                  <a:lnTo>
                    <a:pt x="171" y="40"/>
                  </a:lnTo>
                  <a:lnTo>
                    <a:pt x="184" y="37"/>
                  </a:lnTo>
                  <a:lnTo>
                    <a:pt x="197" y="36"/>
                  </a:lnTo>
                  <a:lnTo>
                    <a:pt x="210" y="36"/>
                  </a:lnTo>
                  <a:lnTo>
                    <a:pt x="223" y="36"/>
                  </a:lnTo>
                  <a:lnTo>
                    <a:pt x="236" y="38"/>
                  </a:lnTo>
                  <a:lnTo>
                    <a:pt x="248" y="40"/>
                  </a:lnTo>
                  <a:lnTo>
                    <a:pt x="258" y="45"/>
                  </a:lnTo>
                  <a:lnTo>
                    <a:pt x="270" y="51"/>
                  </a:lnTo>
                  <a:lnTo>
                    <a:pt x="280" y="59"/>
                  </a:lnTo>
                  <a:lnTo>
                    <a:pt x="289" y="67"/>
                  </a:lnTo>
                  <a:lnTo>
                    <a:pt x="296" y="78"/>
                  </a:lnTo>
                  <a:lnTo>
                    <a:pt x="303" y="90"/>
                  </a:lnTo>
                  <a:lnTo>
                    <a:pt x="306" y="93"/>
                  </a:lnTo>
                  <a:lnTo>
                    <a:pt x="308" y="95"/>
                  </a:lnTo>
                  <a:lnTo>
                    <a:pt x="311" y="97"/>
                  </a:lnTo>
                  <a:lnTo>
                    <a:pt x="314" y="98"/>
                  </a:lnTo>
                  <a:lnTo>
                    <a:pt x="319" y="98"/>
                  </a:lnTo>
                  <a:lnTo>
                    <a:pt x="322" y="98"/>
                  </a:lnTo>
                  <a:lnTo>
                    <a:pt x="325" y="97"/>
                  </a:lnTo>
                  <a:lnTo>
                    <a:pt x="329" y="94"/>
                  </a:lnTo>
                  <a:lnTo>
                    <a:pt x="331" y="92"/>
                  </a:lnTo>
                  <a:lnTo>
                    <a:pt x="333" y="90"/>
                  </a:lnTo>
                  <a:lnTo>
                    <a:pt x="335" y="87"/>
                  </a:lnTo>
                  <a:lnTo>
                    <a:pt x="335" y="82"/>
                  </a:lnTo>
                  <a:lnTo>
                    <a:pt x="336" y="79"/>
                  </a:lnTo>
                  <a:lnTo>
                    <a:pt x="335" y="76"/>
                  </a:lnTo>
                  <a:lnTo>
                    <a:pt x="335" y="73"/>
                  </a:lnTo>
                  <a:lnTo>
                    <a:pt x="333" y="70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8" name="Freeform 94"/>
            <p:cNvSpPr>
              <a:spLocks/>
            </p:cNvSpPr>
            <p:nvPr/>
          </p:nvSpPr>
          <p:spPr bwMode="auto">
            <a:xfrm>
              <a:off x="2102" y="942"/>
              <a:ext cx="57" cy="37"/>
            </a:xfrm>
            <a:custGeom>
              <a:avLst/>
              <a:gdLst/>
              <a:ahLst/>
              <a:cxnLst>
                <a:cxn ang="0">
                  <a:pos x="36" y="91"/>
                </a:cxn>
                <a:cxn ang="0">
                  <a:pos x="47" y="76"/>
                </a:cxn>
                <a:cxn ang="0">
                  <a:pos x="61" y="63"/>
                </a:cxn>
                <a:cxn ang="0">
                  <a:pos x="76" y="53"/>
                </a:cxn>
                <a:cxn ang="0">
                  <a:pos x="92" y="44"/>
                </a:cxn>
                <a:cxn ang="0">
                  <a:pos x="111" y="39"/>
                </a:cxn>
                <a:cxn ang="0">
                  <a:pos x="129" y="35"/>
                </a:cxn>
                <a:cxn ang="0">
                  <a:pos x="148" y="35"/>
                </a:cxn>
                <a:cxn ang="0">
                  <a:pos x="168" y="36"/>
                </a:cxn>
                <a:cxn ang="0">
                  <a:pos x="164" y="37"/>
                </a:cxn>
                <a:cxn ang="0">
                  <a:pos x="195" y="63"/>
                </a:cxn>
                <a:cxn ang="0">
                  <a:pos x="223" y="94"/>
                </a:cxn>
                <a:cxn ang="0">
                  <a:pos x="235" y="111"/>
                </a:cxn>
                <a:cxn ang="0">
                  <a:pos x="243" y="129"/>
                </a:cxn>
                <a:cxn ang="0">
                  <a:pos x="249" y="150"/>
                </a:cxn>
                <a:cxn ang="0">
                  <a:pos x="251" y="170"/>
                </a:cxn>
                <a:cxn ang="0">
                  <a:pos x="251" y="174"/>
                </a:cxn>
                <a:cxn ang="0">
                  <a:pos x="254" y="179"/>
                </a:cxn>
                <a:cxn ang="0">
                  <a:pos x="260" y="183"/>
                </a:cxn>
                <a:cxn ang="0">
                  <a:pos x="266" y="185"/>
                </a:cxn>
                <a:cxn ang="0">
                  <a:pos x="274" y="185"/>
                </a:cxn>
                <a:cxn ang="0">
                  <a:pos x="280" y="182"/>
                </a:cxn>
                <a:cxn ang="0">
                  <a:pos x="284" y="177"/>
                </a:cxn>
                <a:cxn ang="0">
                  <a:pos x="287" y="170"/>
                </a:cxn>
                <a:cxn ang="0">
                  <a:pos x="286" y="155"/>
                </a:cxn>
                <a:cxn ang="0">
                  <a:pos x="282" y="133"/>
                </a:cxn>
                <a:cxn ang="0">
                  <a:pos x="275" y="112"/>
                </a:cxn>
                <a:cxn ang="0">
                  <a:pos x="265" y="93"/>
                </a:cxn>
                <a:cxn ang="0">
                  <a:pos x="247" y="66"/>
                </a:cxn>
                <a:cxn ang="0">
                  <a:pos x="216" y="33"/>
                </a:cxn>
                <a:cxn ang="0">
                  <a:pos x="178" y="3"/>
                </a:cxn>
                <a:cxn ang="0">
                  <a:pos x="174" y="2"/>
                </a:cxn>
                <a:cxn ang="0">
                  <a:pos x="172" y="1"/>
                </a:cxn>
                <a:cxn ang="0">
                  <a:pos x="170" y="1"/>
                </a:cxn>
                <a:cxn ang="0">
                  <a:pos x="168" y="0"/>
                </a:cxn>
                <a:cxn ang="0">
                  <a:pos x="127" y="0"/>
                </a:cxn>
                <a:cxn ang="0">
                  <a:pos x="106" y="2"/>
                </a:cxn>
                <a:cxn ang="0">
                  <a:pos x="87" y="7"/>
                </a:cxn>
                <a:cxn ang="0">
                  <a:pos x="68" y="16"/>
                </a:cxn>
                <a:cxn ang="0">
                  <a:pos x="50" y="27"/>
                </a:cxn>
                <a:cxn ang="0">
                  <a:pos x="34" y="40"/>
                </a:cxn>
                <a:cxn ang="0">
                  <a:pos x="14" y="62"/>
                </a:cxn>
                <a:cxn ang="0">
                  <a:pos x="1" y="84"/>
                </a:cxn>
                <a:cxn ang="0">
                  <a:pos x="0" y="90"/>
                </a:cxn>
                <a:cxn ang="0">
                  <a:pos x="1" y="97"/>
                </a:cxn>
                <a:cxn ang="0">
                  <a:pos x="5" y="102"/>
                </a:cxn>
                <a:cxn ang="0">
                  <a:pos x="10" y="107"/>
                </a:cxn>
                <a:cxn ang="0">
                  <a:pos x="17" y="108"/>
                </a:cxn>
                <a:cxn ang="0">
                  <a:pos x="23" y="107"/>
                </a:cxn>
                <a:cxn ang="0">
                  <a:pos x="30" y="102"/>
                </a:cxn>
              </a:cxnLst>
              <a:rect l="0" t="0" r="r" b="b"/>
              <a:pathLst>
                <a:path w="287" h="185">
                  <a:moveTo>
                    <a:pt x="32" y="100"/>
                  </a:moveTo>
                  <a:lnTo>
                    <a:pt x="36" y="91"/>
                  </a:lnTo>
                  <a:lnTo>
                    <a:pt x="42" y="83"/>
                  </a:lnTo>
                  <a:lnTo>
                    <a:pt x="47" y="76"/>
                  </a:lnTo>
                  <a:lnTo>
                    <a:pt x="53" y="69"/>
                  </a:lnTo>
                  <a:lnTo>
                    <a:pt x="61" y="63"/>
                  </a:lnTo>
                  <a:lnTo>
                    <a:pt x="69" y="57"/>
                  </a:lnTo>
                  <a:lnTo>
                    <a:pt x="76" y="53"/>
                  </a:lnTo>
                  <a:lnTo>
                    <a:pt x="84" y="48"/>
                  </a:lnTo>
                  <a:lnTo>
                    <a:pt x="92" y="44"/>
                  </a:lnTo>
                  <a:lnTo>
                    <a:pt x="101" y="42"/>
                  </a:lnTo>
                  <a:lnTo>
                    <a:pt x="111" y="39"/>
                  </a:lnTo>
                  <a:lnTo>
                    <a:pt x="119" y="37"/>
                  </a:lnTo>
                  <a:lnTo>
                    <a:pt x="129" y="35"/>
                  </a:lnTo>
                  <a:lnTo>
                    <a:pt x="139" y="35"/>
                  </a:lnTo>
                  <a:lnTo>
                    <a:pt x="148" y="35"/>
                  </a:lnTo>
                  <a:lnTo>
                    <a:pt x="158" y="36"/>
                  </a:lnTo>
                  <a:lnTo>
                    <a:pt x="168" y="36"/>
                  </a:lnTo>
                  <a:lnTo>
                    <a:pt x="157" y="33"/>
                  </a:lnTo>
                  <a:lnTo>
                    <a:pt x="164" y="37"/>
                  </a:lnTo>
                  <a:lnTo>
                    <a:pt x="180" y="49"/>
                  </a:lnTo>
                  <a:lnTo>
                    <a:pt x="195" y="63"/>
                  </a:lnTo>
                  <a:lnTo>
                    <a:pt x="210" y="77"/>
                  </a:lnTo>
                  <a:lnTo>
                    <a:pt x="223" y="94"/>
                  </a:lnTo>
                  <a:lnTo>
                    <a:pt x="229" y="102"/>
                  </a:lnTo>
                  <a:lnTo>
                    <a:pt x="235" y="111"/>
                  </a:lnTo>
                  <a:lnTo>
                    <a:pt x="239" y="121"/>
                  </a:lnTo>
                  <a:lnTo>
                    <a:pt x="243" y="129"/>
                  </a:lnTo>
                  <a:lnTo>
                    <a:pt x="247" y="139"/>
                  </a:lnTo>
                  <a:lnTo>
                    <a:pt x="249" y="150"/>
                  </a:lnTo>
                  <a:lnTo>
                    <a:pt x="250" y="160"/>
                  </a:lnTo>
                  <a:lnTo>
                    <a:pt x="251" y="170"/>
                  </a:lnTo>
                  <a:lnTo>
                    <a:pt x="251" y="169"/>
                  </a:lnTo>
                  <a:lnTo>
                    <a:pt x="251" y="174"/>
                  </a:lnTo>
                  <a:lnTo>
                    <a:pt x="252" y="177"/>
                  </a:lnTo>
                  <a:lnTo>
                    <a:pt x="254" y="179"/>
                  </a:lnTo>
                  <a:lnTo>
                    <a:pt x="256" y="182"/>
                  </a:lnTo>
                  <a:lnTo>
                    <a:pt x="260" y="183"/>
                  </a:lnTo>
                  <a:lnTo>
                    <a:pt x="263" y="185"/>
                  </a:lnTo>
                  <a:lnTo>
                    <a:pt x="266" y="185"/>
                  </a:lnTo>
                  <a:lnTo>
                    <a:pt x="270" y="185"/>
                  </a:lnTo>
                  <a:lnTo>
                    <a:pt x="274" y="185"/>
                  </a:lnTo>
                  <a:lnTo>
                    <a:pt x="277" y="184"/>
                  </a:lnTo>
                  <a:lnTo>
                    <a:pt x="280" y="182"/>
                  </a:lnTo>
                  <a:lnTo>
                    <a:pt x="282" y="180"/>
                  </a:lnTo>
                  <a:lnTo>
                    <a:pt x="284" y="177"/>
                  </a:lnTo>
                  <a:lnTo>
                    <a:pt x="286" y="174"/>
                  </a:lnTo>
                  <a:lnTo>
                    <a:pt x="287" y="170"/>
                  </a:lnTo>
                  <a:lnTo>
                    <a:pt x="287" y="166"/>
                  </a:lnTo>
                  <a:lnTo>
                    <a:pt x="286" y="155"/>
                  </a:lnTo>
                  <a:lnTo>
                    <a:pt x="284" y="143"/>
                  </a:lnTo>
                  <a:lnTo>
                    <a:pt x="282" y="133"/>
                  </a:lnTo>
                  <a:lnTo>
                    <a:pt x="279" y="123"/>
                  </a:lnTo>
                  <a:lnTo>
                    <a:pt x="275" y="112"/>
                  </a:lnTo>
                  <a:lnTo>
                    <a:pt x="270" y="102"/>
                  </a:lnTo>
                  <a:lnTo>
                    <a:pt x="265" y="93"/>
                  </a:lnTo>
                  <a:lnTo>
                    <a:pt x="260" y="83"/>
                  </a:lnTo>
                  <a:lnTo>
                    <a:pt x="247" y="66"/>
                  </a:lnTo>
                  <a:lnTo>
                    <a:pt x="233" y="48"/>
                  </a:lnTo>
                  <a:lnTo>
                    <a:pt x="216" y="33"/>
                  </a:lnTo>
                  <a:lnTo>
                    <a:pt x="200" y="18"/>
                  </a:lnTo>
                  <a:lnTo>
                    <a:pt x="178" y="3"/>
                  </a:lnTo>
                  <a:lnTo>
                    <a:pt x="177" y="3"/>
                  </a:lnTo>
                  <a:lnTo>
                    <a:pt x="174" y="2"/>
                  </a:lnTo>
                  <a:lnTo>
                    <a:pt x="173" y="2"/>
                  </a:lnTo>
                  <a:lnTo>
                    <a:pt x="172" y="1"/>
                  </a:lnTo>
                  <a:lnTo>
                    <a:pt x="171" y="1"/>
                  </a:lnTo>
                  <a:lnTo>
                    <a:pt x="170" y="1"/>
                  </a:lnTo>
                  <a:lnTo>
                    <a:pt x="169" y="1"/>
                  </a:lnTo>
                  <a:lnTo>
                    <a:pt x="168" y="0"/>
                  </a:lnTo>
                  <a:lnTo>
                    <a:pt x="139" y="0"/>
                  </a:lnTo>
                  <a:lnTo>
                    <a:pt x="127" y="0"/>
                  </a:lnTo>
                  <a:lnTo>
                    <a:pt x="117" y="1"/>
                  </a:lnTo>
                  <a:lnTo>
                    <a:pt x="106" y="2"/>
                  </a:lnTo>
                  <a:lnTo>
                    <a:pt x="97" y="4"/>
                  </a:lnTo>
                  <a:lnTo>
                    <a:pt x="87" y="7"/>
                  </a:lnTo>
                  <a:lnTo>
                    <a:pt x="77" y="12"/>
                  </a:lnTo>
                  <a:lnTo>
                    <a:pt x="68" y="16"/>
                  </a:lnTo>
                  <a:lnTo>
                    <a:pt x="59" y="20"/>
                  </a:lnTo>
                  <a:lnTo>
                    <a:pt x="50" y="27"/>
                  </a:lnTo>
                  <a:lnTo>
                    <a:pt x="42" y="33"/>
                  </a:lnTo>
                  <a:lnTo>
                    <a:pt x="34" y="40"/>
                  </a:lnTo>
                  <a:lnTo>
                    <a:pt x="28" y="47"/>
                  </a:lnTo>
                  <a:lnTo>
                    <a:pt x="14" y="62"/>
                  </a:lnTo>
                  <a:lnTo>
                    <a:pt x="2" y="81"/>
                  </a:lnTo>
                  <a:lnTo>
                    <a:pt x="1" y="84"/>
                  </a:lnTo>
                  <a:lnTo>
                    <a:pt x="0" y="87"/>
                  </a:lnTo>
                  <a:lnTo>
                    <a:pt x="0" y="90"/>
                  </a:lnTo>
                  <a:lnTo>
                    <a:pt x="0" y="94"/>
                  </a:lnTo>
                  <a:lnTo>
                    <a:pt x="1" y="97"/>
                  </a:lnTo>
                  <a:lnTo>
                    <a:pt x="2" y="100"/>
                  </a:lnTo>
                  <a:lnTo>
                    <a:pt x="5" y="102"/>
                  </a:lnTo>
                  <a:lnTo>
                    <a:pt x="7" y="105"/>
                  </a:lnTo>
                  <a:lnTo>
                    <a:pt x="10" y="107"/>
                  </a:lnTo>
                  <a:lnTo>
                    <a:pt x="14" y="108"/>
                  </a:lnTo>
                  <a:lnTo>
                    <a:pt x="17" y="108"/>
                  </a:lnTo>
                  <a:lnTo>
                    <a:pt x="20" y="108"/>
                  </a:lnTo>
                  <a:lnTo>
                    <a:pt x="23" y="107"/>
                  </a:lnTo>
                  <a:lnTo>
                    <a:pt x="26" y="104"/>
                  </a:lnTo>
                  <a:lnTo>
                    <a:pt x="30" y="102"/>
                  </a:lnTo>
                  <a:lnTo>
                    <a:pt x="32" y="100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1998" y="1124"/>
              <a:ext cx="61" cy="27"/>
            </a:xfrm>
            <a:custGeom>
              <a:avLst/>
              <a:gdLst/>
              <a:ahLst/>
              <a:cxnLst>
                <a:cxn ang="0">
                  <a:pos x="5" y="79"/>
                </a:cxn>
                <a:cxn ang="0">
                  <a:pos x="8" y="85"/>
                </a:cxn>
                <a:cxn ang="0">
                  <a:pos x="11" y="90"/>
                </a:cxn>
                <a:cxn ang="0">
                  <a:pos x="16" y="95"/>
                </a:cxn>
                <a:cxn ang="0">
                  <a:pos x="19" y="102"/>
                </a:cxn>
                <a:cxn ang="0">
                  <a:pos x="23" y="107"/>
                </a:cxn>
                <a:cxn ang="0">
                  <a:pos x="25" y="109"/>
                </a:cxn>
                <a:cxn ang="0">
                  <a:pos x="28" y="112"/>
                </a:cxn>
                <a:cxn ang="0">
                  <a:pos x="31" y="113"/>
                </a:cxn>
                <a:cxn ang="0">
                  <a:pos x="44" y="116"/>
                </a:cxn>
                <a:cxn ang="0">
                  <a:pos x="81" y="127"/>
                </a:cxn>
                <a:cxn ang="0">
                  <a:pos x="118" y="132"/>
                </a:cxn>
                <a:cxn ang="0">
                  <a:pos x="157" y="132"/>
                </a:cxn>
                <a:cxn ang="0">
                  <a:pos x="195" y="125"/>
                </a:cxn>
                <a:cxn ang="0">
                  <a:pos x="229" y="112"/>
                </a:cxn>
                <a:cxn ang="0">
                  <a:pos x="260" y="91"/>
                </a:cxn>
                <a:cxn ang="0">
                  <a:pos x="274" y="77"/>
                </a:cxn>
                <a:cxn ang="0">
                  <a:pos x="285" y="62"/>
                </a:cxn>
                <a:cxn ang="0">
                  <a:pos x="294" y="45"/>
                </a:cxn>
                <a:cxn ang="0">
                  <a:pos x="303" y="25"/>
                </a:cxn>
                <a:cxn ang="0">
                  <a:pos x="304" y="18"/>
                </a:cxn>
                <a:cxn ang="0">
                  <a:pos x="302" y="11"/>
                </a:cxn>
                <a:cxn ang="0">
                  <a:pos x="297" y="6"/>
                </a:cxn>
                <a:cxn ang="0">
                  <a:pos x="292" y="1"/>
                </a:cxn>
                <a:cxn ang="0">
                  <a:pos x="285" y="0"/>
                </a:cxn>
                <a:cxn ang="0">
                  <a:pos x="278" y="1"/>
                </a:cxn>
                <a:cxn ang="0">
                  <a:pos x="273" y="6"/>
                </a:cxn>
                <a:cxn ang="0">
                  <a:pos x="268" y="12"/>
                </a:cxn>
                <a:cxn ang="0">
                  <a:pos x="256" y="40"/>
                </a:cxn>
                <a:cxn ang="0">
                  <a:pos x="239" y="62"/>
                </a:cxn>
                <a:cxn ang="0">
                  <a:pos x="218" y="78"/>
                </a:cxn>
                <a:cxn ang="0">
                  <a:pos x="192" y="89"/>
                </a:cxn>
                <a:cxn ang="0">
                  <a:pos x="165" y="95"/>
                </a:cxn>
                <a:cxn ang="0">
                  <a:pos x="136" y="98"/>
                </a:cxn>
                <a:cxn ang="0">
                  <a:pos x="107" y="95"/>
                </a:cxn>
                <a:cxn ang="0">
                  <a:pos x="81" y="89"/>
                </a:cxn>
                <a:cxn ang="0">
                  <a:pos x="50" y="85"/>
                </a:cxn>
                <a:cxn ang="0">
                  <a:pos x="18" y="66"/>
                </a:cxn>
                <a:cxn ang="0">
                  <a:pos x="22" y="64"/>
                </a:cxn>
                <a:cxn ang="0">
                  <a:pos x="25" y="61"/>
                </a:cxn>
                <a:cxn ang="0">
                  <a:pos x="29" y="59"/>
                </a:cxn>
                <a:cxn ang="0">
                  <a:pos x="33" y="57"/>
                </a:cxn>
                <a:cxn ang="0">
                  <a:pos x="28" y="51"/>
                </a:cxn>
                <a:cxn ang="0">
                  <a:pos x="22" y="49"/>
                </a:cxn>
                <a:cxn ang="0">
                  <a:pos x="15" y="49"/>
                </a:cxn>
                <a:cxn ang="0">
                  <a:pos x="8" y="51"/>
                </a:cxn>
                <a:cxn ang="0">
                  <a:pos x="3" y="57"/>
                </a:cxn>
                <a:cxn ang="0">
                  <a:pos x="1" y="62"/>
                </a:cxn>
                <a:cxn ang="0">
                  <a:pos x="1" y="69"/>
                </a:cxn>
                <a:cxn ang="0">
                  <a:pos x="3" y="76"/>
                </a:cxn>
              </a:cxnLst>
              <a:rect l="0" t="0" r="r" b="b"/>
              <a:pathLst>
                <a:path w="304" h="133">
                  <a:moveTo>
                    <a:pt x="3" y="76"/>
                  </a:moveTo>
                  <a:lnTo>
                    <a:pt x="5" y="79"/>
                  </a:lnTo>
                  <a:lnTo>
                    <a:pt x="6" y="81"/>
                  </a:lnTo>
                  <a:lnTo>
                    <a:pt x="8" y="85"/>
                  </a:lnTo>
                  <a:lnTo>
                    <a:pt x="10" y="87"/>
                  </a:lnTo>
                  <a:lnTo>
                    <a:pt x="11" y="90"/>
                  </a:lnTo>
                  <a:lnTo>
                    <a:pt x="14" y="92"/>
                  </a:lnTo>
                  <a:lnTo>
                    <a:pt x="16" y="95"/>
                  </a:lnTo>
                  <a:lnTo>
                    <a:pt x="17" y="98"/>
                  </a:lnTo>
                  <a:lnTo>
                    <a:pt x="19" y="102"/>
                  </a:lnTo>
                  <a:lnTo>
                    <a:pt x="22" y="106"/>
                  </a:lnTo>
                  <a:lnTo>
                    <a:pt x="23" y="107"/>
                  </a:lnTo>
                  <a:lnTo>
                    <a:pt x="24" y="108"/>
                  </a:lnTo>
                  <a:lnTo>
                    <a:pt x="25" y="109"/>
                  </a:lnTo>
                  <a:lnTo>
                    <a:pt x="27" y="111"/>
                  </a:lnTo>
                  <a:lnTo>
                    <a:pt x="28" y="112"/>
                  </a:lnTo>
                  <a:lnTo>
                    <a:pt x="30" y="112"/>
                  </a:lnTo>
                  <a:lnTo>
                    <a:pt x="31" y="113"/>
                  </a:lnTo>
                  <a:lnTo>
                    <a:pt x="33" y="113"/>
                  </a:lnTo>
                  <a:lnTo>
                    <a:pt x="44" y="116"/>
                  </a:lnTo>
                  <a:lnTo>
                    <a:pt x="62" y="121"/>
                  </a:lnTo>
                  <a:lnTo>
                    <a:pt x="81" y="127"/>
                  </a:lnTo>
                  <a:lnTo>
                    <a:pt x="99" y="130"/>
                  </a:lnTo>
                  <a:lnTo>
                    <a:pt x="118" y="132"/>
                  </a:lnTo>
                  <a:lnTo>
                    <a:pt x="138" y="133"/>
                  </a:lnTo>
                  <a:lnTo>
                    <a:pt x="157" y="132"/>
                  </a:lnTo>
                  <a:lnTo>
                    <a:pt x="177" y="129"/>
                  </a:lnTo>
                  <a:lnTo>
                    <a:pt x="195" y="125"/>
                  </a:lnTo>
                  <a:lnTo>
                    <a:pt x="212" y="119"/>
                  </a:lnTo>
                  <a:lnTo>
                    <a:pt x="229" y="112"/>
                  </a:lnTo>
                  <a:lnTo>
                    <a:pt x="246" y="102"/>
                  </a:lnTo>
                  <a:lnTo>
                    <a:pt x="260" y="91"/>
                  </a:lnTo>
                  <a:lnTo>
                    <a:pt x="267" y="85"/>
                  </a:lnTo>
                  <a:lnTo>
                    <a:pt x="274" y="77"/>
                  </a:lnTo>
                  <a:lnTo>
                    <a:pt x="279" y="69"/>
                  </a:lnTo>
                  <a:lnTo>
                    <a:pt x="285" y="62"/>
                  </a:lnTo>
                  <a:lnTo>
                    <a:pt x="290" y="53"/>
                  </a:lnTo>
                  <a:lnTo>
                    <a:pt x="294" y="45"/>
                  </a:lnTo>
                  <a:lnTo>
                    <a:pt x="299" y="35"/>
                  </a:lnTo>
                  <a:lnTo>
                    <a:pt x="303" y="25"/>
                  </a:lnTo>
                  <a:lnTo>
                    <a:pt x="303" y="21"/>
                  </a:lnTo>
                  <a:lnTo>
                    <a:pt x="304" y="18"/>
                  </a:lnTo>
                  <a:lnTo>
                    <a:pt x="303" y="14"/>
                  </a:lnTo>
                  <a:lnTo>
                    <a:pt x="302" y="11"/>
                  </a:lnTo>
                  <a:lnTo>
                    <a:pt x="300" y="8"/>
                  </a:lnTo>
                  <a:lnTo>
                    <a:pt x="297" y="6"/>
                  </a:lnTo>
                  <a:lnTo>
                    <a:pt x="295" y="4"/>
                  </a:lnTo>
                  <a:lnTo>
                    <a:pt x="292" y="1"/>
                  </a:lnTo>
                  <a:lnTo>
                    <a:pt x="288" y="0"/>
                  </a:lnTo>
                  <a:lnTo>
                    <a:pt x="285" y="0"/>
                  </a:lnTo>
                  <a:lnTo>
                    <a:pt x="281" y="1"/>
                  </a:lnTo>
                  <a:lnTo>
                    <a:pt x="278" y="1"/>
                  </a:lnTo>
                  <a:lnTo>
                    <a:pt x="275" y="4"/>
                  </a:lnTo>
                  <a:lnTo>
                    <a:pt x="273" y="6"/>
                  </a:lnTo>
                  <a:lnTo>
                    <a:pt x="270" y="9"/>
                  </a:lnTo>
                  <a:lnTo>
                    <a:pt x="268" y="12"/>
                  </a:lnTo>
                  <a:lnTo>
                    <a:pt x="264" y="27"/>
                  </a:lnTo>
                  <a:lnTo>
                    <a:pt x="256" y="40"/>
                  </a:lnTo>
                  <a:lnTo>
                    <a:pt x="249" y="51"/>
                  </a:lnTo>
                  <a:lnTo>
                    <a:pt x="239" y="62"/>
                  </a:lnTo>
                  <a:lnTo>
                    <a:pt x="229" y="71"/>
                  </a:lnTo>
                  <a:lnTo>
                    <a:pt x="218" y="78"/>
                  </a:lnTo>
                  <a:lnTo>
                    <a:pt x="205" y="85"/>
                  </a:lnTo>
                  <a:lnTo>
                    <a:pt x="192" y="89"/>
                  </a:lnTo>
                  <a:lnTo>
                    <a:pt x="179" y="93"/>
                  </a:lnTo>
                  <a:lnTo>
                    <a:pt x="165" y="95"/>
                  </a:lnTo>
                  <a:lnTo>
                    <a:pt x="150" y="98"/>
                  </a:lnTo>
                  <a:lnTo>
                    <a:pt x="136" y="98"/>
                  </a:lnTo>
                  <a:lnTo>
                    <a:pt x="122" y="96"/>
                  </a:lnTo>
                  <a:lnTo>
                    <a:pt x="107" y="95"/>
                  </a:lnTo>
                  <a:lnTo>
                    <a:pt x="93" y="92"/>
                  </a:lnTo>
                  <a:lnTo>
                    <a:pt x="81" y="89"/>
                  </a:lnTo>
                  <a:lnTo>
                    <a:pt x="41" y="78"/>
                  </a:lnTo>
                  <a:lnTo>
                    <a:pt x="50" y="85"/>
                  </a:lnTo>
                  <a:lnTo>
                    <a:pt x="47" y="79"/>
                  </a:lnTo>
                  <a:lnTo>
                    <a:pt x="18" y="66"/>
                  </a:lnTo>
                  <a:lnTo>
                    <a:pt x="20" y="65"/>
                  </a:lnTo>
                  <a:lnTo>
                    <a:pt x="22" y="64"/>
                  </a:lnTo>
                  <a:lnTo>
                    <a:pt x="23" y="63"/>
                  </a:lnTo>
                  <a:lnTo>
                    <a:pt x="25" y="61"/>
                  </a:lnTo>
                  <a:lnTo>
                    <a:pt x="28" y="60"/>
                  </a:lnTo>
                  <a:lnTo>
                    <a:pt x="29" y="59"/>
                  </a:lnTo>
                  <a:lnTo>
                    <a:pt x="31" y="58"/>
                  </a:lnTo>
                  <a:lnTo>
                    <a:pt x="33" y="57"/>
                  </a:lnTo>
                  <a:lnTo>
                    <a:pt x="31" y="53"/>
                  </a:lnTo>
                  <a:lnTo>
                    <a:pt x="28" y="51"/>
                  </a:lnTo>
                  <a:lnTo>
                    <a:pt x="25" y="50"/>
                  </a:lnTo>
                  <a:lnTo>
                    <a:pt x="22" y="49"/>
                  </a:lnTo>
                  <a:lnTo>
                    <a:pt x="19" y="49"/>
                  </a:lnTo>
                  <a:lnTo>
                    <a:pt x="15" y="49"/>
                  </a:lnTo>
                  <a:lnTo>
                    <a:pt x="11" y="50"/>
                  </a:lnTo>
                  <a:lnTo>
                    <a:pt x="8" y="51"/>
                  </a:lnTo>
                  <a:lnTo>
                    <a:pt x="5" y="53"/>
                  </a:lnTo>
                  <a:lnTo>
                    <a:pt x="3" y="57"/>
                  </a:lnTo>
                  <a:lnTo>
                    <a:pt x="2" y="59"/>
                  </a:lnTo>
                  <a:lnTo>
                    <a:pt x="1" y="62"/>
                  </a:lnTo>
                  <a:lnTo>
                    <a:pt x="0" y="65"/>
                  </a:lnTo>
                  <a:lnTo>
                    <a:pt x="1" y="69"/>
                  </a:lnTo>
                  <a:lnTo>
                    <a:pt x="2" y="73"/>
                  </a:lnTo>
                  <a:lnTo>
                    <a:pt x="3" y="76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1868" y="1081"/>
              <a:ext cx="34" cy="58"/>
            </a:xfrm>
            <a:custGeom>
              <a:avLst/>
              <a:gdLst/>
              <a:ahLst/>
              <a:cxnLst>
                <a:cxn ang="0">
                  <a:pos x="92" y="288"/>
                </a:cxn>
                <a:cxn ang="0">
                  <a:pos x="110" y="282"/>
                </a:cxn>
                <a:cxn ang="0">
                  <a:pos x="125" y="271"/>
                </a:cxn>
                <a:cxn ang="0">
                  <a:pos x="138" y="255"/>
                </a:cxn>
                <a:cxn ang="0">
                  <a:pos x="150" y="236"/>
                </a:cxn>
                <a:cxn ang="0">
                  <a:pos x="158" y="213"/>
                </a:cxn>
                <a:cxn ang="0">
                  <a:pos x="165" y="187"/>
                </a:cxn>
                <a:cxn ang="0">
                  <a:pos x="168" y="159"/>
                </a:cxn>
                <a:cxn ang="0">
                  <a:pos x="168" y="130"/>
                </a:cxn>
                <a:cxn ang="0">
                  <a:pos x="165" y="102"/>
                </a:cxn>
                <a:cxn ang="0">
                  <a:pos x="158" y="76"/>
                </a:cxn>
                <a:cxn ang="0">
                  <a:pos x="150" y="53"/>
                </a:cxn>
                <a:cxn ang="0">
                  <a:pos x="138" y="33"/>
                </a:cxn>
                <a:cxn ang="0">
                  <a:pos x="125" y="18"/>
                </a:cxn>
                <a:cxn ang="0">
                  <a:pos x="110" y="7"/>
                </a:cxn>
                <a:cxn ang="0">
                  <a:pos x="92" y="1"/>
                </a:cxn>
                <a:cxn ang="0">
                  <a:pos x="75" y="1"/>
                </a:cxn>
                <a:cxn ang="0">
                  <a:pos x="59" y="7"/>
                </a:cxn>
                <a:cxn ang="0">
                  <a:pos x="44" y="18"/>
                </a:cxn>
                <a:cxn ang="0">
                  <a:pos x="30" y="33"/>
                </a:cxn>
                <a:cxn ang="0">
                  <a:pos x="19" y="53"/>
                </a:cxn>
                <a:cxn ang="0">
                  <a:pos x="9" y="76"/>
                </a:cxn>
                <a:cxn ang="0">
                  <a:pos x="3" y="102"/>
                </a:cxn>
                <a:cxn ang="0">
                  <a:pos x="0" y="130"/>
                </a:cxn>
                <a:cxn ang="0">
                  <a:pos x="0" y="159"/>
                </a:cxn>
                <a:cxn ang="0">
                  <a:pos x="3" y="187"/>
                </a:cxn>
                <a:cxn ang="0">
                  <a:pos x="9" y="213"/>
                </a:cxn>
                <a:cxn ang="0">
                  <a:pos x="19" y="236"/>
                </a:cxn>
                <a:cxn ang="0">
                  <a:pos x="30" y="255"/>
                </a:cxn>
                <a:cxn ang="0">
                  <a:pos x="44" y="271"/>
                </a:cxn>
                <a:cxn ang="0">
                  <a:pos x="59" y="282"/>
                </a:cxn>
                <a:cxn ang="0">
                  <a:pos x="75" y="288"/>
                </a:cxn>
              </a:cxnLst>
              <a:rect l="0" t="0" r="r" b="b"/>
              <a:pathLst>
                <a:path w="169" h="289">
                  <a:moveTo>
                    <a:pt x="84" y="289"/>
                  </a:moveTo>
                  <a:lnTo>
                    <a:pt x="92" y="288"/>
                  </a:lnTo>
                  <a:lnTo>
                    <a:pt x="101" y="285"/>
                  </a:lnTo>
                  <a:lnTo>
                    <a:pt x="110" y="282"/>
                  </a:lnTo>
                  <a:lnTo>
                    <a:pt x="117" y="277"/>
                  </a:lnTo>
                  <a:lnTo>
                    <a:pt x="125" y="271"/>
                  </a:lnTo>
                  <a:lnTo>
                    <a:pt x="131" y="264"/>
                  </a:lnTo>
                  <a:lnTo>
                    <a:pt x="138" y="255"/>
                  </a:lnTo>
                  <a:lnTo>
                    <a:pt x="144" y="247"/>
                  </a:lnTo>
                  <a:lnTo>
                    <a:pt x="150" y="236"/>
                  </a:lnTo>
                  <a:lnTo>
                    <a:pt x="154" y="225"/>
                  </a:lnTo>
                  <a:lnTo>
                    <a:pt x="158" y="213"/>
                  </a:lnTo>
                  <a:lnTo>
                    <a:pt x="163" y="200"/>
                  </a:lnTo>
                  <a:lnTo>
                    <a:pt x="165" y="187"/>
                  </a:lnTo>
                  <a:lnTo>
                    <a:pt x="167" y="173"/>
                  </a:lnTo>
                  <a:lnTo>
                    <a:pt x="168" y="159"/>
                  </a:lnTo>
                  <a:lnTo>
                    <a:pt x="169" y="144"/>
                  </a:lnTo>
                  <a:lnTo>
                    <a:pt x="168" y="130"/>
                  </a:lnTo>
                  <a:lnTo>
                    <a:pt x="167" y="115"/>
                  </a:lnTo>
                  <a:lnTo>
                    <a:pt x="165" y="102"/>
                  </a:lnTo>
                  <a:lnTo>
                    <a:pt x="163" y="88"/>
                  </a:lnTo>
                  <a:lnTo>
                    <a:pt x="158" y="76"/>
                  </a:lnTo>
                  <a:lnTo>
                    <a:pt x="154" y="64"/>
                  </a:lnTo>
                  <a:lnTo>
                    <a:pt x="150" y="53"/>
                  </a:lnTo>
                  <a:lnTo>
                    <a:pt x="144" y="42"/>
                  </a:lnTo>
                  <a:lnTo>
                    <a:pt x="138" y="33"/>
                  </a:lnTo>
                  <a:lnTo>
                    <a:pt x="131" y="25"/>
                  </a:lnTo>
                  <a:lnTo>
                    <a:pt x="125" y="18"/>
                  </a:lnTo>
                  <a:lnTo>
                    <a:pt x="117" y="11"/>
                  </a:lnTo>
                  <a:lnTo>
                    <a:pt x="110" y="7"/>
                  </a:lnTo>
                  <a:lnTo>
                    <a:pt x="101" y="4"/>
                  </a:lnTo>
                  <a:lnTo>
                    <a:pt x="92" y="1"/>
                  </a:lnTo>
                  <a:lnTo>
                    <a:pt x="84" y="0"/>
                  </a:lnTo>
                  <a:lnTo>
                    <a:pt x="75" y="1"/>
                  </a:lnTo>
                  <a:lnTo>
                    <a:pt x="66" y="4"/>
                  </a:lnTo>
                  <a:lnTo>
                    <a:pt x="59" y="7"/>
                  </a:lnTo>
                  <a:lnTo>
                    <a:pt x="51" y="11"/>
                  </a:lnTo>
                  <a:lnTo>
                    <a:pt x="44" y="18"/>
                  </a:lnTo>
                  <a:lnTo>
                    <a:pt x="36" y="25"/>
                  </a:lnTo>
                  <a:lnTo>
                    <a:pt x="30" y="33"/>
                  </a:lnTo>
                  <a:lnTo>
                    <a:pt x="24" y="42"/>
                  </a:lnTo>
                  <a:lnTo>
                    <a:pt x="19" y="53"/>
                  </a:lnTo>
                  <a:lnTo>
                    <a:pt x="14" y="64"/>
                  </a:lnTo>
                  <a:lnTo>
                    <a:pt x="9" y="76"/>
                  </a:lnTo>
                  <a:lnTo>
                    <a:pt x="6" y="88"/>
                  </a:lnTo>
                  <a:lnTo>
                    <a:pt x="3" y="102"/>
                  </a:lnTo>
                  <a:lnTo>
                    <a:pt x="1" y="115"/>
                  </a:lnTo>
                  <a:lnTo>
                    <a:pt x="0" y="130"/>
                  </a:lnTo>
                  <a:lnTo>
                    <a:pt x="0" y="144"/>
                  </a:lnTo>
                  <a:lnTo>
                    <a:pt x="0" y="159"/>
                  </a:lnTo>
                  <a:lnTo>
                    <a:pt x="1" y="173"/>
                  </a:lnTo>
                  <a:lnTo>
                    <a:pt x="3" y="187"/>
                  </a:lnTo>
                  <a:lnTo>
                    <a:pt x="6" y="200"/>
                  </a:lnTo>
                  <a:lnTo>
                    <a:pt x="9" y="213"/>
                  </a:lnTo>
                  <a:lnTo>
                    <a:pt x="14" y="225"/>
                  </a:lnTo>
                  <a:lnTo>
                    <a:pt x="19" y="236"/>
                  </a:lnTo>
                  <a:lnTo>
                    <a:pt x="24" y="247"/>
                  </a:lnTo>
                  <a:lnTo>
                    <a:pt x="30" y="255"/>
                  </a:lnTo>
                  <a:lnTo>
                    <a:pt x="36" y="264"/>
                  </a:lnTo>
                  <a:lnTo>
                    <a:pt x="44" y="271"/>
                  </a:lnTo>
                  <a:lnTo>
                    <a:pt x="51" y="277"/>
                  </a:lnTo>
                  <a:lnTo>
                    <a:pt x="59" y="282"/>
                  </a:lnTo>
                  <a:lnTo>
                    <a:pt x="66" y="285"/>
                  </a:lnTo>
                  <a:lnTo>
                    <a:pt x="75" y="288"/>
                  </a:lnTo>
                  <a:lnTo>
                    <a:pt x="84" y="289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2112" y="1044"/>
              <a:ext cx="34" cy="58"/>
            </a:xfrm>
            <a:custGeom>
              <a:avLst/>
              <a:gdLst/>
              <a:ahLst/>
              <a:cxnLst>
                <a:cxn ang="0">
                  <a:pos x="93" y="287"/>
                </a:cxn>
                <a:cxn ang="0">
                  <a:pos x="109" y="282"/>
                </a:cxn>
                <a:cxn ang="0">
                  <a:pos x="125" y="271"/>
                </a:cxn>
                <a:cxn ang="0">
                  <a:pos x="139" y="256"/>
                </a:cxn>
                <a:cxn ang="0">
                  <a:pos x="150" y="236"/>
                </a:cxn>
                <a:cxn ang="0">
                  <a:pos x="159" y="212"/>
                </a:cxn>
                <a:cxn ang="0">
                  <a:pos x="166" y="186"/>
                </a:cxn>
                <a:cxn ang="0">
                  <a:pos x="169" y="158"/>
                </a:cxn>
                <a:cxn ang="0">
                  <a:pos x="169" y="129"/>
                </a:cxn>
                <a:cxn ang="0">
                  <a:pos x="166" y="101"/>
                </a:cxn>
                <a:cxn ang="0">
                  <a:pos x="159" y="75"/>
                </a:cxn>
                <a:cxn ang="0">
                  <a:pos x="150" y="53"/>
                </a:cxn>
                <a:cxn ang="0">
                  <a:pos x="139" y="33"/>
                </a:cxn>
                <a:cxn ang="0">
                  <a:pos x="125" y="17"/>
                </a:cxn>
                <a:cxn ang="0">
                  <a:pos x="109" y="6"/>
                </a:cxn>
                <a:cxn ang="0">
                  <a:pos x="93" y="1"/>
                </a:cxn>
                <a:cxn ang="0">
                  <a:pos x="76" y="1"/>
                </a:cxn>
                <a:cxn ang="0">
                  <a:pos x="60" y="6"/>
                </a:cxn>
                <a:cxn ang="0">
                  <a:pos x="45" y="17"/>
                </a:cxn>
                <a:cxn ang="0">
                  <a:pos x="31" y="33"/>
                </a:cxn>
                <a:cxn ang="0">
                  <a:pos x="20" y="53"/>
                </a:cxn>
                <a:cxn ang="0">
                  <a:pos x="10" y="75"/>
                </a:cxn>
                <a:cxn ang="0">
                  <a:pos x="4" y="101"/>
                </a:cxn>
                <a:cxn ang="0">
                  <a:pos x="0" y="129"/>
                </a:cxn>
                <a:cxn ang="0">
                  <a:pos x="0" y="158"/>
                </a:cxn>
                <a:cxn ang="0">
                  <a:pos x="4" y="186"/>
                </a:cxn>
                <a:cxn ang="0">
                  <a:pos x="10" y="212"/>
                </a:cxn>
                <a:cxn ang="0">
                  <a:pos x="20" y="236"/>
                </a:cxn>
                <a:cxn ang="0">
                  <a:pos x="31" y="256"/>
                </a:cxn>
                <a:cxn ang="0">
                  <a:pos x="45" y="271"/>
                </a:cxn>
                <a:cxn ang="0">
                  <a:pos x="60" y="282"/>
                </a:cxn>
                <a:cxn ang="0">
                  <a:pos x="76" y="287"/>
                </a:cxn>
              </a:cxnLst>
              <a:rect l="0" t="0" r="r" b="b"/>
              <a:pathLst>
                <a:path w="170" h="288">
                  <a:moveTo>
                    <a:pt x="85" y="288"/>
                  </a:moveTo>
                  <a:lnTo>
                    <a:pt x="93" y="287"/>
                  </a:lnTo>
                  <a:lnTo>
                    <a:pt x="102" y="285"/>
                  </a:lnTo>
                  <a:lnTo>
                    <a:pt x="109" y="282"/>
                  </a:lnTo>
                  <a:lnTo>
                    <a:pt x="118" y="277"/>
                  </a:lnTo>
                  <a:lnTo>
                    <a:pt x="125" y="271"/>
                  </a:lnTo>
                  <a:lnTo>
                    <a:pt x="132" y="263"/>
                  </a:lnTo>
                  <a:lnTo>
                    <a:pt x="139" y="256"/>
                  </a:lnTo>
                  <a:lnTo>
                    <a:pt x="145" y="246"/>
                  </a:lnTo>
                  <a:lnTo>
                    <a:pt x="150" y="236"/>
                  </a:lnTo>
                  <a:lnTo>
                    <a:pt x="155" y="224"/>
                  </a:lnTo>
                  <a:lnTo>
                    <a:pt x="159" y="212"/>
                  </a:lnTo>
                  <a:lnTo>
                    <a:pt x="162" y="201"/>
                  </a:lnTo>
                  <a:lnTo>
                    <a:pt x="166" y="186"/>
                  </a:lnTo>
                  <a:lnTo>
                    <a:pt x="168" y="174"/>
                  </a:lnTo>
                  <a:lnTo>
                    <a:pt x="169" y="158"/>
                  </a:lnTo>
                  <a:lnTo>
                    <a:pt x="170" y="144"/>
                  </a:lnTo>
                  <a:lnTo>
                    <a:pt x="169" y="129"/>
                  </a:lnTo>
                  <a:lnTo>
                    <a:pt x="168" y="115"/>
                  </a:lnTo>
                  <a:lnTo>
                    <a:pt x="166" y="101"/>
                  </a:lnTo>
                  <a:lnTo>
                    <a:pt x="162" y="88"/>
                  </a:lnTo>
                  <a:lnTo>
                    <a:pt x="159" y="75"/>
                  </a:lnTo>
                  <a:lnTo>
                    <a:pt x="155" y="63"/>
                  </a:lnTo>
                  <a:lnTo>
                    <a:pt x="150" y="53"/>
                  </a:lnTo>
                  <a:lnTo>
                    <a:pt x="145" y="42"/>
                  </a:lnTo>
                  <a:lnTo>
                    <a:pt x="139" y="33"/>
                  </a:lnTo>
                  <a:lnTo>
                    <a:pt x="132" y="24"/>
                  </a:lnTo>
                  <a:lnTo>
                    <a:pt x="125" y="17"/>
                  </a:lnTo>
                  <a:lnTo>
                    <a:pt x="118" y="11"/>
                  </a:lnTo>
                  <a:lnTo>
                    <a:pt x="109" y="6"/>
                  </a:lnTo>
                  <a:lnTo>
                    <a:pt x="102" y="3"/>
                  </a:lnTo>
                  <a:lnTo>
                    <a:pt x="93" y="1"/>
                  </a:lnTo>
                  <a:lnTo>
                    <a:pt x="85" y="0"/>
                  </a:lnTo>
                  <a:lnTo>
                    <a:pt x="76" y="1"/>
                  </a:lnTo>
                  <a:lnTo>
                    <a:pt x="67" y="3"/>
                  </a:lnTo>
                  <a:lnTo>
                    <a:pt x="60" y="6"/>
                  </a:lnTo>
                  <a:lnTo>
                    <a:pt x="52" y="11"/>
                  </a:lnTo>
                  <a:lnTo>
                    <a:pt x="45" y="17"/>
                  </a:lnTo>
                  <a:lnTo>
                    <a:pt x="37" y="24"/>
                  </a:lnTo>
                  <a:lnTo>
                    <a:pt x="31" y="33"/>
                  </a:lnTo>
                  <a:lnTo>
                    <a:pt x="25" y="42"/>
                  </a:lnTo>
                  <a:lnTo>
                    <a:pt x="20" y="53"/>
                  </a:lnTo>
                  <a:lnTo>
                    <a:pt x="14" y="63"/>
                  </a:lnTo>
                  <a:lnTo>
                    <a:pt x="10" y="75"/>
                  </a:lnTo>
                  <a:lnTo>
                    <a:pt x="7" y="88"/>
                  </a:lnTo>
                  <a:lnTo>
                    <a:pt x="4" y="101"/>
                  </a:lnTo>
                  <a:lnTo>
                    <a:pt x="1" y="115"/>
                  </a:lnTo>
                  <a:lnTo>
                    <a:pt x="0" y="129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1" y="174"/>
                  </a:lnTo>
                  <a:lnTo>
                    <a:pt x="4" y="186"/>
                  </a:lnTo>
                  <a:lnTo>
                    <a:pt x="7" y="201"/>
                  </a:lnTo>
                  <a:lnTo>
                    <a:pt x="10" y="212"/>
                  </a:lnTo>
                  <a:lnTo>
                    <a:pt x="14" y="224"/>
                  </a:lnTo>
                  <a:lnTo>
                    <a:pt x="20" y="236"/>
                  </a:lnTo>
                  <a:lnTo>
                    <a:pt x="25" y="246"/>
                  </a:lnTo>
                  <a:lnTo>
                    <a:pt x="31" y="256"/>
                  </a:lnTo>
                  <a:lnTo>
                    <a:pt x="37" y="263"/>
                  </a:lnTo>
                  <a:lnTo>
                    <a:pt x="45" y="271"/>
                  </a:lnTo>
                  <a:lnTo>
                    <a:pt x="52" y="277"/>
                  </a:lnTo>
                  <a:lnTo>
                    <a:pt x="60" y="282"/>
                  </a:lnTo>
                  <a:lnTo>
                    <a:pt x="67" y="285"/>
                  </a:lnTo>
                  <a:lnTo>
                    <a:pt x="76" y="287"/>
                  </a:lnTo>
                  <a:lnTo>
                    <a:pt x="85" y="288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1989" y="1186"/>
              <a:ext cx="50" cy="64"/>
            </a:xfrm>
            <a:custGeom>
              <a:avLst/>
              <a:gdLst/>
              <a:ahLst/>
              <a:cxnLst>
                <a:cxn ang="0">
                  <a:pos x="158" y="1"/>
                </a:cxn>
                <a:cxn ang="0">
                  <a:pos x="174" y="9"/>
                </a:cxn>
                <a:cxn ang="0">
                  <a:pos x="190" y="22"/>
                </a:cxn>
                <a:cxn ang="0">
                  <a:pos x="205" y="41"/>
                </a:cxn>
                <a:cxn ang="0">
                  <a:pos x="218" y="65"/>
                </a:cxn>
                <a:cxn ang="0">
                  <a:pos x="230" y="91"/>
                </a:cxn>
                <a:cxn ang="0">
                  <a:pos x="240" y="120"/>
                </a:cxn>
                <a:cxn ang="0">
                  <a:pos x="247" y="151"/>
                </a:cxn>
                <a:cxn ang="0">
                  <a:pos x="250" y="182"/>
                </a:cxn>
                <a:cxn ang="0">
                  <a:pos x="249" y="212"/>
                </a:cxn>
                <a:cxn ang="0">
                  <a:pos x="244" y="241"/>
                </a:cxn>
                <a:cxn ang="0">
                  <a:pos x="234" y="267"/>
                </a:cxn>
                <a:cxn ang="0">
                  <a:pos x="219" y="288"/>
                </a:cxn>
                <a:cxn ang="0">
                  <a:pos x="198" y="307"/>
                </a:cxn>
                <a:cxn ang="0">
                  <a:pos x="170" y="319"/>
                </a:cxn>
                <a:cxn ang="0">
                  <a:pos x="134" y="324"/>
                </a:cxn>
                <a:cxn ang="0">
                  <a:pos x="94" y="322"/>
                </a:cxn>
                <a:cxn ang="0">
                  <a:pos x="59" y="313"/>
                </a:cxn>
                <a:cxn ang="0">
                  <a:pos x="35" y="298"/>
                </a:cxn>
                <a:cxn ang="0">
                  <a:pos x="16" y="279"/>
                </a:cxn>
                <a:cxn ang="0">
                  <a:pos x="5" y="256"/>
                </a:cxn>
                <a:cxn ang="0">
                  <a:pos x="0" y="230"/>
                </a:cxn>
                <a:cxn ang="0">
                  <a:pos x="1" y="202"/>
                </a:cxn>
                <a:cxn ang="0">
                  <a:pos x="7" y="172"/>
                </a:cxn>
                <a:cxn ang="0">
                  <a:pos x="15" y="143"/>
                </a:cxn>
                <a:cxn ang="0">
                  <a:pos x="28" y="113"/>
                </a:cxn>
                <a:cxn ang="0">
                  <a:pos x="44" y="85"/>
                </a:cxn>
                <a:cxn ang="0">
                  <a:pos x="63" y="61"/>
                </a:cxn>
                <a:cxn ang="0">
                  <a:pos x="81" y="38"/>
                </a:cxn>
                <a:cxn ang="0">
                  <a:pos x="102" y="21"/>
                </a:cxn>
                <a:cxn ang="0">
                  <a:pos x="121" y="8"/>
                </a:cxn>
                <a:cxn ang="0">
                  <a:pos x="140" y="1"/>
                </a:cxn>
              </a:cxnLst>
              <a:rect l="0" t="0" r="r" b="b"/>
              <a:pathLst>
                <a:path w="250" h="324">
                  <a:moveTo>
                    <a:pt x="150" y="0"/>
                  </a:moveTo>
                  <a:lnTo>
                    <a:pt x="158" y="1"/>
                  </a:lnTo>
                  <a:lnTo>
                    <a:pt x="166" y="3"/>
                  </a:lnTo>
                  <a:lnTo>
                    <a:pt x="174" y="9"/>
                  </a:lnTo>
                  <a:lnTo>
                    <a:pt x="181" y="14"/>
                  </a:lnTo>
                  <a:lnTo>
                    <a:pt x="190" y="22"/>
                  </a:lnTo>
                  <a:lnTo>
                    <a:pt x="198" y="31"/>
                  </a:lnTo>
                  <a:lnTo>
                    <a:pt x="205" y="41"/>
                  </a:lnTo>
                  <a:lnTo>
                    <a:pt x="212" y="52"/>
                  </a:lnTo>
                  <a:lnTo>
                    <a:pt x="218" y="65"/>
                  </a:lnTo>
                  <a:lnTo>
                    <a:pt x="225" y="78"/>
                  </a:lnTo>
                  <a:lnTo>
                    <a:pt x="230" y="91"/>
                  </a:lnTo>
                  <a:lnTo>
                    <a:pt x="235" y="106"/>
                  </a:lnTo>
                  <a:lnTo>
                    <a:pt x="240" y="120"/>
                  </a:lnTo>
                  <a:lnTo>
                    <a:pt x="244" y="135"/>
                  </a:lnTo>
                  <a:lnTo>
                    <a:pt x="247" y="151"/>
                  </a:lnTo>
                  <a:lnTo>
                    <a:pt x="249" y="166"/>
                  </a:lnTo>
                  <a:lnTo>
                    <a:pt x="250" y="182"/>
                  </a:lnTo>
                  <a:lnTo>
                    <a:pt x="250" y="197"/>
                  </a:lnTo>
                  <a:lnTo>
                    <a:pt x="249" y="212"/>
                  </a:lnTo>
                  <a:lnTo>
                    <a:pt x="247" y="227"/>
                  </a:lnTo>
                  <a:lnTo>
                    <a:pt x="244" y="241"/>
                  </a:lnTo>
                  <a:lnTo>
                    <a:pt x="240" y="254"/>
                  </a:lnTo>
                  <a:lnTo>
                    <a:pt x="234" y="267"/>
                  </a:lnTo>
                  <a:lnTo>
                    <a:pt x="228" y="278"/>
                  </a:lnTo>
                  <a:lnTo>
                    <a:pt x="219" y="288"/>
                  </a:lnTo>
                  <a:lnTo>
                    <a:pt x="208" y="298"/>
                  </a:lnTo>
                  <a:lnTo>
                    <a:pt x="198" y="307"/>
                  </a:lnTo>
                  <a:lnTo>
                    <a:pt x="185" y="313"/>
                  </a:lnTo>
                  <a:lnTo>
                    <a:pt x="170" y="319"/>
                  </a:lnTo>
                  <a:lnTo>
                    <a:pt x="152" y="322"/>
                  </a:lnTo>
                  <a:lnTo>
                    <a:pt x="134" y="324"/>
                  </a:lnTo>
                  <a:lnTo>
                    <a:pt x="113" y="324"/>
                  </a:lnTo>
                  <a:lnTo>
                    <a:pt x="94" y="322"/>
                  </a:lnTo>
                  <a:lnTo>
                    <a:pt x="76" y="318"/>
                  </a:lnTo>
                  <a:lnTo>
                    <a:pt x="59" y="313"/>
                  </a:lnTo>
                  <a:lnTo>
                    <a:pt x="46" y="306"/>
                  </a:lnTo>
                  <a:lnTo>
                    <a:pt x="35" y="298"/>
                  </a:lnTo>
                  <a:lnTo>
                    <a:pt x="24" y="290"/>
                  </a:lnTo>
                  <a:lnTo>
                    <a:pt x="16" y="279"/>
                  </a:lnTo>
                  <a:lnTo>
                    <a:pt x="10" y="268"/>
                  </a:lnTo>
                  <a:lnTo>
                    <a:pt x="5" y="256"/>
                  </a:lnTo>
                  <a:lnTo>
                    <a:pt x="2" y="243"/>
                  </a:lnTo>
                  <a:lnTo>
                    <a:pt x="0" y="230"/>
                  </a:lnTo>
                  <a:lnTo>
                    <a:pt x="0" y="216"/>
                  </a:lnTo>
                  <a:lnTo>
                    <a:pt x="1" y="202"/>
                  </a:lnTo>
                  <a:lnTo>
                    <a:pt x="3" y="187"/>
                  </a:lnTo>
                  <a:lnTo>
                    <a:pt x="7" y="172"/>
                  </a:lnTo>
                  <a:lnTo>
                    <a:pt x="11" y="158"/>
                  </a:lnTo>
                  <a:lnTo>
                    <a:pt x="15" y="143"/>
                  </a:lnTo>
                  <a:lnTo>
                    <a:pt x="22" y="128"/>
                  </a:lnTo>
                  <a:lnTo>
                    <a:pt x="28" y="113"/>
                  </a:lnTo>
                  <a:lnTo>
                    <a:pt x="36" y="99"/>
                  </a:lnTo>
                  <a:lnTo>
                    <a:pt x="44" y="85"/>
                  </a:lnTo>
                  <a:lnTo>
                    <a:pt x="53" y="72"/>
                  </a:lnTo>
                  <a:lnTo>
                    <a:pt x="63" y="61"/>
                  </a:lnTo>
                  <a:lnTo>
                    <a:pt x="71" y="49"/>
                  </a:lnTo>
                  <a:lnTo>
                    <a:pt x="81" y="38"/>
                  </a:lnTo>
                  <a:lnTo>
                    <a:pt x="91" y="29"/>
                  </a:lnTo>
                  <a:lnTo>
                    <a:pt x="102" y="21"/>
                  </a:lnTo>
                  <a:lnTo>
                    <a:pt x="111" y="13"/>
                  </a:lnTo>
                  <a:lnTo>
                    <a:pt x="121" y="8"/>
                  </a:lnTo>
                  <a:lnTo>
                    <a:pt x="131" y="3"/>
                  </a:lnTo>
                  <a:lnTo>
                    <a:pt x="140" y="1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8D0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1849" y="1158"/>
              <a:ext cx="44" cy="22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60" y="1"/>
                </a:cxn>
                <a:cxn ang="0">
                  <a:pos x="132" y="6"/>
                </a:cxn>
                <a:cxn ang="0">
                  <a:pos x="106" y="15"/>
                </a:cxn>
                <a:cxn ang="0">
                  <a:pos x="81" y="27"/>
                </a:cxn>
                <a:cxn ang="0">
                  <a:pos x="56" y="41"/>
                </a:cxn>
                <a:cxn ang="0">
                  <a:pos x="21" y="67"/>
                </a:cxn>
                <a:cxn ang="0">
                  <a:pos x="1" y="86"/>
                </a:cxn>
                <a:cxn ang="0">
                  <a:pos x="2" y="86"/>
                </a:cxn>
                <a:cxn ang="0">
                  <a:pos x="3" y="86"/>
                </a:cxn>
                <a:cxn ang="0">
                  <a:pos x="3" y="85"/>
                </a:cxn>
                <a:cxn ang="0">
                  <a:pos x="2" y="88"/>
                </a:cxn>
                <a:cxn ang="0">
                  <a:pos x="1" y="96"/>
                </a:cxn>
                <a:cxn ang="0">
                  <a:pos x="3" y="102"/>
                </a:cxn>
                <a:cxn ang="0">
                  <a:pos x="6" y="108"/>
                </a:cxn>
                <a:cxn ang="0">
                  <a:pos x="13" y="112"/>
                </a:cxn>
                <a:cxn ang="0">
                  <a:pos x="19" y="113"/>
                </a:cxn>
                <a:cxn ang="0">
                  <a:pos x="25" y="112"/>
                </a:cxn>
                <a:cxn ang="0">
                  <a:pos x="32" y="108"/>
                </a:cxn>
                <a:cxn ang="0">
                  <a:pos x="51" y="89"/>
                </a:cxn>
                <a:cxn ang="0">
                  <a:pos x="90" y="62"/>
                </a:cxn>
                <a:cxn ang="0">
                  <a:pos x="122" y="47"/>
                </a:cxn>
                <a:cxn ang="0">
                  <a:pos x="144" y="41"/>
                </a:cxn>
                <a:cxn ang="0">
                  <a:pos x="167" y="36"/>
                </a:cxn>
                <a:cxn ang="0">
                  <a:pos x="191" y="35"/>
                </a:cxn>
                <a:cxn ang="0">
                  <a:pos x="207" y="36"/>
                </a:cxn>
                <a:cxn ang="0">
                  <a:pos x="213" y="34"/>
                </a:cxn>
                <a:cxn ang="0">
                  <a:pos x="218" y="29"/>
                </a:cxn>
                <a:cxn ang="0">
                  <a:pos x="221" y="22"/>
                </a:cxn>
                <a:cxn ang="0">
                  <a:pos x="221" y="16"/>
                </a:cxn>
                <a:cxn ang="0">
                  <a:pos x="218" y="9"/>
                </a:cxn>
                <a:cxn ang="0">
                  <a:pos x="213" y="4"/>
                </a:cxn>
                <a:cxn ang="0">
                  <a:pos x="207" y="2"/>
                </a:cxn>
              </a:cxnLst>
              <a:rect l="0" t="0" r="r" b="b"/>
              <a:pathLst>
                <a:path w="221" h="113">
                  <a:moveTo>
                    <a:pt x="202" y="1"/>
                  </a:moveTo>
                  <a:lnTo>
                    <a:pt x="188" y="0"/>
                  </a:lnTo>
                  <a:lnTo>
                    <a:pt x="174" y="0"/>
                  </a:lnTo>
                  <a:lnTo>
                    <a:pt x="160" y="1"/>
                  </a:lnTo>
                  <a:lnTo>
                    <a:pt x="146" y="3"/>
                  </a:lnTo>
                  <a:lnTo>
                    <a:pt x="132" y="6"/>
                  </a:lnTo>
                  <a:lnTo>
                    <a:pt x="119" y="9"/>
                  </a:lnTo>
                  <a:lnTo>
                    <a:pt x="106" y="15"/>
                  </a:lnTo>
                  <a:lnTo>
                    <a:pt x="93" y="20"/>
                  </a:lnTo>
                  <a:lnTo>
                    <a:pt x="81" y="27"/>
                  </a:lnTo>
                  <a:lnTo>
                    <a:pt x="68" y="33"/>
                  </a:lnTo>
                  <a:lnTo>
                    <a:pt x="56" y="41"/>
                  </a:lnTo>
                  <a:lnTo>
                    <a:pt x="44" y="49"/>
                  </a:lnTo>
                  <a:lnTo>
                    <a:pt x="21" y="67"/>
                  </a:lnTo>
                  <a:lnTo>
                    <a:pt x="0" y="86"/>
                  </a:lnTo>
                  <a:lnTo>
                    <a:pt x="1" y="86"/>
                  </a:lnTo>
                  <a:lnTo>
                    <a:pt x="1" y="86"/>
                  </a:lnTo>
                  <a:lnTo>
                    <a:pt x="2" y="86"/>
                  </a:lnTo>
                  <a:lnTo>
                    <a:pt x="2" y="86"/>
                  </a:lnTo>
                  <a:lnTo>
                    <a:pt x="3" y="86"/>
                  </a:lnTo>
                  <a:lnTo>
                    <a:pt x="3" y="85"/>
                  </a:lnTo>
                  <a:lnTo>
                    <a:pt x="3" y="85"/>
                  </a:lnTo>
                  <a:lnTo>
                    <a:pt x="4" y="85"/>
                  </a:lnTo>
                  <a:lnTo>
                    <a:pt x="2" y="88"/>
                  </a:lnTo>
                  <a:lnTo>
                    <a:pt x="2" y="92"/>
                  </a:lnTo>
                  <a:lnTo>
                    <a:pt x="1" y="96"/>
                  </a:lnTo>
                  <a:lnTo>
                    <a:pt x="2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6" y="108"/>
                  </a:lnTo>
                  <a:lnTo>
                    <a:pt x="9" y="111"/>
                  </a:lnTo>
                  <a:lnTo>
                    <a:pt x="13" y="112"/>
                  </a:lnTo>
                  <a:lnTo>
                    <a:pt x="16" y="113"/>
                  </a:lnTo>
                  <a:lnTo>
                    <a:pt x="19" y="113"/>
                  </a:lnTo>
                  <a:lnTo>
                    <a:pt x="22" y="113"/>
                  </a:lnTo>
                  <a:lnTo>
                    <a:pt x="25" y="112"/>
                  </a:lnTo>
                  <a:lnTo>
                    <a:pt x="29" y="110"/>
                  </a:lnTo>
                  <a:lnTo>
                    <a:pt x="32" y="108"/>
                  </a:lnTo>
                  <a:lnTo>
                    <a:pt x="34" y="106"/>
                  </a:lnTo>
                  <a:lnTo>
                    <a:pt x="51" y="89"/>
                  </a:lnTo>
                  <a:lnTo>
                    <a:pt x="71" y="75"/>
                  </a:lnTo>
                  <a:lnTo>
                    <a:pt x="90" y="62"/>
                  </a:lnTo>
                  <a:lnTo>
                    <a:pt x="112" y="52"/>
                  </a:lnTo>
                  <a:lnTo>
                    <a:pt x="122" y="47"/>
                  </a:lnTo>
                  <a:lnTo>
                    <a:pt x="133" y="43"/>
                  </a:lnTo>
                  <a:lnTo>
                    <a:pt x="144" y="41"/>
                  </a:lnTo>
                  <a:lnTo>
                    <a:pt x="156" y="38"/>
                  </a:lnTo>
                  <a:lnTo>
                    <a:pt x="167" y="36"/>
                  </a:lnTo>
                  <a:lnTo>
                    <a:pt x="179" y="35"/>
                  </a:lnTo>
                  <a:lnTo>
                    <a:pt x="191" y="35"/>
                  </a:lnTo>
                  <a:lnTo>
                    <a:pt x="202" y="38"/>
                  </a:lnTo>
                  <a:lnTo>
                    <a:pt x="207" y="36"/>
                  </a:lnTo>
                  <a:lnTo>
                    <a:pt x="210" y="35"/>
                  </a:lnTo>
                  <a:lnTo>
                    <a:pt x="213" y="34"/>
                  </a:lnTo>
                  <a:lnTo>
                    <a:pt x="215" y="32"/>
                  </a:lnTo>
                  <a:lnTo>
                    <a:pt x="218" y="29"/>
                  </a:lnTo>
                  <a:lnTo>
                    <a:pt x="220" y="26"/>
                  </a:lnTo>
                  <a:lnTo>
                    <a:pt x="221" y="22"/>
                  </a:lnTo>
                  <a:lnTo>
                    <a:pt x="221" y="19"/>
                  </a:lnTo>
                  <a:lnTo>
                    <a:pt x="221" y="16"/>
                  </a:lnTo>
                  <a:lnTo>
                    <a:pt x="220" y="12"/>
                  </a:lnTo>
                  <a:lnTo>
                    <a:pt x="218" y="9"/>
                  </a:lnTo>
                  <a:lnTo>
                    <a:pt x="215" y="6"/>
                  </a:lnTo>
                  <a:lnTo>
                    <a:pt x="213" y="4"/>
                  </a:lnTo>
                  <a:lnTo>
                    <a:pt x="210" y="3"/>
                  </a:lnTo>
                  <a:lnTo>
                    <a:pt x="207" y="2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2123" y="1115"/>
              <a:ext cx="48" cy="17"/>
            </a:xfrm>
            <a:custGeom>
              <a:avLst/>
              <a:gdLst/>
              <a:ahLst/>
              <a:cxnLst>
                <a:cxn ang="0">
                  <a:pos x="33" y="78"/>
                </a:cxn>
                <a:cxn ang="0">
                  <a:pos x="35" y="75"/>
                </a:cxn>
                <a:cxn ang="0">
                  <a:pos x="40" y="70"/>
                </a:cxn>
                <a:cxn ang="0">
                  <a:pos x="50" y="60"/>
                </a:cxn>
                <a:cxn ang="0">
                  <a:pos x="50" y="60"/>
                </a:cxn>
                <a:cxn ang="0">
                  <a:pos x="50" y="60"/>
                </a:cxn>
                <a:cxn ang="0">
                  <a:pos x="49" y="61"/>
                </a:cxn>
                <a:cxn ang="0">
                  <a:pos x="47" y="62"/>
                </a:cxn>
                <a:cxn ang="0">
                  <a:pos x="47" y="62"/>
                </a:cxn>
                <a:cxn ang="0">
                  <a:pos x="49" y="61"/>
                </a:cxn>
                <a:cxn ang="0">
                  <a:pos x="53" y="59"/>
                </a:cxn>
                <a:cxn ang="0">
                  <a:pos x="59" y="56"/>
                </a:cxn>
                <a:cxn ang="0">
                  <a:pos x="76" y="52"/>
                </a:cxn>
                <a:cxn ang="0">
                  <a:pos x="107" y="46"/>
                </a:cxn>
                <a:cxn ang="0">
                  <a:pos x="146" y="43"/>
                </a:cxn>
                <a:cxn ang="0">
                  <a:pos x="184" y="53"/>
                </a:cxn>
                <a:cxn ang="0">
                  <a:pos x="209" y="65"/>
                </a:cxn>
                <a:cxn ang="0">
                  <a:pos x="224" y="70"/>
                </a:cxn>
                <a:cxn ang="0">
                  <a:pos x="233" y="70"/>
                </a:cxn>
                <a:cxn ang="0">
                  <a:pos x="238" y="65"/>
                </a:cxn>
                <a:cxn ang="0">
                  <a:pos x="240" y="57"/>
                </a:cxn>
                <a:cxn ang="0">
                  <a:pos x="240" y="50"/>
                </a:cxn>
                <a:cxn ang="0">
                  <a:pos x="239" y="43"/>
                </a:cxn>
                <a:cxn ang="0">
                  <a:pos x="232" y="38"/>
                </a:cxn>
                <a:cxn ang="0">
                  <a:pos x="213" y="30"/>
                </a:cxn>
                <a:cxn ang="0">
                  <a:pos x="183" y="20"/>
                </a:cxn>
                <a:cxn ang="0">
                  <a:pos x="147" y="7"/>
                </a:cxn>
                <a:cxn ang="0">
                  <a:pos x="110" y="5"/>
                </a:cxn>
                <a:cxn ang="0">
                  <a:pos x="84" y="13"/>
                </a:cxn>
                <a:cxn ang="0">
                  <a:pos x="66" y="19"/>
                </a:cxn>
                <a:cxn ang="0">
                  <a:pos x="43" y="27"/>
                </a:cxn>
                <a:cxn ang="0">
                  <a:pos x="28" y="31"/>
                </a:cxn>
                <a:cxn ang="0">
                  <a:pos x="28" y="32"/>
                </a:cxn>
                <a:cxn ang="0">
                  <a:pos x="27" y="32"/>
                </a:cxn>
                <a:cxn ang="0">
                  <a:pos x="27" y="33"/>
                </a:cxn>
                <a:cxn ang="0">
                  <a:pos x="26" y="33"/>
                </a:cxn>
                <a:cxn ang="0">
                  <a:pos x="25" y="35"/>
                </a:cxn>
                <a:cxn ang="0">
                  <a:pos x="24" y="42"/>
                </a:cxn>
                <a:cxn ang="0">
                  <a:pos x="22" y="55"/>
                </a:cxn>
                <a:cxn ang="0">
                  <a:pos x="20" y="65"/>
                </a:cxn>
                <a:cxn ang="0">
                  <a:pos x="19" y="64"/>
                </a:cxn>
                <a:cxn ang="0">
                  <a:pos x="15" y="61"/>
                </a:cxn>
                <a:cxn ang="0">
                  <a:pos x="13" y="58"/>
                </a:cxn>
                <a:cxn ang="0">
                  <a:pos x="10" y="56"/>
                </a:cxn>
                <a:cxn ang="0">
                  <a:pos x="6" y="56"/>
                </a:cxn>
                <a:cxn ang="0">
                  <a:pos x="2" y="60"/>
                </a:cxn>
                <a:cxn ang="0">
                  <a:pos x="0" y="67"/>
                </a:cxn>
                <a:cxn ang="0">
                  <a:pos x="2" y="73"/>
                </a:cxn>
                <a:cxn ang="0">
                  <a:pos x="8" y="79"/>
                </a:cxn>
                <a:cxn ang="0">
                  <a:pos x="14" y="82"/>
                </a:cxn>
                <a:cxn ang="0">
                  <a:pos x="22" y="84"/>
                </a:cxn>
                <a:cxn ang="0">
                  <a:pos x="28" y="83"/>
                </a:cxn>
                <a:cxn ang="0">
                  <a:pos x="31" y="80"/>
                </a:cxn>
                <a:cxn ang="0">
                  <a:pos x="32" y="79"/>
                </a:cxn>
                <a:cxn ang="0">
                  <a:pos x="33" y="78"/>
                </a:cxn>
              </a:cxnLst>
              <a:rect l="0" t="0" r="r" b="b"/>
              <a:pathLst>
                <a:path w="240" h="85">
                  <a:moveTo>
                    <a:pt x="33" y="78"/>
                  </a:moveTo>
                  <a:lnTo>
                    <a:pt x="33" y="78"/>
                  </a:lnTo>
                  <a:lnTo>
                    <a:pt x="34" y="77"/>
                  </a:lnTo>
                  <a:lnTo>
                    <a:pt x="35" y="75"/>
                  </a:lnTo>
                  <a:lnTo>
                    <a:pt x="37" y="73"/>
                  </a:lnTo>
                  <a:lnTo>
                    <a:pt x="40" y="70"/>
                  </a:lnTo>
                  <a:lnTo>
                    <a:pt x="45" y="66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49" y="61"/>
                  </a:lnTo>
                  <a:lnTo>
                    <a:pt x="48" y="61"/>
                  </a:lnTo>
                  <a:lnTo>
                    <a:pt x="47" y="62"/>
                  </a:lnTo>
                  <a:lnTo>
                    <a:pt x="47" y="62"/>
                  </a:lnTo>
                  <a:lnTo>
                    <a:pt x="47" y="62"/>
                  </a:lnTo>
                  <a:lnTo>
                    <a:pt x="48" y="61"/>
                  </a:lnTo>
                  <a:lnTo>
                    <a:pt x="49" y="61"/>
                  </a:lnTo>
                  <a:lnTo>
                    <a:pt x="50" y="60"/>
                  </a:lnTo>
                  <a:lnTo>
                    <a:pt x="53" y="59"/>
                  </a:lnTo>
                  <a:lnTo>
                    <a:pt x="55" y="57"/>
                  </a:lnTo>
                  <a:lnTo>
                    <a:pt x="59" y="56"/>
                  </a:lnTo>
                  <a:lnTo>
                    <a:pt x="65" y="55"/>
                  </a:lnTo>
                  <a:lnTo>
                    <a:pt x="76" y="52"/>
                  </a:lnTo>
                  <a:lnTo>
                    <a:pt x="90" y="50"/>
                  </a:lnTo>
                  <a:lnTo>
                    <a:pt x="107" y="46"/>
                  </a:lnTo>
                  <a:lnTo>
                    <a:pt x="125" y="44"/>
                  </a:lnTo>
                  <a:lnTo>
                    <a:pt x="146" y="43"/>
                  </a:lnTo>
                  <a:lnTo>
                    <a:pt x="168" y="43"/>
                  </a:lnTo>
                  <a:lnTo>
                    <a:pt x="184" y="53"/>
                  </a:lnTo>
                  <a:lnTo>
                    <a:pt x="198" y="59"/>
                  </a:lnTo>
                  <a:lnTo>
                    <a:pt x="209" y="65"/>
                  </a:lnTo>
                  <a:lnTo>
                    <a:pt x="217" y="68"/>
                  </a:lnTo>
                  <a:lnTo>
                    <a:pt x="224" y="70"/>
                  </a:lnTo>
                  <a:lnTo>
                    <a:pt x="229" y="70"/>
                  </a:lnTo>
                  <a:lnTo>
                    <a:pt x="233" y="70"/>
                  </a:lnTo>
                  <a:lnTo>
                    <a:pt x="237" y="68"/>
                  </a:lnTo>
                  <a:lnTo>
                    <a:pt x="238" y="65"/>
                  </a:lnTo>
                  <a:lnTo>
                    <a:pt x="239" y="61"/>
                  </a:lnTo>
                  <a:lnTo>
                    <a:pt x="240" y="57"/>
                  </a:lnTo>
                  <a:lnTo>
                    <a:pt x="240" y="54"/>
                  </a:lnTo>
                  <a:lnTo>
                    <a:pt x="240" y="50"/>
                  </a:lnTo>
                  <a:lnTo>
                    <a:pt x="240" y="46"/>
                  </a:lnTo>
                  <a:lnTo>
                    <a:pt x="239" y="43"/>
                  </a:lnTo>
                  <a:lnTo>
                    <a:pt x="238" y="39"/>
                  </a:lnTo>
                  <a:lnTo>
                    <a:pt x="232" y="38"/>
                  </a:lnTo>
                  <a:lnTo>
                    <a:pt x="224" y="34"/>
                  </a:lnTo>
                  <a:lnTo>
                    <a:pt x="213" y="30"/>
                  </a:lnTo>
                  <a:lnTo>
                    <a:pt x="199" y="26"/>
                  </a:lnTo>
                  <a:lnTo>
                    <a:pt x="183" y="20"/>
                  </a:lnTo>
                  <a:lnTo>
                    <a:pt x="165" y="14"/>
                  </a:lnTo>
                  <a:lnTo>
                    <a:pt x="147" y="7"/>
                  </a:lnTo>
                  <a:lnTo>
                    <a:pt x="128" y="0"/>
                  </a:lnTo>
                  <a:lnTo>
                    <a:pt x="110" y="5"/>
                  </a:lnTo>
                  <a:lnTo>
                    <a:pt x="96" y="10"/>
                  </a:lnTo>
                  <a:lnTo>
                    <a:pt x="84" y="13"/>
                  </a:lnTo>
                  <a:lnTo>
                    <a:pt x="76" y="16"/>
                  </a:lnTo>
                  <a:lnTo>
                    <a:pt x="66" y="19"/>
                  </a:lnTo>
                  <a:lnTo>
                    <a:pt x="56" y="23"/>
                  </a:lnTo>
                  <a:lnTo>
                    <a:pt x="43" y="27"/>
                  </a:lnTo>
                  <a:lnTo>
                    <a:pt x="28" y="31"/>
                  </a:lnTo>
                  <a:lnTo>
                    <a:pt x="28" y="31"/>
                  </a:lnTo>
                  <a:lnTo>
                    <a:pt x="28" y="31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7" y="32"/>
                  </a:lnTo>
                  <a:lnTo>
                    <a:pt x="27" y="32"/>
                  </a:lnTo>
                  <a:lnTo>
                    <a:pt x="27" y="33"/>
                  </a:lnTo>
                  <a:lnTo>
                    <a:pt x="26" y="33"/>
                  </a:lnTo>
                  <a:lnTo>
                    <a:pt x="26" y="33"/>
                  </a:lnTo>
                  <a:lnTo>
                    <a:pt x="25" y="34"/>
                  </a:lnTo>
                  <a:lnTo>
                    <a:pt x="25" y="35"/>
                  </a:lnTo>
                  <a:lnTo>
                    <a:pt x="24" y="38"/>
                  </a:lnTo>
                  <a:lnTo>
                    <a:pt x="24" y="42"/>
                  </a:lnTo>
                  <a:lnTo>
                    <a:pt x="23" y="47"/>
                  </a:lnTo>
                  <a:lnTo>
                    <a:pt x="22" y="55"/>
                  </a:lnTo>
                  <a:lnTo>
                    <a:pt x="20" y="66"/>
                  </a:lnTo>
                  <a:lnTo>
                    <a:pt x="20" y="65"/>
                  </a:lnTo>
                  <a:lnTo>
                    <a:pt x="19" y="65"/>
                  </a:lnTo>
                  <a:lnTo>
                    <a:pt x="19" y="64"/>
                  </a:lnTo>
                  <a:lnTo>
                    <a:pt x="18" y="62"/>
                  </a:lnTo>
                  <a:lnTo>
                    <a:pt x="15" y="61"/>
                  </a:lnTo>
                  <a:lnTo>
                    <a:pt x="14" y="60"/>
                  </a:lnTo>
                  <a:lnTo>
                    <a:pt x="13" y="58"/>
                  </a:lnTo>
                  <a:lnTo>
                    <a:pt x="11" y="57"/>
                  </a:lnTo>
                  <a:lnTo>
                    <a:pt x="10" y="56"/>
                  </a:lnTo>
                  <a:lnTo>
                    <a:pt x="8" y="56"/>
                  </a:lnTo>
                  <a:lnTo>
                    <a:pt x="6" y="56"/>
                  </a:lnTo>
                  <a:lnTo>
                    <a:pt x="5" y="58"/>
                  </a:lnTo>
                  <a:lnTo>
                    <a:pt x="2" y="60"/>
                  </a:lnTo>
                  <a:lnTo>
                    <a:pt x="1" y="64"/>
                  </a:lnTo>
                  <a:lnTo>
                    <a:pt x="0" y="67"/>
                  </a:lnTo>
                  <a:lnTo>
                    <a:pt x="0" y="71"/>
                  </a:lnTo>
                  <a:lnTo>
                    <a:pt x="2" y="73"/>
                  </a:lnTo>
                  <a:lnTo>
                    <a:pt x="6" y="77"/>
                  </a:lnTo>
                  <a:lnTo>
                    <a:pt x="8" y="79"/>
                  </a:lnTo>
                  <a:lnTo>
                    <a:pt x="11" y="81"/>
                  </a:lnTo>
                  <a:lnTo>
                    <a:pt x="14" y="82"/>
                  </a:lnTo>
                  <a:lnTo>
                    <a:pt x="18" y="84"/>
                  </a:lnTo>
                  <a:lnTo>
                    <a:pt x="22" y="84"/>
                  </a:lnTo>
                  <a:lnTo>
                    <a:pt x="26" y="85"/>
                  </a:lnTo>
                  <a:lnTo>
                    <a:pt x="28" y="83"/>
                  </a:lnTo>
                  <a:lnTo>
                    <a:pt x="29" y="81"/>
                  </a:lnTo>
                  <a:lnTo>
                    <a:pt x="31" y="80"/>
                  </a:lnTo>
                  <a:lnTo>
                    <a:pt x="32" y="79"/>
                  </a:lnTo>
                  <a:lnTo>
                    <a:pt x="32" y="79"/>
                  </a:lnTo>
                  <a:lnTo>
                    <a:pt x="33" y="78"/>
                  </a:lnTo>
                  <a:lnTo>
                    <a:pt x="33" y="78"/>
                  </a:lnTo>
                  <a:lnTo>
                    <a:pt x="33" y="78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1550" y="1739"/>
              <a:ext cx="467" cy="558"/>
            </a:xfrm>
            <a:custGeom>
              <a:avLst/>
              <a:gdLst/>
              <a:ahLst/>
              <a:cxnLst>
                <a:cxn ang="0">
                  <a:pos x="1333" y="2781"/>
                </a:cxn>
                <a:cxn ang="0">
                  <a:pos x="1503" y="2751"/>
                </a:cxn>
                <a:cxn ang="0">
                  <a:pos x="1662" y="2697"/>
                </a:cxn>
                <a:cxn ang="0">
                  <a:pos x="1807" y="2618"/>
                </a:cxn>
                <a:cxn ang="0">
                  <a:pos x="1939" y="2517"/>
                </a:cxn>
                <a:cxn ang="0">
                  <a:pos x="2055" y="2392"/>
                </a:cxn>
                <a:cxn ang="0">
                  <a:pos x="2152" y="2248"/>
                </a:cxn>
                <a:cxn ang="0">
                  <a:pos x="2231" y="2082"/>
                </a:cxn>
                <a:cxn ang="0">
                  <a:pos x="2289" y="1898"/>
                </a:cxn>
                <a:cxn ang="0">
                  <a:pos x="2326" y="1696"/>
                </a:cxn>
                <a:cxn ang="0">
                  <a:pos x="2337" y="1474"/>
                </a:cxn>
                <a:cxn ang="0">
                  <a:pos x="2325" y="1250"/>
                </a:cxn>
                <a:cxn ang="0">
                  <a:pos x="2286" y="1036"/>
                </a:cxn>
                <a:cxn ang="0">
                  <a:pos x="2222" y="835"/>
                </a:cxn>
                <a:cxn ang="0">
                  <a:pos x="2138" y="650"/>
                </a:cxn>
                <a:cxn ang="0">
                  <a:pos x="2034" y="483"/>
                </a:cxn>
                <a:cxn ang="0">
                  <a:pos x="1912" y="337"/>
                </a:cxn>
                <a:cxn ang="0">
                  <a:pos x="1775" y="214"/>
                </a:cxn>
                <a:cxn ang="0">
                  <a:pos x="1624" y="115"/>
                </a:cxn>
                <a:cxn ang="0">
                  <a:pos x="1461" y="46"/>
                </a:cxn>
                <a:cxn ang="0">
                  <a:pos x="1288" y="7"/>
                </a:cxn>
                <a:cxn ang="0">
                  <a:pos x="1109" y="2"/>
                </a:cxn>
                <a:cxn ang="0">
                  <a:pos x="933" y="30"/>
                </a:cxn>
                <a:cxn ang="0">
                  <a:pos x="767" y="89"/>
                </a:cxn>
                <a:cxn ang="0">
                  <a:pos x="612" y="178"/>
                </a:cxn>
                <a:cxn ang="0">
                  <a:pos x="469" y="292"/>
                </a:cxn>
                <a:cxn ang="0">
                  <a:pos x="343" y="432"/>
                </a:cxn>
                <a:cxn ang="0">
                  <a:pos x="233" y="592"/>
                </a:cxn>
                <a:cxn ang="0">
                  <a:pos x="141" y="772"/>
                </a:cxn>
                <a:cxn ang="0">
                  <a:pos x="71" y="968"/>
                </a:cxn>
                <a:cxn ang="0">
                  <a:pos x="23" y="1177"/>
                </a:cxn>
                <a:cxn ang="0">
                  <a:pos x="2" y="1399"/>
                </a:cxn>
                <a:cxn ang="0">
                  <a:pos x="7" y="1623"/>
                </a:cxn>
                <a:cxn ang="0">
                  <a:pos x="39" y="1833"/>
                </a:cxn>
                <a:cxn ang="0">
                  <a:pos x="99" y="2023"/>
                </a:cxn>
                <a:cxn ang="0">
                  <a:pos x="182" y="2195"/>
                </a:cxn>
                <a:cxn ang="0">
                  <a:pos x="286" y="2347"/>
                </a:cxn>
                <a:cxn ang="0">
                  <a:pos x="408" y="2478"/>
                </a:cxn>
                <a:cxn ang="0">
                  <a:pos x="546" y="2587"/>
                </a:cxn>
                <a:cxn ang="0">
                  <a:pos x="698" y="2673"/>
                </a:cxn>
                <a:cxn ang="0">
                  <a:pos x="862" y="2736"/>
                </a:cxn>
                <a:cxn ang="0">
                  <a:pos x="1035" y="2775"/>
                </a:cxn>
                <a:cxn ang="0">
                  <a:pos x="1214" y="2787"/>
                </a:cxn>
              </a:cxnLst>
              <a:rect l="0" t="0" r="r" b="b"/>
              <a:pathLst>
                <a:path w="2337" h="2787">
                  <a:moveTo>
                    <a:pt x="1214" y="2787"/>
                  </a:moveTo>
                  <a:lnTo>
                    <a:pt x="1274" y="2786"/>
                  </a:lnTo>
                  <a:lnTo>
                    <a:pt x="1333" y="2781"/>
                  </a:lnTo>
                  <a:lnTo>
                    <a:pt x="1391" y="2775"/>
                  </a:lnTo>
                  <a:lnTo>
                    <a:pt x="1447" y="2764"/>
                  </a:lnTo>
                  <a:lnTo>
                    <a:pt x="1503" y="2751"/>
                  </a:lnTo>
                  <a:lnTo>
                    <a:pt x="1557" y="2736"/>
                  </a:lnTo>
                  <a:lnTo>
                    <a:pt x="1610" y="2718"/>
                  </a:lnTo>
                  <a:lnTo>
                    <a:pt x="1662" y="2697"/>
                  </a:lnTo>
                  <a:lnTo>
                    <a:pt x="1711" y="2673"/>
                  </a:lnTo>
                  <a:lnTo>
                    <a:pt x="1760" y="2647"/>
                  </a:lnTo>
                  <a:lnTo>
                    <a:pt x="1807" y="2618"/>
                  </a:lnTo>
                  <a:lnTo>
                    <a:pt x="1853" y="2587"/>
                  </a:lnTo>
                  <a:lnTo>
                    <a:pt x="1897" y="2553"/>
                  </a:lnTo>
                  <a:lnTo>
                    <a:pt x="1939" y="2517"/>
                  </a:lnTo>
                  <a:lnTo>
                    <a:pt x="1979" y="2478"/>
                  </a:lnTo>
                  <a:lnTo>
                    <a:pt x="2018" y="2437"/>
                  </a:lnTo>
                  <a:lnTo>
                    <a:pt x="2055" y="2392"/>
                  </a:lnTo>
                  <a:lnTo>
                    <a:pt x="2089" y="2347"/>
                  </a:lnTo>
                  <a:lnTo>
                    <a:pt x="2122" y="2298"/>
                  </a:lnTo>
                  <a:lnTo>
                    <a:pt x="2152" y="2248"/>
                  </a:lnTo>
                  <a:lnTo>
                    <a:pt x="2181" y="2195"/>
                  </a:lnTo>
                  <a:lnTo>
                    <a:pt x="2207" y="2140"/>
                  </a:lnTo>
                  <a:lnTo>
                    <a:pt x="2231" y="2082"/>
                  </a:lnTo>
                  <a:lnTo>
                    <a:pt x="2253" y="2023"/>
                  </a:lnTo>
                  <a:lnTo>
                    <a:pt x="2273" y="1961"/>
                  </a:lnTo>
                  <a:lnTo>
                    <a:pt x="2289" y="1898"/>
                  </a:lnTo>
                  <a:lnTo>
                    <a:pt x="2304" y="1833"/>
                  </a:lnTo>
                  <a:lnTo>
                    <a:pt x="2316" y="1765"/>
                  </a:lnTo>
                  <a:lnTo>
                    <a:pt x="2326" y="1696"/>
                  </a:lnTo>
                  <a:lnTo>
                    <a:pt x="2332" y="1623"/>
                  </a:lnTo>
                  <a:lnTo>
                    <a:pt x="2336" y="1550"/>
                  </a:lnTo>
                  <a:lnTo>
                    <a:pt x="2337" y="1474"/>
                  </a:lnTo>
                  <a:lnTo>
                    <a:pt x="2336" y="1399"/>
                  </a:lnTo>
                  <a:lnTo>
                    <a:pt x="2332" y="1324"/>
                  </a:lnTo>
                  <a:lnTo>
                    <a:pt x="2325" y="1250"/>
                  </a:lnTo>
                  <a:lnTo>
                    <a:pt x="2314" y="1177"/>
                  </a:lnTo>
                  <a:lnTo>
                    <a:pt x="2301" y="1106"/>
                  </a:lnTo>
                  <a:lnTo>
                    <a:pt x="2286" y="1036"/>
                  </a:lnTo>
                  <a:lnTo>
                    <a:pt x="2266" y="968"/>
                  </a:lnTo>
                  <a:lnTo>
                    <a:pt x="2246" y="901"/>
                  </a:lnTo>
                  <a:lnTo>
                    <a:pt x="2222" y="835"/>
                  </a:lnTo>
                  <a:lnTo>
                    <a:pt x="2196" y="772"/>
                  </a:lnTo>
                  <a:lnTo>
                    <a:pt x="2168" y="709"/>
                  </a:lnTo>
                  <a:lnTo>
                    <a:pt x="2138" y="650"/>
                  </a:lnTo>
                  <a:lnTo>
                    <a:pt x="2105" y="592"/>
                  </a:lnTo>
                  <a:lnTo>
                    <a:pt x="2071" y="537"/>
                  </a:lnTo>
                  <a:lnTo>
                    <a:pt x="2034" y="483"/>
                  </a:lnTo>
                  <a:lnTo>
                    <a:pt x="1995" y="432"/>
                  </a:lnTo>
                  <a:lnTo>
                    <a:pt x="1954" y="383"/>
                  </a:lnTo>
                  <a:lnTo>
                    <a:pt x="1912" y="337"/>
                  </a:lnTo>
                  <a:lnTo>
                    <a:pt x="1868" y="292"/>
                  </a:lnTo>
                  <a:lnTo>
                    <a:pt x="1823" y="251"/>
                  </a:lnTo>
                  <a:lnTo>
                    <a:pt x="1775" y="214"/>
                  </a:lnTo>
                  <a:lnTo>
                    <a:pt x="1725" y="178"/>
                  </a:lnTo>
                  <a:lnTo>
                    <a:pt x="1676" y="146"/>
                  </a:lnTo>
                  <a:lnTo>
                    <a:pt x="1624" y="115"/>
                  </a:lnTo>
                  <a:lnTo>
                    <a:pt x="1571" y="89"/>
                  </a:lnTo>
                  <a:lnTo>
                    <a:pt x="1516" y="66"/>
                  </a:lnTo>
                  <a:lnTo>
                    <a:pt x="1461" y="46"/>
                  </a:lnTo>
                  <a:lnTo>
                    <a:pt x="1405" y="30"/>
                  </a:lnTo>
                  <a:lnTo>
                    <a:pt x="1347" y="17"/>
                  </a:lnTo>
                  <a:lnTo>
                    <a:pt x="1288" y="7"/>
                  </a:lnTo>
                  <a:lnTo>
                    <a:pt x="1229" y="2"/>
                  </a:lnTo>
                  <a:lnTo>
                    <a:pt x="1169" y="0"/>
                  </a:lnTo>
                  <a:lnTo>
                    <a:pt x="1109" y="2"/>
                  </a:lnTo>
                  <a:lnTo>
                    <a:pt x="1050" y="7"/>
                  </a:lnTo>
                  <a:lnTo>
                    <a:pt x="990" y="17"/>
                  </a:lnTo>
                  <a:lnTo>
                    <a:pt x="933" y="30"/>
                  </a:lnTo>
                  <a:lnTo>
                    <a:pt x="877" y="46"/>
                  </a:lnTo>
                  <a:lnTo>
                    <a:pt x="821" y="66"/>
                  </a:lnTo>
                  <a:lnTo>
                    <a:pt x="767" y="89"/>
                  </a:lnTo>
                  <a:lnTo>
                    <a:pt x="714" y="115"/>
                  </a:lnTo>
                  <a:lnTo>
                    <a:pt x="662" y="146"/>
                  </a:lnTo>
                  <a:lnTo>
                    <a:pt x="612" y="178"/>
                  </a:lnTo>
                  <a:lnTo>
                    <a:pt x="563" y="214"/>
                  </a:lnTo>
                  <a:lnTo>
                    <a:pt x="515" y="251"/>
                  </a:lnTo>
                  <a:lnTo>
                    <a:pt x="469" y="292"/>
                  </a:lnTo>
                  <a:lnTo>
                    <a:pt x="425" y="337"/>
                  </a:lnTo>
                  <a:lnTo>
                    <a:pt x="383" y="383"/>
                  </a:lnTo>
                  <a:lnTo>
                    <a:pt x="343" y="432"/>
                  </a:lnTo>
                  <a:lnTo>
                    <a:pt x="304" y="483"/>
                  </a:lnTo>
                  <a:lnTo>
                    <a:pt x="267" y="537"/>
                  </a:lnTo>
                  <a:lnTo>
                    <a:pt x="233" y="592"/>
                  </a:lnTo>
                  <a:lnTo>
                    <a:pt x="199" y="650"/>
                  </a:lnTo>
                  <a:lnTo>
                    <a:pt x="169" y="709"/>
                  </a:lnTo>
                  <a:lnTo>
                    <a:pt x="141" y="772"/>
                  </a:lnTo>
                  <a:lnTo>
                    <a:pt x="115" y="835"/>
                  </a:lnTo>
                  <a:lnTo>
                    <a:pt x="92" y="901"/>
                  </a:lnTo>
                  <a:lnTo>
                    <a:pt x="71" y="968"/>
                  </a:lnTo>
                  <a:lnTo>
                    <a:pt x="52" y="1036"/>
                  </a:lnTo>
                  <a:lnTo>
                    <a:pt x="37" y="1106"/>
                  </a:lnTo>
                  <a:lnTo>
                    <a:pt x="23" y="1177"/>
                  </a:lnTo>
                  <a:lnTo>
                    <a:pt x="14" y="1250"/>
                  </a:lnTo>
                  <a:lnTo>
                    <a:pt x="6" y="1324"/>
                  </a:lnTo>
                  <a:lnTo>
                    <a:pt x="2" y="1399"/>
                  </a:lnTo>
                  <a:lnTo>
                    <a:pt x="0" y="1474"/>
                  </a:lnTo>
                  <a:lnTo>
                    <a:pt x="2" y="1550"/>
                  </a:lnTo>
                  <a:lnTo>
                    <a:pt x="7" y="1623"/>
                  </a:lnTo>
                  <a:lnTo>
                    <a:pt x="15" y="1696"/>
                  </a:lnTo>
                  <a:lnTo>
                    <a:pt x="25" y="1765"/>
                  </a:lnTo>
                  <a:lnTo>
                    <a:pt x="39" y="1833"/>
                  </a:lnTo>
                  <a:lnTo>
                    <a:pt x="57" y="1898"/>
                  </a:lnTo>
                  <a:lnTo>
                    <a:pt x="76" y="1961"/>
                  </a:lnTo>
                  <a:lnTo>
                    <a:pt x="99" y="2023"/>
                  </a:lnTo>
                  <a:lnTo>
                    <a:pt x="124" y="2082"/>
                  </a:lnTo>
                  <a:lnTo>
                    <a:pt x="152" y="2140"/>
                  </a:lnTo>
                  <a:lnTo>
                    <a:pt x="182" y="2195"/>
                  </a:lnTo>
                  <a:lnTo>
                    <a:pt x="214" y="2248"/>
                  </a:lnTo>
                  <a:lnTo>
                    <a:pt x="249" y="2298"/>
                  </a:lnTo>
                  <a:lnTo>
                    <a:pt x="286" y="2347"/>
                  </a:lnTo>
                  <a:lnTo>
                    <a:pt x="324" y="2392"/>
                  </a:lnTo>
                  <a:lnTo>
                    <a:pt x="364" y="2437"/>
                  </a:lnTo>
                  <a:lnTo>
                    <a:pt x="408" y="2478"/>
                  </a:lnTo>
                  <a:lnTo>
                    <a:pt x="452" y="2517"/>
                  </a:lnTo>
                  <a:lnTo>
                    <a:pt x="498" y="2553"/>
                  </a:lnTo>
                  <a:lnTo>
                    <a:pt x="546" y="2587"/>
                  </a:lnTo>
                  <a:lnTo>
                    <a:pt x="595" y="2618"/>
                  </a:lnTo>
                  <a:lnTo>
                    <a:pt x="646" y="2647"/>
                  </a:lnTo>
                  <a:lnTo>
                    <a:pt x="698" y="2673"/>
                  </a:lnTo>
                  <a:lnTo>
                    <a:pt x="752" y="2697"/>
                  </a:lnTo>
                  <a:lnTo>
                    <a:pt x="806" y="2718"/>
                  </a:lnTo>
                  <a:lnTo>
                    <a:pt x="862" y="2736"/>
                  </a:lnTo>
                  <a:lnTo>
                    <a:pt x="919" y="2751"/>
                  </a:lnTo>
                  <a:lnTo>
                    <a:pt x="976" y="2764"/>
                  </a:lnTo>
                  <a:lnTo>
                    <a:pt x="1035" y="2775"/>
                  </a:lnTo>
                  <a:lnTo>
                    <a:pt x="1094" y="2781"/>
                  </a:lnTo>
                  <a:lnTo>
                    <a:pt x="1153" y="2786"/>
                  </a:lnTo>
                  <a:lnTo>
                    <a:pt x="1214" y="2787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1352" y="1612"/>
              <a:ext cx="688" cy="645"/>
            </a:xfrm>
            <a:custGeom>
              <a:avLst/>
              <a:gdLst/>
              <a:ahLst/>
              <a:cxnLst>
                <a:cxn ang="0">
                  <a:pos x="1483" y="232"/>
                </a:cxn>
                <a:cxn ang="0">
                  <a:pos x="1574" y="167"/>
                </a:cxn>
                <a:cxn ang="0">
                  <a:pos x="1659" y="125"/>
                </a:cxn>
                <a:cxn ang="0">
                  <a:pos x="1773" y="84"/>
                </a:cxn>
                <a:cxn ang="0">
                  <a:pos x="1921" y="47"/>
                </a:cxn>
                <a:cxn ang="0">
                  <a:pos x="2106" y="18"/>
                </a:cxn>
                <a:cxn ang="0">
                  <a:pos x="2289" y="2"/>
                </a:cxn>
                <a:cxn ang="0">
                  <a:pos x="2458" y="0"/>
                </a:cxn>
                <a:cxn ang="0">
                  <a:pos x="2639" y="8"/>
                </a:cxn>
                <a:cxn ang="0">
                  <a:pos x="2852" y="37"/>
                </a:cxn>
                <a:cxn ang="0">
                  <a:pos x="2596" y="204"/>
                </a:cxn>
                <a:cxn ang="0">
                  <a:pos x="2780" y="273"/>
                </a:cxn>
                <a:cxn ang="0">
                  <a:pos x="3057" y="392"/>
                </a:cxn>
                <a:cxn ang="0">
                  <a:pos x="3198" y="461"/>
                </a:cxn>
                <a:cxn ang="0">
                  <a:pos x="3304" y="535"/>
                </a:cxn>
                <a:cxn ang="0">
                  <a:pos x="3391" y="628"/>
                </a:cxn>
                <a:cxn ang="0">
                  <a:pos x="3431" y="697"/>
                </a:cxn>
                <a:cxn ang="0">
                  <a:pos x="3415" y="716"/>
                </a:cxn>
                <a:cxn ang="0">
                  <a:pos x="3228" y="656"/>
                </a:cxn>
                <a:cxn ang="0">
                  <a:pos x="3005" y="599"/>
                </a:cxn>
                <a:cxn ang="0">
                  <a:pos x="2830" y="570"/>
                </a:cxn>
                <a:cxn ang="0">
                  <a:pos x="2739" y="563"/>
                </a:cxn>
                <a:cxn ang="0">
                  <a:pos x="2870" y="651"/>
                </a:cxn>
                <a:cxn ang="0">
                  <a:pos x="3136" y="832"/>
                </a:cxn>
                <a:cxn ang="0">
                  <a:pos x="3241" y="929"/>
                </a:cxn>
                <a:cxn ang="0">
                  <a:pos x="3302" y="1015"/>
                </a:cxn>
                <a:cxn ang="0">
                  <a:pos x="3327" y="1079"/>
                </a:cxn>
                <a:cxn ang="0">
                  <a:pos x="3297" y="1085"/>
                </a:cxn>
                <a:cxn ang="0">
                  <a:pos x="3098" y="989"/>
                </a:cxn>
                <a:cxn ang="0">
                  <a:pos x="2882" y="898"/>
                </a:cxn>
                <a:cxn ang="0">
                  <a:pos x="2670" y="827"/>
                </a:cxn>
                <a:cxn ang="0">
                  <a:pos x="2623" y="836"/>
                </a:cxn>
                <a:cxn ang="0">
                  <a:pos x="2564" y="951"/>
                </a:cxn>
                <a:cxn ang="0">
                  <a:pos x="2479" y="1074"/>
                </a:cxn>
                <a:cxn ang="0">
                  <a:pos x="2395" y="1190"/>
                </a:cxn>
                <a:cxn ang="0">
                  <a:pos x="2417" y="1208"/>
                </a:cxn>
                <a:cxn ang="0">
                  <a:pos x="2540" y="1212"/>
                </a:cxn>
                <a:cxn ang="0">
                  <a:pos x="2593" y="1223"/>
                </a:cxn>
                <a:cxn ang="0">
                  <a:pos x="2611" y="1237"/>
                </a:cxn>
                <a:cxn ang="0">
                  <a:pos x="2609" y="1274"/>
                </a:cxn>
                <a:cxn ang="0">
                  <a:pos x="2556" y="1427"/>
                </a:cxn>
                <a:cxn ang="0">
                  <a:pos x="2487" y="1639"/>
                </a:cxn>
                <a:cxn ang="0">
                  <a:pos x="2444" y="1879"/>
                </a:cxn>
                <a:cxn ang="0">
                  <a:pos x="2405" y="2182"/>
                </a:cxn>
                <a:cxn ang="0">
                  <a:pos x="1698" y="3224"/>
                </a:cxn>
                <a:cxn ang="0">
                  <a:pos x="663" y="3052"/>
                </a:cxn>
                <a:cxn ang="0">
                  <a:pos x="504" y="2838"/>
                </a:cxn>
                <a:cxn ang="0">
                  <a:pos x="352" y="2602"/>
                </a:cxn>
                <a:cxn ang="0">
                  <a:pos x="203" y="2323"/>
                </a:cxn>
                <a:cxn ang="0">
                  <a:pos x="81" y="2016"/>
                </a:cxn>
                <a:cxn ang="0">
                  <a:pos x="10" y="1697"/>
                </a:cxn>
                <a:cxn ang="0">
                  <a:pos x="12" y="1378"/>
                </a:cxn>
                <a:cxn ang="0">
                  <a:pos x="78" y="1131"/>
                </a:cxn>
                <a:cxn ang="0">
                  <a:pos x="179" y="916"/>
                </a:cxn>
                <a:cxn ang="0">
                  <a:pos x="315" y="720"/>
                </a:cxn>
                <a:cxn ang="0">
                  <a:pos x="481" y="549"/>
                </a:cxn>
                <a:cxn ang="0">
                  <a:pos x="675" y="412"/>
                </a:cxn>
                <a:cxn ang="0">
                  <a:pos x="892" y="314"/>
                </a:cxn>
                <a:cxn ang="0">
                  <a:pos x="1128" y="263"/>
                </a:cxn>
                <a:cxn ang="0">
                  <a:pos x="1381" y="265"/>
                </a:cxn>
              </a:cxnLst>
              <a:rect l="0" t="0" r="r" b="b"/>
              <a:pathLst>
                <a:path w="3441" h="3224">
                  <a:moveTo>
                    <a:pt x="1446" y="275"/>
                  </a:moveTo>
                  <a:lnTo>
                    <a:pt x="1451" y="267"/>
                  </a:lnTo>
                  <a:lnTo>
                    <a:pt x="1468" y="246"/>
                  </a:lnTo>
                  <a:lnTo>
                    <a:pt x="1483" y="232"/>
                  </a:lnTo>
                  <a:lnTo>
                    <a:pt x="1502" y="215"/>
                  </a:lnTo>
                  <a:lnTo>
                    <a:pt x="1526" y="196"/>
                  </a:lnTo>
                  <a:lnTo>
                    <a:pt x="1556" y="177"/>
                  </a:lnTo>
                  <a:lnTo>
                    <a:pt x="1574" y="167"/>
                  </a:lnTo>
                  <a:lnTo>
                    <a:pt x="1592" y="156"/>
                  </a:lnTo>
                  <a:lnTo>
                    <a:pt x="1613" y="145"/>
                  </a:lnTo>
                  <a:lnTo>
                    <a:pt x="1635" y="135"/>
                  </a:lnTo>
                  <a:lnTo>
                    <a:pt x="1659" y="125"/>
                  </a:lnTo>
                  <a:lnTo>
                    <a:pt x="1685" y="114"/>
                  </a:lnTo>
                  <a:lnTo>
                    <a:pt x="1712" y="103"/>
                  </a:lnTo>
                  <a:lnTo>
                    <a:pt x="1742" y="94"/>
                  </a:lnTo>
                  <a:lnTo>
                    <a:pt x="1773" y="84"/>
                  </a:lnTo>
                  <a:lnTo>
                    <a:pt x="1807" y="74"/>
                  </a:lnTo>
                  <a:lnTo>
                    <a:pt x="1844" y="64"/>
                  </a:lnTo>
                  <a:lnTo>
                    <a:pt x="1881" y="56"/>
                  </a:lnTo>
                  <a:lnTo>
                    <a:pt x="1921" y="47"/>
                  </a:lnTo>
                  <a:lnTo>
                    <a:pt x="1964" y="38"/>
                  </a:lnTo>
                  <a:lnTo>
                    <a:pt x="2010" y="31"/>
                  </a:lnTo>
                  <a:lnTo>
                    <a:pt x="2057" y="23"/>
                  </a:lnTo>
                  <a:lnTo>
                    <a:pt x="2106" y="18"/>
                  </a:lnTo>
                  <a:lnTo>
                    <a:pt x="2153" y="12"/>
                  </a:lnTo>
                  <a:lnTo>
                    <a:pt x="2200" y="8"/>
                  </a:lnTo>
                  <a:lnTo>
                    <a:pt x="2245" y="5"/>
                  </a:lnTo>
                  <a:lnTo>
                    <a:pt x="2289" y="2"/>
                  </a:lnTo>
                  <a:lnTo>
                    <a:pt x="2334" y="1"/>
                  </a:lnTo>
                  <a:lnTo>
                    <a:pt x="2376" y="0"/>
                  </a:lnTo>
                  <a:lnTo>
                    <a:pt x="2417" y="0"/>
                  </a:lnTo>
                  <a:lnTo>
                    <a:pt x="2458" y="0"/>
                  </a:lnTo>
                  <a:lnTo>
                    <a:pt x="2497" y="1"/>
                  </a:lnTo>
                  <a:lnTo>
                    <a:pt x="2534" y="2"/>
                  </a:lnTo>
                  <a:lnTo>
                    <a:pt x="2570" y="4"/>
                  </a:lnTo>
                  <a:lnTo>
                    <a:pt x="2639" y="8"/>
                  </a:lnTo>
                  <a:lnTo>
                    <a:pt x="2702" y="15"/>
                  </a:lnTo>
                  <a:lnTo>
                    <a:pt x="2758" y="22"/>
                  </a:lnTo>
                  <a:lnTo>
                    <a:pt x="2809" y="30"/>
                  </a:lnTo>
                  <a:lnTo>
                    <a:pt x="2852" y="37"/>
                  </a:lnTo>
                  <a:lnTo>
                    <a:pt x="2888" y="44"/>
                  </a:lnTo>
                  <a:lnTo>
                    <a:pt x="2938" y="56"/>
                  </a:lnTo>
                  <a:lnTo>
                    <a:pt x="2955" y="60"/>
                  </a:lnTo>
                  <a:lnTo>
                    <a:pt x="2596" y="204"/>
                  </a:lnTo>
                  <a:lnTo>
                    <a:pt x="2610" y="208"/>
                  </a:lnTo>
                  <a:lnTo>
                    <a:pt x="2648" y="222"/>
                  </a:lnTo>
                  <a:lnTo>
                    <a:pt x="2706" y="245"/>
                  </a:lnTo>
                  <a:lnTo>
                    <a:pt x="2780" y="273"/>
                  </a:lnTo>
                  <a:lnTo>
                    <a:pt x="2866" y="308"/>
                  </a:lnTo>
                  <a:lnTo>
                    <a:pt x="2960" y="347"/>
                  </a:lnTo>
                  <a:lnTo>
                    <a:pt x="3008" y="369"/>
                  </a:lnTo>
                  <a:lnTo>
                    <a:pt x="3057" y="392"/>
                  </a:lnTo>
                  <a:lnTo>
                    <a:pt x="3105" y="414"/>
                  </a:lnTo>
                  <a:lnTo>
                    <a:pt x="3153" y="437"/>
                  </a:lnTo>
                  <a:lnTo>
                    <a:pt x="3176" y="449"/>
                  </a:lnTo>
                  <a:lnTo>
                    <a:pt x="3198" y="461"/>
                  </a:lnTo>
                  <a:lnTo>
                    <a:pt x="3219" y="474"/>
                  </a:lnTo>
                  <a:lnTo>
                    <a:pt x="3238" y="486"/>
                  </a:lnTo>
                  <a:lnTo>
                    <a:pt x="3273" y="510"/>
                  </a:lnTo>
                  <a:lnTo>
                    <a:pt x="3304" y="535"/>
                  </a:lnTo>
                  <a:lnTo>
                    <a:pt x="3331" y="560"/>
                  </a:lnTo>
                  <a:lnTo>
                    <a:pt x="3355" y="584"/>
                  </a:lnTo>
                  <a:lnTo>
                    <a:pt x="3374" y="607"/>
                  </a:lnTo>
                  <a:lnTo>
                    <a:pt x="3391" y="628"/>
                  </a:lnTo>
                  <a:lnTo>
                    <a:pt x="3404" y="649"/>
                  </a:lnTo>
                  <a:lnTo>
                    <a:pt x="3416" y="667"/>
                  </a:lnTo>
                  <a:lnTo>
                    <a:pt x="3425" y="683"/>
                  </a:lnTo>
                  <a:lnTo>
                    <a:pt x="3431" y="697"/>
                  </a:lnTo>
                  <a:lnTo>
                    <a:pt x="3439" y="718"/>
                  </a:lnTo>
                  <a:lnTo>
                    <a:pt x="3441" y="725"/>
                  </a:lnTo>
                  <a:lnTo>
                    <a:pt x="3433" y="722"/>
                  </a:lnTo>
                  <a:lnTo>
                    <a:pt x="3415" y="716"/>
                  </a:lnTo>
                  <a:lnTo>
                    <a:pt x="3384" y="705"/>
                  </a:lnTo>
                  <a:lnTo>
                    <a:pt x="3342" y="691"/>
                  </a:lnTo>
                  <a:lnTo>
                    <a:pt x="3290" y="675"/>
                  </a:lnTo>
                  <a:lnTo>
                    <a:pt x="3228" y="656"/>
                  </a:lnTo>
                  <a:lnTo>
                    <a:pt x="3158" y="637"/>
                  </a:lnTo>
                  <a:lnTo>
                    <a:pt x="3082" y="617"/>
                  </a:lnTo>
                  <a:lnTo>
                    <a:pt x="3042" y="608"/>
                  </a:lnTo>
                  <a:lnTo>
                    <a:pt x="3005" y="599"/>
                  </a:lnTo>
                  <a:lnTo>
                    <a:pt x="2969" y="593"/>
                  </a:lnTo>
                  <a:lnTo>
                    <a:pt x="2937" y="586"/>
                  </a:lnTo>
                  <a:lnTo>
                    <a:pt x="2879" y="576"/>
                  </a:lnTo>
                  <a:lnTo>
                    <a:pt x="2830" y="570"/>
                  </a:lnTo>
                  <a:lnTo>
                    <a:pt x="2791" y="566"/>
                  </a:lnTo>
                  <a:lnTo>
                    <a:pt x="2763" y="564"/>
                  </a:lnTo>
                  <a:lnTo>
                    <a:pt x="2746" y="563"/>
                  </a:lnTo>
                  <a:lnTo>
                    <a:pt x="2739" y="563"/>
                  </a:lnTo>
                  <a:lnTo>
                    <a:pt x="2749" y="570"/>
                  </a:lnTo>
                  <a:lnTo>
                    <a:pt x="2776" y="587"/>
                  </a:lnTo>
                  <a:lnTo>
                    <a:pt x="2817" y="615"/>
                  </a:lnTo>
                  <a:lnTo>
                    <a:pt x="2870" y="651"/>
                  </a:lnTo>
                  <a:lnTo>
                    <a:pt x="2930" y="692"/>
                  </a:lnTo>
                  <a:lnTo>
                    <a:pt x="2997" y="737"/>
                  </a:lnTo>
                  <a:lnTo>
                    <a:pt x="3066" y="785"/>
                  </a:lnTo>
                  <a:lnTo>
                    <a:pt x="3136" y="832"/>
                  </a:lnTo>
                  <a:lnTo>
                    <a:pt x="3167" y="857"/>
                  </a:lnTo>
                  <a:lnTo>
                    <a:pt x="3195" y="881"/>
                  </a:lnTo>
                  <a:lnTo>
                    <a:pt x="3220" y="905"/>
                  </a:lnTo>
                  <a:lnTo>
                    <a:pt x="3241" y="929"/>
                  </a:lnTo>
                  <a:lnTo>
                    <a:pt x="3261" y="951"/>
                  </a:lnTo>
                  <a:lnTo>
                    <a:pt x="3277" y="974"/>
                  </a:lnTo>
                  <a:lnTo>
                    <a:pt x="3290" y="994"/>
                  </a:lnTo>
                  <a:lnTo>
                    <a:pt x="3302" y="1015"/>
                  </a:lnTo>
                  <a:lnTo>
                    <a:pt x="3310" y="1033"/>
                  </a:lnTo>
                  <a:lnTo>
                    <a:pt x="3318" y="1051"/>
                  </a:lnTo>
                  <a:lnTo>
                    <a:pt x="3323" y="1066"/>
                  </a:lnTo>
                  <a:lnTo>
                    <a:pt x="3327" y="1079"/>
                  </a:lnTo>
                  <a:lnTo>
                    <a:pt x="3332" y="1096"/>
                  </a:lnTo>
                  <a:lnTo>
                    <a:pt x="3333" y="1102"/>
                  </a:lnTo>
                  <a:lnTo>
                    <a:pt x="3323" y="1098"/>
                  </a:lnTo>
                  <a:lnTo>
                    <a:pt x="3297" y="1085"/>
                  </a:lnTo>
                  <a:lnTo>
                    <a:pt x="3258" y="1066"/>
                  </a:lnTo>
                  <a:lnTo>
                    <a:pt x="3209" y="1042"/>
                  </a:lnTo>
                  <a:lnTo>
                    <a:pt x="3155" y="1016"/>
                  </a:lnTo>
                  <a:lnTo>
                    <a:pt x="3098" y="989"/>
                  </a:lnTo>
                  <a:lnTo>
                    <a:pt x="3042" y="963"/>
                  </a:lnTo>
                  <a:lnTo>
                    <a:pt x="2991" y="940"/>
                  </a:lnTo>
                  <a:lnTo>
                    <a:pt x="2940" y="920"/>
                  </a:lnTo>
                  <a:lnTo>
                    <a:pt x="2882" y="898"/>
                  </a:lnTo>
                  <a:lnTo>
                    <a:pt x="2823" y="878"/>
                  </a:lnTo>
                  <a:lnTo>
                    <a:pt x="2764" y="857"/>
                  </a:lnTo>
                  <a:lnTo>
                    <a:pt x="2712" y="841"/>
                  </a:lnTo>
                  <a:lnTo>
                    <a:pt x="2670" y="827"/>
                  </a:lnTo>
                  <a:lnTo>
                    <a:pt x="2642" y="818"/>
                  </a:lnTo>
                  <a:lnTo>
                    <a:pt x="2632" y="815"/>
                  </a:lnTo>
                  <a:lnTo>
                    <a:pt x="2629" y="821"/>
                  </a:lnTo>
                  <a:lnTo>
                    <a:pt x="2623" y="836"/>
                  </a:lnTo>
                  <a:lnTo>
                    <a:pt x="2612" y="858"/>
                  </a:lnTo>
                  <a:lnTo>
                    <a:pt x="2598" y="886"/>
                  </a:lnTo>
                  <a:lnTo>
                    <a:pt x="2582" y="919"/>
                  </a:lnTo>
                  <a:lnTo>
                    <a:pt x="2564" y="951"/>
                  </a:lnTo>
                  <a:lnTo>
                    <a:pt x="2544" y="984"/>
                  </a:lnTo>
                  <a:lnTo>
                    <a:pt x="2525" y="1013"/>
                  </a:lnTo>
                  <a:lnTo>
                    <a:pt x="2502" y="1042"/>
                  </a:lnTo>
                  <a:lnTo>
                    <a:pt x="2479" y="1074"/>
                  </a:lnTo>
                  <a:lnTo>
                    <a:pt x="2454" y="1107"/>
                  </a:lnTo>
                  <a:lnTo>
                    <a:pt x="2432" y="1138"/>
                  </a:lnTo>
                  <a:lnTo>
                    <a:pt x="2411" y="1167"/>
                  </a:lnTo>
                  <a:lnTo>
                    <a:pt x="2395" y="1190"/>
                  </a:lnTo>
                  <a:lnTo>
                    <a:pt x="2384" y="1205"/>
                  </a:lnTo>
                  <a:lnTo>
                    <a:pt x="2380" y="1210"/>
                  </a:lnTo>
                  <a:lnTo>
                    <a:pt x="2391" y="1209"/>
                  </a:lnTo>
                  <a:lnTo>
                    <a:pt x="2417" y="1208"/>
                  </a:lnTo>
                  <a:lnTo>
                    <a:pt x="2454" y="1207"/>
                  </a:lnTo>
                  <a:lnTo>
                    <a:pt x="2498" y="1208"/>
                  </a:lnTo>
                  <a:lnTo>
                    <a:pt x="2519" y="1209"/>
                  </a:lnTo>
                  <a:lnTo>
                    <a:pt x="2540" y="1212"/>
                  </a:lnTo>
                  <a:lnTo>
                    <a:pt x="2560" y="1215"/>
                  </a:lnTo>
                  <a:lnTo>
                    <a:pt x="2578" y="1218"/>
                  </a:lnTo>
                  <a:lnTo>
                    <a:pt x="2585" y="1220"/>
                  </a:lnTo>
                  <a:lnTo>
                    <a:pt x="2593" y="1223"/>
                  </a:lnTo>
                  <a:lnTo>
                    <a:pt x="2599" y="1227"/>
                  </a:lnTo>
                  <a:lnTo>
                    <a:pt x="2605" y="1230"/>
                  </a:lnTo>
                  <a:lnTo>
                    <a:pt x="2608" y="1233"/>
                  </a:lnTo>
                  <a:lnTo>
                    <a:pt x="2611" y="1237"/>
                  </a:lnTo>
                  <a:lnTo>
                    <a:pt x="2613" y="1242"/>
                  </a:lnTo>
                  <a:lnTo>
                    <a:pt x="2614" y="1246"/>
                  </a:lnTo>
                  <a:lnTo>
                    <a:pt x="2613" y="1258"/>
                  </a:lnTo>
                  <a:lnTo>
                    <a:pt x="2609" y="1274"/>
                  </a:lnTo>
                  <a:lnTo>
                    <a:pt x="2603" y="1293"/>
                  </a:lnTo>
                  <a:lnTo>
                    <a:pt x="2597" y="1314"/>
                  </a:lnTo>
                  <a:lnTo>
                    <a:pt x="2578" y="1366"/>
                  </a:lnTo>
                  <a:lnTo>
                    <a:pt x="2556" y="1427"/>
                  </a:lnTo>
                  <a:lnTo>
                    <a:pt x="2531" y="1494"/>
                  </a:lnTo>
                  <a:lnTo>
                    <a:pt x="2507" y="1565"/>
                  </a:lnTo>
                  <a:lnTo>
                    <a:pt x="2497" y="1602"/>
                  </a:lnTo>
                  <a:lnTo>
                    <a:pt x="2487" y="1639"/>
                  </a:lnTo>
                  <a:lnTo>
                    <a:pt x="2478" y="1677"/>
                  </a:lnTo>
                  <a:lnTo>
                    <a:pt x="2471" y="1714"/>
                  </a:lnTo>
                  <a:lnTo>
                    <a:pt x="2457" y="1793"/>
                  </a:lnTo>
                  <a:lnTo>
                    <a:pt x="2444" y="1879"/>
                  </a:lnTo>
                  <a:lnTo>
                    <a:pt x="2432" y="1966"/>
                  </a:lnTo>
                  <a:lnTo>
                    <a:pt x="2421" y="2049"/>
                  </a:lnTo>
                  <a:lnTo>
                    <a:pt x="2411" y="2122"/>
                  </a:lnTo>
                  <a:lnTo>
                    <a:pt x="2405" y="2182"/>
                  </a:lnTo>
                  <a:lnTo>
                    <a:pt x="2401" y="2222"/>
                  </a:lnTo>
                  <a:lnTo>
                    <a:pt x="2398" y="2236"/>
                  </a:lnTo>
                  <a:lnTo>
                    <a:pt x="1985" y="2739"/>
                  </a:lnTo>
                  <a:lnTo>
                    <a:pt x="1698" y="3224"/>
                  </a:lnTo>
                  <a:lnTo>
                    <a:pt x="746" y="3153"/>
                  </a:lnTo>
                  <a:lnTo>
                    <a:pt x="735" y="3141"/>
                  </a:lnTo>
                  <a:lnTo>
                    <a:pt x="707" y="3106"/>
                  </a:lnTo>
                  <a:lnTo>
                    <a:pt x="663" y="3052"/>
                  </a:lnTo>
                  <a:lnTo>
                    <a:pt x="606" y="2979"/>
                  </a:lnTo>
                  <a:lnTo>
                    <a:pt x="574" y="2936"/>
                  </a:lnTo>
                  <a:lnTo>
                    <a:pt x="540" y="2889"/>
                  </a:lnTo>
                  <a:lnTo>
                    <a:pt x="504" y="2838"/>
                  </a:lnTo>
                  <a:lnTo>
                    <a:pt x="467" y="2783"/>
                  </a:lnTo>
                  <a:lnTo>
                    <a:pt x="430" y="2726"/>
                  </a:lnTo>
                  <a:lnTo>
                    <a:pt x="391" y="2666"/>
                  </a:lnTo>
                  <a:lnTo>
                    <a:pt x="352" y="2602"/>
                  </a:lnTo>
                  <a:lnTo>
                    <a:pt x="314" y="2535"/>
                  </a:lnTo>
                  <a:lnTo>
                    <a:pt x="275" y="2467"/>
                  </a:lnTo>
                  <a:lnTo>
                    <a:pt x="239" y="2396"/>
                  </a:lnTo>
                  <a:lnTo>
                    <a:pt x="203" y="2323"/>
                  </a:lnTo>
                  <a:lnTo>
                    <a:pt x="169" y="2249"/>
                  </a:lnTo>
                  <a:lnTo>
                    <a:pt x="137" y="2172"/>
                  </a:lnTo>
                  <a:lnTo>
                    <a:pt x="108" y="2095"/>
                  </a:lnTo>
                  <a:lnTo>
                    <a:pt x="81" y="2016"/>
                  </a:lnTo>
                  <a:lnTo>
                    <a:pt x="57" y="1937"/>
                  </a:lnTo>
                  <a:lnTo>
                    <a:pt x="38" y="1858"/>
                  </a:lnTo>
                  <a:lnTo>
                    <a:pt x="22" y="1777"/>
                  </a:lnTo>
                  <a:lnTo>
                    <a:pt x="10" y="1697"/>
                  </a:lnTo>
                  <a:lnTo>
                    <a:pt x="2" y="1617"/>
                  </a:lnTo>
                  <a:lnTo>
                    <a:pt x="0" y="1537"/>
                  </a:lnTo>
                  <a:lnTo>
                    <a:pt x="3" y="1457"/>
                  </a:lnTo>
                  <a:lnTo>
                    <a:pt x="12" y="1378"/>
                  </a:lnTo>
                  <a:lnTo>
                    <a:pt x="27" y="1300"/>
                  </a:lnTo>
                  <a:lnTo>
                    <a:pt x="41" y="1243"/>
                  </a:lnTo>
                  <a:lnTo>
                    <a:pt x="58" y="1187"/>
                  </a:lnTo>
                  <a:lnTo>
                    <a:pt x="78" y="1131"/>
                  </a:lnTo>
                  <a:lnTo>
                    <a:pt x="100" y="1075"/>
                  </a:lnTo>
                  <a:lnTo>
                    <a:pt x="124" y="1021"/>
                  </a:lnTo>
                  <a:lnTo>
                    <a:pt x="151" y="969"/>
                  </a:lnTo>
                  <a:lnTo>
                    <a:pt x="179" y="916"/>
                  </a:lnTo>
                  <a:lnTo>
                    <a:pt x="210" y="865"/>
                  </a:lnTo>
                  <a:lnTo>
                    <a:pt x="244" y="815"/>
                  </a:lnTo>
                  <a:lnTo>
                    <a:pt x="278" y="767"/>
                  </a:lnTo>
                  <a:lnTo>
                    <a:pt x="315" y="720"/>
                  </a:lnTo>
                  <a:lnTo>
                    <a:pt x="354" y="675"/>
                  </a:lnTo>
                  <a:lnTo>
                    <a:pt x="395" y="630"/>
                  </a:lnTo>
                  <a:lnTo>
                    <a:pt x="437" y="589"/>
                  </a:lnTo>
                  <a:lnTo>
                    <a:pt x="481" y="549"/>
                  </a:lnTo>
                  <a:lnTo>
                    <a:pt x="528" y="512"/>
                  </a:lnTo>
                  <a:lnTo>
                    <a:pt x="575" y="476"/>
                  </a:lnTo>
                  <a:lnTo>
                    <a:pt x="624" y="442"/>
                  </a:lnTo>
                  <a:lnTo>
                    <a:pt x="675" y="412"/>
                  </a:lnTo>
                  <a:lnTo>
                    <a:pt x="727" y="383"/>
                  </a:lnTo>
                  <a:lnTo>
                    <a:pt x="780" y="357"/>
                  </a:lnTo>
                  <a:lnTo>
                    <a:pt x="835" y="334"/>
                  </a:lnTo>
                  <a:lnTo>
                    <a:pt x="892" y="314"/>
                  </a:lnTo>
                  <a:lnTo>
                    <a:pt x="949" y="297"/>
                  </a:lnTo>
                  <a:lnTo>
                    <a:pt x="1007" y="283"/>
                  </a:lnTo>
                  <a:lnTo>
                    <a:pt x="1067" y="271"/>
                  </a:lnTo>
                  <a:lnTo>
                    <a:pt x="1128" y="263"/>
                  </a:lnTo>
                  <a:lnTo>
                    <a:pt x="1189" y="259"/>
                  </a:lnTo>
                  <a:lnTo>
                    <a:pt x="1253" y="257"/>
                  </a:lnTo>
                  <a:lnTo>
                    <a:pt x="1317" y="260"/>
                  </a:lnTo>
                  <a:lnTo>
                    <a:pt x="1381" y="265"/>
                  </a:lnTo>
                  <a:lnTo>
                    <a:pt x="1446" y="275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1731" y="2006"/>
              <a:ext cx="101" cy="182"/>
            </a:xfrm>
            <a:custGeom>
              <a:avLst/>
              <a:gdLst/>
              <a:ahLst/>
              <a:cxnLst>
                <a:cxn ang="0">
                  <a:pos x="497" y="252"/>
                </a:cxn>
                <a:cxn ang="0">
                  <a:pos x="466" y="190"/>
                </a:cxn>
                <a:cxn ang="0">
                  <a:pos x="431" y="135"/>
                </a:cxn>
                <a:cxn ang="0">
                  <a:pos x="401" y="93"/>
                </a:cxn>
                <a:cxn ang="0">
                  <a:pos x="378" y="67"/>
                </a:cxn>
                <a:cxn ang="0">
                  <a:pos x="353" y="44"/>
                </a:cxn>
                <a:cxn ang="0">
                  <a:pos x="327" y="25"/>
                </a:cxn>
                <a:cxn ang="0">
                  <a:pos x="300" y="10"/>
                </a:cxn>
                <a:cxn ang="0">
                  <a:pos x="272" y="1"/>
                </a:cxn>
                <a:cxn ang="0">
                  <a:pos x="243" y="0"/>
                </a:cxn>
                <a:cxn ang="0">
                  <a:pos x="213" y="7"/>
                </a:cxn>
                <a:cxn ang="0">
                  <a:pos x="183" y="24"/>
                </a:cxn>
                <a:cxn ang="0">
                  <a:pos x="155" y="47"/>
                </a:cxn>
                <a:cxn ang="0">
                  <a:pos x="128" y="78"/>
                </a:cxn>
                <a:cxn ang="0">
                  <a:pos x="103" y="112"/>
                </a:cxn>
                <a:cxn ang="0">
                  <a:pos x="81" y="151"/>
                </a:cxn>
                <a:cxn ang="0">
                  <a:pos x="61" y="194"/>
                </a:cxn>
                <a:cxn ang="0">
                  <a:pos x="44" y="240"/>
                </a:cxn>
                <a:cxn ang="0">
                  <a:pos x="30" y="287"/>
                </a:cxn>
                <a:cxn ang="0">
                  <a:pos x="18" y="336"/>
                </a:cxn>
                <a:cxn ang="0">
                  <a:pos x="9" y="385"/>
                </a:cxn>
                <a:cxn ang="0">
                  <a:pos x="3" y="434"/>
                </a:cxn>
                <a:cxn ang="0">
                  <a:pos x="0" y="483"/>
                </a:cxn>
                <a:cxn ang="0">
                  <a:pos x="1" y="528"/>
                </a:cxn>
                <a:cxn ang="0">
                  <a:pos x="7" y="571"/>
                </a:cxn>
                <a:cxn ang="0">
                  <a:pos x="15" y="611"/>
                </a:cxn>
                <a:cxn ang="0">
                  <a:pos x="28" y="646"/>
                </a:cxn>
                <a:cxn ang="0">
                  <a:pos x="53" y="692"/>
                </a:cxn>
                <a:cxn ang="0">
                  <a:pos x="90" y="748"/>
                </a:cxn>
                <a:cxn ang="0">
                  <a:pos x="129" y="799"/>
                </a:cxn>
                <a:cxn ang="0">
                  <a:pos x="169" y="841"/>
                </a:cxn>
                <a:cxn ang="0">
                  <a:pos x="209" y="876"/>
                </a:cxn>
                <a:cxn ang="0">
                  <a:pos x="239" y="893"/>
                </a:cxn>
                <a:cxn ang="0">
                  <a:pos x="259" y="902"/>
                </a:cxn>
                <a:cxn ang="0">
                  <a:pos x="279" y="907"/>
                </a:cxn>
                <a:cxn ang="0">
                  <a:pos x="297" y="908"/>
                </a:cxn>
                <a:cxn ang="0">
                  <a:pos x="316" y="906"/>
                </a:cxn>
                <a:cxn ang="0">
                  <a:pos x="333" y="901"/>
                </a:cxn>
                <a:cxn ang="0">
                  <a:pos x="358" y="886"/>
                </a:cxn>
                <a:cxn ang="0">
                  <a:pos x="384" y="861"/>
                </a:cxn>
                <a:cxn ang="0">
                  <a:pos x="402" y="835"/>
                </a:cxn>
                <a:cxn ang="0">
                  <a:pos x="416" y="808"/>
                </a:cxn>
                <a:cxn ang="0">
                  <a:pos x="427" y="771"/>
                </a:cxn>
                <a:cxn ang="0">
                  <a:pos x="431" y="739"/>
                </a:cxn>
                <a:cxn ang="0">
                  <a:pos x="503" y="267"/>
                </a:cxn>
              </a:cxnLst>
              <a:rect l="0" t="0" r="r" b="b"/>
              <a:pathLst>
                <a:path w="503" h="908">
                  <a:moveTo>
                    <a:pt x="503" y="267"/>
                  </a:moveTo>
                  <a:lnTo>
                    <a:pt x="497" y="252"/>
                  </a:lnTo>
                  <a:lnTo>
                    <a:pt x="479" y="215"/>
                  </a:lnTo>
                  <a:lnTo>
                    <a:pt x="466" y="190"/>
                  </a:lnTo>
                  <a:lnTo>
                    <a:pt x="449" y="163"/>
                  </a:lnTo>
                  <a:lnTo>
                    <a:pt x="431" y="135"/>
                  </a:lnTo>
                  <a:lnTo>
                    <a:pt x="412" y="107"/>
                  </a:lnTo>
                  <a:lnTo>
                    <a:pt x="401" y="93"/>
                  </a:lnTo>
                  <a:lnTo>
                    <a:pt x="389" y="80"/>
                  </a:lnTo>
                  <a:lnTo>
                    <a:pt x="378" y="67"/>
                  </a:lnTo>
                  <a:lnTo>
                    <a:pt x="365" y="55"/>
                  </a:lnTo>
                  <a:lnTo>
                    <a:pt x="353" y="44"/>
                  </a:lnTo>
                  <a:lnTo>
                    <a:pt x="340" y="33"/>
                  </a:lnTo>
                  <a:lnTo>
                    <a:pt x="327" y="25"/>
                  </a:lnTo>
                  <a:lnTo>
                    <a:pt x="313" y="16"/>
                  </a:lnTo>
                  <a:lnTo>
                    <a:pt x="300" y="10"/>
                  </a:lnTo>
                  <a:lnTo>
                    <a:pt x="286" y="4"/>
                  </a:lnTo>
                  <a:lnTo>
                    <a:pt x="272" y="1"/>
                  </a:lnTo>
                  <a:lnTo>
                    <a:pt x="257" y="0"/>
                  </a:lnTo>
                  <a:lnTo>
                    <a:pt x="243" y="0"/>
                  </a:lnTo>
                  <a:lnTo>
                    <a:pt x="228" y="3"/>
                  </a:lnTo>
                  <a:lnTo>
                    <a:pt x="213" y="7"/>
                  </a:lnTo>
                  <a:lnTo>
                    <a:pt x="198" y="15"/>
                  </a:lnTo>
                  <a:lnTo>
                    <a:pt x="183" y="24"/>
                  </a:lnTo>
                  <a:lnTo>
                    <a:pt x="169" y="35"/>
                  </a:lnTo>
                  <a:lnTo>
                    <a:pt x="155" y="47"/>
                  </a:lnTo>
                  <a:lnTo>
                    <a:pt x="141" y="61"/>
                  </a:lnTo>
                  <a:lnTo>
                    <a:pt x="128" y="78"/>
                  </a:lnTo>
                  <a:lnTo>
                    <a:pt x="115" y="94"/>
                  </a:lnTo>
                  <a:lnTo>
                    <a:pt x="103" y="112"/>
                  </a:lnTo>
                  <a:lnTo>
                    <a:pt x="92" y="132"/>
                  </a:lnTo>
                  <a:lnTo>
                    <a:pt x="81" y="151"/>
                  </a:lnTo>
                  <a:lnTo>
                    <a:pt x="71" y="173"/>
                  </a:lnTo>
                  <a:lnTo>
                    <a:pt x="61" y="194"/>
                  </a:lnTo>
                  <a:lnTo>
                    <a:pt x="52" y="217"/>
                  </a:lnTo>
                  <a:lnTo>
                    <a:pt x="44" y="240"/>
                  </a:lnTo>
                  <a:lnTo>
                    <a:pt x="36" y="263"/>
                  </a:lnTo>
                  <a:lnTo>
                    <a:pt x="30" y="287"/>
                  </a:lnTo>
                  <a:lnTo>
                    <a:pt x="23" y="311"/>
                  </a:lnTo>
                  <a:lnTo>
                    <a:pt x="18" y="336"/>
                  </a:lnTo>
                  <a:lnTo>
                    <a:pt x="12" y="361"/>
                  </a:lnTo>
                  <a:lnTo>
                    <a:pt x="9" y="385"/>
                  </a:lnTo>
                  <a:lnTo>
                    <a:pt x="6" y="410"/>
                  </a:lnTo>
                  <a:lnTo>
                    <a:pt x="3" y="434"/>
                  </a:lnTo>
                  <a:lnTo>
                    <a:pt x="1" y="459"/>
                  </a:lnTo>
                  <a:lnTo>
                    <a:pt x="0" y="483"/>
                  </a:lnTo>
                  <a:lnTo>
                    <a:pt x="0" y="505"/>
                  </a:lnTo>
                  <a:lnTo>
                    <a:pt x="1" y="528"/>
                  </a:lnTo>
                  <a:lnTo>
                    <a:pt x="4" y="550"/>
                  </a:lnTo>
                  <a:lnTo>
                    <a:pt x="7" y="571"/>
                  </a:lnTo>
                  <a:lnTo>
                    <a:pt x="11" y="592"/>
                  </a:lnTo>
                  <a:lnTo>
                    <a:pt x="15" y="611"/>
                  </a:lnTo>
                  <a:lnTo>
                    <a:pt x="22" y="630"/>
                  </a:lnTo>
                  <a:lnTo>
                    <a:pt x="28" y="646"/>
                  </a:lnTo>
                  <a:lnTo>
                    <a:pt x="36" y="662"/>
                  </a:lnTo>
                  <a:lnTo>
                    <a:pt x="53" y="692"/>
                  </a:lnTo>
                  <a:lnTo>
                    <a:pt x="72" y="720"/>
                  </a:lnTo>
                  <a:lnTo>
                    <a:pt x="90" y="748"/>
                  </a:lnTo>
                  <a:lnTo>
                    <a:pt x="109" y="774"/>
                  </a:lnTo>
                  <a:lnTo>
                    <a:pt x="129" y="799"/>
                  </a:lnTo>
                  <a:lnTo>
                    <a:pt x="148" y="822"/>
                  </a:lnTo>
                  <a:lnTo>
                    <a:pt x="169" y="841"/>
                  </a:lnTo>
                  <a:lnTo>
                    <a:pt x="189" y="860"/>
                  </a:lnTo>
                  <a:lnTo>
                    <a:pt x="209" y="876"/>
                  </a:lnTo>
                  <a:lnTo>
                    <a:pt x="229" y="888"/>
                  </a:lnTo>
                  <a:lnTo>
                    <a:pt x="239" y="893"/>
                  </a:lnTo>
                  <a:lnTo>
                    <a:pt x="249" y="899"/>
                  </a:lnTo>
                  <a:lnTo>
                    <a:pt x="259" y="902"/>
                  </a:lnTo>
                  <a:lnTo>
                    <a:pt x="269" y="905"/>
                  </a:lnTo>
                  <a:lnTo>
                    <a:pt x="279" y="907"/>
                  </a:lnTo>
                  <a:lnTo>
                    <a:pt x="287" y="908"/>
                  </a:lnTo>
                  <a:lnTo>
                    <a:pt x="297" y="908"/>
                  </a:lnTo>
                  <a:lnTo>
                    <a:pt x="307" y="908"/>
                  </a:lnTo>
                  <a:lnTo>
                    <a:pt x="316" y="906"/>
                  </a:lnTo>
                  <a:lnTo>
                    <a:pt x="324" y="904"/>
                  </a:lnTo>
                  <a:lnTo>
                    <a:pt x="333" y="901"/>
                  </a:lnTo>
                  <a:lnTo>
                    <a:pt x="341" y="895"/>
                  </a:lnTo>
                  <a:lnTo>
                    <a:pt x="358" y="886"/>
                  </a:lnTo>
                  <a:lnTo>
                    <a:pt x="372" y="874"/>
                  </a:lnTo>
                  <a:lnTo>
                    <a:pt x="384" y="861"/>
                  </a:lnTo>
                  <a:lnTo>
                    <a:pt x="393" y="848"/>
                  </a:lnTo>
                  <a:lnTo>
                    <a:pt x="402" y="835"/>
                  </a:lnTo>
                  <a:lnTo>
                    <a:pt x="409" y="821"/>
                  </a:lnTo>
                  <a:lnTo>
                    <a:pt x="416" y="808"/>
                  </a:lnTo>
                  <a:lnTo>
                    <a:pt x="420" y="795"/>
                  </a:lnTo>
                  <a:lnTo>
                    <a:pt x="427" y="771"/>
                  </a:lnTo>
                  <a:lnTo>
                    <a:pt x="430" y="752"/>
                  </a:lnTo>
                  <a:lnTo>
                    <a:pt x="431" y="739"/>
                  </a:lnTo>
                  <a:lnTo>
                    <a:pt x="432" y="734"/>
                  </a:lnTo>
                  <a:lnTo>
                    <a:pt x="503" y="267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1965" y="2000"/>
              <a:ext cx="25" cy="61"/>
            </a:xfrm>
            <a:custGeom>
              <a:avLst/>
              <a:gdLst/>
              <a:ahLst/>
              <a:cxnLst>
                <a:cxn ang="0">
                  <a:pos x="70" y="304"/>
                </a:cxn>
                <a:cxn ang="0">
                  <a:pos x="83" y="299"/>
                </a:cxn>
                <a:cxn ang="0">
                  <a:pos x="94" y="287"/>
                </a:cxn>
                <a:cxn ang="0">
                  <a:pos x="105" y="271"/>
                </a:cxn>
                <a:cxn ang="0">
                  <a:pos x="114" y="250"/>
                </a:cxn>
                <a:cxn ang="0">
                  <a:pos x="120" y="225"/>
                </a:cxn>
                <a:cxn ang="0">
                  <a:pos x="124" y="198"/>
                </a:cxn>
                <a:cxn ang="0">
                  <a:pos x="128" y="168"/>
                </a:cxn>
                <a:cxn ang="0">
                  <a:pos x="128" y="137"/>
                </a:cxn>
                <a:cxn ang="0">
                  <a:pos x="124" y="108"/>
                </a:cxn>
                <a:cxn ang="0">
                  <a:pos x="120" y="79"/>
                </a:cxn>
                <a:cxn ang="0">
                  <a:pos x="114" y="56"/>
                </a:cxn>
                <a:cxn ang="0">
                  <a:pos x="105" y="35"/>
                </a:cxn>
                <a:cxn ang="0">
                  <a:pos x="94" y="19"/>
                </a:cxn>
                <a:cxn ang="0">
                  <a:pos x="83" y="7"/>
                </a:cxn>
                <a:cxn ang="0">
                  <a:pos x="70" y="1"/>
                </a:cxn>
                <a:cxn ang="0">
                  <a:pos x="57" y="1"/>
                </a:cxn>
                <a:cxn ang="0">
                  <a:pos x="46" y="7"/>
                </a:cxn>
                <a:cxn ang="0">
                  <a:pos x="34" y="19"/>
                </a:cxn>
                <a:cxn ang="0">
                  <a:pos x="24" y="35"/>
                </a:cxn>
                <a:cxn ang="0">
                  <a:pos x="15" y="56"/>
                </a:cxn>
                <a:cxn ang="0">
                  <a:pos x="8" y="79"/>
                </a:cxn>
                <a:cxn ang="0">
                  <a:pos x="3" y="108"/>
                </a:cxn>
                <a:cxn ang="0">
                  <a:pos x="1" y="137"/>
                </a:cxn>
                <a:cxn ang="0">
                  <a:pos x="1" y="168"/>
                </a:cxn>
                <a:cxn ang="0">
                  <a:pos x="3" y="198"/>
                </a:cxn>
                <a:cxn ang="0">
                  <a:pos x="8" y="225"/>
                </a:cxn>
                <a:cxn ang="0">
                  <a:pos x="15" y="250"/>
                </a:cxn>
                <a:cxn ang="0">
                  <a:pos x="24" y="271"/>
                </a:cxn>
                <a:cxn ang="0">
                  <a:pos x="34" y="287"/>
                </a:cxn>
                <a:cxn ang="0">
                  <a:pos x="46" y="299"/>
                </a:cxn>
                <a:cxn ang="0">
                  <a:pos x="57" y="304"/>
                </a:cxn>
              </a:cxnLst>
              <a:rect l="0" t="0" r="r" b="b"/>
              <a:pathLst>
                <a:path w="128" h="305">
                  <a:moveTo>
                    <a:pt x="64" y="305"/>
                  </a:moveTo>
                  <a:lnTo>
                    <a:pt x="70" y="304"/>
                  </a:lnTo>
                  <a:lnTo>
                    <a:pt x="77" y="302"/>
                  </a:lnTo>
                  <a:lnTo>
                    <a:pt x="83" y="299"/>
                  </a:lnTo>
                  <a:lnTo>
                    <a:pt x="89" y="293"/>
                  </a:lnTo>
                  <a:lnTo>
                    <a:pt x="94" y="287"/>
                  </a:lnTo>
                  <a:lnTo>
                    <a:pt x="99" y="279"/>
                  </a:lnTo>
                  <a:lnTo>
                    <a:pt x="105" y="271"/>
                  </a:lnTo>
                  <a:lnTo>
                    <a:pt x="109" y="261"/>
                  </a:lnTo>
                  <a:lnTo>
                    <a:pt x="114" y="250"/>
                  </a:lnTo>
                  <a:lnTo>
                    <a:pt x="117" y="238"/>
                  </a:lnTo>
                  <a:lnTo>
                    <a:pt x="120" y="225"/>
                  </a:lnTo>
                  <a:lnTo>
                    <a:pt x="122" y="212"/>
                  </a:lnTo>
                  <a:lnTo>
                    <a:pt x="124" y="198"/>
                  </a:lnTo>
                  <a:lnTo>
                    <a:pt x="126" y="183"/>
                  </a:lnTo>
                  <a:lnTo>
                    <a:pt x="128" y="168"/>
                  </a:lnTo>
                  <a:lnTo>
                    <a:pt x="128" y="153"/>
                  </a:lnTo>
                  <a:lnTo>
                    <a:pt x="128" y="137"/>
                  </a:lnTo>
                  <a:lnTo>
                    <a:pt x="126" y="122"/>
                  </a:lnTo>
                  <a:lnTo>
                    <a:pt x="124" y="108"/>
                  </a:lnTo>
                  <a:lnTo>
                    <a:pt x="122" y="94"/>
                  </a:lnTo>
                  <a:lnTo>
                    <a:pt x="120" y="79"/>
                  </a:lnTo>
                  <a:lnTo>
                    <a:pt x="117" y="68"/>
                  </a:lnTo>
                  <a:lnTo>
                    <a:pt x="114" y="56"/>
                  </a:lnTo>
                  <a:lnTo>
                    <a:pt x="109" y="45"/>
                  </a:lnTo>
                  <a:lnTo>
                    <a:pt x="105" y="35"/>
                  </a:lnTo>
                  <a:lnTo>
                    <a:pt x="99" y="27"/>
                  </a:lnTo>
                  <a:lnTo>
                    <a:pt x="94" y="19"/>
                  </a:lnTo>
                  <a:lnTo>
                    <a:pt x="89" y="13"/>
                  </a:lnTo>
                  <a:lnTo>
                    <a:pt x="83" y="7"/>
                  </a:lnTo>
                  <a:lnTo>
                    <a:pt x="77" y="3"/>
                  </a:lnTo>
                  <a:lnTo>
                    <a:pt x="70" y="1"/>
                  </a:lnTo>
                  <a:lnTo>
                    <a:pt x="64" y="0"/>
                  </a:lnTo>
                  <a:lnTo>
                    <a:pt x="57" y="1"/>
                  </a:lnTo>
                  <a:lnTo>
                    <a:pt x="51" y="3"/>
                  </a:lnTo>
                  <a:lnTo>
                    <a:pt x="46" y="7"/>
                  </a:lnTo>
                  <a:lnTo>
                    <a:pt x="39" y="13"/>
                  </a:lnTo>
                  <a:lnTo>
                    <a:pt x="34" y="19"/>
                  </a:lnTo>
                  <a:lnTo>
                    <a:pt x="28" y="27"/>
                  </a:lnTo>
                  <a:lnTo>
                    <a:pt x="24" y="35"/>
                  </a:lnTo>
                  <a:lnTo>
                    <a:pt x="20" y="45"/>
                  </a:lnTo>
                  <a:lnTo>
                    <a:pt x="15" y="56"/>
                  </a:lnTo>
                  <a:lnTo>
                    <a:pt x="11" y="68"/>
                  </a:lnTo>
                  <a:lnTo>
                    <a:pt x="8" y="79"/>
                  </a:lnTo>
                  <a:lnTo>
                    <a:pt x="6" y="94"/>
                  </a:lnTo>
                  <a:lnTo>
                    <a:pt x="3" y="108"/>
                  </a:lnTo>
                  <a:lnTo>
                    <a:pt x="2" y="122"/>
                  </a:lnTo>
                  <a:lnTo>
                    <a:pt x="1" y="137"/>
                  </a:lnTo>
                  <a:lnTo>
                    <a:pt x="0" y="153"/>
                  </a:lnTo>
                  <a:lnTo>
                    <a:pt x="1" y="168"/>
                  </a:lnTo>
                  <a:lnTo>
                    <a:pt x="2" y="183"/>
                  </a:lnTo>
                  <a:lnTo>
                    <a:pt x="3" y="198"/>
                  </a:lnTo>
                  <a:lnTo>
                    <a:pt x="6" y="212"/>
                  </a:lnTo>
                  <a:lnTo>
                    <a:pt x="8" y="225"/>
                  </a:lnTo>
                  <a:lnTo>
                    <a:pt x="11" y="238"/>
                  </a:lnTo>
                  <a:lnTo>
                    <a:pt x="15" y="250"/>
                  </a:lnTo>
                  <a:lnTo>
                    <a:pt x="20" y="261"/>
                  </a:lnTo>
                  <a:lnTo>
                    <a:pt x="24" y="271"/>
                  </a:lnTo>
                  <a:lnTo>
                    <a:pt x="28" y="279"/>
                  </a:lnTo>
                  <a:lnTo>
                    <a:pt x="34" y="287"/>
                  </a:lnTo>
                  <a:lnTo>
                    <a:pt x="39" y="293"/>
                  </a:lnTo>
                  <a:lnTo>
                    <a:pt x="46" y="299"/>
                  </a:lnTo>
                  <a:lnTo>
                    <a:pt x="51" y="302"/>
                  </a:lnTo>
                  <a:lnTo>
                    <a:pt x="57" y="304"/>
                  </a:lnTo>
                  <a:lnTo>
                    <a:pt x="64" y="305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1452" y="2217"/>
              <a:ext cx="301" cy="91"/>
            </a:xfrm>
            <a:custGeom>
              <a:avLst/>
              <a:gdLst/>
              <a:ahLst/>
              <a:cxnLst>
                <a:cxn ang="0">
                  <a:pos x="55" y="88"/>
                </a:cxn>
                <a:cxn ang="0">
                  <a:pos x="86" y="68"/>
                </a:cxn>
                <a:cxn ang="0">
                  <a:pos x="125" y="50"/>
                </a:cxn>
                <a:cxn ang="0">
                  <a:pos x="181" y="32"/>
                </a:cxn>
                <a:cxn ang="0">
                  <a:pos x="255" y="15"/>
                </a:cxn>
                <a:cxn ang="0">
                  <a:pos x="324" y="7"/>
                </a:cxn>
                <a:cxn ang="0">
                  <a:pos x="377" y="2"/>
                </a:cxn>
                <a:cxn ang="0">
                  <a:pos x="436" y="1"/>
                </a:cxn>
                <a:cxn ang="0">
                  <a:pos x="500" y="1"/>
                </a:cxn>
                <a:cxn ang="0">
                  <a:pos x="603" y="7"/>
                </a:cxn>
                <a:cxn ang="0">
                  <a:pos x="725" y="15"/>
                </a:cxn>
                <a:cxn ang="0">
                  <a:pos x="831" y="25"/>
                </a:cxn>
                <a:cxn ang="0">
                  <a:pos x="920" y="38"/>
                </a:cxn>
                <a:cxn ang="0">
                  <a:pos x="996" y="53"/>
                </a:cxn>
                <a:cxn ang="0">
                  <a:pos x="1060" y="71"/>
                </a:cxn>
                <a:cxn ang="0">
                  <a:pos x="1115" y="92"/>
                </a:cxn>
                <a:cxn ang="0">
                  <a:pos x="1161" y="116"/>
                </a:cxn>
                <a:cxn ang="0">
                  <a:pos x="1203" y="142"/>
                </a:cxn>
                <a:cxn ang="0">
                  <a:pos x="1252" y="167"/>
                </a:cxn>
                <a:cxn ang="0">
                  <a:pos x="1332" y="200"/>
                </a:cxn>
                <a:cxn ang="0">
                  <a:pos x="1431" y="234"/>
                </a:cxn>
                <a:cxn ang="0">
                  <a:pos x="1496" y="252"/>
                </a:cxn>
                <a:cxn ang="0">
                  <a:pos x="1483" y="266"/>
                </a:cxn>
                <a:cxn ang="0">
                  <a:pos x="1375" y="315"/>
                </a:cxn>
                <a:cxn ang="0">
                  <a:pos x="1261" y="357"/>
                </a:cxn>
                <a:cxn ang="0">
                  <a:pos x="1160" y="388"/>
                </a:cxn>
                <a:cxn ang="0">
                  <a:pos x="1085" y="409"/>
                </a:cxn>
                <a:cxn ang="0">
                  <a:pos x="1008" y="425"/>
                </a:cxn>
                <a:cxn ang="0">
                  <a:pos x="926" y="439"/>
                </a:cxn>
                <a:cxn ang="0">
                  <a:pos x="840" y="448"/>
                </a:cxn>
                <a:cxn ang="0">
                  <a:pos x="754" y="453"/>
                </a:cxn>
                <a:cxn ang="0">
                  <a:pos x="667" y="451"/>
                </a:cxn>
                <a:cxn ang="0">
                  <a:pos x="579" y="442"/>
                </a:cxn>
                <a:cxn ang="0">
                  <a:pos x="451" y="417"/>
                </a:cxn>
                <a:cxn ang="0">
                  <a:pos x="339" y="391"/>
                </a:cxn>
                <a:cxn ang="0">
                  <a:pos x="273" y="373"/>
                </a:cxn>
                <a:cxn ang="0">
                  <a:pos x="213" y="353"/>
                </a:cxn>
                <a:cxn ang="0">
                  <a:pos x="161" y="334"/>
                </a:cxn>
                <a:cxn ang="0">
                  <a:pos x="117" y="315"/>
                </a:cxn>
                <a:cxn ang="0">
                  <a:pos x="79" y="294"/>
                </a:cxn>
                <a:cxn ang="0">
                  <a:pos x="49" y="274"/>
                </a:cxn>
                <a:cxn ang="0">
                  <a:pos x="25" y="251"/>
                </a:cxn>
                <a:cxn ang="0">
                  <a:pos x="9" y="229"/>
                </a:cxn>
                <a:cxn ang="0">
                  <a:pos x="1" y="205"/>
                </a:cxn>
                <a:cxn ang="0">
                  <a:pos x="0" y="182"/>
                </a:cxn>
                <a:cxn ang="0">
                  <a:pos x="5" y="158"/>
                </a:cxn>
                <a:cxn ang="0">
                  <a:pos x="17" y="132"/>
                </a:cxn>
                <a:cxn ang="0">
                  <a:pos x="37" y="106"/>
                </a:cxn>
              </a:cxnLst>
              <a:rect l="0" t="0" r="r" b="b"/>
              <a:pathLst>
                <a:path w="1505" h="453">
                  <a:moveTo>
                    <a:pt x="50" y="92"/>
                  </a:moveTo>
                  <a:lnTo>
                    <a:pt x="55" y="88"/>
                  </a:lnTo>
                  <a:lnTo>
                    <a:pt x="73" y="76"/>
                  </a:lnTo>
                  <a:lnTo>
                    <a:pt x="86" y="68"/>
                  </a:lnTo>
                  <a:lnTo>
                    <a:pt x="104" y="60"/>
                  </a:lnTo>
                  <a:lnTo>
                    <a:pt x="125" y="50"/>
                  </a:lnTo>
                  <a:lnTo>
                    <a:pt x="151" y="41"/>
                  </a:lnTo>
                  <a:lnTo>
                    <a:pt x="181" y="32"/>
                  </a:lnTo>
                  <a:lnTo>
                    <a:pt x="215" y="23"/>
                  </a:lnTo>
                  <a:lnTo>
                    <a:pt x="255" y="15"/>
                  </a:lnTo>
                  <a:lnTo>
                    <a:pt x="300" y="9"/>
                  </a:lnTo>
                  <a:lnTo>
                    <a:pt x="324" y="7"/>
                  </a:lnTo>
                  <a:lnTo>
                    <a:pt x="350" y="5"/>
                  </a:lnTo>
                  <a:lnTo>
                    <a:pt x="377" y="2"/>
                  </a:lnTo>
                  <a:lnTo>
                    <a:pt x="405" y="1"/>
                  </a:lnTo>
                  <a:lnTo>
                    <a:pt x="436" y="1"/>
                  </a:lnTo>
                  <a:lnTo>
                    <a:pt x="467" y="0"/>
                  </a:lnTo>
                  <a:lnTo>
                    <a:pt x="500" y="1"/>
                  </a:lnTo>
                  <a:lnTo>
                    <a:pt x="535" y="2"/>
                  </a:lnTo>
                  <a:lnTo>
                    <a:pt x="603" y="7"/>
                  </a:lnTo>
                  <a:lnTo>
                    <a:pt x="667" y="10"/>
                  </a:lnTo>
                  <a:lnTo>
                    <a:pt x="725" y="15"/>
                  </a:lnTo>
                  <a:lnTo>
                    <a:pt x="780" y="20"/>
                  </a:lnTo>
                  <a:lnTo>
                    <a:pt x="831" y="25"/>
                  </a:lnTo>
                  <a:lnTo>
                    <a:pt x="877" y="32"/>
                  </a:lnTo>
                  <a:lnTo>
                    <a:pt x="920" y="38"/>
                  </a:lnTo>
                  <a:lnTo>
                    <a:pt x="959" y="46"/>
                  </a:lnTo>
                  <a:lnTo>
                    <a:pt x="996" y="53"/>
                  </a:lnTo>
                  <a:lnTo>
                    <a:pt x="1029" y="62"/>
                  </a:lnTo>
                  <a:lnTo>
                    <a:pt x="1060" y="71"/>
                  </a:lnTo>
                  <a:lnTo>
                    <a:pt x="1089" y="81"/>
                  </a:lnTo>
                  <a:lnTo>
                    <a:pt x="1115" y="92"/>
                  </a:lnTo>
                  <a:lnTo>
                    <a:pt x="1138" y="103"/>
                  </a:lnTo>
                  <a:lnTo>
                    <a:pt x="1161" y="116"/>
                  </a:lnTo>
                  <a:lnTo>
                    <a:pt x="1182" y="129"/>
                  </a:lnTo>
                  <a:lnTo>
                    <a:pt x="1203" y="142"/>
                  </a:lnTo>
                  <a:lnTo>
                    <a:pt x="1227" y="155"/>
                  </a:lnTo>
                  <a:lnTo>
                    <a:pt x="1252" y="167"/>
                  </a:lnTo>
                  <a:lnTo>
                    <a:pt x="1278" y="178"/>
                  </a:lnTo>
                  <a:lnTo>
                    <a:pt x="1332" y="200"/>
                  </a:lnTo>
                  <a:lnTo>
                    <a:pt x="1383" y="218"/>
                  </a:lnTo>
                  <a:lnTo>
                    <a:pt x="1431" y="234"/>
                  </a:lnTo>
                  <a:lnTo>
                    <a:pt x="1470" y="244"/>
                  </a:lnTo>
                  <a:lnTo>
                    <a:pt x="1496" y="252"/>
                  </a:lnTo>
                  <a:lnTo>
                    <a:pt x="1505" y="254"/>
                  </a:lnTo>
                  <a:lnTo>
                    <a:pt x="1483" y="266"/>
                  </a:lnTo>
                  <a:lnTo>
                    <a:pt x="1419" y="295"/>
                  </a:lnTo>
                  <a:lnTo>
                    <a:pt x="1375" y="315"/>
                  </a:lnTo>
                  <a:lnTo>
                    <a:pt x="1322" y="335"/>
                  </a:lnTo>
                  <a:lnTo>
                    <a:pt x="1261" y="357"/>
                  </a:lnTo>
                  <a:lnTo>
                    <a:pt x="1196" y="378"/>
                  </a:lnTo>
                  <a:lnTo>
                    <a:pt x="1160" y="388"/>
                  </a:lnTo>
                  <a:lnTo>
                    <a:pt x="1123" y="399"/>
                  </a:lnTo>
                  <a:lnTo>
                    <a:pt x="1085" y="409"/>
                  </a:lnTo>
                  <a:lnTo>
                    <a:pt x="1048" y="417"/>
                  </a:lnTo>
                  <a:lnTo>
                    <a:pt x="1008" y="425"/>
                  </a:lnTo>
                  <a:lnTo>
                    <a:pt x="967" y="432"/>
                  </a:lnTo>
                  <a:lnTo>
                    <a:pt x="926" y="439"/>
                  </a:lnTo>
                  <a:lnTo>
                    <a:pt x="884" y="444"/>
                  </a:lnTo>
                  <a:lnTo>
                    <a:pt x="840" y="448"/>
                  </a:lnTo>
                  <a:lnTo>
                    <a:pt x="798" y="451"/>
                  </a:lnTo>
                  <a:lnTo>
                    <a:pt x="754" y="453"/>
                  </a:lnTo>
                  <a:lnTo>
                    <a:pt x="711" y="453"/>
                  </a:lnTo>
                  <a:lnTo>
                    <a:pt x="667" y="451"/>
                  </a:lnTo>
                  <a:lnTo>
                    <a:pt x="622" y="447"/>
                  </a:lnTo>
                  <a:lnTo>
                    <a:pt x="579" y="442"/>
                  </a:lnTo>
                  <a:lnTo>
                    <a:pt x="535" y="434"/>
                  </a:lnTo>
                  <a:lnTo>
                    <a:pt x="451" y="417"/>
                  </a:lnTo>
                  <a:lnTo>
                    <a:pt x="374" y="400"/>
                  </a:lnTo>
                  <a:lnTo>
                    <a:pt x="339" y="391"/>
                  </a:lnTo>
                  <a:lnTo>
                    <a:pt x="304" y="382"/>
                  </a:lnTo>
                  <a:lnTo>
                    <a:pt x="273" y="373"/>
                  </a:lnTo>
                  <a:lnTo>
                    <a:pt x="241" y="363"/>
                  </a:lnTo>
                  <a:lnTo>
                    <a:pt x="213" y="353"/>
                  </a:lnTo>
                  <a:lnTo>
                    <a:pt x="186" y="344"/>
                  </a:lnTo>
                  <a:lnTo>
                    <a:pt x="161" y="334"/>
                  </a:lnTo>
                  <a:lnTo>
                    <a:pt x="138" y="324"/>
                  </a:lnTo>
                  <a:lnTo>
                    <a:pt x="117" y="315"/>
                  </a:lnTo>
                  <a:lnTo>
                    <a:pt x="97" y="305"/>
                  </a:lnTo>
                  <a:lnTo>
                    <a:pt x="79" y="294"/>
                  </a:lnTo>
                  <a:lnTo>
                    <a:pt x="63" y="283"/>
                  </a:lnTo>
                  <a:lnTo>
                    <a:pt x="49" y="274"/>
                  </a:lnTo>
                  <a:lnTo>
                    <a:pt x="36" y="263"/>
                  </a:lnTo>
                  <a:lnTo>
                    <a:pt x="25" y="251"/>
                  </a:lnTo>
                  <a:lnTo>
                    <a:pt x="17" y="240"/>
                  </a:lnTo>
                  <a:lnTo>
                    <a:pt x="9" y="229"/>
                  </a:lnTo>
                  <a:lnTo>
                    <a:pt x="5" y="217"/>
                  </a:lnTo>
                  <a:lnTo>
                    <a:pt x="1" y="205"/>
                  </a:lnTo>
                  <a:lnTo>
                    <a:pt x="0" y="194"/>
                  </a:lnTo>
                  <a:lnTo>
                    <a:pt x="0" y="182"/>
                  </a:lnTo>
                  <a:lnTo>
                    <a:pt x="1" y="170"/>
                  </a:lnTo>
                  <a:lnTo>
                    <a:pt x="5" y="158"/>
                  </a:lnTo>
                  <a:lnTo>
                    <a:pt x="10" y="145"/>
                  </a:lnTo>
                  <a:lnTo>
                    <a:pt x="17" y="132"/>
                  </a:lnTo>
                  <a:lnTo>
                    <a:pt x="27" y="119"/>
                  </a:lnTo>
                  <a:lnTo>
                    <a:pt x="37" y="106"/>
                  </a:lnTo>
                  <a:lnTo>
                    <a:pt x="50" y="92"/>
                  </a:lnTo>
                  <a:close/>
                </a:path>
              </a:pathLst>
            </a:custGeom>
            <a:solidFill>
              <a:srgbClr val="5DFF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1199" y="2244"/>
              <a:ext cx="768" cy="626"/>
            </a:xfrm>
            <a:custGeom>
              <a:avLst/>
              <a:gdLst/>
              <a:ahLst/>
              <a:cxnLst>
                <a:cxn ang="0">
                  <a:pos x="1515" y="8"/>
                </a:cxn>
                <a:cxn ang="0">
                  <a:pos x="1854" y="1"/>
                </a:cxn>
                <a:cxn ang="0">
                  <a:pos x="2307" y="27"/>
                </a:cxn>
                <a:cxn ang="0">
                  <a:pos x="2802" y="83"/>
                </a:cxn>
                <a:cxn ang="0">
                  <a:pos x="2947" y="97"/>
                </a:cxn>
                <a:cxn ang="0">
                  <a:pos x="3189" y="79"/>
                </a:cxn>
                <a:cxn ang="0">
                  <a:pos x="3359" y="93"/>
                </a:cxn>
                <a:cxn ang="0">
                  <a:pos x="3596" y="138"/>
                </a:cxn>
                <a:cxn ang="0">
                  <a:pos x="3648" y="239"/>
                </a:cxn>
                <a:cxn ang="0">
                  <a:pos x="3609" y="469"/>
                </a:cxn>
                <a:cxn ang="0">
                  <a:pos x="3599" y="625"/>
                </a:cxn>
                <a:cxn ang="0">
                  <a:pos x="3610" y="778"/>
                </a:cxn>
                <a:cxn ang="0">
                  <a:pos x="3651" y="912"/>
                </a:cxn>
                <a:cxn ang="0">
                  <a:pos x="3781" y="1144"/>
                </a:cxn>
                <a:cxn ang="0">
                  <a:pos x="3840" y="1269"/>
                </a:cxn>
                <a:cxn ang="0">
                  <a:pos x="3839" y="1313"/>
                </a:cxn>
                <a:cxn ang="0">
                  <a:pos x="3812" y="1343"/>
                </a:cxn>
                <a:cxn ang="0">
                  <a:pos x="3727" y="1364"/>
                </a:cxn>
                <a:cxn ang="0">
                  <a:pos x="3635" y="1358"/>
                </a:cxn>
                <a:cxn ang="0">
                  <a:pos x="3530" y="1371"/>
                </a:cxn>
                <a:cxn ang="0">
                  <a:pos x="3407" y="1413"/>
                </a:cxn>
                <a:cxn ang="0">
                  <a:pos x="3166" y="1462"/>
                </a:cxn>
                <a:cxn ang="0">
                  <a:pos x="3071" y="1493"/>
                </a:cxn>
                <a:cxn ang="0">
                  <a:pos x="3020" y="1547"/>
                </a:cxn>
                <a:cxn ang="0">
                  <a:pos x="2995" y="1649"/>
                </a:cxn>
                <a:cxn ang="0">
                  <a:pos x="2955" y="2086"/>
                </a:cxn>
                <a:cxn ang="0">
                  <a:pos x="2947" y="2317"/>
                </a:cxn>
                <a:cxn ang="0">
                  <a:pos x="2917" y="2585"/>
                </a:cxn>
                <a:cxn ang="0">
                  <a:pos x="2902" y="2752"/>
                </a:cxn>
                <a:cxn ang="0">
                  <a:pos x="2906" y="2973"/>
                </a:cxn>
                <a:cxn ang="0">
                  <a:pos x="2889" y="3075"/>
                </a:cxn>
                <a:cxn ang="0">
                  <a:pos x="2860" y="3114"/>
                </a:cxn>
                <a:cxn ang="0">
                  <a:pos x="2812" y="3130"/>
                </a:cxn>
                <a:cxn ang="0">
                  <a:pos x="2662" y="3099"/>
                </a:cxn>
                <a:cxn ang="0">
                  <a:pos x="2171" y="2960"/>
                </a:cxn>
                <a:cxn ang="0">
                  <a:pos x="1398" y="2732"/>
                </a:cxn>
                <a:cxn ang="0">
                  <a:pos x="699" y="2561"/>
                </a:cxn>
                <a:cxn ang="0">
                  <a:pos x="348" y="2496"/>
                </a:cxn>
                <a:cxn ang="0">
                  <a:pos x="175" y="2507"/>
                </a:cxn>
                <a:cxn ang="0">
                  <a:pos x="78" y="2502"/>
                </a:cxn>
                <a:cxn ang="0">
                  <a:pos x="25" y="2479"/>
                </a:cxn>
                <a:cxn ang="0">
                  <a:pos x="1" y="2431"/>
                </a:cxn>
                <a:cxn ang="0">
                  <a:pos x="14" y="2351"/>
                </a:cxn>
                <a:cxn ang="0">
                  <a:pos x="64" y="2254"/>
                </a:cxn>
                <a:cxn ang="0">
                  <a:pos x="210" y="2060"/>
                </a:cxn>
                <a:cxn ang="0">
                  <a:pos x="399" y="1815"/>
                </a:cxn>
                <a:cxn ang="0">
                  <a:pos x="460" y="1590"/>
                </a:cxn>
                <a:cxn ang="0">
                  <a:pos x="559" y="1193"/>
                </a:cxn>
                <a:cxn ang="0">
                  <a:pos x="672" y="846"/>
                </a:cxn>
                <a:cxn ang="0">
                  <a:pos x="757" y="657"/>
                </a:cxn>
                <a:cxn ang="0">
                  <a:pos x="918" y="402"/>
                </a:cxn>
                <a:cxn ang="0">
                  <a:pos x="1081" y="206"/>
                </a:cxn>
                <a:cxn ang="0">
                  <a:pos x="1237" y="73"/>
                </a:cxn>
              </a:cxnLst>
              <a:rect l="0" t="0" r="r" b="b"/>
              <a:pathLst>
                <a:path w="3842" h="3130">
                  <a:moveTo>
                    <a:pt x="1297" y="30"/>
                  </a:moveTo>
                  <a:lnTo>
                    <a:pt x="1311" y="28"/>
                  </a:lnTo>
                  <a:lnTo>
                    <a:pt x="1353" y="23"/>
                  </a:lnTo>
                  <a:lnTo>
                    <a:pt x="1421" y="15"/>
                  </a:lnTo>
                  <a:lnTo>
                    <a:pt x="1515" y="8"/>
                  </a:lnTo>
                  <a:lnTo>
                    <a:pt x="1571" y="4"/>
                  </a:lnTo>
                  <a:lnTo>
                    <a:pt x="1633" y="2"/>
                  </a:lnTo>
                  <a:lnTo>
                    <a:pt x="1701" y="1"/>
                  </a:lnTo>
                  <a:lnTo>
                    <a:pt x="1774" y="0"/>
                  </a:lnTo>
                  <a:lnTo>
                    <a:pt x="1854" y="1"/>
                  </a:lnTo>
                  <a:lnTo>
                    <a:pt x="1938" y="3"/>
                  </a:lnTo>
                  <a:lnTo>
                    <a:pt x="2028" y="7"/>
                  </a:lnTo>
                  <a:lnTo>
                    <a:pt x="2124" y="12"/>
                  </a:lnTo>
                  <a:lnTo>
                    <a:pt x="2218" y="20"/>
                  </a:lnTo>
                  <a:lnTo>
                    <a:pt x="2307" y="27"/>
                  </a:lnTo>
                  <a:lnTo>
                    <a:pt x="2389" y="35"/>
                  </a:lnTo>
                  <a:lnTo>
                    <a:pt x="2467" y="41"/>
                  </a:lnTo>
                  <a:lnTo>
                    <a:pt x="2602" y="56"/>
                  </a:lnTo>
                  <a:lnTo>
                    <a:pt x="2714" y="71"/>
                  </a:lnTo>
                  <a:lnTo>
                    <a:pt x="2802" y="83"/>
                  </a:lnTo>
                  <a:lnTo>
                    <a:pt x="2863" y="93"/>
                  </a:lnTo>
                  <a:lnTo>
                    <a:pt x="2901" y="100"/>
                  </a:lnTo>
                  <a:lnTo>
                    <a:pt x="2914" y="103"/>
                  </a:lnTo>
                  <a:lnTo>
                    <a:pt x="2923" y="101"/>
                  </a:lnTo>
                  <a:lnTo>
                    <a:pt x="2947" y="97"/>
                  </a:lnTo>
                  <a:lnTo>
                    <a:pt x="2986" y="92"/>
                  </a:lnTo>
                  <a:lnTo>
                    <a:pt x="3035" y="87"/>
                  </a:lnTo>
                  <a:lnTo>
                    <a:pt x="3093" y="82"/>
                  </a:lnTo>
                  <a:lnTo>
                    <a:pt x="3157" y="80"/>
                  </a:lnTo>
                  <a:lnTo>
                    <a:pt x="3189" y="79"/>
                  </a:lnTo>
                  <a:lnTo>
                    <a:pt x="3224" y="80"/>
                  </a:lnTo>
                  <a:lnTo>
                    <a:pt x="3257" y="81"/>
                  </a:lnTo>
                  <a:lnTo>
                    <a:pt x="3292" y="84"/>
                  </a:lnTo>
                  <a:lnTo>
                    <a:pt x="3325" y="88"/>
                  </a:lnTo>
                  <a:lnTo>
                    <a:pt x="3359" y="93"/>
                  </a:lnTo>
                  <a:lnTo>
                    <a:pt x="3393" y="97"/>
                  </a:lnTo>
                  <a:lnTo>
                    <a:pt x="3425" y="103"/>
                  </a:lnTo>
                  <a:lnTo>
                    <a:pt x="3489" y="115"/>
                  </a:lnTo>
                  <a:lnTo>
                    <a:pt x="3547" y="128"/>
                  </a:lnTo>
                  <a:lnTo>
                    <a:pt x="3596" y="138"/>
                  </a:lnTo>
                  <a:lnTo>
                    <a:pt x="3635" y="148"/>
                  </a:lnTo>
                  <a:lnTo>
                    <a:pt x="3660" y="154"/>
                  </a:lnTo>
                  <a:lnTo>
                    <a:pt x="3668" y="157"/>
                  </a:lnTo>
                  <a:lnTo>
                    <a:pt x="3663" y="178"/>
                  </a:lnTo>
                  <a:lnTo>
                    <a:pt x="3648" y="239"/>
                  </a:lnTo>
                  <a:lnTo>
                    <a:pt x="3639" y="281"/>
                  </a:lnTo>
                  <a:lnTo>
                    <a:pt x="3629" y="329"/>
                  </a:lnTo>
                  <a:lnTo>
                    <a:pt x="3621" y="383"/>
                  </a:lnTo>
                  <a:lnTo>
                    <a:pt x="3612" y="440"/>
                  </a:lnTo>
                  <a:lnTo>
                    <a:pt x="3609" y="469"/>
                  </a:lnTo>
                  <a:lnTo>
                    <a:pt x="3606" y="500"/>
                  </a:lnTo>
                  <a:lnTo>
                    <a:pt x="3603" y="531"/>
                  </a:lnTo>
                  <a:lnTo>
                    <a:pt x="3601" y="562"/>
                  </a:lnTo>
                  <a:lnTo>
                    <a:pt x="3599" y="593"/>
                  </a:lnTo>
                  <a:lnTo>
                    <a:pt x="3599" y="625"/>
                  </a:lnTo>
                  <a:lnTo>
                    <a:pt x="3599" y="656"/>
                  </a:lnTo>
                  <a:lnTo>
                    <a:pt x="3600" y="687"/>
                  </a:lnTo>
                  <a:lnTo>
                    <a:pt x="3603" y="719"/>
                  </a:lnTo>
                  <a:lnTo>
                    <a:pt x="3606" y="749"/>
                  </a:lnTo>
                  <a:lnTo>
                    <a:pt x="3610" y="778"/>
                  </a:lnTo>
                  <a:lnTo>
                    <a:pt x="3615" y="807"/>
                  </a:lnTo>
                  <a:lnTo>
                    <a:pt x="3622" y="835"/>
                  </a:lnTo>
                  <a:lnTo>
                    <a:pt x="3629" y="861"/>
                  </a:lnTo>
                  <a:lnTo>
                    <a:pt x="3639" y="887"/>
                  </a:lnTo>
                  <a:lnTo>
                    <a:pt x="3651" y="912"/>
                  </a:lnTo>
                  <a:lnTo>
                    <a:pt x="3674" y="957"/>
                  </a:lnTo>
                  <a:lnTo>
                    <a:pt x="3697" y="1000"/>
                  </a:lnTo>
                  <a:lnTo>
                    <a:pt x="3720" y="1040"/>
                  </a:lnTo>
                  <a:lnTo>
                    <a:pt x="3742" y="1077"/>
                  </a:lnTo>
                  <a:lnTo>
                    <a:pt x="3781" y="1144"/>
                  </a:lnTo>
                  <a:lnTo>
                    <a:pt x="3812" y="1201"/>
                  </a:lnTo>
                  <a:lnTo>
                    <a:pt x="3825" y="1226"/>
                  </a:lnTo>
                  <a:lnTo>
                    <a:pt x="3833" y="1249"/>
                  </a:lnTo>
                  <a:lnTo>
                    <a:pt x="3837" y="1260"/>
                  </a:lnTo>
                  <a:lnTo>
                    <a:pt x="3840" y="1269"/>
                  </a:lnTo>
                  <a:lnTo>
                    <a:pt x="3842" y="1279"/>
                  </a:lnTo>
                  <a:lnTo>
                    <a:pt x="3842" y="1289"/>
                  </a:lnTo>
                  <a:lnTo>
                    <a:pt x="3842" y="1296"/>
                  </a:lnTo>
                  <a:lnTo>
                    <a:pt x="3841" y="1305"/>
                  </a:lnTo>
                  <a:lnTo>
                    <a:pt x="3839" y="1313"/>
                  </a:lnTo>
                  <a:lnTo>
                    <a:pt x="3837" y="1319"/>
                  </a:lnTo>
                  <a:lnTo>
                    <a:pt x="3832" y="1326"/>
                  </a:lnTo>
                  <a:lnTo>
                    <a:pt x="3827" y="1332"/>
                  </a:lnTo>
                  <a:lnTo>
                    <a:pt x="3821" y="1337"/>
                  </a:lnTo>
                  <a:lnTo>
                    <a:pt x="3812" y="1343"/>
                  </a:lnTo>
                  <a:lnTo>
                    <a:pt x="3796" y="1352"/>
                  </a:lnTo>
                  <a:lnTo>
                    <a:pt x="3778" y="1358"/>
                  </a:lnTo>
                  <a:lnTo>
                    <a:pt x="3761" y="1362"/>
                  </a:lnTo>
                  <a:lnTo>
                    <a:pt x="3744" y="1363"/>
                  </a:lnTo>
                  <a:lnTo>
                    <a:pt x="3727" y="1364"/>
                  </a:lnTo>
                  <a:lnTo>
                    <a:pt x="3709" y="1364"/>
                  </a:lnTo>
                  <a:lnTo>
                    <a:pt x="3691" y="1362"/>
                  </a:lnTo>
                  <a:lnTo>
                    <a:pt x="3673" y="1361"/>
                  </a:lnTo>
                  <a:lnTo>
                    <a:pt x="3654" y="1359"/>
                  </a:lnTo>
                  <a:lnTo>
                    <a:pt x="3635" y="1358"/>
                  </a:lnTo>
                  <a:lnTo>
                    <a:pt x="3615" y="1358"/>
                  </a:lnTo>
                  <a:lnTo>
                    <a:pt x="3595" y="1358"/>
                  </a:lnTo>
                  <a:lnTo>
                    <a:pt x="3574" y="1360"/>
                  </a:lnTo>
                  <a:lnTo>
                    <a:pt x="3553" y="1364"/>
                  </a:lnTo>
                  <a:lnTo>
                    <a:pt x="3530" y="1371"/>
                  </a:lnTo>
                  <a:lnTo>
                    <a:pt x="3506" y="1380"/>
                  </a:lnTo>
                  <a:lnTo>
                    <a:pt x="3483" y="1389"/>
                  </a:lnTo>
                  <a:lnTo>
                    <a:pt x="3458" y="1398"/>
                  </a:lnTo>
                  <a:lnTo>
                    <a:pt x="3433" y="1406"/>
                  </a:lnTo>
                  <a:lnTo>
                    <a:pt x="3407" y="1413"/>
                  </a:lnTo>
                  <a:lnTo>
                    <a:pt x="3355" y="1426"/>
                  </a:lnTo>
                  <a:lnTo>
                    <a:pt x="3305" y="1438"/>
                  </a:lnTo>
                  <a:lnTo>
                    <a:pt x="3255" y="1447"/>
                  </a:lnTo>
                  <a:lnTo>
                    <a:pt x="3209" y="1455"/>
                  </a:lnTo>
                  <a:lnTo>
                    <a:pt x="3166" y="1462"/>
                  </a:lnTo>
                  <a:lnTo>
                    <a:pt x="3130" y="1469"/>
                  </a:lnTo>
                  <a:lnTo>
                    <a:pt x="3114" y="1474"/>
                  </a:lnTo>
                  <a:lnTo>
                    <a:pt x="3098" y="1479"/>
                  </a:lnTo>
                  <a:lnTo>
                    <a:pt x="3084" y="1485"/>
                  </a:lnTo>
                  <a:lnTo>
                    <a:pt x="3071" y="1493"/>
                  </a:lnTo>
                  <a:lnTo>
                    <a:pt x="3061" y="1502"/>
                  </a:lnTo>
                  <a:lnTo>
                    <a:pt x="3050" y="1511"/>
                  </a:lnTo>
                  <a:lnTo>
                    <a:pt x="3041" y="1520"/>
                  </a:lnTo>
                  <a:lnTo>
                    <a:pt x="3033" y="1530"/>
                  </a:lnTo>
                  <a:lnTo>
                    <a:pt x="3020" y="1547"/>
                  </a:lnTo>
                  <a:lnTo>
                    <a:pt x="3011" y="1562"/>
                  </a:lnTo>
                  <a:lnTo>
                    <a:pt x="3006" y="1573"/>
                  </a:lnTo>
                  <a:lnTo>
                    <a:pt x="3003" y="1577"/>
                  </a:lnTo>
                  <a:lnTo>
                    <a:pt x="3001" y="1596"/>
                  </a:lnTo>
                  <a:lnTo>
                    <a:pt x="2995" y="1649"/>
                  </a:lnTo>
                  <a:lnTo>
                    <a:pt x="2986" y="1726"/>
                  </a:lnTo>
                  <a:lnTo>
                    <a:pt x="2976" y="1821"/>
                  </a:lnTo>
                  <a:lnTo>
                    <a:pt x="2967" y="1927"/>
                  </a:lnTo>
                  <a:lnTo>
                    <a:pt x="2958" y="2034"/>
                  </a:lnTo>
                  <a:lnTo>
                    <a:pt x="2955" y="2086"/>
                  </a:lnTo>
                  <a:lnTo>
                    <a:pt x="2952" y="2136"/>
                  </a:lnTo>
                  <a:lnTo>
                    <a:pt x="2951" y="2182"/>
                  </a:lnTo>
                  <a:lnTo>
                    <a:pt x="2949" y="2224"/>
                  </a:lnTo>
                  <a:lnTo>
                    <a:pt x="2949" y="2273"/>
                  </a:lnTo>
                  <a:lnTo>
                    <a:pt x="2947" y="2317"/>
                  </a:lnTo>
                  <a:lnTo>
                    <a:pt x="2945" y="2359"/>
                  </a:lnTo>
                  <a:lnTo>
                    <a:pt x="2942" y="2397"/>
                  </a:lnTo>
                  <a:lnTo>
                    <a:pt x="2934" y="2467"/>
                  </a:lnTo>
                  <a:lnTo>
                    <a:pt x="2926" y="2528"/>
                  </a:lnTo>
                  <a:lnTo>
                    <a:pt x="2917" y="2585"/>
                  </a:lnTo>
                  <a:lnTo>
                    <a:pt x="2910" y="2639"/>
                  </a:lnTo>
                  <a:lnTo>
                    <a:pt x="2906" y="2666"/>
                  </a:lnTo>
                  <a:lnTo>
                    <a:pt x="2904" y="2693"/>
                  </a:lnTo>
                  <a:lnTo>
                    <a:pt x="2902" y="2722"/>
                  </a:lnTo>
                  <a:lnTo>
                    <a:pt x="2902" y="2752"/>
                  </a:lnTo>
                  <a:lnTo>
                    <a:pt x="2903" y="2814"/>
                  </a:lnTo>
                  <a:lnTo>
                    <a:pt x="2905" y="2879"/>
                  </a:lnTo>
                  <a:lnTo>
                    <a:pt x="2906" y="2911"/>
                  </a:lnTo>
                  <a:lnTo>
                    <a:pt x="2906" y="2943"/>
                  </a:lnTo>
                  <a:lnTo>
                    <a:pt x="2906" y="2973"/>
                  </a:lnTo>
                  <a:lnTo>
                    <a:pt x="2904" y="3001"/>
                  </a:lnTo>
                  <a:lnTo>
                    <a:pt x="2901" y="3028"/>
                  </a:lnTo>
                  <a:lnTo>
                    <a:pt x="2896" y="3053"/>
                  </a:lnTo>
                  <a:lnTo>
                    <a:pt x="2892" y="3064"/>
                  </a:lnTo>
                  <a:lnTo>
                    <a:pt x="2889" y="3075"/>
                  </a:lnTo>
                  <a:lnTo>
                    <a:pt x="2885" y="3084"/>
                  </a:lnTo>
                  <a:lnTo>
                    <a:pt x="2879" y="3093"/>
                  </a:lnTo>
                  <a:lnTo>
                    <a:pt x="2874" y="3102"/>
                  </a:lnTo>
                  <a:lnTo>
                    <a:pt x="2867" y="3108"/>
                  </a:lnTo>
                  <a:lnTo>
                    <a:pt x="2860" y="3114"/>
                  </a:lnTo>
                  <a:lnTo>
                    <a:pt x="2852" y="3120"/>
                  </a:lnTo>
                  <a:lnTo>
                    <a:pt x="2844" y="3124"/>
                  </a:lnTo>
                  <a:lnTo>
                    <a:pt x="2834" y="3126"/>
                  </a:lnTo>
                  <a:lnTo>
                    <a:pt x="2823" y="3129"/>
                  </a:lnTo>
                  <a:lnTo>
                    <a:pt x="2812" y="3130"/>
                  </a:lnTo>
                  <a:lnTo>
                    <a:pt x="2798" y="3129"/>
                  </a:lnTo>
                  <a:lnTo>
                    <a:pt x="2779" y="3125"/>
                  </a:lnTo>
                  <a:lnTo>
                    <a:pt x="2756" y="3122"/>
                  </a:lnTo>
                  <a:lnTo>
                    <a:pt x="2728" y="3116"/>
                  </a:lnTo>
                  <a:lnTo>
                    <a:pt x="2662" y="3099"/>
                  </a:lnTo>
                  <a:lnTo>
                    <a:pt x="2584" y="3079"/>
                  </a:lnTo>
                  <a:lnTo>
                    <a:pt x="2492" y="3054"/>
                  </a:lnTo>
                  <a:lnTo>
                    <a:pt x="2391" y="3025"/>
                  </a:lnTo>
                  <a:lnTo>
                    <a:pt x="2285" y="2993"/>
                  </a:lnTo>
                  <a:lnTo>
                    <a:pt x="2171" y="2960"/>
                  </a:lnTo>
                  <a:lnTo>
                    <a:pt x="1937" y="2890"/>
                  </a:lnTo>
                  <a:lnTo>
                    <a:pt x="1705" y="2821"/>
                  </a:lnTo>
                  <a:lnTo>
                    <a:pt x="1596" y="2788"/>
                  </a:lnTo>
                  <a:lnTo>
                    <a:pt x="1492" y="2759"/>
                  </a:lnTo>
                  <a:lnTo>
                    <a:pt x="1398" y="2732"/>
                  </a:lnTo>
                  <a:lnTo>
                    <a:pt x="1315" y="2709"/>
                  </a:lnTo>
                  <a:lnTo>
                    <a:pt x="1158" y="2669"/>
                  </a:lnTo>
                  <a:lnTo>
                    <a:pt x="999" y="2631"/>
                  </a:lnTo>
                  <a:lnTo>
                    <a:pt x="845" y="2594"/>
                  </a:lnTo>
                  <a:lnTo>
                    <a:pt x="699" y="2561"/>
                  </a:lnTo>
                  <a:lnTo>
                    <a:pt x="569" y="2533"/>
                  </a:lnTo>
                  <a:lnTo>
                    <a:pt x="460" y="2513"/>
                  </a:lnTo>
                  <a:lnTo>
                    <a:pt x="416" y="2504"/>
                  </a:lnTo>
                  <a:lnTo>
                    <a:pt x="378" y="2499"/>
                  </a:lnTo>
                  <a:lnTo>
                    <a:pt x="348" y="2496"/>
                  </a:lnTo>
                  <a:lnTo>
                    <a:pt x="327" y="2494"/>
                  </a:lnTo>
                  <a:lnTo>
                    <a:pt x="286" y="2497"/>
                  </a:lnTo>
                  <a:lnTo>
                    <a:pt x="233" y="2502"/>
                  </a:lnTo>
                  <a:lnTo>
                    <a:pt x="205" y="2505"/>
                  </a:lnTo>
                  <a:lnTo>
                    <a:pt x="175" y="2507"/>
                  </a:lnTo>
                  <a:lnTo>
                    <a:pt x="146" y="2508"/>
                  </a:lnTo>
                  <a:lnTo>
                    <a:pt x="118" y="2507"/>
                  </a:lnTo>
                  <a:lnTo>
                    <a:pt x="104" y="2506"/>
                  </a:lnTo>
                  <a:lnTo>
                    <a:pt x="91" y="2504"/>
                  </a:lnTo>
                  <a:lnTo>
                    <a:pt x="78" y="2502"/>
                  </a:lnTo>
                  <a:lnTo>
                    <a:pt x="66" y="2499"/>
                  </a:lnTo>
                  <a:lnTo>
                    <a:pt x="55" y="2496"/>
                  </a:lnTo>
                  <a:lnTo>
                    <a:pt x="44" y="2491"/>
                  </a:lnTo>
                  <a:lnTo>
                    <a:pt x="34" y="2486"/>
                  </a:lnTo>
                  <a:lnTo>
                    <a:pt x="25" y="2479"/>
                  </a:lnTo>
                  <a:lnTo>
                    <a:pt x="18" y="2472"/>
                  </a:lnTo>
                  <a:lnTo>
                    <a:pt x="11" y="2463"/>
                  </a:lnTo>
                  <a:lnTo>
                    <a:pt x="7" y="2453"/>
                  </a:lnTo>
                  <a:lnTo>
                    <a:pt x="3" y="2443"/>
                  </a:lnTo>
                  <a:lnTo>
                    <a:pt x="1" y="2431"/>
                  </a:lnTo>
                  <a:lnTo>
                    <a:pt x="0" y="2417"/>
                  </a:lnTo>
                  <a:lnTo>
                    <a:pt x="1" y="2403"/>
                  </a:lnTo>
                  <a:lnTo>
                    <a:pt x="3" y="2386"/>
                  </a:lnTo>
                  <a:lnTo>
                    <a:pt x="7" y="2369"/>
                  </a:lnTo>
                  <a:lnTo>
                    <a:pt x="14" y="2351"/>
                  </a:lnTo>
                  <a:lnTo>
                    <a:pt x="21" y="2332"/>
                  </a:lnTo>
                  <a:lnTo>
                    <a:pt x="30" y="2313"/>
                  </a:lnTo>
                  <a:lnTo>
                    <a:pt x="41" y="2293"/>
                  </a:lnTo>
                  <a:lnTo>
                    <a:pt x="51" y="2274"/>
                  </a:lnTo>
                  <a:lnTo>
                    <a:pt x="64" y="2254"/>
                  </a:lnTo>
                  <a:lnTo>
                    <a:pt x="78" y="2232"/>
                  </a:lnTo>
                  <a:lnTo>
                    <a:pt x="107" y="2190"/>
                  </a:lnTo>
                  <a:lnTo>
                    <a:pt x="140" y="2147"/>
                  </a:lnTo>
                  <a:lnTo>
                    <a:pt x="174" y="2103"/>
                  </a:lnTo>
                  <a:lnTo>
                    <a:pt x="210" y="2060"/>
                  </a:lnTo>
                  <a:lnTo>
                    <a:pt x="279" y="1976"/>
                  </a:lnTo>
                  <a:lnTo>
                    <a:pt x="342" y="1898"/>
                  </a:lnTo>
                  <a:lnTo>
                    <a:pt x="368" y="1862"/>
                  </a:lnTo>
                  <a:lnTo>
                    <a:pt x="390" y="1830"/>
                  </a:lnTo>
                  <a:lnTo>
                    <a:pt x="399" y="1815"/>
                  </a:lnTo>
                  <a:lnTo>
                    <a:pt x="406" y="1800"/>
                  </a:lnTo>
                  <a:lnTo>
                    <a:pt x="412" y="1787"/>
                  </a:lnTo>
                  <a:lnTo>
                    <a:pt x="416" y="1775"/>
                  </a:lnTo>
                  <a:lnTo>
                    <a:pt x="435" y="1703"/>
                  </a:lnTo>
                  <a:lnTo>
                    <a:pt x="460" y="1590"/>
                  </a:lnTo>
                  <a:lnTo>
                    <a:pt x="476" y="1521"/>
                  </a:lnTo>
                  <a:lnTo>
                    <a:pt x="494" y="1446"/>
                  </a:lnTo>
                  <a:lnTo>
                    <a:pt x="513" y="1364"/>
                  </a:lnTo>
                  <a:lnTo>
                    <a:pt x="536" y="1280"/>
                  </a:lnTo>
                  <a:lnTo>
                    <a:pt x="559" y="1193"/>
                  </a:lnTo>
                  <a:lnTo>
                    <a:pt x="585" y="1105"/>
                  </a:lnTo>
                  <a:lnTo>
                    <a:pt x="612" y="1017"/>
                  </a:lnTo>
                  <a:lnTo>
                    <a:pt x="642" y="930"/>
                  </a:lnTo>
                  <a:lnTo>
                    <a:pt x="657" y="888"/>
                  </a:lnTo>
                  <a:lnTo>
                    <a:pt x="672" y="846"/>
                  </a:lnTo>
                  <a:lnTo>
                    <a:pt x="688" y="806"/>
                  </a:lnTo>
                  <a:lnTo>
                    <a:pt x="705" y="766"/>
                  </a:lnTo>
                  <a:lnTo>
                    <a:pt x="722" y="728"/>
                  </a:lnTo>
                  <a:lnTo>
                    <a:pt x="740" y="692"/>
                  </a:lnTo>
                  <a:lnTo>
                    <a:pt x="757" y="657"/>
                  </a:lnTo>
                  <a:lnTo>
                    <a:pt x="776" y="623"/>
                  </a:lnTo>
                  <a:lnTo>
                    <a:pt x="812" y="562"/>
                  </a:lnTo>
                  <a:lnTo>
                    <a:pt x="848" y="505"/>
                  </a:lnTo>
                  <a:lnTo>
                    <a:pt x="884" y="452"/>
                  </a:lnTo>
                  <a:lnTo>
                    <a:pt x="918" y="402"/>
                  </a:lnTo>
                  <a:lnTo>
                    <a:pt x="952" y="357"/>
                  </a:lnTo>
                  <a:lnTo>
                    <a:pt x="985" y="314"/>
                  </a:lnTo>
                  <a:lnTo>
                    <a:pt x="1017" y="276"/>
                  </a:lnTo>
                  <a:lnTo>
                    <a:pt x="1050" y="240"/>
                  </a:lnTo>
                  <a:lnTo>
                    <a:pt x="1081" y="206"/>
                  </a:lnTo>
                  <a:lnTo>
                    <a:pt x="1113" y="175"/>
                  </a:lnTo>
                  <a:lnTo>
                    <a:pt x="1144" y="147"/>
                  </a:lnTo>
                  <a:lnTo>
                    <a:pt x="1175" y="121"/>
                  </a:lnTo>
                  <a:lnTo>
                    <a:pt x="1205" y="96"/>
                  </a:lnTo>
                  <a:lnTo>
                    <a:pt x="1237" y="73"/>
                  </a:lnTo>
                  <a:lnTo>
                    <a:pt x="1267" y="51"/>
                  </a:lnTo>
                  <a:lnTo>
                    <a:pt x="1297" y="30"/>
                  </a:lnTo>
                  <a:close/>
                </a:path>
              </a:pathLst>
            </a:custGeom>
            <a:solidFill>
              <a:srgbClr val="BDFF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1252" y="2830"/>
              <a:ext cx="93" cy="316"/>
            </a:xfrm>
            <a:custGeom>
              <a:avLst/>
              <a:gdLst/>
              <a:ahLst/>
              <a:cxnLst>
                <a:cxn ang="0">
                  <a:pos x="308" y="1562"/>
                </a:cxn>
                <a:cxn ang="0">
                  <a:pos x="296" y="1443"/>
                </a:cxn>
                <a:cxn ang="0">
                  <a:pos x="287" y="1306"/>
                </a:cxn>
                <a:cxn ang="0">
                  <a:pos x="286" y="1205"/>
                </a:cxn>
                <a:cxn ang="0">
                  <a:pos x="290" y="1104"/>
                </a:cxn>
                <a:cxn ang="0">
                  <a:pos x="297" y="1032"/>
                </a:cxn>
                <a:cxn ang="0">
                  <a:pos x="306" y="988"/>
                </a:cxn>
                <a:cxn ang="0">
                  <a:pos x="331" y="879"/>
                </a:cxn>
                <a:cxn ang="0">
                  <a:pos x="372" y="679"/>
                </a:cxn>
                <a:cxn ang="0">
                  <a:pos x="395" y="531"/>
                </a:cxn>
                <a:cxn ang="0">
                  <a:pos x="406" y="446"/>
                </a:cxn>
                <a:cxn ang="0">
                  <a:pos x="409" y="377"/>
                </a:cxn>
                <a:cxn ang="0">
                  <a:pos x="407" y="341"/>
                </a:cxn>
                <a:cxn ang="0">
                  <a:pos x="403" y="325"/>
                </a:cxn>
                <a:cxn ang="0">
                  <a:pos x="392" y="313"/>
                </a:cxn>
                <a:cxn ang="0">
                  <a:pos x="375" y="299"/>
                </a:cxn>
                <a:cxn ang="0">
                  <a:pos x="341" y="283"/>
                </a:cxn>
                <a:cxn ang="0">
                  <a:pos x="292" y="263"/>
                </a:cxn>
                <a:cxn ang="0">
                  <a:pos x="254" y="248"/>
                </a:cxn>
                <a:cxn ang="0">
                  <a:pos x="231" y="236"/>
                </a:cxn>
                <a:cxn ang="0">
                  <a:pos x="198" y="214"/>
                </a:cxn>
                <a:cxn ang="0">
                  <a:pos x="142" y="168"/>
                </a:cxn>
                <a:cxn ang="0">
                  <a:pos x="81" y="112"/>
                </a:cxn>
                <a:cxn ang="0">
                  <a:pos x="29" y="57"/>
                </a:cxn>
                <a:cxn ang="0">
                  <a:pos x="5" y="22"/>
                </a:cxn>
                <a:cxn ang="0">
                  <a:pos x="0" y="12"/>
                </a:cxn>
                <a:cxn ang="0">
                  <a:pos x="1" y="6"/>
                </a:cxn>
                <a:cxn ang="0">
                  <a:pos x="7" y="2"/>
                </a:cxn>
                <a:cxn ang="0">
                  <a:pos x="20" y="0"/>
                </a:cxn>
                <a:cxn ang="0">
                  <a:pos x="45" y="4"/>
                </a:cxn>
                <a:cxn ang="0">
                  <a:pos x="72" y="13"/>
                </a:cxn>
                <a:cxn ang="0">
                  <a:pos x="81" y="20"/>
                </a:cxn>
                <a:cxn ang="0">
                  <a:pos x="111" y="58"/>
                </a:cxn>
                <a:cxn ang="0">
                  <a:pos x="159" y="113"/>
                </a:cxn>
                <a:cxn ang="0">
                  <a:pos x="198" y="153"/>
                </a:cxn>
                <a:cxn ang="0">
                  <a:pos x="222" y="175"/>
                </a:cxn>
                <a:cxn ang="0">
                  <a:pos x="243" y="189"/>
                </a:cxn>
                <a:cxn ang="0">
                  <a:pos x="272" y="203"/>
                </a:cxn>
                <a:cxn ang="0">
                  <a:pos x="326" y="227"/>
                </a:cxn>
                <a:cxn ang="0">
                  <a:pos x="382" y="251"/>
                </a:cxn>
                <a:cxn ang="0">
                  <a:pos x="415" y="269"/>
                </a:cxn>
                <a:cxn ang="0">
                  <a:pos x="441" y="288"/>
                </a:cxn>
                <a:cxn ang="0">
                  <a:pos x="454" y="304"/>
                </a:cxn>
                <a:cxn ang="0">
                  <a:pos x="459" y="315"/>
                </a:cxn>
                <a:cxn ang="0">
                  <a:pos x="461" y="355"/>
                </a:cxn>
                <a:cxn ang="0">
                  <a:pos x="458" y="484"/>
                </a:cxn>
                <a:cxn ang="0">
                  <a:pos x="448" y="612"/>
                </a:cxn>
                <a:cxn ang="0">
                  <a:pos x="439" y="706"/>
                </a:cxn>
                <a:cxn ang="0">
                  <a:pos x="426" y="800"/>
                </a:cxn>
                <a:cxn ang="0">
                  <a:pos x="409" y="890"/>
                </a:cxn>
                <a:cxn ang="0">
                  <a:pos x="395" y="952"/>
                </a:cxn>
                <a:cxn ang="0">
                  <a:pos x="388" y="997"/>
                </a:cxn>
                <a:cxn ang="0">
                  <a:pos x="380" y="1070"/>
                </a:cxn>
                <a:cxn ang="0">
                  <a:pos x="376" y="1173"/>
                </a:cxn>
                <a:cxn ang="0">
                  <a:pos x="377" y="1278"/>
                </a:cxn>
                <a:cxn ang="0">
                  <a:pos x="386" y="1419"/>
                </a:cxn>
                <a:cxn ang="0">
                  <a:pos x="398" y="1542"/>
                </a:cxn>
                <a:cxn ang="0">
                  <a:pos x="310" y="1579"/>
                </a:cxn>
              </a:cxnLst>
              <a:rect l="0" t="0" r="r" b="b"/>
              <a:pathLst>
                <a:path w="461" h="1579">
                  <a:moveTo>
                    <a:pt x="310" y="1579"/>
                  </a:moveTo>
                  <a:lnTo>
                    <a:pt x="308" y="1562"/>
                  </a:lnTo>
                  <a:lnTo>
                    <a:pt x="303" y="1514"/>
                  </a:lnTo>
                  <a:lnTo>
                    <a:pt x="296" y="1443"/>
                  </a:lnTo>
                  <a:lnTo>
                    <a:pt x="290" y="1354"/>
                  </a:lnTo>
                  <a:lnTo>
                    <a:pt x="287" y="1306"/>
                  </a:lnTo>
                  <a:lnTo>
                    <a:pt x="286" y="1256"/>
                  </a:lnTo>
                  <a:lnTo>
                    <a:pt x="286" y="1205"/>
                  </a:lnTo>
                  <a:lnTo>
                    <a:pt x="287" y="1154"/>
                  </a:lnTo>
                  <a:lnTo>
                    <a:pt x="290" y="1104"/>
                  </a:lnTo>
                  <a:lnTo>
                    <a:pt x="295" y="1056"/>
                  </a:lnTo>
                  <a:lnTo>
                    <a:pt x="297" y="1032"/>
                  </a:lnTo>
                  <a:lnTo>
                    <a:pt x="301" y="1010"/>
                  </a:lnTo>
                  <a:lnTo>
                    <a:pt x="306" y="988"/>
                  </a:lnTo>
                  <a:lnTo>
                    <a:pt x="310" y="968"/>
                  </a:lnTo>
                  <a:lnTo>
                    <a:pt x="331" y="879"/>
                  </a:lnTo>
                  <a:lnTo>
                    <a:pt x="352" y="782"/>
                  </a:lnTo>
                  <a:lnTo>
                    <a:pt x="372" y="679"/>
                  </a:lnTo>
                  <a:lnTo>
                    <a:pt x="389" y="579"/>
                  </a:lnTo>
                  <a:lnTo>
                    <a:pt x="395" y="531"/>
                  </a:lnTo>
                  <a:lnTo>
                    <a:pt x="402" y="487"/>
                  </a:lnTo>
                  <a:lnTo>
                    <a:pt x="406" y="446"/>
                  </a:lnTo>
                  <a:lnTo>
                    <a:pt x="408" y="409"/>
                  </a:lnTo>
                  <a:lnTo>
                    <a:pt x="409" y="377"/>
                  </a:lnTo>
                  <a:lnTo>
                    <a:pt x="408" y="351"/>
                  </a:lnTo>
                  <a:lnTo>
                    <a:pt x="407" y="341"/>
                  </a:lnTo>
                  <a:lnTo>
                    <a:pt x="405" y="332"/>
                  </a:lnTo>
                  <a:lnTo>
                    <a:pt x="403" y="325"/>
                  </a:lnTo>
                  <a:lnTo>
                    <a:pt x="400" y="321"/>
                  </a:lnTo>
                  <a:lnTo>
                    <a:pt x="392" y="313"/>
                  </a:lnTo>
                  <a:lnTo>
                    <a:pt x="385" y="305"/>
                  </a:lnTo>
                  <a:lnTo>
                    <a:pt x="375" y="299"/>
                  </a:lnTo>
                  <a:lnTo>
                    <a:pt x="364" y="294"/>
                  </a:lnTo>
                  <a:lnTo>
                    <a:pt x="341" y="283"/>
                  </a:lnTo>
                  <a:lnTo>
                    <a:pt x="317" y="273"/>
                  </a:lnTo>
                  <a:lnTo>
                    <a:pt x="292" y="263"/>
                  </a:lnTo>
                  <a:lnTo>
                    <a:pt x="266" y="254"/>
                  </a:lnTo>
                  <a:lnTo>
                    <a:pt x="254" y="248"/>
                  </a:lnTo>
                  <a:lnTo>
                    <a:pt x="242" y="243"/>
                  </a:lnTo>
                  <a:lnTo>
                    <a:pt x="231" y="236"/>
                  </a:lnTo>
                  <a:lnTo>
                    <a:pt x="221" y="230"/>
                  </a:lnTo>
                  <a:lnTo>
                    <a:pt x="198" y="214"/>
                  </a:lnTo>
                  <a:lnTo>
                    <a:pt x="171" y="193"/>
                  </a:lnTo>
                  <a:lnTo>
                    <a:pt x="142" y="168"/>
                  </a:lnTo>
                  <a:lnTo>
                    <a:pt x="111" y="140"/>
                  </a:lnTo>
                  <a:lnTo>
                    <a:pt x="81" y="112"/>
                  </a:lnTo>
                  <a:lnTo>
                    <a:pt x="53" y="84"/>
                  </a:lnTo>
                  <a:lnTo>
                    <a:pt x="29" y="57"/>
                  </a:lnTo>
                  <a:lnTo>
                    <a:pt x="11" y="32"/>
                  </a:lnTo>
                  <a:lnTo>
                    <a:pt x="5" y="22"/>
                  </a:lnTo>
                  <a:lnTo>
                    <a:pt x="1" y="15"/>
                  </a:lnTo>
                  <a:lnTo>
                    <a:pt x="0" y="12"/>
                  </a:lnTo>
                  <a:lnTo>
                    <a:pt x="1" y="8"/>
                  </a:lnTo>
                  <a:lnTo>
                    <a:pt x="1" y="6"/>
                  </a:lnTo>
                  <a:lnTo>
                    <a:pt x="4" y="4"/>
                  </a:lnTo>
                  <a:lnTo>
                    <a:pt x="7" y="2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27" y="1"/>
                  </a:lnTo>
                  <a:lnTo>
                    <a:pt x="45" y="4"/>
                  </a:lnTo>
                  <a:lnTo>
                    <a:pt x="61" y="8"/>
                  </a:lnTo>
                  <a:lnTo>
                    <a:pt x="72" y="13"/>
                  </a:lnTo>
                  <a:lnTo>
                    <a:pt x="77" y="15"/>
                  </a:lnTo>
                  <a:lnTo>
                    <a:pt x="81" y="20"/>
                  </a:lnTo>
                  <a:lnTo>
                    <a:pt x="93" y="35"/>
                  </a:lnTo>
                  <a:lnTo>
                    <a:pt x="111" y="58"/>
                  </a:lnTo>
                  <a:lnTo>
                    <a:pt x="134" y="85"/>
                  </a:lnTo>
                  <a:lnTo>
                    <a:pt x="159" y="113"/>
                  </a:lnTo>
                  <a:lnTo>
                    <a:pt x="185" y="141"/>
                  </a:lnTo>
                  <a:lnTo>
                    <a:pt x="198" y="153"/>
                  </a:lnTo>
                  <a:lnTo>
                    <a:pt x="210" y="165"/>
                  </a:lnTo>
                  <a:lnTo>
                    <a:pt x="222" y="175"/>
                  </a:lnTo>
                  <a:lnTo>
                    <a:pt x="232" y="182"/>
                  </a:lnTo>
                  <a:lnTo>
                    <a:pt x="243" y="189"/>
                  </a:lnTo>
                  <a:lnTo>
                    <a:pt x="257" y="196"/>
                  </a:lnTo>
                  <a:lnTo>
                    <a:pt x="272" y="203"/>
                  </a:lnTo>
                  <a:lnTo>
                    <a:pt x="290" y="210"/>
                  </a:lnTo>
                  <a:lnTo>
                    <a:pt x="326" y="227"/>
                  </a:lnTo>
                  <a:lnTo>
                    <a:pt x="364" y="243"/>
                  </a:lnTo>
                  <a:lnTo>
                    <a:pt x="382" y="251"/>
                  </a:lnTo>
                  <a:lnTo>
                    <a:pt x="400" y="260"/>
                  </a:lnTo>
                  <a:lnTo>
                    <a:pt x="415" y="269"/>
                  </a:lnTo>
                  <a:lnTo>
                    <a:pt x="429" y="278"/>
                  </a:lnTo>
                  <a:lnTo>
                    <a:pt x="441" y="288"/>
                  </a:lnTo>
                  <a:lnTo>
                    <a:pt x="450" y="299"/>
                  </a:lnTo>
                  <a:lnTo>
                    <a:pt x="454" y="304"/>
                  </a:lnTo>
                  <a:lnTo>
                    <a:pt x="457" y="309"/>
                  </a:lnTo>
                  <a:lnTo>
                    <a:pt x="459" y="315"/>
                  </a:lnTo>
                  <a:lnTo>
                    <a:pt x="460" y="321"/>
                  </a:lnTo>
                  <a:lnTo>
                    <a:pt x="461" y="355"/>
                  </a:lnTo>
                  <a:lnTo>
                    <a:pt x="460" y="410"/>
                  </a:lnTo>
                  <a:lnTo>
                    <a:pt x="458" y="484"/>
                  </a:lnTo>
                  <a:lnTo>
                    <a:pt x="453" y="568"/>
                  </a:lnTo>
                  <a:lnTo>
                    <a:pt x="448" y="612"/>
                  </a:lnTo>
                  <a:lnTo>
                    <a:pt x="444" y="659"/>
                  </a:lnTo>
                  <a:lnTo>
                    <a:pt x="439" y="706"/>
                  </a:lnTo>
                  <a:lnTo>
                    <a:pt x="433" y="754"/>
                  </a:lnTo>
                  <a:lnTo>
                    <a:pt x="426" y="800"/>
                  </a:lnTo>
                  <a:lnTo>
                    <a:pt x="418" y="846"/>
                  </a:lnTo>
                  <a:lnTo>
                    <a:pt x="409" y="890"/>
                  </a:lnTo>
                  <a:lnTo>
                    <a:pt x="400" y="932"/>
                  </a:lnTo>
                  <a:lnTo>
                    <a:pt x="395" y="952"/>
                  </a:lnTo>
                  <a:lnTo>
                    <a:pt x="391" y="974"/>
                  </a:lnTo>
                  <a:lnTo>
                    <a:pt x="388" y="997"/>
                  </a:lnTo>
                  <a:lnTo>
                    <a:pt x="385" y="1021"/>
                  </a:lnTo>
                  <a:lnTo>
                    <a:pt x="380" y="1070"/>
                  </a:lnTo>
                  <a:lnTo>
                    <a:pt x="377" y="1121"/>
                  </a:lnTo>
                  <a:lnTo>
                    <a:pt x="376" y="1173"/>
                  </a:lnTo>
                  <a:lnTo>
                    <a:pt x="376" y="1226"/>
                  </a:lnTo>
                  <a:lnTo>
                    <a:pt x="377" y="1278"/>
                  </a:lnTo>
                  <a:lnTo>
                    <a:pt x="380" y="1327"/>
                  </a:lnTo>
                  <a:lnTo>
                    <a:pt x="386" y="1419"/>
                  </a:lnTo>
                  <a:lnTo>
                    <a:pt x="392" y="1493"/>
                  </a:lnTo>
                  <a:lnTo>
                    <a:pt x="398" y="1542"/>
                  </a:lnTo>
                  <a:lnTo>
                    <a:pt x="400" y="1561"/>
                  </a:lnTo>
                  <a:lnTo>
                    <a:pt x="310" y="1579"/>
                  </a:lnTo>
                  <a:close/>
                </a:path>
              </a:pathLst>
            </a:custGeom>
            <a:solidFill>
              <a:srgbClr val="3A79D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1916" y="1877"/>
              <a:ext cx="50" cy="53"/>
            </a:xfrm>
            <a:custGeom>
              <a:avLst/>
              <a:gdLst/>
              <a:ahLst/>
              <a:cxnLst>
                <a:cxn ang="0">
                  <a:pos x="227" y="20"/>
                </a:cxn>
                <a:cxn ang="0">
                  <a:pos x="199" y="8"/>
                </a:cxn>
                <a:cxn ang="0">
                  <a:pos x="170" y="1"/>
                </a:cxn>
                <a:cxn ang="0">
                  <a:pos x="149" y="0"/>
                </a:cxn>
                <a:cxn ang="0">
                  <a:pos x="135" y="3"/>
                </a:cxn>
                <a:cxn ang="0">
                  <a:pos x="111" y="13"/>
                </a:cxn>
                <a:cxn ang="0">
                  <a:pos x="81" y="33"/>
                </a:cxn>
                <a:cxn ang="0">
                  <a:pos x="55" y="59"/>
                </a:cxn>
                <a:cxn ang="0">
                  <a:pos x="34" y="91"/>
                </a:cxn>
                <a:cxn ang="0">
                  <a:pos x="18" y="125"/>
                </a:cxn>
                <a:cxn ang="0">
                  <a:pos x="6" y="161"/>
                </a:cxn>
                <a:cxn ang="0">
                  <a:pos x="0" y="198"/>
                </a:cxn>
                <a:cxn ang="0">
                  <a:pos x="1" y="234"/>
                </a:cxn>
                <a:cxn ang="0">
                  <a:pos x="6" y="255"/>
                </a:cxn>
                <a:cxn ang="0">
                  <a:pos x="10" y="260"/>
                </a:cxn>
                <a:cxn ang="0">
                  <a:pos x="16" y="263"/>
                </a:cxn>
                <a:cxn ang="0">
                  <a:pos x="23" y="264"/>
                </a:cxn>
                <a:cxn ang="0">
                  <a:pos x="29" y="262"/>
                </a:cxn>
                <a:cxn ang="0">
                  <a:pos x="35" y="258"/>
                </a:cxn>
                <a:cxn ang="0">
                  <a:pos x="38" y="252"/>
                </a:cxn>
                <a:cxn ang="0">
                  <a:pos x="39" y="245"/>
                </a:cxn>
                <a:cxn ang="0">
                  <a:pos x="37" y="227"/>
                </a:cxn>
                <a:cxn ang="0">
                  <a:pos x="36" y="199"/>
                </a:cxn>
                <a:cxn ang="0">
                  <a:pos x="40" y="171"/>
                </a:cxn>
                <a:cxn ang="0">
                  <a:pos x="49" y="142"/>
                </a:cxn>
                <a:cxn ang="0">
                  <a:pos x="62" y="115"/>
                </a:cxn>
                <a:cxn ang="0">
                  <a:pos x="77" y="91"/>
                </a:cxn>
                <a:cxn ang="0">
                  <a:pos x="96" y="69"/>
                </a:cxn>
                <a:cxn ang="0">
                  <a:pos x="118" y="50"/>
                </a:cxn>
                <a:cxn ang="0">
                  <a:pos x="135" y="39"/>
                </a:cxn>
                <a:cxn ang="0">
                  <a:pos x="147" y="35"/>
                </a:cxn>
                <a:cxn ang="0">
                  <a:pos x="165" y="35"/>
                </a:cxn>
                <a:cxn ang="0">
                  <a:pos x="190" y="42"/>
                </a:cxn>
                <a:cxn ang="0">
                  <a:pos x="215" y="54"/>
                </a:cxn>
                <a:cxn ang="0">
                  <a:pos x="231" y="61"/>
                </a:cxn>
                <a:cxn ang="0">
                  <a:pos x="239" y="60"/>
                </a:cxn>
                <a:cxn ang="0">
                  <a:pos x="245" y="58"/>
                </a:cxn>
                <a:cxn ang="0">
                  <a:pos x="250" y="53"/>
                </a:cxn>
                <a:cxn ang="0">
                  <a:pos x="252" y="46"/>
                </a:cxn>
                <a:cxn ang="0">
                  <a:pos x="252" y="39"/>
                </a:cxn>
                <a:cxn ang="0">
                  <a:pos x="248" y="33"/>
                </a:cxn>
                <a:cxn ang="0">
                  <a:pos x="244" y="28"/>
                </a:cxn>
              </a:cxnLst>
              <a:rect l="0" t="0" r="r" b="b"/>
              <a:pathLst>
                <a:path w="253" h="264">
                  <a:moveTo>
                    <a:pt x="241" y="27"/>
                  </a:moveTo>
                  <a:lnTo>
                    <a:pt x="227" y="20"/>
                  </a:lnTo>
                  <a:lnTo>
                    <a:pt x="213" y="14"/>
                  </a:lnTo>
                  <a:lnTo>
                    <a:pt x="199" y="8"/>
                  </a:lnTo>
                  <a:lnTo>
                    <a:pt x="185" y="4"/>
                  </a:lnTo>
                  <a:lnTo>
                    <a:pt x="170" y="1"/>
                  </a:lnTo>
                  <a:lnTo>
                    <a:pt x="156" y="0"/>
                  </a:lnTo>
                  <a:lnTo>
                    <a:pt x="149" y="0"/>
                  </a:lnTo>
                  <a:lnTo>
                    <a:pt x="142" y="1"/>
                  </a:lnTo>
                  <a:lnTo>
                    <a:pt x="135" y="3"/>
                  </a:lnTo>
                  <a:lnTo>
                    <a:pt x="129" y="5"/>
                  </a:lnTo>
                  <a:lnTo>
                    <a:pt x="111" y="13"/>
                  </a:lnTo>
                  <a:lnTo>
                    <a:pt x="96" y="23"/>
                  </a:lnTo>
                  <a:lnTo>
                    <a:pt x="81" y="33"/>
                  </a:lnTo>
                  <a:lnTo>
                    <a:pt x="68" y="46"/>
                  </a:lnTo>
                  <a:lnTo>
                    <a:pt x="55" y="59"/>
                  </a:lnTo>
                  <a:lnTo>
                    <a:pt x="44" y="74"/>
                  </a:lnTo>
                  <a:lnTo>
                    <a:pt x="34" y="91"/>
                  </a:lnTo>
                  <a:lnTo>
                    <a:pt x="25" y="108"/>
                  </a:lnTo>
                  <a:lnTo>
                    <a:pt x="18" y="125"/>
                  </a:lnTo>
                  <a:lnTo>
                    <a:pt x="11" y="142"/>
                  </a:lnTo>
                  <a:lnTo>
                    <a:pt x="6" y="161"/>
                  </a:lnTo>
                  <a:lnTo>
                    <a:pt x="2" y="179"/>
                  </a:lnTo>
                  <a:lnTo>
                    <a:pt x="0" y="198"/>
                  </a:lnTo>
                  <a:lnTo>
                    <a:pt x="0" y="216"/>
                  </a:lnTo>
                  <a:lnTo>
                    <a:pt x="1" y="234"/>
                  </a:lnTo>
                  <a:lnTo>
                    <a:pt x="5" y="252"/>
                  </a:lnTo>
                  <a:lnTo>
                    <a:pt x="6" y="255"/>
                  </a:lnTo>
                  <a:lnTo>
                    <a:pt x="8" y="258"/>
                  </a:lnTo>
                  <a:lnTo>
                    <a:pt x="10" y="260"/>
                  </a:lnTo>
                  <a:lnTo>
                    <a:pt x="13" y="262"/>
                  </a:lnTo>
                  <a:lnTo>
                    <a:pt x="16" y="263"/>
                  </a:lnTo>
                  <a:lnTo>
                    <a:pt x="20" y="264"/>
                  </a:lnTo>
                  <a:lnTo>
                    <a:pt x="23" y="264"/>
                  </a:lnTo>
                  <a:lnTo>
                    <a:pt x="26" y="263"/>
                  </a:lnTo>
                  <a:lnTo>
                    <a:pt x="29" y="262"/>
                  </a:lnTo>
                  <a:lnTo>
                    <a:pt x="33" y="260"/>
                  </a:lnTo>
                  <a:lnTo>
                    <a:pt x="35" y="258"/>
                  </a:lnTo>
                  <a:lnTo>
                    <a:pt x="37" y="255"/>
                  </a:lnTo>
                  <a:lnTo>
                    <a:pt x="38" y="252"/>
                  </a:lnTo>
                  <a:lnTo>
                    <a:pt x="39" y="248"/>
                  </a:lnTo>
                  <a:lnTo>
                    <a:pt x="39" y="245"/>
                  </a:lnTo>
                  <a:lnTo>
                    <a:pt x="39" y="241"/>
                  </a:lnTo>
                  <a:lnTo>
                    <a:pt x="37" y="227"/>
                  </a:lnTo>
                  <a:lnTo>
                    <a:pt x="36" y="213"/>
                  </a:lnTo>
                  <a:lnTo>
                    <a:pt x="36" y="199"/>
                  </a:lnTo>
                  <a:lnTo>
                    <a:pt x="38" y="185"/>
                  </a:lnTo>
                  <a:lnTo>
                    <a:pt x="40" y="171"/>
                  </a:lnTo>
                  <a:lnTo>
                    <a:pt x="44" y="156"/>
                  </a:lnTo>
                  <a:lnTo>
                    <a:pt x="49" y="142"/>
                  </a:lnTo>
                  <a:lnTo>
                    <a:pt x="54" y="128"/>
                  </a:lnTo>
                  <a:lnTo>
                    <a:pt x="62" y="115"/>
                  </a:lnTo>
                  <a:lnTo>
                    <a:pt x="69" y="102"/>
                  </a:lnTo>
                  <a:lnTo>
                    <a:pt x="77" y="91"/>
                  </a:lnTo>
                  <a:lnTo>
                    <a:pt x="87" y="80"/>
                  </a:lnTo>
                  <a:lnTo>
                    <a:pt x="96" y="69"/>
                  </a:lnTo>
                  <a:lnTo>
                    <a:pt x="106" y="59"/>
                  </a:lnTo>
                  <a:lnTo>
                    <a:pt x="118" y="50"/>
                  </a:lnTo>
                  <a:lnTo>
                    <a:pt x="129" y="42"/>
                  </a:lnTo>
                  <a:lnTo>
                    <a:pt x="135" y="39"/>
                  </a:lnTo>
                  <a:lnTo>
                    <a:pt x="141" y="37"/>
                  </a:lnTo>
                  <a:lnTo>
                    <a:pt x="147" y="35"/>
                  </a:lnTo>
                  <a:lnTo>
                    <a:pt x="152" y="34"/>
                  </a:lnTo>
                  <a:lnTo>
                    <a:pt x="165" y="35"/>
                  </a:lnTo>
                  <a:lnTo>
                    <a:pt x="177" y="38"/>
                  </a:lnTo>
                  <a:lnTo>
                    <a:pt x="190" y="42"/>
                  </a:lnTo>
                  <a:lnTo>
                    <a:pt x="203" y="47"/>
                  </a:lnTo>
                  <a:lnTo>
                    <a:pt x="215" y="54"/>
                  </a:lnTo>
                  <a:lnTo>
                    <a:pt x="228" y="60"/>
                  </a:lnTo>
                  <a:lnTo>
                    <a:pt x="231" y="61"/>
                  </a:lnTo>
                  <a:lnTo>
                    <a:pt x="236" y="61"/>
                  </a:lnTo>
                  <a:lnTo>
                    <a:pt x="239" y="60"/>
                  </a:lnTo>
                  <a:lnTo>
                    <a:pt x="242" y="59"/>
                  </a:lnTo>
                  <a:lnTo>
                    <a:pt x="245" y="58"/>
                  </a:lnTo>
                  <a:lnTo>
                    <a:pt x="247" y="56"/>
                  </a:lnTo>
                  <a:lnTo>
                    <a:pt x="250" y="53"/>
                  </a:lnTo>
                  <a:lnTo>
                    <a:pt x="252" y="50"/>
                  </a:lnTo>
                  <a:lnTo>
                    <a:pt x="252" y="46"/>
                  </a:lnTo>
                  <a:lnTo>
                    <a:pt x="253" y="42"/>
                  </a:lnTo>
                  <a:lnTo>
                    <a:pt x="252" y="39"/>
                  </a:lnTo>
                  <a:lnTo>
                    <a:pt x="251" y="35"/>
                  </a:lnTo>
                  <a:lnTo>
                    <a:pt x="248" y="33"/>
                  </a:lnTo>
                  <a:lnTo>
                    <a:pt x="246" y="30"/>
                  </a:lnTo>
                  <a:lnTo>
                    <a:pt x="244" y="28"/>
                  </a:lnTo>
                  <a:lnTo>
                    <a:pt x="241" y="27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1774" y="2060"/>
              <a:ext cx="39" cy="74"/>
            </a:xfrm>
            <a:custGeom>
              <a:avLst/>
              <a:gdLst/>
              <a:ahLst/>
              <a:cxnLst>
                <a:cxn ang="0">
                  <a:pos x="24" y="47"/>
                </a:cxn>
                <a:cxn ang="0">
                  <a:pos x="57" y="82"/>
                </a:cxn>
                <a:cxn ang="0">
                  <a:pos x="86" y="121"/>
                </a:cxn>
                <a:cxn ang="0">
                  <a:pos x="108" y="164"/>
                </a:cxn>
                <a:cxn ang="0">
                  <a:pos x="125" y="208"/>
                </a:cxn>
                <a:cxn ang="0">
                  <a:pos x="137" y="256"/>
                </a:cxn>
                <a:cxn ang="0">
                  <a:pos x="144" y="303"/>
                </a:cxn>
                <a:cxn ang="0">
                  <a:pos x="145" y="351"/>
                </a:cxn>
                <a:cxn ang="0">
                  <a:pos x="145" y="372"/>
                </a:cxn>
                <a:cxn ang="0">
                  <a:pos x="148" y="368"/>
                </a:cxn>
                <a:cxn ang="0">
                  <a:pos x="151" y="365"/>
                </a:cxn>
                <a:cxn ang="0">
                  <a:pos x="155" y="360"/>
                </a:cxn>
                <a:cxn ang="0">
                  <a:pos x="157" y="362"/>
                </a:cxn>
                <a:cxn ang="0">
                  <a:pos x="161" y="367"/>
                </a:cxn>
                <a:cxn ang="0">
                  <a:pos x="168" y="370"/>
                </a:cxn>
                <a:cxn ang="0">
                  <a:pos x="175" y="371"/>
                </a:cxn>
                <a:cxn ang="0">
                  <a:pos x="182" y="369"/>
                </a:cxn>
                <a:cxn ang="0">
                  <a:pos x="187" y="365"/>
                </a:cxn>
                <a:cxn ang="0">
                  <a:pos x="190" y="359"/>
                </a:cxn>
                <a:cxn ang="0">
                  <a:pos x="191" y="353"/>
                </a:cxn>
                <a:cxn ang="0">
                  <a:pos x="188" y="325"/>
                </a:cxn>
                <a:cxn ang="0">
                  <a:pos x="179" y="276"/>
                </a:cxn>
                <a:cxn ang="0">
                  <a:pos x="169" y="229"/>
                </a:cxn>
                <a:cxn ang="0">
                  <a:pos x="154" y="182"/>
                </a:cxn>
                <a:cxn ang="0">
                  <a:pos x="135" y="138"/>
                </a:cxn>
                <a:cxn ang="0">
                  <a:pos x="111" y="96"/>
                </a:cxn>
                <a:cxn ang="0">
                  <a:pos x="83" y="57"/>
                </a:cxn>
                <a:cxn ang="0">
                  <a:pos x="49" y="20"/>
                </a:cxn>
                <a:cxn ang="0">
                  <a:pos x="27" y="2"/>
                </a:cxn>
                <a:cxn ang="0">
                  <a:pos x="21" y="0"/>
                </a:cxn>
                <a:cxn ang="0">
                  <a:pos x="14" y="0"/>
                </a:cxn>
                <a:cxn ang="0">
                  <a:pos x="7" y="3"/>
                </a:cxn>
                <a:cxn ang="0">
                  <a:pos x="2" y="8"/>
                </a:cxn>
                <a:cxn ang="0">
                  <a:pos x="0" y="15"/>
                </a:cxn>
                <a:cxn ang="0">
                  <a:pos x="0" y="21"/>
                </a:cxn>
                <a:cxn ang="0">
                  <a:pos x="3" y="28"/>
                </a:cxn>
              </a:cxnLst>
              <a:rect l="0" t="0" r="r" b="b"/>
              <a:pathLst>
                <a:path w="191" h="374">
                  <a:moveTo>
                    <a:pt x="6" y="31"/>
                  </a:moveTo>
                  <a:lnTo>
                    <a:pt x="24" y="47"/>
                  </a:lnTo>
                  <a:lnTo>
                    <a:pt x="41" y="63"/>
                  </a:lnTo>
                  <a:lnTo>
                    <a:pt x="57" y="82"/>
                  </a:lnTo>
                  <a:lnTo>
                    <a:pt x="73" y="101"/>
                  </a:lnTo>
                  <a:lnTo>
                    <a:pt x="86" y="121"/>
                  </a:lnTo>
                  <a:lnTo>
                    <a:pt x="97" y="142"/>
                  </a:lnTo>
                  <a:lnTo>
                    <a:pt x="108" y="164"/>
                  </a:lnTo>
                  <a:lnTo>
                    <a:pt x="117" y="185"/>
                  </a:lnTo>
                  <a:lnTo>
                    <a:pt x="125" y="208"/>
                  </a:lnTo>
                  <a:lnTo>
                    <a:pt x="132" y="232"/>
                  </a:lnTo>
                  <a:lnTo>
                    <a:pt x="137" y="256"/>
                  </a:lnTo>
                  <a:lnTo>
                    <a:pt x="141" y="279"/>
                  </a:lnTo>
                  <a:lnTo>
                    <a:pt x="144" y="303"/>
                  </a:lnTo>
                  <a:lnTo>
                    <a:pt x="145" y="327"/>
                  </a:lnTo>
                  <a:lnTo>
                    <a:pt x="145" y="351"/>
                  </a:lnTo>
                  <a:lnTo>
                    <a:pt x="144" y="374"/>
                  </a:lnTo>
                  <a:lnTo>
                    <a:pt x="145" y="372"/>
                  </a:lnTo>
                  <a:lnTo>
                    <a:pt x="147" y="370"/>
                  </a:lnTo>
                  <a:lnTo>
                    <a:pt x="148" y="368"/>
                  </a:lnTo>
                  <a:lnTo>
                    <a:pt x="150" y="367"/>
                  </a:lnTo>
                  <a:lnTo>
                    <a:pt x="151" y="365"/>
                  </a:lnTo>
                  <a:lnTo>
                    <a:pt x="152" y="363"/>
                  </a:lnTo>
                  <a:lnTo>
                    <a:pt x="155" y="360"/>
                  </a:lnTo>
                  <a:lnTo>
                    <a:pt x="156" y="358"/>
                  </a:lnTo>
                  <a:lnTo>
                    <a:pt x="157" y="362"/>
                  </a:lnTo>
                  <a:lnTo>
                    <a:pt x="159" y="365"/>
                  </a:lnTo>
                  <a:lnTo>
                    <a:pt x="161" y="367"/>
                  </a:lnTo>
                  <a:lnTo>
                    <a:pt x="164" y="369"/>
                  </a:lnTo>
                  <a:lnTo>
                    <a:pt x="168" y="370"/>
                  </a:lnTo>
                  <a:lnTo>
                    <a:pt x="171" y="371"/>
                  </a:lnTo>
                  <a:lnTo>
                    <a:pt x="175" y="371"/>
                  </a:lnTo>
                  <a:lnTo>
                    <a:pt x="178" y="370"/>
                  </a:lnTo>
                  <a:lnTo>
                    <a:pt x="182" y="369"/>
                  </a:lnTo>
                  <a:lnTo>
                    <a:pt x="185" y="367"/>
                  </a:lnTo>
                  <a:lnTo>
                    <a:pt x="187" y="365"/>
                  </a:lnTo>
                  <a:lnTo>
                    <a:pt x="189" y="363"/>
                  </a:lnTo>
                  <a:lnTo>
                    <a:pt x="190" y="359"/>
                  </a:lnTo>
                  <a:lnTo>
                    <a:pt x="191" y="356"/>
                  </a:lnTo>
                  <a:lnTo>
                    <a:pt x="191" y="353"/>
                  </a:lnTo>
                  <a:lnTo>
                    <a:pt x="191" y="349"/>
                  </a:lnTo>
                  <a:lnTo>
                    <a:pt x="188" y="325"/>
                  </a:lnTo>
                  <a:lnTo>
                    <a:pt x="184" y="301"/>
                  </a:lnTo>
                  <a:lnTo>
                    <a:pt x="179" y="276"/>
                  </a:lnTo>
                  <a:lnTo>
                    <a:pt x="174" y="252"/>
                  </a:lnTo>
                  <a:lnTo>
                    <a:pt x="169" y="229"/>
                  </a:lnTo>
                  <a:lnTo>
                    <a:pt x="161" y="206"/>
                  </a:lnTo>
                  <a:lnTo>
                    <a:pt x="154" y="182"/>
                  </a:lnTo>
                  <a:lnTo>
                    <a:pt x="145" y="161"/>
                  </a:lnTo>
                  <a:lnTo>
                    <a:pt x="135" y="138"/>
                  </a:lnTo>
                  <a:lnTo>
                    <a:pt x="123" y="116"/>
                  </a:lnTo>
                  <a:lnTo>
                    <a:pt x="111" y="96"/>
                  </a:lnTo>
                  <a:lnTo>
                    <a:pt x="97" y="75"/>
                  </a:lnTo>
                  <a:lnTo>
                    <a:pt x="83" y="57"/>
                  </a:lnTo>
                  <a:lnTo>
                    <a:pt x="67" y="39"/>
                  </a:lnTo>
                  <a:lnTo>
                    <a:pt x="49" y="20"/>
                  </a:lnTo>
                  <a:lnTo>
                    <a:pt x="30" y="4"/>
                  </a:lnTo>
                  <a:lnTo>
                    <a:pt x="27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2" y="8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1" y="26"/>
                  </a:lnTo>
                  <a:lnTo>
                    <a:pt x="3" y="28"/>
                  </a:lnTo>
                  <a:lnTo>
                    <a:pt x="6" y="31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3569" y="790"/>
              <a:ext cx="615" cy="638"/>
            </a:xfrm>
            <a:custGeom>
              <a:avLst/>
              <a:gdLst/>
              <a:ahLst/>
              <a:cxnLst>
                <a:cxn ang="0">
                  <a:pos x="1589" y="3183"/>
                </a:cxn>
                <a:cxn ang="0">
                  <a:pos x="1812" y="3145"/>
                </a:cxn>
                <a:cxn ang="0">
                  <a:pos x="2031" y="3077"/>
                </a:cxn>
                <a:cxn ang="0">
                  <a:pos x="2241" y="2982"/>
                </a:cxn>
                <a:cxn ang="0">
                  <a:pos x="2436" y="2862"/>
                </a:cxn>
                <a:cxn ang="0">
                  <a:pos x="2614" y="2720"/>
                </a:cxn>
                <a:cxn ang="0">
                  <a:pos x="2770" y="2559"/>
                </a:cxn>
                <a:cxn ang="0">
                  <a:pos x="2898" y="2382"/>
                </a:cxn>
                <a:cxn ang="0">
                  <a:pos x="2996" y="2190"/>
                </a:cxn>
                <a:cxn ang="0">
                  <a:pos x="3058" y="1987"/>
                </a:cxn>
                <a:cxn ang="0">
                  <a:pos x="3079" y="1774"/>
                </a:cxn>
                <a:cxn ang="0">
                  <a:pos x="3055" y="1552"/>
                </a:cxn>
                <a:cxn ang="0">
                  <a:pos x="2985" y="1326"/>
                </a:cxn>
                <a:cxn ang="0">
                  <a:pos x="2878" y="1098"/>
                </a:cxn>
                <a:cxn ang="0">
                  <a:pos x="2735" y="875"/>
                </a:cxn>
                <a:cxn ang="0">
                  <a:pos x="2565" y="666"/>
                </a:cxn>
                <a:cxn ang="0">
                  <a:pos x="2371" y="473"/>
                </a:cxn>
                <a:cxn ang="0">
                  <a:pos x="2161" y="306"/>
                </a:cxn>
                <a:cxn ang="0">
                  <a:pos x="1938" y="170"/>
                </a:cxn>
                <a:cxn ang="0">
                  <a:pos x="1711" y="69"/>
                </a:cxn>
                <a:cxn ang="0">
                  <a:pos x="1481" y="11"/>
                </a:cxn>
                <a:cxn ang="0">
                  <a:pos x="1256" y="2"/>
                </a:cxn>
                <a:cxn ang="0">
                  <a:pos x="1045" y="33"/>
                </a:cxn>
                <a:cxn ang="0">
                  <a:pos x="849" y="97"/>
                </a:cxn>
                <a:cxn ang="0">
                  <a:pos x="671" y="195"/>
                </a:cxn>
                <a:cxn ang="0">
                  <a:pos x="512" y="325"/>
                </a:cxn>
                <a:cxn ang="0">
                  <a:pos x="371" y="485"/>
                </a:cxn>
                <a:cxn ang="0">
                  <a:pos x="251" y="675"/>
                </a:cxn>
                <a:cxn ang="0">
                  <a:pos x="153" y="892"/>
                </a:cxn>
                <a:cxn ang="0">
                  <a:pos x="79" y="1137"/>
                </a:cxn>
                <a:cxn ang="0">
                  <a:pos x="28" y="1406"/>
                </a:cxn>
                <a:cxn ang="0">
                  <a:pos x="2" y="1697"/>
                </a:cxn>
                <a:cxn ang="0">
                  <a:pos x="5" y="1941"/>
                </a:cxn>
                <a:cxn ang="0">
                  <a:pos x="42" y="2147"/>
                </a:cxn>
                <a:cxn ang="0">
                  <a:pos x="109" y="2341"/>
                </a:cxn>
                <a:cxn ang="0">
                  <a:pos x="204" y="2520"/>
                </a:cxn>
                <a:cxn ang="0">
                  <a:pos x="325" y="2683"/>
                </a:cxn>
                <a:cxn ang="0">
                  <a:pos x="468" y="2828"/>
                </a:cxn>
                <a:cxn ang="0">
                  <a:pos x="632" y="2952"/>
                </a:cxn>
                <a:cxn ang="0">
                  <a:pos x="814" y="3053"/>
                </a:cxn>
                <a:cxn ang="0">
                  <a:pos x="1010" y="3127"/>
                </a:cxn>
                <a:cxn ang="0">
                  <a:pos x="1220" y="3174"/>
                </a:cxn>
                <a:cxn ang="0">
                  <a:pos x="1440" y="3190"/>
                </a:cxn>
              </a:cxnLst>
              <a:rect l="0" t="0" r="r" b="b"/>
              <a:pathLst>
                <a:path w="3079" h="3190">
                  <a:moveTo>
                    <a:pt x="1440" y="3190"/>
                  </a:moveTo>
                  <a:lnTo>
                    <a:pt x="1514" y="3188"/>
                  </a:lnTo>
                  <a:lnTo>
                    <a:pt x="1589" y="3183"/>
                  </a:lnTo>
                  <a:lnTo>
                    <a:pt x="1663" y="3173"/>
                  </a:lnTo>
                  <a:lnTo>
                    <a:pt x="1738" y="3161"/>
                  </a:lnTo>
                  <a:lnTo>
                    <a:pt x="1812" y="3145"/>
                  </a:lnTo>
                  <a:lnTo>
                    <a:pt x="1886" y="3125"/>
                  </a:lnTo>
                  <a:lnTo>
                    <a:pt x="1959" y="3103"/>
                  </a:lnTo>
                  <a:lnTo>
                    <a:pt x="2031" y="3077"/>
                  </a:lnTo>
                  <a:lnTo>
                    <a:pt x="2103" y="3047"/>
                  </a:lnTo>
                  <a:lnTo>
                    <a:pt x="2172" y="3016"/>
                  </a:lnTo>
                  <a:lnTo>
                    <a:pt x="2241" y="2982"/>
                  </a:lnTo>
                  <a:lnTo>
                    <a:pt x="2308" y="2945"/>
                  </a:lnTo>
                  <a:lnTo>
                    <a:pt x="2373" y="2905"/>
                  </a:lnTo>
                  <a:lnTo>
                    <a:pt x="2436" y="2862"/>
                  </a:lnTo>
                  <a:lnTo>
                    <a:pt x="2498" y="2817"/>
                  </a:lnTo>
                  <a:lnTo>
                    <a:pt x="2557" y="2770"/>
                  </a:lnTo>
                  <a:lnTo>
                    <a:pt x="2614" y="2720"/>
                  </a:lnTo>
                  <a:lnTo>
                    <a:pt x="2669" y="2668"/>
                  </a:lnTo>
                  <a:lnTo>
                    <a:pt x="2721" y="2615"/>
                  </a:lnTo>
                  <a:lnTo>
                    <a:pt x="2770" y="2559"/>
                  </a:lnTo>
                  <a:lnTo>
                    <a:pt x="2816" y="2502"/>
                  </a:lnTo>
                  <a:lnTo>
                    <a:pt x="2859" y="2443"/>
                  </a:lnTo>
                  <a:lnTo>
                    <a:pt x="2898" y="2382"/>
                  </a:lnTo>
                  <a:lnTo>
                    <a:pt x="2935" y="2319"/>
                  </a:lnTo>
                  <a:lnTo>
                    <a:pt x="2967" y="2256"/>
                  </a:lnTo>
                  <a:lnTo>
                    <a:pt x="2996" y="2190"/>
                  </a:lnTo>
                  <a:lnTo>
                    <a:pt x="3020" y="2123"/>
                  </a:lnTo>
                  <a:lnTo>
                    <a:pt x="3042" y="2056"/>
                  </a:lnTo>
                  <a:lnTo>
                    <a:pt x="3058" y="1987"/>
                  </a:lnTo>
                  <a:lnTo>
                    <a:pt x="3070" y="1916"/>
                  </a:lnTo>
                  <a:lnTo>
                    <a:pt x="3076" y="1846"/>
                  </a:lnTo>
                  <a:lnTo>
                    <a:pt x="3079" y="1774"/>
                  </a:lnTo>
                  <a:lnTo>
                    <a:pt x="3076" y="1702"/>
                  </a:lnTo>
                  <a:lnTo>
                    <a:pt x="3068" y="1628"/>
                  </a:lnTo>
                  <a:lnTo>
                    <a:pt x="3055" y="1552"/>
                  </a:lnTo>
                  <a:lnTo>
                    <a:pt x="3036" y="1478"/>
                  </a:lnTo>
                  <a:lnTo>
                    <a:pt x="3014" y="1401"/>
                  </a:lnTo>
                  <a:lnTo>
                    <a:pt x="2985" y="1326"/>
                  </a:lnTo>
                  <a:lnTo>
                    <a:pt x="2954" y="1249"/>
                  </a:lnTo>
                  <a:lnTo>
                    <a:pt x="2917" y="1173"/>
                  </a:lnTo>
                  <a:lnTo>
                    <a:pt x="2878" y="1098"/>
                  </a:lnTo>
                  <a:lnTo>
                    <a:pt x="2833" y="1022"/>
                  </a:lnTo>
                  <a:lnTo>
                    <a:pt x="2786" y="949"/>
                  </a:lnTo>
                  <a:lnTo>
                    <a:pt x="2735" y="875"/>
                  </a:lnTo>
                  <a:lnTo>
                    <a:pt x="2681" y="804"/>
                  </a:lnTo>
                  <a:lnTo>
                    <a:pt x="2625" y="734"/>
                  </a:lnTo>
                  <a:lnTo>
                    <a:pt x="2565" y="666"/>
                  </a:lnTo>
                  <a:lnTo>
                    <a:pt x="2503" y="599"/>
                  </a:lnTo>
                  <a:lnTo>
                    <a:pt x="2438" y="535"/>
                  </a:lnTo>
                  <a:lnTo>
                    <a:pt x="2371" y="473"/>
                  </a:lnTo>
                  <a:lnTo>
                    <a:pt x="2303" y="415"/>
                  </a:lnTo>
                  <a:lnTo>
                    <a:pt x="2233" y="359"/>
                  </a:lnTo>
                  <a:lnTo>
                    <a:pt x="2161" y="306"/>
                  </a:lnTo>
                  <a:lnTo>
                    <a:pt x="2089" y="257"/>
                  </a:lnTo>
                  <a:lnTo>
                    <a:pt x="2014" y="211"/>
                  </a:lnTo>
                  <a:lnTo>
                    <a:pt x="1938" y="170"/>
                  </a:lnTo>
                  <a:lnTo>
                    <a:pt x="1863" y="132"/>
                  </a:lnTo>
                  <a:lnTo>
                    <a:pt x="1786" y="98"/>
                  </a:lnTo>
                  <a:lnTo>
                    <a:pt x="1711" y="69"/>
                  </a:lnTo>
                  <a:lnTo>
                    <a:pt x="1634" y="44"/>
                  </a:lnTo>
                  <a:lnTo>
                    <a:pt x="1557" y="26"/>
                  </a:lnTo>
                  <a:lnTo>
                    <a:pt x="1481" y="11"/>
                  </a:lnTo>
                  <a:lnTo>
                    <a:pt x="1405" y="3"/>
                  </a:lnTo>
                  <a:lnTo>
                    <a:pt x="1330" y="0"/>
                  </a:lnTo>
                  <a:lnTo>
                    <a:pt x="1256" y="2"/>
                  </a:lnTo>
                  <a:lnTo>
                    <a:pt x="1184" y="8"/>
                  </a:lnTo>
                  <a:lnTo>
                    <a:pt x="1114" y="19"/>
                  </a:lnTo>
                  <a:lnTo>
                    <a:pt x="1045" y="33"/>
                  </a:lnTo>
                  <a:lnTo>
                    <a:pt x="978" y="50"/>
                  </a:lnTo>
                  <a:lnTo>
                    <a:pt x="913" y="71"/>
                  </a:lnTo>
                  <a:lnTo>
                    <a:pt x="849" y="97"/>
                  </a:lnTo>
                  <a:lnTo>
                    <a:pt x="789" y="125"/>
                  </a:lnTo>
                  <a:lnTo>
                    <a:pt x="730" y="159"/>
                  </a:lnTo>
                  <a:lnTo>
                    <a:pt x="671" y="195"/>
                  </a:lnTo>
                  <a:lnTo>
                    <a:pt x="616" y="235"/>
                  </a:lnTo>
                  <a:lnTo>
                    <a:pt x="563" y="278"/>
                  </a:lnTo>
                  <a:lnTo>
                    <a:pt x="512" y="325"/>
                  </a:lnTo>
                  <a:lnTo>
                    <a:pt x="463" y="375"/>
                  </a:lnTo>
                  <a:lnTo>
                    <a:pt x="417" y="429"/>
                  </a:lnTo>
                  <a:lnTo>
                    <a:pt x="371" y="485"/>
                  </a:lnTo>
                  <a:lnTo>
                    <a:pt x="329" y="546"/>
                  </a:lnTo>
                  <a:lnTo>
                    <a:pt x="289" y="609"/>
                  </a:lnTo>
                  <a:lnTo>
                    <a:pt x="251" y="675"/>
                  </a:lnTo>
                  <a:lnTo>
                    <a:pt x="217" y="744"/>
                  </a:lnTo>
                  <a:lnTo>
                    <a:pt x="183" y="818"/>
                  </a:lnTo>
                  <a:lnTo>
                    <a:pt x="153" y="892"/>
                  </a:lnTo>
                  <a:lnTo>
                    <a:pt x="126" y="971"/>
                  </a:lnTo>
                  <a:lnTo>
                    <a:pt x="101" y="1052"/>
                  </a:lnTo>
                  <a:lnTo>
                    <a:pt x="79" y="1137"/>
                  </a:lnTo>
                  <a:lnTo>
                    <a:pt x="59" y="1223"/>
                  </a:lnTo>
                  <a:lnTo>
                    <a:pt x="42" y="1313"/>
                  </a:lnTo>
                  <a:lnTo>
                    <a:pt x="28" y="1406"/>
                  </a:lnTo>
                  <a:lnTo>
                    <a:pt x="16" y="1501"/>
                  </a:lnTo>
                  <a:lnTo>
                    <a:pt x="7" y="1598"/>
                  </a:lnTo>
                  <a:lnTo>
                    <a:pt x="2" y="1697"/>
                  </a:lnTo>
                  <a:lnTo>
                    <a:pt x="0" y="1800"/>
                  </a:lnTo>
                  <a:lnTo>
                    <a:pt x="1" y="1871"/>
                  </a:lnTo>
                  <a:lnTo>
                    <a:pt x="5" y="1941"/>
                  </a:lnTo>
                  <a:lnTo>
                    <a:pt x="14" y="2012"/>
                  </a:lnTo>
                  <a:lnTo>
                    <a:pt x="26" y="2080"/>
                  </a:lnTo>
                  <a:lnTo>
                    <a:pt x="42" y="2147"/>
                  </a:lnTo>
                  <a:lnTo>
                    <a:pt x="61" y="2214"/>
                  </a:lnTo>
                  <a:lnTo>
                    <a:pt x="83" y="2277"/>
                  </a:lnTo>
                  <a:lnTo>
                    <a:pt x="109" y="2341"/>
                  </a:lnTo>
                  <a:lnTo>
                    <a:pt x="137" y="2403"/>
                  </a:lnTo>
                  <a:lnTo>
                    <a:pt x="169" y="2462"/>
                  </a:lnTo>
                  <a:lnTo>
                    <a:pt x="204" y="2520"/>
                  </a:lnTo>
                  <a:lnTo>
                    <a:pt x="242" y="2577"/>
                  </a:lnTo>
                  <a:lnTo>
                    <a:pt x="282" y="2632"/>
                  </a:lnTo>
                  <a:lnTo>
                    <a:pt x="325" y="2683"/>
                  </a:lnTo>
                  <a:lnTo>
                    <a:pt x="370" y="2734"/>
                  </a:lnTo>
                  <a:lnTo>
                    <a:pt x="418" y="2783"/>
                  </a:lnTo>
                  <a:lnTo>
                    <a:pt x="468" y="2828"/>
                  </a:lnTo>
                  <a:lnTo>
                    <a:pt x="520" y="2873"/>
                  </a:lnTo>
                  <a:lnTo>
                    <a:pt x="575" y="2914"/>
                  </a:lnTo>
                  <a:lnTo>
                    <a:pt x="632" y="2952"/>
                  </a:lnTo>
                  <a:lnTo>
                    <a:pt x="691" y="2988"/>
                  </a:lnTo>
                  <a:lnTo>
                    <a:pt x="751" y="3022"/>
                  </a:lnTo>
                  <a:lnTo>
                    <a:pt x="814" y="3053"/>
                  </a:lnTo>
                  <a:lnTo>
                    <a:pt x="877" y="3081"/>
                  </a:lnTo>
                  <a:lnTo>
                    <a:pt x="943" y="3106"/>
                  </a:lnTo>
                  <a:lnTo>
                    <a:pt x="1010" y="3127"/>
                  </a:lnTo>
                  <a:lnTo>
                    <a:pt x="1079" y="3146"/>
                  </a:lnTo>
                  <a:lnTo>
                    <a:pt x="1148" y="3162"/>
                  </a:lnTo>
                  <a:lnTo>
                    <a:pt x="1220" y="3174"/>
                  </a:lnTo>
                  <a:lnTo>
                    <a:pt x="1292" y="3183"/>
                  </a:lnTo>
                  <a:lnTo>
                    <a:pt x="1365" y="3188"/>
                  </a:lnTo>
                  <a:lnTo>
                    <a:pt x="1440" y="3190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3538" y="674"/>
              <a:ext cx="728" cy="610"/>
            </a:xfrm>
            <a:custGeom>
              <a:avLst/>
              <a:gdLst/>
              <a:ahLst/>
              <a:cxnLst>
                <a:cxn ang="0">
                  <a:pos x="273" y="1047"/>
                </a:cxn>
                <a:cxn ang="0">
                  <a:pos x="243" y="1232"/>
                </a:cxn>
                <a:cxn ang="0">
                  <a:pos x="263" y="1370"/>
                </a:cxn>
                <a:cxn ang="0">
                  <a:pos x="384" y="1639"/>
                </a:cxn>
                <a:cxn ang="0">
                  <a:pos x="476" y="1731"/>
                </a:cxn>
                <a:cxn ang="0">
                  <a:pos x="620" y="1815"/>
                </a:cxn>
                <a:cxn ang="0">
                  <a:pos x="1030" y="1966"/>
                </a:cxn>
                <a:cxn ang="0">
                  <a:pos x="1139" y="1964"/>
                </a:cxn>
                <a:cxn ang="0">
                  <a:pos x="934" y="1730"/>
                </a:cxn>
                <a:cxn ang="0">
                  <a:pos x="890" y="1623"/>
                </a:cxn>
                <a:cxn ang="0">
                  <a:pos x="876" y="1413"/>
                </a:cxn>
                <a:cxn ang="0">
                  <a:pos x="901" y="1374"/>
                </a:cxn>
                <a:cxn ang="0">
                  <a:pos x="1028" y="1585"/>
                </a:cxn>
                <a:cxn ang="0">
                  <a:pos x="1172" y="1732"/>
                </a:cxn>
                <a:cxn ang="0">
                  <a:pos x="1364" y="1874"/>
                </a:cxn>
                <a:cxn ang="0">
                  <a:pos x="1675" y="2030"/>
                </a:cxn>
                <a:cxn ang="0">
                  <a:pos x="1829" y="2069"/>
                </a:cxn>
                <a:cxn ang="0">
                  <a:pos x="1710" y="1872"/>
                </a:cxn>
                <a:cxn ang="0">
                  <a:pos x="1575" y="1625"/>
                </a:cxn>
                <a:cxn ang="0">
                  <a:pos x="1625" y="1605"/>
                </a:cxn>
                <a:cxn ang="0">
                  <a:pos x="2193" y="2055"/>
                </a:cxn>
                <a:cxn ang="0">
                  <a:pos x="2525" y="2251"/>
                </a:cxn>
                <a:cxn ang="0">
                  <a:pos x="2477" y="1901"/>
                </a:cxn>
                <a:cxn ang="0">
                  <a:pos x="2731" y="2257"/>
                </a:cxn>
                <a:cxn ang="0">
                  <a:pos x="2819" y="2463"/>
                </a:cxn>
                <a:cxn ang="0">
                  <a:pos x="2998" y="3047"/>
                </a:cxn>
                <a:cxn ang="0">
                  <a:pos x="3117" y="2990"/>
                </a:cxn>
                <a:cxn ang="0">
                  <a:pos x="3259" y="2862"/>
                </a:cxn>
                <a:cxn ang="0">
                  <a:pos x="3410" y="2623"/>
                </a:cxn>
                <a:cxn ang="0">
                  <a:pos x="3551" y="2185"/>
                </a:cxn>
                <a:cxn ang="0">
                  <a:pos x="3634" y="1751"/>
                </a:cxn>
                <a:cxn ang="0">
                  <a:pos x="3637" y="1552"/>
                </a:cxn>
                <a:cxn ang="0">
                  <a:pos x="3585" y="1334"/>
                </a:cxn>
                <a:cxn ang="0">
                  <a:pos x="3425" y="989"/>
                </a:cxn>
                <a:cxn ang="0">
                  <a:pos x="3286" y="818"/>
                </a:cxn>
                <a:cxn ang="0">
                  <a:pos x="3511" y="852"/>
                </a:cxn>
                <a:cxn ang="0">
                  <a:pos x="3365" y="672"/>
                </a:cxn>
                <a:cxn ang="0">
                  <a:pos x="3099" y="479"/>
                </a:cxn>
                <a:cxn ang="0">
                  <a:pos x="2884" y="398"/>
                </a:cxn>
                <a:cxn ang="0">
                  <a:pos x="3022" y="276"/>
                </a:cxn>
                <a:cxn ang="0">
                  <a:pos x="2826" y="243"/>
                </a:cxn>
                <a:cxn ang="0">
                  <a:pos x="2409" y="243"/>
                </a:cxn>
                <a:cxn ang="0">
                  <a:pos x="2486" y="162"/>
                </a:cxn>
                <a:cxn ang="0">
                  <a:pos x="2608" y="65"/>
                </a:cxn>
                <a:cxn ang="0">
                  <a:pos x="2621" y="1"/>
                </a:cxn>
                <a:cxn ang="0">
                  <a:pos x="2309" y="21"/>
                </a:cxn>
                <a:cxn ang="0">
                  <a:pos x="1820" y="150"/>
                </a:cxn>
                <a:cxn ang="0">
                  <a:pos x="1612" y="165"/>
                </a:cxn>
                <a:cxn ang="0">
                  <a:pos x="1311" y="104"/>
                </a:cxn>
                <a:cxn ang="0">
                  <a:pos x="974" y="119"/>
                </a:cxn>
                <a:cxn ang="0">
                  <a:pos x="760" y="175"/>
                </a:cxn>
                <a:cxn ang="0">
                  <a:pos x="580" y="264"/>
                </a:cxn>
                <a:cxn ang="0">
                  <a:pos x="419" y="399"/>
                </a:cxn>
                <a:cxn ang="0">
                  <a:pos x="185" y="720"/>
                </a:cxn>
                <a:cxn ang="0">
                  <a:pos x="60" y="1004"/>
                </a:cxn>
                <a:cxn ang="0">
                  <a:pos x="5" y="1247"/>
                </a:cxn>
                <a:cxn ang="0">
                  <a:pos x="18" y="1267"/>
                </a:cxn>
                <a:cxn ang="0">
                  <a:pos x="94" y="1100"/>
                </a:cxn>
                <a:cxn ang="0">
                  <a:pos x="224" y="951"/>
                </a:cxn>
              </a:cxnLst>
              <a:rect l="0" t="0" r="r" b="b"/>
              <a:pathLst>
                <a:path w="3641" h="3049">
                  <a:moveTo>
                    <a:pt x="335" y="866"/>
                  </a:moveTo>
                  <a:lnTo>
                    <a:pt x="329" y="881"/>
                  </a:lnTo>
                  <a:lnTo>
                    <a:pt x="314" y="918"/>
                  </a:lnTo>
                  <a:lnTo>
                    <a:pt x="304" y="945"/>
                  </a:lnTo>
                  <a:lnTo>
                    <a:pt x="293" y="976"/>
                  </a:lnTo>
                  <a:lnTo>
                    <a:pt x="282" y="1009"/>
                  </a:lnTo>
                  <a:lnTo>
                    <a:pt x="273" y="1047"/>
                  </a:lnTo>
                  <a:lnTo>
                    <a:pt x="263" y="1086"/>
                  </a:lnTo>
                  <a:lnTo>
                    <a:pt x="254" y="1127"/>
                  </a:lnTo>
                  <a:lnTo>
                    <a:pt x="251" y="1147"/>
                  </a:lnTo>
                  <a:lnTo>
                    <a:pt x="248" y="1169"/>
                  </a:lnTo>
                  <a:lnTo>
                    <a:pt x="246" y="1189"/>
                  </a:lnTo>
                  <a:lnTo>
                    <a:pt x="245" y="1211"/>
                  </a:lnTo>
                  <a:lnTo>
                    <a:pt x="243" y="1232"/>
                  </a:lnTo>
                  <a:lnTo>
                    <a:pt x="243" y="1252"/>
                  </a:lnTo>
                  <a:lnTo>
                    <a:pt x="245" y="1273"/>
                  </a:lnTo>
                  <a:lnTo>
                    <a:pt x="246" y="1293"/>
                  </a:lnTo>
                  <a:lnTo>
                    <a:pt x="249" y="1314"/>
                  </a:lnTo>
                  <a:lnTo>
                    <a:pt x="252" y="1333"/>
                  </a:lnTo>
                  <a:lnTo>
                    <a:pt x="257" y="1352"/>
                  </a:lnTo>
                  <a:lnTo>
                    <a:pt x="263" y="1370"/>
                  </a:lnTo>
                  <a:lnTo>
                    <a:pt x="289" y="1440"/>
                  </a:lnTo>
                  <a:lnTo>
                    <a:pt x="314" y="1505"/>
                  </a:lnTo>
                  <a:lnTo>
                    <a:pt x="327" y="1536"/>
                  </a:lnTo>
                  <a:lnTo>
                    <a:pt x="341" y="1566"/>
                  </a:lnTo>
                  <a:lnTo>
                    <a:pt x="356" y="1597"/>
                  </a:lnTo>
                  <a:lnTo>
                    <a:pt x="374" y="1625"/>
                  </a:lnTo>
                  <a:lnTo>
                    <a:pt x="384" y="1639"/>
                  </a:lnTo>
                  <a:lnTo>
                    <a:pt x="395" y="1653"/>
                  </a:lnTo>
                  <a:lnTo>
                    <a:pt x="405" y="1666"/>
                  </a:lnTo>
                  <a:lnTo>
                    <a:pt x="418" y="1680"/>
                  </a:lnTo>
                  <a:lnTo>
                    <a:pt x="431" y="1693"/>
                  </a:lnTo>
                  <a:lnTo>
                    <a:pt x="445" y="1706"/>
                  </a:lnTo>
                  <a:lnTo>
                    <a:pt x="459" y="1719"/>
                  </a:lnTo>
                  <a:lnTo>
                    <a:pt x="476" y="1731"/>
                  </a:lnTo>
                  <a:lnTo>
                    <a:pt x="493" y="1744"/>
                  </a:lnTo>
                  <a:lnTo>
                    <a:pt x="511" y="1756"/>
                  </a:lnTo>
                  <a:lnTo>
                    <a:pt x="529" y="1767"/>
                  </a:lnTo>
                  <a:lnTo>
                    <a:pt x="551" y="1779"/>
                  </a:lnTo>
                  <a:lnTo>
                    <a:pt x="573" y="1791"/>
                  </a:lnTo>
                  <a:lnTo>
                    <a:pt x="595" y="1803"/>
                  </a:lnTo>
                  <a:lnTo>
                    <a:pt x="620" y="1815"/>
                  </a:lnTo>
                  <a:lnTo>
                    <a:pt x="647" y="1826"/>
                  </a:lnTo>
                  <a:lnTo>
                    <a:pt x="700" y="1847"/>
                  </a:lnTo>
                  <a:lnTo>
                    <a:pt x="753" y="1868"/>
                  </a:lnTo>
                  <a:lnTo>
                    <a:pt x="805" y="1888"/>
                  </a:lnTo>
                  <a:lnTo>
                    <a:pt x="854" y="1907"/>
                  </a:lnTo>
                  <a:lnTo>
                    <a:pt x="947" y="1939"/>
                  </a:lnTo>
                  <a:lnTo>
                    <a:pt x="1030" y="1966"/>
                  </a:lnTo>
                  <a:lnTo>
                    <a:pt x="1099" y="1989"/>
                  </a:lnTo>
                  <a:lnTo>
                    <a:pt x="1152" y="2004"/>
                  </a:lnTo>
                  <a:lnTo>
                    <a:pt x="1186" y="2014"/>
                  </a:lnTo>
                  <a:lnTo>
                    <a:pt x="1198" y="2017"/>
                  </a:lnTo>
                  <a:lnTo>
                    <a:pt x="1190" y="2012"/>
                  </a:lnTo>
                  <a:lnTo>
                    <a:pt x="1170" y="1993"/>
                  </a:lnTo>
                  <a:lnTo>
                    <a:pt x="1139" y="1964"/>
                  </a:lnTo>
                  <a:lnTo>
                    <a:pt x="1102" y="1927"/>
                  </a:lnTo>
                  <a:lnTo>
                    <a:pt x="1059" y="1884"/>
                  </a:lnTo>
                  <a:lnTo>
                    <a:pt x="1015" y="1835"/>
                  </a:lnTo>
                  <a:lnTo>
                    <a:pt x="994" y="1810"/>
                  </a:lnTo>
                  <a:lnTo>
                    <a:pt x="973" y="1784"/>
                  </a:lnTo>
                  <a:lnTo>
                    <a:pt x="953" y="1757"/>
                  </a:lnTo>
                  <a:lnTo>
                    <a:pt x="934" y="1730"/>
                  </a:lnTo>
                  <a:lnTo>
                    <a:pt x="926" y="1716"/>
                  </a:lnTo>
                  <a:lnTo>
                    <a:pt x="918" y="1702"/>
                  </a:lnTo>
                  <a:lnTo>
                    <a:pt x="910" y="1686"/>
                  </a:lnTo>
                  <a:lnTo>
                    <a:pt x="904" y="1671"/>
                  </a:lnTo>
                  <a:lnTo>
                    <a:pt x="899" y="1655"/>
                  </a:lnTo>
                  <a:lnTo>
                    <a:pt x="894" y="1639"/>
                  </a:lnTo>
                  <a:lnTo>
                    <a:pt x="890" y="1623"/>
                  </a:lnTo>
                  <a:lnTo>
                    <a:pt x="887" y="1605"/>
                  </a:lnTo>
                  <a:lnTo>
                    <a:pt x="880" y="1572"/>
                  </a:lnTo>
                  <a:lnTo>
                    <a:pt x="877" y="1537"/>
                  </a:lnTo>
                  <a:lnTo>
                    <a:pt x="875" y="1504"/>
                  </a:lnTo>
                  <a:lnTo>
                    <a:pt x="874" y="1473"/>
                  </a:lnTo>
                  <a:lnTo>
                    <a:pt x="875" y="1441"/>
                  </a:lnTo>
                  <a:lnTo>
                    <a:pt x="876" y="1413"/>
                  </a:lnTo>
                  <a:lnTo>
                    <a:pt x="878" y="1388"/>
                  </a:lnTo>
                  <a:lnTo>
                    <a:pt x="880" y="1366"/>
                  </a:lnTo>
                  <a:lnTo>
                    <a:pt x="885" y="1334"/>
                  </a:lnTo>
                  <a:lnTo>
                    <a:pt x="887" y="1322"/>
                  </a:lnTo>
                  <a:lnTo>
                    <a:pt x="888" y="1331"/>
                  </a:lnTo>
                  <a:lnTo>
                    <a:pt x="894" y="1356"/>
                  </a:lnTo>
                  <a:lnTo>
                    <a:pt x="901" y="1374"/>
                  </a:lnTo>
                  <a:lnTo>
                    <a:pt x="909" y="1396"/>
                  </a:lnTo>
                  <a:lnTo>
                    <a:pt x="920" y="1421"/>
                  </a:lnTo>
                  <a:lnTo>
                    <a:pt x="934" y="1448"/>
                  </a:lnTo>
                  <a:lnTo>
                    <a:pt x="952" y="1479"/>
                  </a:lnTo>
                  <a:lnTo>
                    <a:pt x="973" y="1511"/>
                  </a:lnTo>
                  <a:lnTo>
                    <a:pt x="998" y="1547"/>
                  </a:lnTo>
                  <a:lnTo>
                    <a:pt x="1028" y="1585"/>
                  </a:lnTo>
                  <a:lnTo>
                    <a:pt x="1044" y="1605"/>
                  </a:lnTo>
                  <a:lnTo>
                    <a:pt x="1062" y="1625"/>
                  </a:lnTo>
                  <a:lnTo>
                    <a:pt x="1081" y="1645"/>
                  </a:lnTo>
                  <a:lnTo>
                    <a:pt x="1102" y="1666"/>
                  </a:lnTo>
                  <a:lnTo>
                    <a:pt x="1123" y="1687"/>
                  </a:lnTo>
                  <a:lnTo>
                    <a:pt x="1147" y="1709"/>
                  </a:lnTo>
                  <a:lnTo>
                    <a:pt x="1172" y="1732"/>
                  </a:lnTo>
                  <a:lnTo>
                    <a:pt x="1198" y="1753"/>
                  </a:lnTo>
                  <a:lnTo>
                    <a:pt x="1225" y="1776"/>
                  </a:lnTo>
                  <a:lnTo>
                    <a:pt x="1253" y="1797"/>
                  </a:lnTo>
                  <a:lnTo>
                    <a:pt x="1280" y="1817"/>
                  </a:lnTo>
                  <a:lnTo>
                    <a:pt x="1308" y="1837"/>
                  </a:lnTo>
                  <a:lnTo>
                    <a:pt x="1336" y="1856"/>
                  </a:lnTo>
                  <a:lnTo>
                    <a:pt x="1364" y="1874"/>
                  </a:lnTo>
                  <a:lnTo>
                    <a:pt x="1392" y="1891"/>
                  </a:lnTo>
                  <a:lnTo>
                    <a:pt x="1420" y="1908"/>
                  </a:lnTo>
                  <a:lnTo>
                    <a:pt x="1475" y="1938"/>
                  </a:lnTo>
                  <a:lnTo>
                    <a:pt x="1529" y="1965"/>
                  </a:lnTo>
                  <a:lnTo>
                    <a:pt x="1580" y="1990"/>
                  </a:lnTo>
                  <a:lnTo>
                    <a:pt x="1629" y="2012"/>
                  </a:lnTo>
                  <a:lnTo>
                    <a:pt x="1675" y="2030"/>
                  </a:lnTo>
                  <a:lnTo>
                    <a:pt x="1716" y="2046"/>
                  </a:lnTo>
                  <a:lnTo>
                    <a:pt x="1752" y="2060"/>
                  </a:lnTo>
                  <a:lnTo>
                    <a:pt x="1784" y="2071"/>
                  </a:lnTo>
                  <a:lnTo>
                    <a:pt x="1828" y="2085"/>
                  </a:lnTo>
                  <a:lnTo>
                    <a:pt x="1844" y="2089"/>
                  </a:lnTo>
                  <a:lnTo>
                    <a:pt x="1840" y="2084"/>
                  </a:lnTo>
                  <a:lnTo>
                    <a:pt x="1829" y="2069"/>
                  </a:lnTo>
                  <a:lnTo>
                    <a:pt x="1812" y="2045"/>
                  </a:lnTo>
                  <a:lnTo>
                    <a:pt x="1790" y="2015"/>
                  </a:lnTo>
                  <a:lnTo>
                    <a:pt x="1768" y="1978"/>
                  </a:lnTo>
                  <a:lnTo>
                    <a:pt x="1744" y="1938"/>
                  </a:lnTo>
                  <a:lnTo>
                    <a:pt x="1732" y="1916"/>
                  </a:lnTo>
                  <a:lnTo>
                    <a:pt x="1721" y="1895"/>
                  </a:lnTo>
                  <a:lnTo>
                    <a:pt x="1710" y="1872"/>
                  </a:lnTo>
                  <a:lnTo>
                    <a:pt x="1701" y="1850"/>
                  </a:lnTo>
                  <a:lnTo>
                    <a:pt x="1691" y="1826"/>
                  </a:lnTo>
                  <a:lnTo>
                    <a:pt x="1678" y="1800"/>
                  </a:lnTo>
                  <a:lnTo>
                    <a:pt x="1663" y="1772"/>
                  </a:lnTo>
                  <a:lnTo>
                    <a:pt x="1647" y="1743"/>
                  </a:lnTo>
                  <a:lnTo>
                    <a:pt x="1611" y="1683"/>
                  </a:lnTo>
                  <a:lnTo>
                    <a:pt x="1575" y="1625"/>
                  </a:lnTo>
                  <a:lnTo>
                    <a:pt x="1541" y="1572"/>
                  </a:lnTo>
                  <a:lnTo>
                    <a:pt x="1512" y="1530"/>
                  </a:lnTo>
                  <a:lnTo>
                    <a:pt x="1492" y="1501"/>
                  </a:lnTo>
                  <a:lnTo>
                    <a:pt x="1485" y="1490"/>
                  </a:lnTo>
                  <a:lnTo>
                    <a:pt x="1503" y="1505"/>
                  </a:lnTo>
                  <a:lnTo>
                    <a:pt x="1552" y="1545"/>
                  </a:lnTo>
                  <a:lnTo>
                    <a:pt x="1625" y="1605"/>
                  </a:lnTo>
                  <a:lnTo>
                    <a:pt x="1716" y="1679"/>
                  </a:lnTo>
                  <a:lnTo>
                    <a:pt x="1816" y="1761"/>
                  </a:lnTo>
                  <a:lnTo>
                    <a:pt x="1920" y="1844"/>
                  </a:lnTo>
                  <a:lnTo>
                    <a:pt x="2019" y="1924"/>
                  </a:lnTo>
                  <a:lnTo>
                    <a:pt x="2108" y="1993"/>
                  </a:lnTo>
                  <a:lnTo>
                    <a:pt x="2150" y="2025"/>
                  </a:lnTo>
                  <a:lnTo>
                    <a:pt x="2193" y="2055"/>
                  </a:lnTo>
                  <a:lnTo>
                    <a:pt x="2237" y="2085"/>
                  </a:lnTo>
                  <a:lnTo>
                    <a:pt x="2281" y="2113"/>
                  </a:lnTo>
                  <a:lnTo>
                    <a:pt x="2326" y="2140"/>
                  </a:lnTo>
                  <a:lnTo>
                    <a:pt x="2370" y="2166"/>
                  </a:lnTo>
                  <a:lnTo>
                    <a:pt x="2412" y="2190"/>
                  </a:lnTo>
                  <a:lnTo>
                    <a:pt x="2453" y="2212"/>
                  </a:lnTo>
                  <a:lnTo>
                    <a:pt x="2525" y="2251"/>
                  </a:lnTo>
                  <a:lnTo>
                    <a:pt x="2584" y="2281"/>
                  </a:lnTo>
                  <a:lnTo>
                    <a:pt x="2621" y="2299"/>
                  </a:lnTo>
                  <a:lnTo>
                    <a:pt x="2635" y="2305"/>
                  </a:lnTo>
                  <a:lnTo>
                    <a:pt x="2396" y="1802"/>
                  </a:lnTo>
                  <a:lnTo>
                    <a:pt x="2405" y="1815"/>
                  </a:lnTo>
                  <a:lnTo>
                    <a:pt x="2435" y="1850"/>
                  </a:lnTo>
                  <a:lnTo>
                    <a:pt x="2477" y="1901"/>
                  </a:lnTo>
                  <a:lnTo>
                    <a:pt x="2527" y="1966"/>
                  </a:lnTo>
                  <a:lnTo>
                    <a:pt x="2582" y="2040"/>
                  </a:lnTo>
                  <a:lnTo>
                    <a:pt x="2637" y="2115"/>
                  </a:lnTo>
                  <a:lnTo>
                    <a:pt x="2664" y="2153"/>
                  </a:lnTo>
                  <a:lnTo>
                    <a:pt x="2689" y="2190"/>
                  </a:lnTo>
                  <a:lnTo>
                    <a:pt x="2711" y="2224"/>
                  </a:lnTo>
                  <a:lnTo>
                    <a:pt x="2731" y="2257"/>
                  </a:lnTo>
                  <a:lnTo>
                    <a:pt x="2748" y="2289"/>
                  </a:lnTo>
                  <a:lnTo>
                    <a:pt x="2764" y="2319"/>
                  </a:lnTo>
                  <a:lnTo>
                    <a:pt x="2778" y="2351"/>
                  </a:lnTo>
                  <a:lnTo>
                    <a:pt x="2790" y="2381"/>
                  </a:lnTo>
                  <a:lnTo>
                    <a:pt x="2802" y="2409"/>
                  </a:lnTo>
                  <a:lnTo>
                    <a:pt x="2811" y="2437"/>
                  </a:lnTo>
                  <a:lnTo>
                    <a:pt x="2819" y="2463"/>
                  </a:lnTo>
                  <a:lnTo>
                    <a:pt x="2826" y="2488"/>
                  </a:lnTo>
                  <a:lnTo>
                    <a:pt x="2838" y="2531"/>
                  </a:lnTo>
                  <a:lnTo>
                    <a:pt x="2846" y="2564"/>
                  </a:lnTo>
                  <a:lnTo>
                    <a:pt x="2849" y="2585"/>
                  </a:lnTo>
                  <a:lnTo>
                    <a:pt x="2851" y="2593"/>
                  </a:lnTo>
                  <a:lnTo>
                    <a:pt x="2995" y="3049"/>
                  </a:lnTo>
                  <a:lnTo>
                    <a:pt x="2998" y="3047"/>
                  </a:lnTo>
                  <a:lnTo>
                    <a:pt x="3010" y="3044"/>
                  </a:lnTo>
                  <a:lnTo>
                    <a:pt x="3028" y="3038"/>
                  </a:lnTo>
                  <a:lnTo>
                    <a:pt x="3053" y="3027"/>
                  </a:lnTo>
                  <a:lnTo>
                    <a:pt x="3067" y="3019"/>
                  </a:lnTo>
                  <a:lnTo>
                    <a:pt x="3083" y="3012"/>
                  </a:lnTo>
                  <a:lnTo>
                    <a:pt x="3099" y="3002"/>
                  </a:lnTo>
                  <a:lnTo>
                    <a:pt x="3117" y="2990"/>
                  </a:lnTo>
                  <a:lnTo>
                    <a:pt x="3135" y="2977"/>
                  </a:lnTo>
                  <a:lnTo>
                    <a:pt x="3155" y="2963"/>
                  </a:lnTo>
                  <a:lnTo>
                    <a:pt x="3175" y="2947"/>
                  </a:lnTo>
                  <a:lnTo>
                    <a:pt x="3196" y="2929"/>
                  </a:lnTo>
                  <a:lnTo>
                    <a:pt x="3216" y="2908"/>
                  </a:lnTo>
                  <a:lnTo>
                    <a:pt x="3238" y="2887"/>
                  </a:lnTo>
                  <a:lnTo>
                    <a:pt x="3259" y="2862"/>
                  </a:lnTo>
                  <a:lnTo>
                    <a:pt x="3281" y="2836"/>
                  </a:lnTo>
                  <a:lnTo>
                    <a:pt x="3302" y="2807"/>
                  </a:lnTo>
                  <a:lnTo>
                    <a:pt x="3325" y="2775"/>
                  </a:lnTo>
                  <a:lnTo>
                    <a:pt x="3347" y="2741"/>
                  </a:lnTo>
                  <a:lnTo>
                    <a:pt x="3368" y="2705"/>
                  </a:lnTo>
                  <a:lnTo>
                    <a:pt x="3390" y="2665"/>
                  </a:lnTo>
                  <a:lnTo>
                    <a:pt x="3410" y="2623"/>
                  </a:lnTo>
                  <a:lnTo>
                    <a:pt x="3431" y="2578"/>
                  </a:lnTo>
                  <a:lnTo>
                    <a:pt x="3450" y="2530"/>
                  </a:lnTo>
                  <a:lnTo>
                    <a:pt x="3470" y="2478"/>
                  </a:lnTo>
                  <a:lnTo>
                    <a:pt x="3488" y="2424"/>
                  </a:lnTo>
                  <a:lnTo>
                    <a:pt x="3505" y="2367"/>
                  </a:lnTo>
                  <a:lnTo>
                    <a:pt x="3522" y="2305"/>
                  </a:lnTo>
                  <a:lnTo>
                    <a:pt x="3551" y="2185"/>
                  </a:lnTo>
                  <a:lnTo>
                    <a:pt x="3575" y="2079"/>
                  </a:lnTo>
                  <a:lnTo>
                    <a:pt x="3596" y="1983"/>
                  </a:lnTo>
                  <a:lnTo>
                    <a:pt x="3613" y="1897"/>
                  </a:lnTo>
                  <a:lnTo>
                    <a:pt x="3620" y="1858"/>
                  </a:lnTo>
                  <a:lnTo>
                    <a:pt x="3625" y="1820"/>
                  </a:lnTo>
                  <a:lnTo>
                    <a:pt x="3631" y="1785"/>
                  </a:lnTo>
                  <a:lnTo>
                    <a:pt x="3634" y="1751"/>
                  </a:lnTo>
                  <a:lnTo>
                    <a:pt x="3637" y="1719"/>
                  </a:lnTo>
                  <a:lnTo>
                    <a:pt x="3639" y="1689"/>
                  </a:lnTo>
                  <a:lnTo>
                    <a:pt x="3640" y="1659"/>
                  </a:lnTo>
                  <a:lnTo>
                    <a:pt x="3641" y="1631"/>
                  </a:lnTo>
                  <a:lnTo>
                    <a:pt x="3641" y="1604"/>
                  </a:lnTo>
                  <a:lnTo>
                    <a:pt x="3639" y="1577"/>
                  </a:lnTo>
                  <a:lnTo>
                    <a:pt x="3637" y="1552"/>
                  </a:lnTo>
                  <a:lnTo>
                    <a:pt x="3635" y="1528"/>
                  </a:lnTo>
                  <a:lnTo>
                    <a:pt x="3631" y="1504"/>
                  </a:lnTo>
                  <a:lnTo>
                    <a:pt x="3626" y="1480"/>
                  </a:lnTo>
                  <a:lnTo>
                    <a:pt x="3622" y="1456"/>
                  </a:lnTo>
                  <a:lnTo>
                    <a:pt x="3615" y="1431"/>
                  </a:lnTo>
                  <a:lnTo>
                    <a:pt x="3602" y="1384"/>
                  </a:lnTo>
                  <a:lnTo>
                    <a:pt x="3585" y="1334"/>
                  </a:lnTo>
                  <a:lnTo>
                    <a:pt x="3567" y="1282"/>
                  </a:lnTo>
                  <a:lnTo>
                    <a:pt x="3545" y="1226"/>
                  </a:lnTo>
                  <a:lnTo>
                    <a:pt x="3523" y="1170"/>
                  </a:lnTo>
                  <a:lnTo>
                    <a:pt x="3499" y="1118"/>
                  </a:lnTo>
                  <a:lnTo>
                    <a:pt x="3474" y="1071"/>
                  </a:lnTo>
                  <a:lnTo>
                    <a:pt x="3450" y="1027"/>
                  </a:lnTo>
                  <a:lnTo>
                    <a:pt x="3425" y="989"/>
                  </a:lnTo>
                  <a:lnTo>
                    <a:pt x="3402" y="953"/>
                  </a:lnTo>
                  <a:lnTo>
                    <a:pt x="3379" y="922"/>
                  </a:lnTo>
                  <a:lnTo>
                    <a:pt x="3356" y="893"/>
                  </a:lnTo>
                  <a:lnTo>
                    <a:pt x="3336" y="870"/>
                  </a:lnTo>
                  <a:lnTo>
                    <a:pt x="3318" y="849"/>
                  </a:lnTo>
                  <a:lnTo>
                    <a:pt x="3300" y="832"/>
                  </a:lnTo>
                  <a:lnTo>
                    <a:pt x="3286" y="818"/>
                  </a:lnTo>
                  <a:lnTo>
                    <a:pt x="3266" y="801"/>
                  </a:lnTo>
                  <a:lnTo>
                    <a:pt x="3258" y="795"/>
                  </a:lnTo>
                  <a:lnTo>
                    <a:pt x="3545" y="915"/>
                  </a:lnTo>
                  <a:lnTo>
                    <a:pt x="3542" y="908"/>
                  </a:lnTo>
                  <a:lnTo>
                    <a:pt x="3531" y="886"/>
                  </a:lnTo>
                  <a:lnTo>
                    <a:pt x="3523" y="871"/>
                  </a:lnTo>
                  <a:lnTo>
                    <a:pt x="3511" y="852"/>
                  </a:lnTo>
                  <a:lnTo>
                    <a:pt x="3498" y="832"/>
                  </a:lnTo>
                  <a:lnTo>
                    <a:pt x="3483" y="809"/>
                  </a:lnTo>
                  <a:lnTo>
                    <a:pt x="3464" y="785"/>
                  </a:lnTo>
                  <a:lnTo>
                    <a:pt x="3444" y="758"/>
                  </a:lnTo>
                  <a:lnTo>
                    <a:pt x="3420" y="731"/>
                  </a:lnTo>
                  <a:lnTo>
                    <a:pt x="3394" y="702"/>
                  </a:lnTo>
                  <a:lnTo>
                    <a:pt x="3365" y="672"/>
                  </a:lnTo>
                  <a:lnTo>
                    <a:pt x="3333" y="642"/>
                  </a:lnTo>
                  <a:lnTo>
                    <a:pt x="3297" y="610"/>
                  </a:lnTo>
                  <a:lnTo>
                    <a:pt x="3258" y="579"/>
                  </a:lnTo>
                  <a:lnTo>
                    <a:pt x="3217" y="549"/>
                  </a:lnTo>
                  <a:lnTo>
                    <a:pt x="3177" y="523"/>
                  </a:lnTo>
                  <a:lnTo>
                    <a:pt x="3138" y="499"/>
                  </a:lnTo>
                  <a:lnTo>
                    <a:pt x="3099" y="479"/>
                  </a:lnTo>
                  <a:lnTo>
                    <a:pt x="3063" y="460"/>
                  </a:lnTo>
                  <a:lnTo>
                    <a:pt x="3027" y="444"/>
                  </a:lnTo>
                  <a:lnTo>
                    <a:pt x="2993" y="431"/>
                  </a:lnTo>
                  <a:lnTo>
                    <a:pt x="2961" y="420"/>
                  </a:lnTo>
                  <a:lnTo>
                    <a:pt x="2932" y="411"/>
                  </a:lnTo>
                  <a:lnTo>
                    <a:pt x="2906" y="404"/>
                  </a:lnTo>
                  <a:lnTo>
                    <a:pt x="2884" y="398"/>
                  </a:lnTo>
                  <a:lnTo>
                    <a:pt x="2864" y="393"/>
                  </a:lnTo>
                  <a:lnTo>
                    <a:pt x="2836" y="389"/>
                  </a:lnTo>
                  <a:lnTo>
                    <a:pt x="2826" y="387"/>
                  </a:lnTo>
                  <a:lnTo>
                    <a:pt x="3066" y="291"/>
                  </a:lnTo>
                  <a:lnTo>
                    <a:pt x="3061" y="290"/>
                  </a:lnTo>
                  <a:lnTo>
                    <a:pt x="3046" y="284"/>
                  </a:lnTo>
                  <a:lnTo>
                    <a:pt x="3022" y="276"/>
                  </a:lnTo>
                  <a:lnTo>
                    <a:pt x="2992" y="267"/>
                  </a:lnTo>
                  <a:lnTo>
                    <a:pt x="2955" y="258"/>
                  </a:lnTo>
                  <a:lnTo>
                    <a:pt x="2915" y="251"/>
                  </a:lnTo>
                  <a:lnTo>
                    <a:pt x="2893" y="248"/>
                  </a:lnTo>
                  <a:lnTo>
                    <a:pt x="2872" y="245"/>
                  </a:lnTo>
                  <a:lnTo>
                    <a:pt x="2849" y="244"/>
                  </a:lnTo>
                  <a:lnTo>
                    <a:pt x="2826" y="243"/>
                  </a:lnTo>
                  <a:lnTo>
                    <a:pt x="2773" y="243"/>
                  </a:lnTo>
                  <a:lnTo>
                    <a:pt x="2709" y="243"/>
                  </a:lnTo>
                  <a:lnTo>
                    <a:pt x="2637" y="243"/>
                  </a:lnTo>
                  <a:lnTo>
                    <a:pt x="2566" y="243"/>
                  </a:lnTo>
                  <a:lnTo>
                    <a:pt x="2500" y="243"/>
                  </a:lnTo>
                  <a:lnTo>
                    <a:pt x="2446" y="243"/>
                  </a:lnTo>
                  <a:lnTo>
                    <a:pt x="2409" y="243"/>
                  </a:lnTo>
                  <a:lnTo>
                    <a:pt x="2396" y="243"/>
                  </a:lnTo>
                  <a:lnTo>
                    <a:pt x="2399" y="240"/>
                  </a:lnTo>
                  <a:lnTo>
                    <a:pt x="2408" y="231"/>
                  </a:lnTo>
                  <a:lnTo>
                    <a:pt x="2422" y="218"/>
                  </a:lnTo>
                  <a:lnTo>
                    <a:pt x="2440" y="201"/>
                  </a:lnTo>
                  <a:lnTo>
                    <a:pt x="2462" y="183"/>
                  </a:lnTo>
                  <a:lnTo>
                    <a:pt x="2486" y="162"/>
                  </a:lnTo>
                  <a:lnTo>
                    <a:pt x="2512" y="143"/>
                  </a:lnTo>
                  <a:lnTo>
                    <a:pt x="2539" y="123"/>
                  </a:lnTo>
                  <a:lnTo>
                    <a:pt x="2552" y="115"/>
                  </a:lnTo>
                  <a:lnTo>
                    <a:pt x="2565" y="105"/>
                  </a:lnTo>
                  <a:lnTo>
                    <a:pt x="2577" y="94"/>
                  </a:lnTo>
                  <a:lnTo>
                    <a:pt x="2588" y="84"/>
                  </a:lnTo>
                  <a:lnTo>
                    <a:pt x="2608" y="65"/>
                  </a:lnTo>
                  <a:lnTo>
                    <a:pt x="2626" y="46"/>
                  </a:lnTo>
                  <a:lnTo>
                    <a:pt x="2640" y="29"/>
                  </a:lnTo>
                  <a:lnTo>
                    <a:pt x="2650" y="15"/>
                  </a:lnTo>
                  <a:lnTo>
                    <a:pt x="2657" y="7"/>
                  </a:lnTo>
                  <a:lnTo>
                    <a:pt x="2659" y="3"/>
                  </a:lnTo>
                  <a:lnTo>
                    <a:pt x="2649" y="2"/>
                  </a:lnTo>
                  <a:lnTo>
                    <a:pt x="2621" y="1"/>
                  </a:lnTo>
                  <a:lnTo>
                    <a:pt x="2576" y="0"/>
                  </a:lnTo>
                  <a:lnTo>
                    <a:pt x="2516" y="0"/>
                  </a:lnTo>
                  <a:lnTo>
                    <a:pt x="2480" y="2"/>
                  </a:lnTo>
                  <a:lnTo>
                    <a:pt x="2441" y="4"/>
                  </a:lnTo>
                  <a:lnTo>
                    <a:pt x="2400" y="9"/>
                  </a:lnTo>
                  <a:lnTo>
                    <a:pt x="2356" y="14"/>
                  </a:lnTo>
                  <a:lnTo>
                    <a:pt x="2309" y="21"/>
                  </a:lnTo>
                  <a:lnTo>
                    <a:pt x="2260" y="29"/>
                  </a:lnTo>
                  <a:lnTo>
                    <a:pt x="2209" y="39"/>
                  </a:lnTo>
                  <a:lnTo>
                    <a:pt x="2156" y="52"/>
                  </a:lnTo>
                  <a:lnTo>
                    <a:pt x="2054" y="78"/>
                  </a:lnTo>
                  <a:lnTo>
                    <a:pt x="1964" y="104"/>
                  </a:lnTo>
                  <a:lnTo>
                    <a:pt x="1885" y="129"/>
                  </a:lnTo>
                  <a:lnTo>
                    <a:pt x="1820" y="150"/>
                  </a:lnTo>
                  <a:lnTo>
                    <a:pt x="1769" y="169"/>
                  </a:lnTo>
                  <a:lnTo>
                    <a:pt x="1732" y="183"/>
                  </a:lnTo>
                  <a:lnTo>
                    <a:pt x="1708" y="192"/>
                  </a:lnTo>
                  <a:lnTo>
                    <a:pt x="1701" y="196"/>
                  </a:lnTo>
                  <a:lnTo>
                    <a:pt x="1690" y="191"/>
                  </a:lnTo>
                  <a:lnTo>
                    <a:pt x="1660" y="181"/>
                  </a:lnTo>
                  <a:lnTo>
                    <a:pt x="1612" y="165"/>
                  </a:lnTo>
                  <a:lnTo>
                    <a:pt x="1551" y="147"/>
                  </a:lnTo>
                  <a:lnTo>
                    <a:pt x="1516" y="138"/>
                  </a:lnTo>
                  <a:lnTo>
                    <a:pt x="1478" y="130"/>
                  </a:lnTo>
                  <a:lnTo>
                    <a:pt x="1439" y="122"/>
                  </a:lnTo>
                  <a:lnTo>
                    <a:pt x="1397" y="115"/>
                  </a:lnTo>
                  <a:lnTo>
                    <a:pt x="1355" y="108"/>
                  </a:lnTo>
                  <a:lnTo>
                    <a:pt x="1311" y="104"/>
                  </a:lnTo>
                  <a:lnTo>
                    <a:pt x="1267" y="101"/>
                  </a:lnTo>
                  <a:lnTo>
                    <a:pt x="1221" y="100"/>
                  </a:lnTo>
                  <a:lnTo>
                    <a:pt x="1176" y="101"/>
                  </a:lnTo>
                  <a:lnTo>
                    <a:pt x="1127" y="102"/>
                  </a:lnTo>
                  <a:lnTo>
                    <a:pt x="1078" y="106"/>
                  </a:lnTo>
                  <a:lnTo>
                    <a:pt x="1027" y="111"/>
                  </a:lnTo>
                  <a:lnTo>
                    <a:pt x="974" y="119"/>
                  </a:lnTo>
                  <a:lnTo>
                    <a:pt x="921" y="129"/>
                  </a:lnTo>
                  <a:lnTo>
                    <a:pt x="894" y="135"/>
                  </a:lnTo>
                  <a:lnTo>
                    <a:pt x="867" y="142"/>
                  </a:lnTo>
                  <a:lnTo>
                    <a:pt x="841" y="149"/>
                  </a:lnTo>
                  <a:lnTo>
                    <a:pt x="814" y="157"/>
                  </a:lnTo>
                  <a:lnTo>
                    <a:pt x="787" y="165"/>
                  </a:lnTo>
                  <a:lnTo>
                    <a:pt x="760" y="175"/>
                  </a:lnTo>
                  <a:lnTo>
                    <a:pt x="735" y="185"/>
                  </a:lnTo>
                  <a:lnTo>
                    <a:pt x="708" y="196"/>
                  </a:lnTo>
                  <a:lnTo>
                    <a:pt x="682" y="208"/>
                  </a:lnTo>
                  <a:lnTo>
                    <a:pt x="656" y="221"/>
                  </a:lnTo>
                  <a:lnTo>
                    <a:pt x="630" y="233"/>
                  </a:lnTo>
                  <a:lnTo>
                    <a:pt x="605" y="249"/>
                  </a:lnTo>
                  <a:lnTo>
                    <a:pt x="580" y="264"/>
                  </a:lnTo>
                  <a:lnTo>
                    <a:pt x="555" y="280"/>
                  </a:lnTo>
                  <a:lnTo>
                    <a:pt x="532" y="297"/>
                  </a:lnTo>
                  <a:lnTo>
                    <a:pt x="508" y="316"/>
                  </a:lnTo>
                  <a:lnTo>
                    <a:pt x="485" y="335"/>
                  </a:lnTo>
                  <a:lnTo>
                    <a:pt x="463" y="356"/>
                  </a:lnTo>
                  <a:lnTo>
                    <a:pt x="440" y="376"/>
                  </a:lnTo>
                  <a:lnTo>
                    <a:pt x="419" y="399"/>
                  </a:lnTo>
                  <a:lnTo>
                    <a:pt x="378" y="446"/>
                  </a:lnTo>
                  <a:lnTo>
                    <a:pt x="340" y="493"/>
                  </a:lnTo>
                  <a:lnTo>
                    <a:pt x="304" y="539"/>
                  </a:lnTo>
                  <a:lnTo>
                    <a:pt x="270" y="586"/>
                  </a:lnTo>
                  <a:lnTo>
                    <a:pt x="239" y="631"/>
                  </a:lnTo>
                  <a:lnTo>
                    <a:pt x="211" y="675"/>
                  </a:lnTo>
                  <a:lnTo>
                    <a:pt x="185" y="720"/>
                  </a:lnTo>
                  <a:lnTo>
                    <a:pt x="161" y="763"/>
                  </a:lnTo>
                  <a:lnTo>
                    <a:pt x="140" y="806"/>
                  </a:lnTo>
                  <a:lnTo>
                    <a:pt x="120" y="847"/>
                  </a:lnTo>
                  <a:lnTo>
                    <a:pt x="102" y="888"/>
                  </a:lnTo>
                  <a:lnTo>
                    <a:pt x="87" y="928"/>
                  </a:lnTo>
                  <a:lnTo>
                    <a:pt x="72" y="966"/>
                  </a:lnTo>
                  <a:lnTo>
                    <a:pt x="60" y="1004"/>
                  </a:lnTo>
                  <a:lnTo>
                    <a:pt x="48" y="1039"/>
                  </a:lnTo>
                  <a:lnTo>
                    <a:pt x="38" y="1074"/>
                  </a:lnTo>
                  <a:lnTo>
                    <a:pt x="31" y="1106"/>
                  </a:lnTo>
                  <a:lnTo>
                    <a:pt x="23" y="1138"/>
                  </a:lnTo>
                  <a:lnTo>
                    <a:pt x="18" y="1168"/>
                  </a:lnTo>
                  <a:lnTo>
                    <a:pt x="12" y="1196"/>
                  </a:lnTo>
                  <a:lnTo>
                    <a:pt x="5" y="1247"/>
                  </a:lnTo>
                  <a:lnTo>
                    <a:pt x="2" y="1289"/>
                  </a:lnTo>
                  <a:lnTo>
                    <a:pt x="0" y="1349"/>
                  </a:lnTo>
                  <a:lnTo>
                    <a:pt x="0" y="1370"/>
                  </a:lnTo>
                  <a:lnTo>
                    <a:pt x="1" y="1357"/>
                  </a:lnTo>
                  <a:lnTo>
                    <a:pt x="5" y="1322"/>
                  </a:lnTo>
                  <a:lnTo>
                    <a:pt x="10" y="1296"/>
                  </a:lnTo>
                  <a:lnTo>
                    <a:pt x="18" y="1267"/>
                  </a:lnTo>
                  <a:lnTo>
                    <a:pt x="28" y="1235"/>
                  </a:lnTo>
                  <a:lnTo>
                    <a:pt x="42" y="1199"/>
                  </a:lnTo>
                  <a:lnTo>
                    <a:pt x="50" y="1181"/>
                  </a:lnTo>
                  <a:lnTo>
                    <a:pt x="60" y="1161"/>
                  </a:lnTo>
                  <a:lnTo>
                    <a:pt x="70" y="1141"/>
                  </a:lnTo>
                  <a:lnTo>
                    <a:pt x="82" y="1120"/>
                  </a:lnTo>
                  <a:lnTo>
                    <a:pt x="94" y="1100"/>
                  </a:lnTo>
                  <a:lnTo>
                    <a:pt x="109" y="1079"/>
                  </a:lnTo>
                  <a:lnTo>
                    <a:pt x="125" y="1058"/>
                  </a:lnTo>
                  <a:lnTo>
                    <a:pt x="141" y="1036"/>
                  </a:lnTo>
                  <a:lnTo>
                    <a:pt x="159" y="1014"/>
                  </a:lnTo>
                  <a:lnTo>
                    <a:pt x="180" y="993"/>
                  </a:lnTo>
                  <a:lnTo>
                    <a:pt x="201" y="971"/>
                  </a:lnTo>
                  <a:lnTo>
                    <a:pt x="224" y="951"/>
                  </a:lnTo>
                  <a:lnTo>
                    <a:pt x="250" y="929"/>
                  </a:lnTo>
                  <a:lnTo>
                    <a:pt x="276" y="908"/>
                  </a:lnTo>
                  <a:lnTo>
                    <a:pt x="305" y="887"/>
                  </a:lnTo>
                  <a:lnTo>
                    <a:pt x="335" y="866"/>
                  </a:lnTo>
                  <a:close/>
                </a:path>
              </a:pathLst>
            </a:custGeom>
            <a:solidFill>
              <a:srgbClr val="53120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4079" y="1124"/>
              <a:ext cx="118" cy="168"/>
            </a:xfrm>
            <a:custGeom>
              <a:avLst/>
              <a:gdLst/>
              <a:ahLst/>
              <a:cxnLst>
                <a:cxn ang="0">
                  <a:pos x="81" y="256"/>
                </a:cxn>
                <a:cxn ang="0">
                  <a:pos x="122" y="187"/>
                </a:cxn>
                <a:cxn ang="0">
                  <a:pos x="166" y="128"/>
                </a:cxn>
                <a:cxn ang="0">
                  <a:pos x="206" y="83"/>
                </a:cxn>
                <a:cxn ang="0">
                  <a:pos x="234" y="57"/>
                </a:cxn>
                <a:cxn ang="0">
                  <a:pos x="265" y="34"/>
                </a:cxn>
                <a:cxn ang="0">
                  <a:pos x="297" y="15"/>
                </a:cxn>
                <a:cxn ang="0">
                  <a:pos x="331" y="5"/>
                </a:cxn>
                <a:cxn ang="0">
                  <a:pos x="365" y="0"/>
                </a:cxn>
                <a:cxn ang="0">
                  <a:pos x="401" y="5"/>
                </a:cxn>
                <a:cxn ang="0">
                  <a:pos x="437" y="21"/>
                </a:cxn>
                <a:cxn ang="0">
                  <a:pos x="472" y="46"/>
                </a:cxn>
                <a:cxn ang="0">
                  <a:pos x="503" y="74"/>
                </a:cxn>
                <a:cxn ang="0">
                  <a:pos x="528" y="103"/>
                </a:cxn>
                <a:cxn ang="0">
                  <a:pos x="549" y="133"/>
                </a:cxn>
                <a:cxn ang="0">
                  <a:pos x="565" y="164"/>
                </a:cxn>
                <a:cxn ang="0">
                  <a:pos x="577" y="196"/>
                </a:cxn>
                <a:cxn ang="0">
                  <a:pos x="585" y="228"/>
                </a:cxn>
                <a:cxn ang="0">
                  <a:pos x="589" y="262"/>
                </a:cxn>
                <a:cxn ang="0">
                  <a:pos x="590" y="295"/>
                </a:cxn>
                <a:cxn ang="0">
                  <a:pos x="588" y="330"/>
                </a:cxn>
                <a:cxn ang="0">
                  <a:pos x="580" y="382"/>
                </a:cxn>
                <a:cxn ang="0">
                  <a:pos x="563" y="452"/>
                </a:cxn>
                <a:cxn ang="0">
                  <a:pos x="540" y="524"/>
                </a:cxn>
                <a:cxn ang="0">
                  <a:pos x="514" y="593"/>
                </a:cxn>
                <a:cxn ang="0">
                  <a:pos x="493" y="645"/>
                </a:cxn>
                <a:cxn ang="0">
                  <a:pos x="473" y="681"/>
                </a:cxn>
                <a:cxn ang="0">
                  <a:pos x="454" y="706"/>
                </a:cxn>
                <a:cxn ang="0">
                  <a:pos x="431" y="724"/>
                </a:cxn>
                <a:cxn ang="0">
                  <a:pos x="403" y="740"/>
                </a:cxn>
                <a:cxn ang="0">
                  <a:pos x="343" y="769"/>
                </a:cxn>
                <a:cxn ang="0">
                  <a:pos x="272" y="808"/>
                </a:cxn>
                <a:cxn ang="0">
                  <a:pos x="241" y="821"/>
                </a:cxn>
                <a:cxn ang="0">
                  <a:pos x="212" y="832"/>
                </a:cxn>
                <a:cxn ang="0">
                  <a:pos x="185" y="838"/>
                </a:cxn>
                <a:cxn ang="0">
                  <a:pos x="159" y="842"/>
                </a:cxn>
                <a:cxn ang="0">
                  <a:pos x="135" y="842"/>
                </a:cxn>
                <a:cxn ang="0">
                  <a:pos x="101" y="840"/>
                </a:cxn>
                <a:cxn ang="0">
                  <a:pos x="62" y="831"/>
                </a:cxn>
                <a:cxn ang="0">
                  <a:pos x="33" y="819"/>
                </a:cxn>
                <a:cxn ang="0">
                  <a:pos x="5" y="804"/>
                </a:cxn>
                <a:cxn ang="0">
                  <a:pos x="72" y="272"/>
                </a:cxn>
              </a:cxnLst>
              <a:rect l="0" t="0" r="r" b="b"/>
              <a:pathLst>
                <a:path w="590" h="842">
                  <a:moveTo>
                    <a:pt x="72" y="272"/>
                  </a:moveTo>
                  <a:lnTo>
                    <a:pt x="81" y="256"/>
                  </a:lnTo>
                  <a:lnTo>
                    <a:pt x="104" y="214"/>
                  </a:lnTo>
                  <a:lnTo>
                    <a:pt x="122" y="187"/>
                  </a:lnTo>
                  <a:lnTo>
                    <a:pt x="142" y="158"/>
                  </a:lnTo>
                  <a:lnTo>
                    <a:pt x="166" y="128"/>
                  </a:lnTo>
                  <a:lnTo>
                    <a:pt x="192" y="98"/>
                  </a:lnTo>
                  <a:lnTo>
                    <a:pt x="206" y="83"/>
                  </a:lnTo>
                  <a:lnTo>
                    <a:pt x="220" y="70"/>
                  </a:lnTo>
                  <a:lnTo>
                    <a:pt x="234" y="57"/>
                  </a:lnTo>
                  <a:lnTo>
                    <a:pt x="250" y="44"/>
                  </a:lnTo>
                  <a:lnTo>
                    <a:pt x="265" y="34"/>
                  </a:lnTo>
                  <a:lnTo>
                    <a:pt x="281" y="24"/>
                  </a:lnTo>
                  <a:lnTo>
                    <a:pt x="297" y="15"/>
                  </a:lnTo>
                  <a:lnTo>
                    <a:pt x="315" y="9"/>
                  </a:lnTo>
                  <a:lnTo>
                    <a:pt x="331" y="5"/>
                  </a:lnTo>
                  <a:lnTo>
                    <a:pt x="348" y="1"/>
                  </a:lnTo>
                  <a:lnTo>
                    <a:pt x="365" y="0"/>
                  </a:lnTo>
                  <a:lnTo>
                    <a:pt x="384" y="1"/>
                  </a:lnTo>
                  <a:lnTo>
                    <a:pt x="401" y="5"/>
                  </a:lnTo>
                  <a:lnTo>
                    <a:pt x="419" y="11"/>
                  </a:lnTo>
                  <a:lnTo>
                    <a:pt x="437" y="21"/>
                  </a:lnTo>
                  <a:lnTo>
                    <a:pt x="455" y="33"/>
                  </a:lnTo>
                  <a:lnTo>
                    <a:pt x="472" y="46"/>
                  </a:lnTo>
                  <a:lnTo>
                    <a:pt x="489" y="60"/>
                  </a:lnTo>
                  <a:lnTo>
                    <a:pt x="503" y="74"/>
                  </a:lnTo>
                  <a:lnTo>
                    <a:pt x="517" y="89"/>
                  </a:lnTo>
                  <a:lnTo>
                    <a:pt x="528" y="103"/>
                  </a:lnTo>
                  <a:lnTo>
                    <a:pt x="539" y="118"/>
                  </a:lnTo>
                  <a:lnTo>
                    <a:pt x="549" y="133"/>
                  </a:lnTo>
                  <a:lnTo>
                    <a:pt x="558" y="148"/>
                  </a:lnTo>
                  <a:lnTo>
                    <a:pt x="565" y="164"/>
                  </a:lnTo>
                  <a:lnTo>
                    <a:pt x="572" y="180"/>
                  </a:lnTo>
                  <a:lnTo>
                    <a:pt x="577" y="196"/>
                  </a:lnTo>
                  <a:lnTo>
                    <a:pt x="581" y="212"/>
                  </a:lnTo>
                  <a:lnTo>
                    <a:pt x="585" y="228"/>
                  </a:lnTo>
                  <a:lnTo>
                    <a:pt x="587" y="244"/>
                  </a:lnTo>
                  <a:lnTo>
                    <a:pt x="589" y="262"/>
                  </a:lnTo>
                  <a:lnTo>
                    <a:pt x="590" y="278"/>
                  </a:lnTo>
                  <a:lnTo>
                    <a:pt x="590" y="295"/>
                  </a:lnTo>
                  <a:lnTo>
                    <a:pt x="589" y="312"/>
                  </a:lnTo>
                  <a:lnTo>
                    <a:pt x="588" y="330"/>
                  </a:lnTo>
                  <a:lnTo>
                    <a:pt x="587" y="347"/>
                  </a:lnTo>
                  <a:lnTo>
                    <a:pt x="580" y="382"/>
                  </a:lnTo>
                  <a:lnTo>
                    <a:pt x="573" y="416"/>
                  </a:lnTo>
                  <a:lnTo>
                    <a:pt x="563" y="452"/>
                  </a:lnTo>
                  <a:lnTo>
                    <a:pt x="552" y="487"/>
                  </a:lnTo>
                  <a:lnTo>
                    <a:pt x="540" y="524"/>
                  </a:lnTo>
                  <a:lnTo>
                    <a:pt x="527" y="560"/>
                  </a:lnTo>
                  <a:lnTo>
                    <a:pt x="514" y="593"/>
                  </a:lnTo>
                  <a:lnTo>
                    <a:pt x="503" y="621"/>
                  </a:lnTo>
                  <a:lnTo>
                    <a:pt x="493" y="645"/>
                  </a:lnTo>
                  <a:lnTo>
                    <a:pt x="483" y="665"/>
                  </a:lnTo>
                  <a:lnTo>
                    <a:pt x="473" y="681"/>
                  </a:lnTo>
                  <a:lnTo>
                    <a:pt x="464" y="695"/>
                  </a:lnTo>
                  <a:lnTo>
                    <a:pt x="454" y="706"/>
                  </a:lnTo>
                  <a:lnTo>
                    <a:pt x="443" y="715"/>
                  </a:lnTo>
                  <a:lnTo>
                    <a:pt x="431" y="724"/>
                  </a:lnTo>
                  <a:lnTo>
                    <a:pt x="418" y="733"/>
                  </a:lnTo>
                  <a:lnTo>
                    <a:pt x="403" y="740"/>
                  </a:lnTo>
                  <a:lnTo>
                    <a:pt x="386" y="749"/>
                  </a:lnTo>
                  <a:lnTo>
                    <a:pt x="343" y="769"/>
                  </a:lnTo>
                  <a:lnTo>
                    <a:pt x="288" y="800"/>
                  </a:lnTo>
                  <a:lnTo>
                    <a:pt x="272" y="808"/>
                  </a:lnTo>
                  <a:lnTo>
                    <a:pt x="256" y="816"/>
                  </a:lnTo>
                  <a:lnTo>
                    <a:pt x="241" y="821"/>
                  </a:lnTo>
                  <a:lnTo>
                    <a:pt x="227" y="827"/>
                  </a:lnTo>
                  <a:lnTo>
                    <a:pt x="212" y="832"/>
                  </a:lnTo>
                  <a:lnTo>
                    <a:pt x="198" y="835"/>
                  </a:lnTo>
                  <a:lnTo>
                    <a:pt x="185" y="838"/>
                  </a:lnTo>
                  <a:lnTo>
                    <a:pt x="172" y="840"/>
                  </a:lnTo>
                  <a:lnTo>
                    <a:pt x="159" y="842"/>
                  </a:lnTo>
                  <a:lnTo>
                    <a:pt x="146" y="842"/>
                  </a:lnTo>
                  <a:lnTo>
                    <a:pt x="135" y="842"/>
                  </a:lnTo>
                  <a:lnTo>
                    <a:pt x="123" y="842"/>
                  </a:lnTo>
                  <a:lnTo>
                    <a:pt x="101" y="840"/>
                  </a:lnTo>
                  <a:lnTo>
                    <a:pt x="81" y="835"/>
                  </a:lnTo>
                  <a:lnTo>
                    <a:pt x="62" y="831"/>
                  </a:lnTo>
                  <a:lnTo>
                    <a:pt x="47" y="824"/>
                  </a:lnTo>
                  <a:lnTo>
                    <a:pt x="33" y="819"/>
                  </a:lnTo>
                  <a:lnTo>
                    <a:pt x="21" y="813"/>
                  </a:lnTo>
                  <a:lnTo>
                    <a:pt x="5" y="804"/>
                  </a:lnTo>
                  <a:lnTo>
                    <a:pt x="0" y="800"/>
                  </a:lnTo>
                  <a:lnTo>
                    <a:pt x="72" y="272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3319" y="1404"/>
              <a:ext cx="412" cy="342"/>
            </a:xfrm>
            <a:custGeom>
              <a:avLst/>
              <a:gdLst/>
              <a:ahLst/>
              <a:cxnLst>
                <a:cxn ang="0">
                  <a:pos x="1388" y="245"/>
                </a:cxn>
                <a:cxn ang="0">
                  <a:pos x="990" y="652"/>
                </a:cxn>
                <a:cxn ang="0">
                  <a:pos x="793" y="817"/>
                </a:cxn>
                <a:cxn ang="0">
                  <a:pos x="553" y="987"/>
                </a:cxn>
                <a:cxn ang="0">
                  <a:pos x="507" y="1007"/>
                </a:cxn>
                <a:cxn ang="0">
                  <a:pos x="401" y="1008"/>
                </a:cxn>
                <a:cxn ang="0">
                  <a:pos x="200" y="973"/>
                </a:cxn>
                <a:cxn ang="0">
                  <a:pos x="131" y="973"/>
                </a:cxn>
                <a:cxn ang="0">
                  <a:pos x="112" y="987"/>
                </a:cxn>
                <a:cxn ang="0">
                  <a:pos x="112" y="1011"/>
                </a:cxn>
                <a:cxn ang="0">
                  <a:pos x="161" y="1060"/>
                </a:cxn>
                <a:cxn ang="0">
                  <a:pos x="280" y="1118"/>
                </a:cxn>
                <a:cxn ang="0">
                  <a:pos x="148" y="1122"/>
                </a:cxn>
                <a:cxn ang="0">
                  <a:pos x="39" y="1144"/>
                </a:cxn>
                <a:cxn ang="0">
                  <a:pos x="6" y="1171"/>
                </a:cxn>
                <a:cxn ang="0">
                  <a:pos x="6" y="1204"/>
                </a:cxn>
                <a:cxn ang="0">
                  <a:pos x="42" y="1228"/>
                </a:cxn>
                <a:cxn ang="0">
                  <a:pos x="169" y="1248"/>
                </a:cxn>
                <a:cxn ang="0">
                  <a:pos x="289" y="1248"/>
                </a:cxn>
                <a:cxn ang="0">
                  <a:pos x="135" y="1279"/>
                </a:cxn>
                <a:cxn ang="0">
                  <a:pos x="56" y="1309"/>
                </a:cxn>
                <a:cxn ang="0">
                  <a:pos x="37" y="1332"/>
                </a:cxn>
                <a:cxn ang="0">
                  <a:pos x="51" y="1355"/>
                </a:cxn>
                <a:cxn ang="0">
                  <a:pos x="105" y="1368"/>
                </a:cxn>
                <a:cxn ang="0">
                  <a:pos x="273" y="1368"/>
                </a:cxn>
                <a:cxn ang="0">
                  <a:pos x="237" y="1391"/>
                </a:cxn>
                <a:cxn ang="0">
                  <a:pos x="115" y="1455"/>
                </a:cxn>
                <a:cxn ang="0">
                  <a:pos x="90" y="1489"/>
                </a:cxn>
                <a:cxn ang="0">
                  <a:pos x="99" y="1520"/>
                </a:cxn>
                <a:cxn ang="0">
                  <a:pos x="137" y="1534"/>
                </a:cxn>
                <a:cxn ang="0">
                  <a:pos x="249" y="1522"/>
                </a:cxn>
                <a:cxn ang="0">
                  <a:pos x="391" y="1480"/>
                </a:cxn>
                <a:cxn ang="0">
                  <a:pos x="447" y="1473"/>
                </a:cxn>
                <a:cxn ang="0">
                  <a:pos x="482" y="1492"/>
                </a:cxn>
                <a:cxn ang="0">
                  <a:pos x="485" y="1519"/>
                </a:cxn>
                <a:cxn ang="0">
                  <a:pos x="420" y="1608"/>
                </a:cxn>
                <a:cxn ang="0">
                  <a:pos x="389" y="1663"/>
                </a:cxn>
                <a:cxn ang="0">
                  <a:pos x="392" y="1692"/>
                </a:cxn>
                <a:cxn ang="0">
                  <a:pos x="417" y="1709"/>
                </a:cxn>
                <a:cxn ang="0">
                  <a:pos x="461" y="1704"/>
                </a:cxn>
                <a:cxn ang="0">
                  <a:pos x="589" y="1632"/>
                </a:cxn>
                <a:cxn ang="0">
                  <a:pos x="714" y="1579"/>
                </a:cxn>
                <a:cxn ang="0">
                  <a:pos x="837" y="1544"/>
                </a:cxn>
                <a:cxn ang="0">
                  <a:pos x="969" y="1473"/>
                </a:cxn>
                <a:cxn ang="0">
                  <a:pos x="1068" y="1421"/>
                </a:cxn>
                <a:cxn ang="0">
                  <a:pos x="1386" y="1250"/>
                </a:cxn>
                <a:cxn ang="0">
                  <a:pos x="1606" y="1104"/>
                </a:cxn>
                <a:cxn ang="0">
                  <a:pos x="1969" y="826"/>
                </a:cxn>
                <a:cxn ang="0">
                  <a:pos x="2053" y="631"/>
                </a:cxn>
                <a:cxn ang="0">
                  <a:pos x="2034" y="463"/>
                </a:cxn>
                <a:cxn ang="0">
                  <a:pos x="1987" y="277"/>
                </a:cxn>
                <a:cxn ang="0">
                  <a:pos x="1902" y="113"/>
                </a:cxn>
                <a:cxn ang="0">
                  <a:pos x="1768" y="13"/>
                </a:cxn>
              </a:cxnLst>
              <a:rect l="0" t="0" r="r" b="b"/>
              <a:pathLst>
                <a:path w="2058" h="1710">
                  <a:moveTo>
                    <a:pt x="1618" y="7"/>
                  </a:moveTo>
                  <a:lnTo>
                    <a:pt x="1600" y="26"/>
                  </a:lnTo>
                  <a:lnTo>
                    <a:pt x="1550" y="77"/>
                  </a:lnTo>
                  <a:lnTo>
                    <a:pt x="1478" y="153"/>
                  </a:lnTo>
                  <a:lnTo>
                    <a:pt x="1388" y="245"/>
                  </a:lnTo>
                  <a:lnTo>
                    <a:pt x="1291" y="346"/>
                  </a:lnTo>
                  <a:lnTo>
                    <a:pt x="1193" y="447"/>
                  </a:lnTo>
                  <a:lnTo>
                    <a:pt x="1102" y="540"/>
                  </a:lnTo>
                  <a:lnTo>
                    <a:pt x="1025" y="618"/>
                  </a:lnTo>
                  <a:lnTo>
                    <a:pt x="990" y="652"/>
                  </a:lnTo>
                  <a:lnTo>
                    <a:pt x="952" y="686"/>
                  </a:lnTo>
                  <a:lnTo>
                    <a:pt x="913" y="719"/>
                  </a:lnTo>
                  <a:lnTo>
                    <a:pt x="874" y="753"/>
                  </a:lnTo>
                  <a:lnTo>
                    <a:pt x="833" y="785"/>
                  </a:lnTo>
                  <a:lnTo>
                    <a:pt x="793" y="817"/>
                  </a:lnTo>
                  <a:lnTo>
                    <a:pt x="753" y="847"/>
                  </a:lnTo>
                  <a:lnTo>
                    <a:pt x="715" y="874"/>
                  </a:lnTo>
                  <a:lnTo>
                    <a:pt x="646" y="924"/>
                  </a:lnTo>
                  <a:lnTo>
                    <a:pt x="591" y="963"/>
                  </a:lnTo>
                  <a:lnTo>
                    <a:pt x="553" y="987"/>
                  </a:lnTo>
                  <a:lnTo>
                    <a:pt x="540" y="996"/>
                  </a:lnTo>
                  <a:lnTo>
                    <a:pt x="538" y="997"/>
                  </a:lnTo>
                  <a:lnTo>
                    <a:pt x="532" y="999"/>
                  </a:lnTo>
                  <a:lnTo>
                    <a:pt x="522" y="1004"/>
                  </a:lnTo>
                  <a:lnTo>
                    <a:pt x="507" y="1007"/>
                  </a:lnTo>
                  <a:lnTo>
                    <a:pt x="485" y="1010"/>
                  </a:lnTo>
                  <a:lnTo>
                    <a:pt x="457" y="1011"/>
                  </a:lnTo>
                  <a:lnTo>
                    <a:pt x="440" y="1011"/>
                  </a:lnTo>
                  <a:lnTo>
                    <a:pt x="421" y="1010"/>
                  </a:lnTo>
                  <a:lnTo>
                    <a:pt x="401" y="1008"/>
                  </a:lnTo>
                  <a:lnTo>
                    <a:pt x="378" y="1005"/>
                  </a:lnTo>
                  <a:lnTo>
                    <a:pt x="331" y="997"/>
                  </a:lnTo>
                  <a:lnTo>
                    <a:pt x="284" y="988"/>
                  </a:lnTo>
                  <a:lnTo>
                    <a:pt x="240" y="980"/>
                  </a:lnTo>
                  <a:lnTo>
                    <a:pt x="200" y="973"/>
                  </a:lnTo>
                  <a:lnTo>
                    <a:pt x="182" y="971"/>
                  </a:lnTo>
                  <a:lnTo>
                    <a:pt x="164" y="970"/>
                  </a:lnTo>
                  <a:lnTo>
                    <a:pt x="149" y="970"/>
                  </a:lnTo>
                  <a:lnTo>
                    <a:pt x="136" y="972"/>
                  </a:lnTo>
                  <a:lnTo>
                    <a:pt x="131" y="973"/>
                  </a:lnTo>
                  <a:lnTo>
                    <a:pt x="126" y="975"/>
                  </a:lnTo>
                  <a:lnTo>
                    <a:pt x="121" y="978"/>
                  </a:lnTo>
                  <a:lnTo>
                    <a:pt x="118" y="980"/>
                  </a:lnTo>
                  <a:lnTo>
                    <a:pt x="115" y="983"/>
                  </a:lnTo>
                  <a:lnTo>
                    <a:pt x="112" y="987"/>
                  </a:lnTo>
                  <a:lnTo>
                    <a:pt x="109" y="991"/>
                  </a:lnTo>
                  <a:lnTo>
                    <a:pt x="108" y="996"/>
                  </a:lnTo>
                  <a:lnTo>
                    <a:pt x="108" y="1001"/>
                  </a:lnTo>
                  <a:lnTo>
                    <a:pt x="109" y="1006"/>
                  </a:lnTo>
                  <a:lnTo>
                    <a:pt x="112" y="1011"/>
                  </a:lnTo>
                  <a:lnTo>
                    <a:pt x="114" y="1017"/>
                  </a:lnTo>
                  <a:lnTo>
                    <a:pt x="122" y="1027"/>
                  </a:lnTo>
                  <a:lnTo>
                    <a:pt x="133" y="1038"/>
                  </a:lnTo>
                  <a:lnTo>
                    <a:pt x="146" y="1049"/>
                  </a:lnTo>
                  <a:lnTo>
                    <a:pt x="161" y="1060"/>
                  </a:lnTo>
                  <a:lnTo>
                    <a:pt x="178" y="1069"/>
                  </a:lnTo>
                  <a:lnTo>
                    <a:pt x="195" y="1079"/>
                  </a:lnTo>
                  <a:lnTo>
                    <a:pt x="229" y="1096"/>
                  </a:lnTo>
                  <a:lnTo>
                    <a:pt x="259" y="1109"/>
                  </a:lnTo>
                  <a:lnTo>
                    <a:pt x="280" y="1118"/>
                  </a:lnTo>
                  <a:lnTo>
                    <a:pt x="289" y="1121"/>
                  </a:lnTo>
                  <a:lnTo>
                    <a:pt x="277" y="1121"/>
                  </a:lnTo>
                  <a:lnTo>
                    <a:pt x="244" y="1120"/>
                  </a:lnTo>
                  <a:lnTo>
                    <a:pt x="200" y="1120"/>
                  </a:lnTo>
                  <a:lnTo>
                    <a:pt x="148" y="1122"/>
                  </a:lnTo>
                  <a:lnTo>
                    <a:pt x="121" y="1126"/>
                  </a:lnTo>
                  <a:lnTo>
                    <a:pt x="95" y="1129"/>
                  </a:lnTo>
                  <a:lnTo>
                    <a:pt x="72" y="1134"/>
                  </a:lnTo>
                  <a:lnTo>
                    <a:pt x="50" y="1141"/>
                  </a:lnTo>
                  <a:lnTo>
                    <a:pt x="39" y="1144"/>
                  </a:lnTo>
                  <a:lnTo>
                    <a:pt x="31" y="1148"/>
                  </a:lnTo>
                  <a:lnTo>
                    <a:pt x="23" y="1154"/>
                  </a:lnTo>
                  <a:lnTo>
                    <a:pt x="15" y="1159"/>
                  </a:lnTo>
                  <a:lnTo>
                    <a:pt x="10" y="1165"/>
                  </a:lnTo>
                  <a:lnTo>
                    <a:pt x="6" y="1171"/>
                  </a:lnTo>
                  <a:lnTo>
                    <a:pt x="2" y="1177"/>
                  </a:lnTo>
                  <a:lnTo>
                    <a:pt x="0" y="1185"/>
                  </a:lnTo>
                  <a:lnTo>
                    <a:pt x="0" y="1192"/>
                  </a:lnTo>
                  <a:lnTo>
                    <a:pt x="2" y="1199"/>
                  </a:lnTo>
                  <a:lnTo>
                    <a:pt x="6" y="1204"/>
                  </a:lnTo>
                  <a:lnTo>
                    <a:pt x="11" y="1211"/>
                  </a:lnTo>
                  <a:lnTo>
                    <a:pt x="17" y="1215"/>
                  </a:lnTo>
                  <a:lnTo>
                    <a:pt x="24" y="1221"/>
                  </a:lnTo>
                  <a:lnTo>
                    <a:pt x="33" y="1225"/>
                  </a:lnTo>
                  <a:lnTo>
                    <a:pt x="42" y="1228"/>
                  </a:lnTo>
                  <a:lnTo>
                    <a:pt x="63" y="1235"/>
                  </a:lnTo>
                  <a:lnTo>
                    <a:pt x="88" y="1240"/>
                  </a:lnTo>
                  <a:lnTo>
                    <a:pt x="114" y="1243"/>
                  </a:lnTo>
                  <a:lnTo>
                    <a:pt x="141" y="1247"/>
                  </a:lnTo>
                  <a:lnTo>
                    <a:pt x="169" y="1248"/>
                  </a:lnTo>
                  <a:lnTo>
                    <a:pt x="195" y="1249"/>
                  </a:lnTo>
                  <a:lnTo>
                    <a:pt x="219" y="1249"/>
                  </a:lnTo>
                  <a:lnTo>
                    <a:pt x="242" y="1249"/>
                  </a:lnTo>
                  <a:lnTo>
                    <a:pt x="276" y="1248"/>
                  </a:lnTo>
                  <a:lnTo>
                    <a:pt x="289" y="1248"/>
                  </a:lnTo>
                  <a:lnTo>
                    <a:pt x="277" y="1249"/>
                  </a:lnTo>
                  <a:lnTo>
                    <a:pt x="248" y="1254"/>
                  </a:lnTo>
                  <a:lnTo>
                    <a:pt x="206" y="1262"/>
                  </a:lnTo>
                  <a:lnTo>
                    <a:pt x="159" y="1273"/>
                  </a:lnTo>
                  <a:lnTo>
                    <a:pt x="135" y="1279"/>
                  </a:lnTo>
                  <a:lnTo>
                    <a:pt x="113" y="1286"/>
                  </a:lnTo>
                  <a:lnTo>
                    <a:pt x="91" y="1293"/>
                  </a:lnTo>
                  <a:lnTo>
                    <a:pt x="73" y="1301"/>
                  </a:lnTo>
                  <a:lnTo>
                    <a:pt x="64" y="1305"/>
                  </a:lnTo>
                  <a:lnTo>
                    <a:pt x="56" y="1309"/>
                  </a:lnTo>
                  <a:lnTo>
                    <a:pt x="50" y="1314"/>
                  </a:lnTo>
                  <a:lnTo>
                    <a:pt x="45" y="1318"/>
                  </a:lnTo>
                  <a:lnTo>
                    <a:pt x="41" y="1323"/>
                  </a:lnTo>
                  <a:lnTo>
                    <a:pt x="38" y="1328"/>
                  </a:lnTo>
                  <a:lnTo>
                    <a:pt x="37" y="1332"/>
                  </a:lnTo>
                  <a:lnTo>
                    <a:pt x="37" y="1337"/>
                  </a:lnTo>
                  <a:lnTo>
                    <a:pt x="38" y="1343"/>
                  </a:lnTo>
                  <a:lnTo>
                    <a:pt x="41" y="1347"/>
                  </a:lnTo>
                  <a:lnTo>
                    <a:pt x="46" y="1350"/>
                  </a:lnTo>
                  <a:lnTo>
                    <a:pt x="51" y="1355"/>
                  </a:lnTo>
                  <a:lnTo>
                    <a:pt x="58" y="1357"/>
                  </a:lnTo>
                  <a:lnTo>
                    <a:pt x="66" y="1360"/>
                  </a:lnTo>
                  <a:lnTo>
                    <a:pt x="75" y="1362"/>
                  </a:lnTo>
                  <a:lnTo>
                    <a:pt x="85" y="1364"/>
                  </a:lnTo>
                  <a:lnTo>
                    <a:pt x="105" y="1368"/>
                  </a:lnTo>
                  <a:lnTo>
                    <a:pt x="129" y="1370"/>
                  </a:lnTo>
                  <a:lnTo>
                    <a:pt x="154" y="1371"/>
                  </a:lnTo>
                  <a:lnTo>
                    <a:pt x="180" y="1371"/>
                  </a:lnTo>
                  <a:lnTo>
                    <a:pt x="229" y="1370"/>
                  </a:lnTo>
                  <a:lnTo>
                    <a:pt x="273" y="1368"/>
                  </a:lnTo>
                  <a:lnTo>
                    <a:pt x="304" y="1365"/>
                  </a:lnTo>
                  <a:lnTo>
                    <a:pt x="316" y="1364"/>
                  </a:lnTo>
                  <a:lnTo>
                    <a:pt x="305" y="1368"/>
                  </a:lnTo>
                  <a:lnTo>
                    <a:pt x="277" y="1377"/>
                  </a:lnTo>
                  <a:lnTo>
                    <a:pt x="237" y="1391"/>
                  </a:lnTo>
                  <a:lnTo>
                    <a:pt x="192" y="1410"/>
                  </a:lnTo>
                  <a:lnTo>
                    <a:pt x="171" y="1419"/>
                  </a:lnTo>
                  <a:lnTo>
                    <a:pt x="150" y="1431"/>
                  </a:lnTo>
                  <a:lnTo>
                    <a:pt x="131" y="1443"/>
                  </a:lnTo>
                  <a:lnTo>
                    <a:pt x="115" y="1455"/>
                  </a:lnTo>
                  <a:lnTo>
                    <a:pt x="107" y="1462"/>
                  </a:lnTo>
                  <a:lnTo>
                    <a:pt x="102" y="1468"/>
                  </a:lnTo>
                  <a:lnTo>
                    <a:pt x="96" y="1475"/>
                  </a:lnTo>
                  <a:lnTo>
                    <a:pt x="92" y="1481"/>
                  </a:lnTo>
                  <a:lnTo>
                    <a:pt x="90" y="1489"/>
                  </a:lnTo>
                  <a:lnTo>
                    <a:pt x="89" y="1495"/>
                  </a:lnTo>
                  <a:lnTo>
                    <a:pt x="89" y="1502"/>
                  </a:lnTo>
                  <a:lnTo>
                    <a:pt x="91" y="1508"/>
                  </a:lnTo>
                  <a:lnTo>
                    <a:pt x="94" y="1515"/>
                  </a:lnTo>
                  <a:lnTo>
                    <a:pt x="99" y="1520"/>
                  </a:lnTo>
                  <a:lnTo>
                    <a:pt x="104" y="1524"/>
                  </a:lnTo>
                  <a:lnTo>
                    <a:pt x="112" y="1527"/>
                  </a:lnTo>
                  <a:lnTo>
                    <a:pt x="119" y="1531"/>
                  </a:lnTo>
                  <a:lnTo>
                    <a:pt x="128" y="1533"/>
                  </a:lnTo>
                  <a:lnTo>
                    <a:pt x="137" y="1534"/>
                  </a:lnTo>
                  <a:lnTo>
                    <a:pt x="148" y="1534"/>
                  </a:lnTo>
                  <a:lnTo>
                    <a:pt x="171" y="1534"/>
                  </a:lnTo>
                  <a:lnTo>
                    <a:pt x="197" y="1532"/>
                  </a:lnTo>
                  <a:lnTo>
                    <a:pt x="223" y="1527"/>
                  </a:lnTo>
                  <a:lnTo>
                    <a:pt x="249" y="1522"/>
                  </a:lnTo>
                  <a:lnTo>
                    <a:pt x="300" y="1509"/>
                  </a:lnTo>
                  <a:lnTo>
                    <a:pt x="345" y="1496"/>
                  </a:lnTo>
                  <a:lnTo>
                    <a:pt x="376" y="1485"/>
                  </a:lnTo>
                  <a:lnTo>
                    <a:pt x="387" y="1481"/>
                  </a:lnTo>
                  <a:lnTo>
                    <a:pt x="391" y="1480"/>
                  </a:lnTo>
                  <a:lnTo>
                    <a:pt x="400" y="1478"/>
                  </a:lnTo>
                  <a:lnTo>
                    <a:pt x="414" y="1476"/>
                  </a:lnTo>
                  <a:lnTo>
                    <a:pt x="430" y="1473"/>
                  </a:lnTo>
                  <a:lnTo>
                    <a:pt x="439" y="1473"/>
                  </a:lnTo>
                  <a:lnTo>
                    <a:pt x="447" y="1473"/>
                  </a:lnTo>
                  <a:lnTo>
                    <a:pt x="455" y="1476"/>
                  </a:lnTo>
                  <a:lnTo>
                    <a:pt x="463" y="1478"/>
                  </a:lnTo>
                  <a:lnTo>
                    <a:pt x="470" y="1481"/>
                  </a:lnTo>
                  <a:lnTo>
                    <a:pt x="476" y="1485"/>
                  </a:lnTo>
                  <a:lnTo>
                    <a:pt x="482" y="1492"/>
                  </a:lnTo>
                  <a:lnTo>
                    <a:pt x="486" y="1499"/>
                  </a:lnTo>
                  <a:lnTo>
                    <a:pt x="487" y="1504"/>
                  </a:lnTo>
                  <a:lnTo>
                    <a:pt x="487" y="1508"/>
                  </a:lnTo>
                  <a:lnTo>
                    <a:pt x="487" y="1513"/>
                  </a:lnTo>
                  <a:lnTo>
                    <a:pt x="485" y="1519"/>
                  </a:lnTo>
                  <a:lnTo>
                    <a:pt x="481" y="1530"/>
                  </a:lnTo>
                  <a:lnTo>
                    <a:pt x="473" y="1542"/>
                  </a:lnTo>
                  <a:lnTo>
                    <a:pt x="454" y="1567"/>
                  </a:lnTo>
                  <a:lnTo>
                    <a:pt x="431" y="1594"/>
                  </a:lnTo>
                  <a:lnTo>
                    <a:pt x="420" y="1608"/>
                  </a:lnTo>
                  <a:lnTo>
                    <a:pt x="409" y="1623"/>
                  </a:lnTo>
                  <a:lnTo>
                    <a:pt x="401" y="1637"/>
                  </a:lnTo>
                  <a:lnTo>
                    <a:pt x="393" y="1650"/>
                  </a:lnTo>
                  <a:lnTo>
                    <a:pt x="391" y="1656"/>
                  </a:lnTo>
                  <a:lnTo>
                    <a:pt x="389" y="1663"/>
                  </a:lnTo>
                  <a:lnTo>
                    <a:pt x="388" y="1669"/>
                  </a:lnTo>
                  <a:lnTo>
                    <a:pt x="388" y="1675"/>
                  </a:lnTo>
                  <a:lnTo>
                    <a:pt x="388" y="1681"/>
                  </a:lnTo>
                  <a:lnTo>
                    <a:pt x="390" y="1686"/>
                  </a:lnTo>
                  <a:lnTo>
                    <a:pt x="392" y="1692"/>
                  </a:lnTo>
                  <a:lnTo>
                    <a:pt x="396" y="1697"/>
                  </a:lnTo>
                  <a:lnTo>
                    <a:pt x="401" y="1701"/>
                  </a:lnTo>
                  <a:lnTo>
                    <a:pt x="406" y="1706"/>
                  </a:lnTo>
                  <a:lnTo>
                    <a:pt x="412" y="1708"/>
                  </a:lnTo>
                  <a:lnTo>
                    <a:pt x="417" y="1709"/>
                  </a:lnTo>
                  <a:lnTo>
                    <a:pt x="423" y="1710"/>
                  </a:lnTo>
                  <a:lnTo>
                    <a:pt x="431" y="1710"/>
                  </a:lnTo>
                  <a:lnTo>
                    <a:pt x="437" y="1710"/>
                  </a:lnTo>
                  <a:lnTo>
                    <a:pt x="445" y="1708"/>
                  </a:lnTo>
                  <a:lnTo>
                    <a:pt x="461" y="1704"/>
                  </a:lnTo>
                  <a:lnTo>
                    <a:pt x="479" y="1697"/>
                  </a:lnTo>
                  <a:lnTo>
                    <a:pt x="497" y="1688"/>
                  </a:lnTo>
                  <a:lnTo>
                    <a:pt x="515" y="1678"/>
                  </a:lnTo>
                  <a:lnTo>
                    <a:pt x="552" y="1656"/>
                  </a:lnTo>
                  <a:lnTo>
                    <a:pt x="589" y="1632"/>
                  </a:lnTo>
                  <a:lnTo>
                    <a:pt x="621" y="1613"/>
                  </a:lnTo>
                  <a:lnTo>
                    <a:pt x="648" y="1598"/>
                  </a:lnTo>
                  <a:lnTo>
                    <a:pt x="671" y="1590"/>
                  </a:lnTo>
                  <a:lnTo>
                    <a:pt x="692" y="1584"/>
                  </a:lnTo>
                  <a:lnTo>
                    <a:pt x="714" y="1579"/>
                  </a:lnTo>
                  <a:lnTo>
                    <a:pt x="735" y="1575"/>
                  </a:lnTo>
                  <a:lnTo>
                    <a:pt x="758" y="1570"/>
                  </a:lnTo>
                  <a:lnTo>
                    <a:pt x="782" y="1564"/>
                  </a:lnTo>
                  <a:lnTo>
                    <a:pt x="808" y="1556"/>
                  </a:lnTo>
                  <a:lnTo>
                    <a:pt x="837" y="1544"/>
                  </a:lnTo>
                  <a:lnTo>
                    <a:pt x="866" y="1530"/>
                  </a:lnTo>
                  <a:lnTo>
                    <a:pt x="896" y="1516"/>
                  </a:lnTo>
                  <a:lnTo>
                    <a:pt x="923" y="1500"/>
                  </a:lnTo>
                  <a:lnTo>
                    <a:pt x="948" y="1485"/>
                  </a:lnTo>
                  <a:lnTo>
                    <a:pt x="969" y="1473"/>
                  </a:lnTo>
                  <a:lnTo>
                    <a:pt x="984" y="1464"/>
                  </a:lnTo>
                  <a:lnTo>
                    <a:pt x="994" y="1457"/>
                  </a:lnTo>
                  <a:lnTo>
                    <a:pt x="998" y="1454"/>
                  </a:lnTo>
                  <a:lnTo>
                    <a:pt x="1017" y="1445"/>
                  </a:lnTo>
                  <a:lnTo>
                    <a:pt x="1068" y="1421"/>
                  </a:lnTo>
                  <a:lnTo>
                    <a:pt x="1143" y="1382"/>
                  </a:lnTo>
                  <a:lnTo>
                    <a:pt x="1236" y="1334"/>
                  </a:lnTo>
                  <a:lnTo>
                    <a:pt x="1285" y="1307"/>
                  </a:lnTo>
                  <a:lnTo>
                    <a:pt x="1336" y="1279"/>
                  </a:lnTo>
                  <a:lnTo>
                    <a:pt x="1386" y="1250"/>
                  </a:lnTo>
                  <a:lnTo>
                    <a:pt x="1437" y="1220"/>
                  </a:lnTo>
                  <a:lnTo>
                    <a:pt x="1484" y="1190"/>
                  </a:lnTo>
                  <a:lnTo>
                    <a:pt x="1529" y="1160"/>
                  </a:lnTo>
                  <a:lnTo>
                    <a:pt x="1570" y="1132"/>
                  </a:lnTo>
                  <a:lnTo>
                    <a:pt x="1606" y="1104"/>
                  </a:lnTo>
                  <a:lnTo>
                    <a:pt x="1684" y="1041"/>
                  </a:lnTo>
                  <a:lnTo>
                    <a:pt x="1763" y="980"/>
                  </a:lnTo>
                  <a:lnTo>
                    <a:pt x="1839" y="921"/>
                  </a:lnTo>
                  <a:lnTo>
                    <a:pt x="1909" y="870"/>
                  </a:lnTo>
                  <a:lnTo>
                    <a:pt x="1969" y="826"/>
                  </a:lnTo>
                  <a:lnTo>
                    <a:pt x="2016" y="792"/>
                  </a:lnTo>
                  <a:lnTo>
                    <a:pt x="2047" y="770"/>
                  </a:lnTo>
                  <a:lnTo>
                    <a:pt x="2058" y="762"/>
                  </a:lnTo>
                  <a:lnTo>
                    <a:pt x="2058" y="726"/>
                  </a:lnTo>
                  <a:lnTo>
                    <a:pt x="2053" y="631"/>
                  </a:lnTo>
                  <a:lnTo>
                    <a:pt x="2051" y="601"/>
                  </a:lnTo>
                  <a:lnTo>
                    <a:pt x="2048" y="569"/>
                  </a:lnTo>
                  <a:lnTo>
                    <a:pt x="2045" y="535"/>
                  </a:lnTo>
                  <a:lnTo>
                    <a:pt x="2039" y="499"/>
                  </a:lnTo>
                  <a:lnTo>
                    <a:pt x="2034" y="463"/>
                  </a:lnTo>
                  <a:lnTo>
                    <a:pt x="2027" y="426"/>
                  </a:lnTo>
                  <a:lnTo>
                    <a:pt x="2019" y="388"/>
                  </a:lnTo>
                  <a:lnTo>
                    <a:pt x="2010" y="351"/>
                  </a:lnTo>
                  <a:lnTo>
                    <a:pt x="1999" y="313"/>
                  </a:lnTo>
                  <a:lnTo>
                    <a:pt x="1987" y="277"/>
                  </a:lnTo>
                  <a:lnTo>
                    <a:pt x="1973" y="241"/>
                  </a:lnTo>
                  <a:lnTo>
                    <a:pt x="1958" y="206"/>
                  </a:lnTo>
                  <a:lnTo>
                    <a:pt x="1942" y="173"/>
                  </a:lnTo>
                  <a:lnTo>
                    <a:pt x="1923" y="143"/>
                  </a:lnTo>
                  <a:lnTo>
                    <a:pt x="1902" y="113"/>
                  </a:lnTo>
                  <a:lnTo>
                    <a:pt x="1880" y="86"/>
                  </a:lnTo>
                  <a:lnTo>
                    <a:pt x="1856" y="64"/>
                  </a:lnTo>
                  <a:lnTo>
                    <a:pt x="1829" y="43"/>
                  </a:lnTo>
                  <a:lnTo>
                    <a:pt x="1800" y="26"/>
                  </a:lnTo>
                  <a:lnTo>
                    <a:pt x="1768" y="13"/>
                  </a:lnTo>
                  <a:lnTo>
                    <a:pt x="1735" y="4"/>
                  </a:lnTo>
                  <a:lnTo>
                    <a:pt x="1698" y="0"/>
                  </a:lnTo>
                  <a:lnTo>
                    <a:pt x="1659" y="1"/>
                  </a:lnTo>
                  <a:lnTo>
                    <a:pt x="1618" y="7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8" name="Freeform 114"/>
            <p:cNvSpPr>
              <a:spLocks/>
            </p:cNvSpPr>
            <p:nvPr/>
          </p:nvSpPr>
          <p:spPr bwMode="auto">
            <a:xfrm>
              <a:off x="3630" y="1609"/>
              <a:ext cx="400" cy="426"/>
            </a:xfrm>
            <a:custGeom>
              <a:avLst/>
              <a:gdLst/>
              <a:ahLst/>
              <a:cxnLst>
                <a:cxn ang="0">
                  <a:pos x="1694" y="787"/>
                </a:cxn>
                <a:cxn ang="0">
                  <a:pos x="1204" y="1154"/>
                </a:cxn>
                <a:cxn ang="0">
                  <a:pos x="1001" y="1341"/>
                </a:cxn>
                <a:cxn ang="0">
                  <a:pos x="787" y="1572"/>
                </a:cxn>
                <a:cxn ang="0">
                  <a:pos x="758" y="1619"/>
                </a:cxn>
                <a:cxn ang="0">
                  <a:pos x="743" y="1731"/>
                </a:cxn>
                <a:cxn ang="0">
                  <a:pos x="752" y="1950"/>
                </a:cxn>
                <a:cxn ang="0">
                  <a:pos x="742" y="2024"/>
                </a:cxn>
                <a:cxn ang="0">
                  <a:pos x="725" y="2042"/>
                </a:cxn>
                <a:cxn ang="0">
                  <a:pos x="698" y="2039"/>
                </a:cxn>
                <a:cxn ang="0">
                  <a:pos x="673" y="2012"/>
                </a:cxn>
                <a:cxn ang="0">
                  <a:pos x="625" y="1902"/>
                </a:cxn>
                <a:cxn ang="0">
                  <a:pos x="602" y="1881"/>
                </a:cxn>
                <a:cxn ang="0">
                  <a:pos x="562" y="2064"/>
                </a:cxn>
                <a:cxn ang="0">
                  <a:pos x="529" y="2120"/>
                </a:cxn>
                <a:cxn ang="0">
                  <a:pos x="491" y="2131"/>
                </a:cxn>
                <a:cxn ang="0">
                  <a:pos x="464" y="2102"/>
                </a:cxn>
                <a:cxn ang="0">
                  <a:pos x="452" y="2003"/>
                </a:cxn>
                <a:cxn ang="0">
                  <a:pos x="464" y="1866"/>
                </a:cxn>
                <a:cxn ang="0">
                  <a:pos x="445" y="1903"/>
                </a:cxn>
                <a:cxn ang="0">
                  <a:pos x="385" y="2040"/>
                </a:cxn>
                <a:cxn ang="0">
                  <a:pos x="358" y="2070"/>
                </a:cxn>
                <a:cxn ang="0">
                  <a:pos x="332" y="2066"/>
                </a:cxn>
                <a:cxn ang="0">
                  <a:pos x="320" y="2029"/>
                </a:cxn>
                <a:cxn ang="0">
                  <a:pos x="326" y="1916"/>
                </a:cxn>
                <a:cxn ang="0">
                  <a:pos x="347" y="1783"/>
                </a:cxn>
                <a:cxn ang="0">
                  <a:pos x="258" y="1938"/>
                </a:cxn>
                <a:cxn ang="0">
                  <a:pos x="204" y="1989"/>
                </a:cxn>
                <a:cxn ang="0">
                  <a:pos x="167" y="1991"/>
                </a:cxn>
                <a:cxn ang="0">
                  <a:pos x="148" y="1958"/>
                </a:cxn>
                <a:cxn ang="0">
                  <a:pos x="157" y="1875"/>
                </a:cxn>
                <a:cxn ang="0">
                  <a:pos x="232" y="1691"/>
                </a:cxn>
                <a:cxn ang="0">
                  <a:pos x="252" y="1635"/>
                </a:cxn>
                <a:cxn ang="0">
                  <a:pos x="250" y="1590"/>
                </a:cxn>
                <a:cxn ang="0">
                  <a:pos x="223" y="1568"/>
                </a:cxn>
                <a:cxn ang="0">
                  <a:pos x="155" y="1596"/>
                </a:cxn>
                <a:cxn ang="0">
                  <a:pos x="60" y="1648"/>
                </a:cxn>
                <a:cxn ang="0">
                  <a:pos x="26" y="1650"/>
                </a:cxn>
                <a:cxn ang="0">
                  <a:pos x="3" y="1627"/>
                </a:cxn>
                <a:cxn ang="0">
                  <a:pos x="2" y="1593"/>
                </a:cxn>
                <a:cxn ang="0">
                  <a:pos x="47" y="1515"/>
                </a:cxn>
                <a:cxn ang="0">
                  <a:pos x="142" y="1397"/>
                </a:cxn>
                <a:cxn ang="0">
                  <a:pos x="187" y="1294"/>
                </a:cxn>
                <a:cxn ang="0">
                  <a:pos x="253" y="1162"/>
                </a:cxn>
                <a:cxn ang="0">
                  <a:pos x="341" y="1046"/>
                </a:cxn>
                <a:cxn ang="0">
                  <a:pos x="451" y="887"/>
                </a:cxn>
                <a:cxn ang="0">
                  <a:pos x="663" y="598"/>
                </a:cxn>
                <a:cxn ang="0">
                  <a:pos x="889" y="360"/>
                </a:cxn>
                <a:cxn ang="0">
                  <a:pos x="1201" y="41"/>
                </a:cxn>
                <a:cxn ang="0">
                  <a:pos x="1408" y="31"/>
                </a:cxn>
                <a:cxn ang="0">
                  <a:pos x="1592" y="81"/>
                </a:cxn>
                <a:cxn ang="0">
                  <a:pos x="1781" y="165"/>
                </a:cxn>
                <a:cxn ang="0">
                  <a:pos x="1932" y="286"/>
                </a:cxn>
                <a:cxn ang="0">
                  <a:pos x="1998" y="452"/>
                </a:cxn>
              </a:cxnLst>
              <a:rect l="0" t="0" r="r" b="b"/>
              <a:pathLst>
                <a:path w="1998" h="2132">
                  <a:moveTo>
                    <a:pt x="1979" y="576"/>
                  </a:moveTo>
                  <a:lnTo>
                    <a:pt x="1957" y="592"/>
                  </a:lnTo>
                  <a:lnTo>
                    <a:pt x="1895" y="638"/>
                  </a:lnTo>
                  <a:lnTo>
                    <a:pt x="1804" y="705"/>
                  </a:lnTo>
                  <a:lnTo>
                    <a:pt x="1694" y="787"/>
                  </a:lnTo>
                  <a:lnTo>
                    <a:pt x="1573" y="876"/>
                  </a:lnTo>
                  <a:lnTo>
                    <a:pt x="1451" y="966"/>
                  </a:lnTo>
                  <a:lnTo>
                    <a:pt x="1339" y="1050"/>
                  </a:lnTo>
                  <a:lnTo>
                    <a:pt x="1245" y="1122"/>
                  </a:lnTo>
                  <a:lnTo>
                    <a:pt x="1204" y="1154"/>
                  </a:lnTo>
                  <a:lnTo>
                    <a:pt x="1163" y="1189"/>
                  </a:lnTo>
                  <a:lnTo>
                    <a:pt x="1122" y="1225"/>
                  </a:lnTo>
                  <a:lnTo>
                    <a:pt x="1081" y="1264"/>
                  </a:lnTo>
                  <a:lnTo>
                    <a:pt x="1040" y="1302"/>
                  </a:lnTo>
                  <a:lnTo>
                    <a:pt x="1001" y="1341"/>
                  </a:lnTo>
                  <a:lnTo>
                    <a:pt x="965" y="1379"/>
                  </a:lnTo>
                  <a:lnTo>
                    <a:pt x="929" y="1415"/>
                  </a:lnTo>
                  <a:lnTo>
                    <a:pt x="867" y="1481"/>
                  </a:lnTo>
                  <a:lnTo>
                    <a:pt x="819" y="1535"/>
                  </a:lnTo>
                  <a:lnTo>
                    <a:pt x="787" y="1572"/>
                  </a:lnTo>
                  <a:lnTo>
                    <a:pt x="776" y="1585"/>
                  </a:lnTo>
                  <a:lnTo>
                    <a:pt x="775" y="1586"/>
                  </a:lnTo>
                  <a:lnTo>
                    <a:pt x="770" y="1593"/>
                  </a:lnTo>
                  <a:lnTo>
                    <a:pt x="765" y="1602"/>
                  </a:lnTo>
                  <a:lnTo>
                    <a:pt x="758" y="1619"/>
                  </a:lnTo>
                  <a:lnTo>
                    <a:pt x="753" y="1641"/>
                  </a:lnTo>
                  <a:lnTo>
                    <a:pt x="748" y="1671"/>
                  </a:lnTo>
                  <a:lnTo>
                    <a:pt x="745" y="1689"/>
                  </a:lnTo>
                  <a:lnTo>
                    <a:pt x="744" y="1709"/>
                  </a:lnTo>
                  <a:lnTo>
                    <a:pt x="743" y="1731"/>
                  </a:lnTo>
                  <a:lnTo>
                    <a:pt x="743" y="1756"/>
                  </a:lnTo>
                  <a:lnTo>
                    <a:pt x="744" y="1808"/>
                  </a:lnTo>
                  <a:lnTo>
                    <a:pt x="748" y="1858"/>
                  </a:lnTo>
                  <a:lnTo>
                    <a:pt x="750" y="1906"/>
                  </a:lnTo>
                  <a:lnTo>
                    <a:pt x="752" y="1950"/>
                  </a:lnTo>
                  <a:lnTo>
                    <a:pt x="751" y="1970"/>
                  </a:lnTo>
                  <a:lnTo>
                    <a:pt x="750" y="1988"/>
                  </a:lnTo>
                  <a:lnTo>
                    <a:pt x="748" y="2004"/>
                  </a:lnTo>
                  <a:lnTo>
                    <a:pt x="744" y="2017"/>
                  </a:lnTo>
                  <a:lnTo>
                    <a:pt x="742" y="2024"/>
                  </a:lnTo>
                  <a:lnTo>
                    <a:pt x="739" y="2028"/>
                  </a:lnTo>
                  <a:lnTo>
                    <a:pt x="736" y="2033"/>
                  </a:lnTo>
                  <a:lnTo>
                    <a:pt x="733" y="2037"/>
                  </a:lnTo>
                  <a:lnTo>
                    <a:pt x="729" y="2040"/>
                  </a:lnTo>
                  <a:lnTo>
                    <a:pt x="725" y="2042"/>
                  </a:lnTo>
                  <a:lnTo>
                    <a:pt x="720" y="2043"/>
                  </a:lnTo>
                  <a:lnTo>
                    <a:pt x="715" y="2044"/>
                  </a:lnTo>
                  <a:lnTo>
                    <a:pt x="709" y="2043"/>
                  </a:lnTo>
                  <a:lnTo>
                    <a:pt x="703" y="2042"/>
                  </a:lnTo>
                  <a:lnTo>
                    <a:pt x="698" y="2039"/>
                  </a:lnTo>
                  <a:lnTo>
                    <a:pt x="694" y="2035"/>
                  </a:lnTo>
                  <a:lnTo>
                    <a:pt x="688" y="2031"/>
                  </a:lnTo>
                  <a:lnTo>
                    <a:pt x="683" y="2026"/>
                  </a:lnTo>
                  <a:lnTo>
                    <a:pt x="677" y="2019"/>
                  </a:lnTo>
                  <a:lnTo>
                    <a:pt x="673" y="2012"/>
                  </a:lnTo>
                  <a:lnTo>
                    <a:pt x="663" y="1997"/>
                  </a:lnTo>
                  <a:lnTo>
                    <a:pt x="655" y="1978"/>
                  </a:lnTo>
                  <a:lnTo>
                    <a:pt x="646" y="1960"/>
                  </a:lnTo>
                  <a:lnTo>
                    <a:pt x="639" y="1940"/>
                  </a:lnTo>
                  <a:lnTo>
                    <a:pt x="625" y="1902"/>
                  </a:lnTo>
                  <a:lnTo>
                    <a:pt x="615" y="1868"/>
                  </a:lnTo>
                  <a:lnTo>
                    <a:pt x="608" y="1844"/>
                  </a:lnTo>
                  <a:lnTo>
                    <a:pt x="606" y="1835"/>
                  </a:lnTo>
                  <a:lnTo>
                    <a:pt x="605" y="1848"/>
                  </a:lnTo>
                  <a:lnTo>
                    <a:pt x="602" y="1881"/>
                  </a:lnTo>
                  <a:lnTo>
                    <a:pt x="595" y="1930"/>
                  </a:lnTo>
                  <a:lnTo>
                    <a:pt x="586" y="1984"/>
                  </a:lnTo>
                  <a:lnTo>
                    <a:pt x="578" y="2012"/>
                  </a:lnTo>
                  <a:lnTo>
                    <a:pt x="571" y="2039"/>
                  </a:lnTo>
                  <a:lnTo>
                    <a:pt x="562" y="2064"/>
                  </a:lnTo>
                  <a:lnTo>
                    <a:pt x="552" y="2086"/>
                  </a:lnTo>
                  <a:lnTo>
                    <a:pt x="547" y="2096"/>
                  </a:lnTo>
                  <a:lnTo>
                    <a:pt x="541" y="2106"/>
                  </a:lnTo>
                  <a:lnTo>
                    <a:pt x="535" y="2113"/>
                  </a:lnTo>
                  <a:lnTo>
                    <a:pt x="529" y="2120"/>
                  </a:lnTo>
                  <a:lnTo>
                    <a:pt x="522" y="2125"/>
                  </a:lnTo>
                  <a:lnTo>
                    <a:pt x="514" y="2129"/>
                  </a:lnTo>
                  <a:lnTo>
                    <a:pt x="507" y="2132"/>
                  </a:lnTo>
                  <a:lnTo>
                    <a:pt x="498" y="2132"/>
                  </a:lnTo>
                  <a:lnTo>
                    <a:pt x="491" y="2131"/>
                  </a:lnTo>
                  <a:lnTo>
                    <a:pt x="484" y="2128"/>
                  </a:lnTo>
                  <a:lnTo>
                    <a:pt x="478" y="2124"/>
                  </a:lnTo>
                  <a:lnTo>
                    <a:pt x="472" y="2118"/>
                  </a:lnTo>
                  <a:lnTo>
                    <a:pt x="468" y="2111"/>
                  </a:lnTo>
                  <a:lnTo>
                    <a:pt x="464" y="2102"/>
                  </a:lnTo>
                  <a:lnTo>
                    <a:pt x="461" y="2093"/>
                  </a:lnTo>
                  <a:lnTo>
                    <a:pt x="457" y="2082"/>
                  </a:lnTo>
                  <a:lnTo>
                    <a:pt x="454" y="2058"/>
                  </a:lnTo>
                  <a:lnTo>
                    <a:pt x="452" y="2031"/>
                  </a:lnTo>
                  <a:lnTo>
                    <a:pt x="452" y="2003"/>
                  </a:lnTo>
                  <a:lnTo>
                    <a:pt x="453" y="1974"/>
                  </a:lnTo>
                  <a:lnTo>
                    <a:pt x="455" y="1945"/>
                  </a:lnTo>
                  <a:lnTo>
                    <a:pt x="457" y="1917"/>
                  </a:lnTo>
                  <a:lnTo>
                    <a:pt x="461" y="1890"/>
                  </a:lnTo>
                  <a:lnTo>
                    <a:pt x="464" y="1866"/>
                  </a:lnTo>
                  <a:lnTo>
                    <a:pt x="470" y="1830"/>
                  </a:lnTo>
                  <a:lnTo>
                    <a:pt x="472" y="1817"/>
                  </a:lnTo>
                  <a:lnTo>
                    <a:pt x="469" y="1829"/>
                  </a:lnTo>
                  <a:lnTo>
                    <a:pt x="459" y="1859"/>
                  </a:lnTo>
                  <a:lnTo>
                    <a:pt x="445" y="1903"/>
                  </a:lnTo>
                  <a:lnTo>
                    <a:pt x="428" y="1951"/>
                  </a:lnTo>
                  <a:lnTo>
                    <a:pt x="417" y="1976"/>
                  </a:lnTo>
                  <a:lnTo>
                    <a:pt x="408" y="1999"/>
                  </a:lnTo>
                  <a:lnTo>
                    <a:pt x="397" y="2020"/>
                  </a:lnTo>
                  <a:lnTo>
                    <a:pt x="385" y="2040"/>
                  </a:lnTo>
                  <a:lnTo>
                    <a:pt x="380" y="2047"/>
                  </a:lnTo>
                  <a:lnTo>
                    <a:pt x="374" y="2055"/>
                  </a:lnTo>
                  <a:lnTo>
                    <a:pt x="369" y="2061"/>
                  </a:lnTo>
                  <a:lnTo>
                    <a:pt x="363" y="2066"/>
                  </a:lnTo>
                  <a:lnTo>
                    <a:pt x="358" y="2070"/>
                  </a:lnTo>
                  <a:lnTo>
                    <a:pt x="352" y="2072"/>
                  </a:lnTo>
                  <a:lnTo>
                    <a:pt x="346" y="2073"/>
                  </a:lnTo>
                  <a:lnTo>
                    <a:pt x="342" y="2072"/>
                  </a:lnTo>
                  <a:lnTo>
                    <a:pt x="336" y="2070"/>
                  </a:lnTo>
                  <a:lnTo>
                    <a:pt x="332" y="2066"/>
                  </a:lnTo>
                  <a:lnTo>
                    <a:pt x="329" y="2061"/>
                  </a:lnTo>
                  <a:lnTo>
                    <a:pt x="326" y="2055"/>
                  </a:lnTo>
                  <a:lnTo>
                    <a:pt x="323" y="2047"/>
                  </a:lnTo>
                  <a:lnTo>
                    <a:pt x="321" y="2038"/>
                  </a:lnTo>
                  <a:lnTo>
                    <a:pt x="320" y="2029"/>
                  </a:lnTo>
                  <a:lnTo>
                    <a:pt x="319" y="2018"/>
                  </a:lnTo>
                  <a:lnTo>
                    <a:pt x="319" y="1994"/>
                  </a:lnTo>
                  <a:lnTo>
                    <a:pt x="320" y="1970"/>
                  </a:lnTo>
                  <a:lnTo>
                    <a:pt x="322" y="1943"/>
                  </a:lnTo>
                  <a:lnTo>
                    <a:pt x="326" y="1916"/>
                  </a:lnTo>
                  <a:lnTo>
                    <a:pt x="334" y="1863"/>
                  </a:lnTo>
                  <a:lnTo>
                    <a:pt x="343" y="1816"/>
                  </a:lnTo>
                  <a:lnTo>
                    <a:pt x="349" y="1784"/>
                  </a:lnTo>
                  <a:lnTo>
                    <a:pt x="352" y="1772"/>
                  </a:lnTo>
                  <a:lnTo>
                    <a:pt x="347" y="1783"/>
                  </a:lnTo>
                  <a:lnTo>
                    <a:pt x="333" y="1812"/>
                  </a:lnTo>
                  <a:lnTo>
                    <a:pt x="313" y="1852"/>
                  </a:lnTo>
                  <a:lnTo>
                    <a:pt x="287" y="1896"/>
                  </a:lnTo>
                  <a:lnTo>
                    <a:pt x="273" y="1918"/>
                  </a:lnTo>
                  <a:lnTo>
                    <a:pt x="258" y="1938"/>
                  </a:lnTo>
                  <a:lnTo>
                    <a:pt x="242" y="1958"/>
                  </a:lnTo>
                  <a:lnTo>
                    <a:pt x="226" y="1973"/>
                  </a:lnTo>
                  <a:lnTo>
                    <a:pt x="219" y="1979"/>
                  </a:lnTo>
                  <a:lnTo>
                    <a:pt x="211" y="1985"/>
                  </a:lnTo>
                  <a:lnTo>
                    <a:pt x="204" y="1989"/>
                  </a:lnTo>
                  <a:lnTo>
                    <a:pt x="196" y="1992"/>
                  </a:lnTo>
                  <a:lnTo>
                    <a:pt x="189" y="1994"/>
                  </a:lnTo>
                  <a:lnTo>
                    <a:pt x="181" y="1994"/>
                  </a:lnTo>
                  <a:lnTo>
                    <a:pt x="174" y="1993"/>
                  </a:lnTo>
                  <a:lnTo>
                    <a:pt x="167" y="1991"/>
                  </a:lnTo>
                  <a:lnTo>
                    <a:pt x="162" y="1987"/>
                  </a:lnTo>
                  <a:lnTo>
                    <a:pt x="156" y="1980"/>
                  </a:lnTo>
                  <a:lnTo>
                    <a:pt x="152" y="1974"/>
                  </a:lnTo>
                  <a:lnTo>
                    <a:pt x="150" y="1966"/>
                  </a:lnTo>
                  <a:lnTo>
                    <a:pt x="148" y="1958"/>
                  </a:lnTo>
                  <a:lnTo>
                    <a:pt x="146" y="1948"/>
                  </a:lnTo>
                  <a:lnTo>
                    <a:pt x="146" y="1937"/>
                  </a:lnTo>
                  <a:lnTo>
                    <a:pt x="148" y="1925"/>
                  </a:lnTo>
                  <a:lnTo>
                    <a:pt x="152" y="1902"/>
                  </a:lnTo>
                  <a:lnTo>
                    <a:pt x="157" y="1875"/>
                  </a:lnTo>
                  <a:lnTo>
                    <a:pt x="166" y="1848"/>
                  </a:lnTo>
                  <a:lnTo>
                    <a:pt x="176" y="1821"/>
                  </a:lnTo>
                  <a:lnTo>
                    <a:pt x="196" y="1768"/>
                  </a:lnTo>
                  <a:lnTo>
                    <a:pt x="217" y="1722"/>
                  </a:lnTo>
                  <a:lnTo>
                    <a:pt x="232" y="1691"/>
                  </a:lnTo>
                  <a:lnTo>
                    <a:pt x="238" y="1679"/>
                  </a:lnTo>
                  <a:lnTo>
                    <a:pt x="239" y="1675"/>
                  </a:lnTo>
                  <a:lnTo>
                    <a:pt x="244" y="1666"/>
                  </a:lnTo>
                  <a:lnTo>
                    <a:pt x="248" y="1651"/>
                  </a:lnTo>
                  <a:lnTo>
                    <a:pt x="252" y="1635"/>
                  </a:lnTo>
                  <a:lnTo>
                    <a:pt x="253" y="1625"/>
                  </a:lnTo>
                  <a:lnTo>
                    <a:pt x="254" y="1616"/>
                  </a:lnTo>
                  <a:lnTo>
                    <a:pt x="254" y="1608"/>
                  </a:lnTo>
                  <a:lnTo>
                    <a:pt x="252" y="1599"/>
                  </a:lnTo>
                  <a:lnTo>
                    <a:pt x="250" y="1590"/>
                  </a:lnTo>
                  <a:lnTo>
                    <a:pt x="246" y="1583"/>
                  </a:lnTo>
                  <a:lnTo>
                    <a:pt x="240" y="1576"/>
                  </a:lnTo>
                  <a:lnTo>
                    <a:pt x="233" y="1571"/>
                  </a:lnTo>
                  <a:lnTo>
                    <a:pt x="228" y="1569"/>
                  </a:lnTo>
                  <a:lnTo>
                    <a:pt x="223" y="1568"/>
                  </a:lnTo>
                  <a:lnTo>
                    <a:pt x="218" y="1568"/>
                  </a:lnTo>
                  <a:lnTo>
                    <a:pt x="212" y="1569"/>
                  </a:lnTo>
                  <a:lnTo>
                    <a:pt x="199" y="1572"/>
                  </a:lnTo>
                  <a:lnTo>
                    <a:pt x="185" y="1579"/>
                  </a:lnTo>
                  <a:lnTo>
                    <a:pt x="155" y="1596"/>
                  </a:lnTo>
                  <a:lnTo>
                    <a:pt x="124" y="1616"/>
                  </a:lnTo>
                  <a:lnTo>
                    <a:pt x="106" y="1626"/>
                  </a:lnTo>
                  <a:lnTo>
                    <a:pt x="90" y="1635"/>
                  </a:lnTo>
                  <a:lnTo>
                    <a:pt x="75" y="1642"/>
                  </a:lnTo>
                  <a:lnTo>
                    <a:pt x="60" y="1648"/>
                  </a:lnTo>
                  <a:lnTo>
                    <a:pt x="53" y="1650"/>
                  </a:lnTo>
                  <a:lnTo>
                    <a:pt x="45" y="1651"/>
                  </a:lnTo>
                  <a:lnTo>
                    <a:pt x="38" y="1651"/>
                  </a:lnTo>
                  <a:lnTo>
                    <a:pt x="32" y="1651"/>
                  </a:lnTo>
                  <a:lnTo>
                    <a:pt x="26" y="1650"/>
                  </a:lnTo>
                  <a:lnTo>
                    <a:pt x="20" y="1647"/>
                  </a:lnTo>
                  <a:lnTo>
                    <a:pt x="15" y="1643"/>
                  </a:lnTo>
                  <a:lnTo>
                    <a:pt x="9" y="1639"/>
                  </a:lnTo>
                  <a:lnTo>
                    <a:pt x="5" y="1634"/>
                  </a:lnTo>
                  <a:lnTo>
                    <a:pt x="3" y="1627"/>
                  </a:lnTo>
                  <a:lnTo>
                    <a:pt x="1" y="1622"/>
                  </a:lnTo>
                  <a:lnTo>
                    <a:pt x="0" y="1614"/>
                  </a:lnTo>
                  <a:lnTo>
                    <a:pt x="0" y="1608"/>
                  </a:lnTo>
                  <a:lnTo>
                    <a:pt x="1" y="1600"/>
                  </a:lnTo>
                  <a:lnTo>
                    <a:pt x="2" y="1593"/>
                  </a:lnTo>
                  <a:lnTo>
                    <a:pt x="5" y="1585"/>
                  </a:lnTo>
                  <a:lnTo>
                    <a:pt x="12" y="1568"/>
                  </a:lnTo>
                  <a:lnTo>
                    <a:pt x="21" y="1550"/>
                  </a:lnTo>
                  <a:lnTo>
                    <a:pt x="33" y="1533"/>
                  </a:lnTo>
                  <a:lnTo>
                    <a:pt x="47" y="1515"/>
                  </a:lnTo>
                  <a:lnTo>
                    <a:pt x="76" y="1478"/>
                  </a:lnTo>
                  <a:lnTo>
                    <a:pt x="105" y="1444"/>
                  </a:lnTo>
                  <a:lnTo>
                    <a:pt x="119" y="1427"/>
                  </a:lnTo>
                  <a:lnTo>
                    <a:pt x="131" y="1411"/>
                  </a:lnTo>
                  <a:lnTo>
                    <a:pt x="142" y="1397"/>
                  </a:lnTo>
                  <a:lnTo>
                    <a:pt x="151" y="1385"/>
                  </a:lnTo>
                  <a:lnTo>
                    <a:pt x="163" y="1361"/>
                  </a:lnTo>
                  <a:lnTo>
                    <a:pt x="172" y="1340"/>
                  </a:lnTo>
                  <a:lnTo>
                    <a:pt x="180" y="1317"/>
                  </a:lnTo>
                  <a:lnTo>
                    <a:pt x="187" y="1294"/>
                  </a:lnTo>
                  <a:lnTo>
                    <a:pt x="196" y="1272"/>
                  </a:lnTo>
                  <a:lnTo>
                    <a:pt x="206" y="1247"/>
                  </a:lnTo>
                  <a:lnTo>
                    <a:pt x="218" y="1221"/>
                  </a:lnTo>
                  <a:lnTo>
                    <a:pt x="234" y="1192"/>
                  </a:lnTo>
                  <a:lnTo>
                    <a:pt x="253" y="1162"/>
                  </a:lnTo>
                  <a:lnTo>
                    <a:pt x="274" y="1132"/>
                  </a:lnTo>
                  <a:lnTo>
                    <a:pt x="293" y="1105"/>
                  </a:lnTo>
                  <a:lnTo>
                    <a:pt x="313" y="1082"/>
                  </a:lnTo>
                  <a:lnTo>
                    <a:pt x="329" y="1061"/>
                  </a:lnTo>
                  <a:lnTo>
                    <a:pt x="341" y="1046"/>
                  </a:lnTo>
                  <a:lnTo>
                    <a:pt x="349" y="1035"/>
                  </a:lnTo>
                  <a:lnTo>
                    <a:pt x="353" y="1032"/>
                  </a:lnTo>
                  <a:lnTo>
                    <a:pt x="366" y="1014"/>
                  </a:lnTo>
                  <a:lnTo>
                    <a:pt x="399" y="962"/>
                  </a:lnTo>
                  <a:lnTo>
                    <a:pt x="451" y="887"/>
                  </a:lnTo>
                  <a:lnTo>
                    <a:pt x="514" y="795"/>
                  </a:lnTo>
                  <a:lnTo>
                    <a:pt x="550" y="747"/>
                  </a:lnTo>
                  <a:lnTo>
                    <a:pt x="587" y="697"/>
                  </a:lnTo>
                  <a:lnTo>
                    <a:pt x="626" y="647"/>
                  </a:lnTo>
                  <a:lnTo>
                    <a:pt x="663" y="598"/>
                  </a:lnTo>
                  <a:lnTo>
                    <a:pt x="702" y="551"/>
                  </a:lnTo>
                  <a:lnTo>
                    <a:pt x="740" y="508"/>
                  </a:lnTo>
                  <a:lnTo>
                    <a:pt x="777" y="468"/>
                  </a:lnTo>
                  <a:lnTo>
                    <a:pt x="811" y="434"/>
                  </a:lnTo>
                  <a:lnTo>
                    <a:pt x="889" y="360"/>
                  </a:lnTo>
                  <a:lnTo>
                    <a:pt x="966" y="284"/>
                  </a:lnTo>
                  <a:lnTo>
                    <a:pt x="1038" y="212"/>
                  </a:lnTo>
                  <a:lnTo>
                    <a:pt x="1103" y="145"/>
                  </a:lnTo>
                  <a:lnTo>
                    <a:pt x="1158" y="87"/>
                  </a:lnTo>
                  <a:lnTo>
                    <a:pt x="1201" y="41"/>
                  </a:lnTo>
                  <a:lnTo>
                    <a:pt x="1229" y="11"/>
                  </a:lnTo>
                  <a:lnTo>
                    <a:pt x="1239" y="0"/>
                  </a:lnTo>
                  <a:lnTo>
                    <a:pt x="1277" y="6"/>
                  </a:lnTo>
                  <a:lnTo>
                    <a:pt x="1377" y="24"/>
                  </a:lnTo>
                  <a:lnTo>
                    <a:pt x="1408" y="31"/>
                  </a:lnTo>
                  <a:lnTo>
                    <a:pt x="1443" y="38"/>
                  </a:lnTo>
                  <a:lnTo>
                    <a:pt x="1478" y="48"/>
                  </a:lnTo>
                  <a:lnTo>
                    <a:pt x="1515" y="58"/>
                  </a:lnTo>
                  <a:lnTo>
                    <a:pt x="1553" y="68"/>
                  </a:lnTo>
                  <a:lnTo>
                    <a:pt x="1592" y="81"/>
                  </a:lnTo>
                  <a:lnTo>
                    <a:pt x="1631" y="95"/>
                  </a:lnTo>
                  <a:lnTo>
                    <a:pt x="1669" y="111"/>
                  </a:lnTo>
                  <a:lnTo>
                    <a:pt x="1707" y="127"/>
                  </a:lnTo>
                  <a:lnTo>
                    <a:pt x="1745" y="145"/>
                  </a:lnTo>
                  <a:lnTo>
                    <a:pt x="1781" y="165"/>
                  </a:lnTo>
                  <a:lnTo>
                    <a:pt x="1815" y="185"/>
                  </a:lnTo>
                  <a:lnTo>
                    <a:pt x="1849" y="208"/>
                  </a:lnTo>
                  <a:lnTo>
                    <a:pt x="1879" y="233"/>
                  </a:lnTo>
                  <a:lnTo>
                    <a:pt x="1907" y="259"/>
                  </a:lnTo>
                  <a:lnTo>
                    <a:pt x="1932" y="286"/>
                  </a:lnTo>
                  <a:lnTo>
                    <a:pt x="1952" y="315"/>
                  </a:lnTo>
                  <a:lnTo>
                    <a:pt x="1971" y="347"/>
                  </a:lnTo>
                  <a:lnTo>
                    <a:pt x="1985" y="379"/>
                  </a:lnTo>
                  <a:lnTo>
                    <a:pt x="1993" y="415"/>
                  </a:lnTo>
                  <a:lnTo>
                    <a:pt x="1998" y="452"/>
                  </a:lnTo>
                  <a:lnTo>
                    <a:pt x="1998" y="492"/>
                  </a:lnTo>
                  <a:lnTo>
                    <a:pt x="1991" y="533"/>
                  </a:lnTo>
                  <a:lnTo>
                    <a:pt x="1979" y="576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3634" y="1189"/>
              <a:ext cx="27" cy="58"/>
            </a:xfrm>
            <a:custGeom>
              <a:avLst/>
              <a:gdLst/>
              <a:ahLst/>
              <a:cxnLst>
                <a:cxn ang="0">
                  <a:pos x="75" y="288"/>
                </a:cxn>
                <a:cxn ang="0">
                  <a:pos x="87" y="282"/>
                </a:cxn>
                <a:cxn ang="0">
                  <a:pos x="100" y="271"/>
                </a:cxn>
                <a:cxn ang="0">
                  <a:pos x="111" y="256"/>
                </a:cxn>
                <a:cxn ang="0">
                  <a:pos x="120" y="237"/>
                </a:cxn>
                <a:cxn ang="0">
                  <a:pos x="127" y="213"/>
                </a:cxn>
                <a:cxn ang="0">
                  <a:pos x="133" y="187"/>
                </a:cxn>
                <a:cxn ang="0">
                  <a:pos x="135" y="159"/>
                </a:cxn>
                <a:cxn ang="0">
                  <a:pos x="135" y="130"/>
                </a:cxn>
                <a:cxn ang="0">
                  <a:pos x="133" y="102"/>
                </a:cxn>
                <a:cxn ang="0">
                  <a:pos x="127" y="76"/>
                </a:cxn>
                <a:cxn ang="0">
                  <a:pos x="120" y="53"/>
                </a:cxn>
                <a:cxn ang="0">
                  <a:pos x="111" y="34"/>
                </a:cxn>
                <a:cxn ang="0">
                  <a:pos x="100" y="18"/>
                </a:cxn>
                <a:cxn ang="0">
                  <a:pos x="87" y="7"/>
                </a:cxn>
                <a:cxn ang="0">
                  <a:pos x="75" y="1"/>
                </a:cxn>
                <a:cxn ang="0">
                  <a:pos x="61" y="1"/>
                </a:cxn>
                <a:cxn ang="0">
                  <a:pos x="48" y="7"/>
                </a:cxn>
                <a:cxn ang="0">
                  <a:pos x="36" y="18"/>
                </a:cxn>
                <a:cxn ang="0">
                  <a:pos x="25" y="34"/>
                </a:cxn>
                <a:cxn ang="0">
                  <a:pos x="15" y="53"/>
                </a:cxn>
                <a:cxn ang="0">
                  <a:pos x="9" y="76"/>
                </a:cxn>
                <a:cxn ang="0">
                  <a:pos x="3" y="102"/>
                </a:cxn>
                <a:cxn ang="0">
                  <a:pos x="0" y="130"/>
                </a:cxn>
                <a:cxn ang="0">
                  <a:pos x="0" y="159"/>
                </a:cxn>
                <a:cxn ang="0">
                  <a:pos x="3" y="187"/>
                </a:cxn>
                <a:cxn ang="0">
                  <a:pos x="9" y="213"/>
                </a:cxn>
                <a:cxn ang="0">
                  <a:pos x="15" y="237"/>
                </a:cxn>
                <a:cxn ang="0">
                  <a:pos x="25" y="256"/>
                </a:cxn>
                <a:cxn ang="0">
                  <a:pos x="36" y="271"/>
                </a:cxn>
                <a:cxn ang="0">
                  <a:pos x="48" y="282"/>
                </a:cxn>
                <a:cxn ang="0">
                  <a:pos x="61" y="288"/>
                </a:cxn>
              </a:cxnLst>
              <a:rect l="0" t="0" r="r" b="b"/>
              <a:pathLst>
                <a:path w="136" h="289">
                  <a:moveTo>
                    <a:pt x="68" y="289"/>
                  </a:moveTo>
                  <a:lnTo>
                    <a:pt x="75" y="288"/>
                  </a:lnTo>
                  <a:lnTo>
                    <a:pt x="81" y="286"/>
                  </a:lnTo>
                  <a:lnTo>
                    <a:pt x="87" y="282"/>
                  </a:lnTo>
                  <a:lnTo>
                    <a:pt x="94" y="278"/>
                  </a:lnTo>
                  <a:lnTo>
                    <a:pt x="100" y="271"/>
                  </a:lnTo>
                  <a:lnTo>
                    <a:pt x="106" y="264"/>
                  </a:lnTo>
                  <a:lnTo>
                    <a:pt x="111" y="256"/>
                  </a:lnTo>
                  <a:lnTo>
                    <a:pt x="116" y="247"/>
                  </a:lnTo>
                  <a:lnTo>
                    <a:pt x="120" y="237"/>
                  </a:lnTo>
                  <a:lnTo>
                    <a:pt x="124" y="225"/>
                  </a:lnTo>
                  <a:lnTo>
                    <a:pt x="127" y="213"/>
                  </a:lnTo>
                  <a:lnTo>
                    <a:pt x="131" y="201"/>
                  </a:lnTo>
                  <a:lnTo>
                    <a:pt x="133" y="187"/>
                  </a:lnTo>
                  <a:lnTo>
                    <a:pt x="134" y="174"/>
                  </a:lnTo>
                  <a:lnTo>
                    <a:pt x="135" y="159"/>
                  </a:lnTo>
                  <a:lnTo>
                    <a:pt x="136" y="145"/>
                  </a:lnTo>
                  <a:lnTo>
                    <a:pt x="135" y="130"/>
                  </a:lnTo>
                  <a:lnTo>
                    <a:pt x="134" y="116"/>
                  </a:lnTo>
                  <a:lnTo>
                    <a:pt x="133" y="102"/>
                  </a:lnTo>
                  <a:lnTo>
                    <a:pt x="131" y="89"/>
                  </a:lnTo>
                  <a:lnTo>
                    <a:pt x="127" y="76"/>
                  </a:lnTo>
                  <a:lnTo>
                    <a:pt x="124" y="64"/>
                  </a:lnTo>
                  <a:lnTo>
                    <a:pt x="120" y="53"/>
                  </a:lnTo>
                  <a:lnTo>
                    <a:pt x="116" y="42"/>
                  </a:lnTo>
                  <a:lnTo>
                    <a:pt x="111" y="34"/>
                  </a:lnTo>
                  <a:lnTo>
                    <a:pt x="106" y="25"/>
                  </a:lnTo>
                  <a:lnTo>
                    <a:pt x="100" y="18"/>
                  </a:lnTo>
                  <a:lnTo>
                    <a:pt x="94" y="12"/>
                  </a:lnTo>
                  <a:lnTo>
                    <a:pt x="87" y="7"/>
                  </a:lnTo>
                  <a:lnTo>
                    <a:pt x="81" y="4"/>
                  </a:lnTo>
                  <a:lnTo>
                    <a:pt x="75" y="1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4" y="4"/>
                  </a:lnTo>
                  <a:lnTo>
                    <a:pt x="48" y="7"/>
                  </a:lnTo>
                  <a:lnTo>
                    <a:pt x="41" y="12"/>
                  </a:lnTo>
                  <a:lnTo>
                    <a:pt x="36" y="18"/>
                  </a:lnTo>
                  <a:lnTo>
                    <a:pt x="30" y="25"/>
                  </a:lnTo>
                  <a:lnTo>
                    <a:pt x="25" y="34"/>
                  </a:lnTo>
                  <a:lnTo>
                    <a:pt x="19" y="42"/>
                  </a:lnTo>
                  <a:lnTo>
                    <a:pt x="15" y="53"/>
                  </a:lnTo>
                  <a:lnTo>
                    <a:pt x="12" y="64"/>
                  </a:lnTo>
                  <a:lnTo>
                    <a:pt x="9" y="76"/>
                  </a:lnTo>
                  <a:lnTo>
                    <a:pt x="5" y="89"/>
                  </a:lnTo>
                  <a:lnTo>
                    <a:pt x="3" y="102"/>
                  </a:lnTo>
                  <a:lnTo>
                    <a:pt x="1" y="116"/>
                  </a:lnTo>
                  <a:lnTo>
                    <a:pt x="0" y="130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1" y="174"/>
                  </a:lnTo>
                  <a:lnTo>
                    <a:pt x="3" y="187"/>
                  </a:lnTo>
                  <a:lnTo>
                    <a:pt x="5" y="201"/>
                  </a:lnTo>
                  <a:lnTo>
                    <a:pt x="9" y="213"/>
                  </a:lnTo>
                  <a:lnTo>
                    <a:pt x="12" y="225"/>
                  </a:lnTo>
                  <a:lnTo>
                    <a:pt x="15" y="237"/>
                  </a:lnTo>
                  <a:lnTo>
                    <a:pt x="19" y="247"/>
                  </a:lnTo>
                  <a:lnTo>
                    <a:pt x="25" y="256"/>
                  </a:lnTo>
                  <a:lnTo>
                    <a:pt x="30" y="264"/>
                  </a:lnTo>
                  <a:lnTo>
                    <a:pt x="36" y="271"/>
                  </a:lnTo>
                  <a:lnTo>
                    <a:pt x="41" y="278"/>
                  </a:lnTo>
                  <a:lnTo>
                    <a:pt x="48" y="282"/>
                  </a:lnTo>
                  <a:lnTo>
                    <a:pt x="54" y="286"/>
                  </a:lnTo>
                  <a:lnTo>
                    <a:pt x="61" y="288"/>
                  </a:lnTo>
                  <a:lnTo>
                    <a:pt x="68" y="289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3901" y="1216"/>
              <a:ext cx="27" cy="58"/>
            </a:xfrm>
            <a:custGeom>
              <a:avLst/>
              <a:gdLst/>
              <a:ahLst/>
              <a:cxnLst>
                <a:cxn ang="0">
                  <a:pos x="75" y="288"/>
                </a:cxn>
                <a:cxn ang="0">
                  <a:pos x="88" y="282"/>
                </a:cxn>
                <a:cxn ang="0">
                  <a:pos x="99" y="272"/>
                </a:cxn>
                <a:cxn ang="0">
                  <a:pos x="110" y="256"/>
                </a:cxn>
                <a:cxn ang="0">
                  <a:pos x="120" y="236"/>
                </a:cxn>
                <a:cxn ang="0">
                  <a:pos x="127" y="213"/>
                </a:cxn>
                <a:cxn ang="0">
                  <a:pos x="132" y="187"/>
                </a:cxn>
                <a:cxn ang="0">
                  <a:pos x="135" y="159"/>
                </a:cxn>
                <a:cxn ang="0">
                  <a:pos x="135" y="130"/>
                </a:cxn>
                <a:cxn ang="0">
                  <a:pos x="132" y="102"/>
                </a:cxn>
                <a:cxn ang="0">
                  <a:pos x="127" y="76"/>
                </a:cxn>
                <a:cxn ang="0">
                  <a:pos x="120" y="53"/>
                </a:cxn>
                <a:cxn ang="0">
                  <a:pos x="110" y="34"/>
                </a:cxn>
                <a:cxn ang="0">
                  <a:pos x="99" y="18"/>
                </a:cxn>
                <a:cxn ang="0">
                  <a:pos x="88" y="7"/>
                </a:cxn>
                <a:cxn ang="0">
                  <a:pos x="75" y="1"/>
                </a:cxn>
                <a:cxn ang="0">
                  <a:pos x="61" y="1"/>
                </a:cxn>
                <a:cxn ang="0">
                  <a:pos x="48" y="7"/>
                </a:cxn>
                <a:cxn ang="0">
                  <a:pos x="35" y="18"/>
                </a:cxn>
                <a:cxn ang="0">
                  <a:pos x="24" y="34"/>
                </a:cxn>
                <a:cxn ang="0">
                  <a:pos x="15" y="53"/>
                </a:cxn>
                <a:cxn ang="0">
                  <a:pos x="8" y="76"/>
                </a:cxn>
                <a:cxn ang="0">
                  <a:pos x="2" y="102"/>
                </a:cxn>
                <a:cxn ang="0">
                  <a:pos x="0" y="130"/>
                </a:cxn>
                <a:cxn ang="0">
                  <a:pos x="0" y="159"/>
                </a:cxn>
                <a:cxn ang="0">
                  <a:pos x="2" y="187"/>
                </a:cxn>
                <a:cxn ang="0">
                  <a:pos x="8" y="213"/>
                </a:cxn>
                <a:cxn ang="0">
                  <a:pos x="15" y="236"/>
                </a:cxn>
                <a:cxn ang="0">
                  <a:pos x="24" y="256"/>
                </a:cxn>
                <a:cxn ang="0">
                  <a:pos x="35" y="272"/>
                </a:cxn>
                <a:cxn ang="0">
                  <a:pos x="48" y="282"/>
                </a:cxn>
                <a:cxn ang="0">
                  <a:pos x="61" y="288"/>
                </a:cxn>
              </a:cxnLst>
              <a:rect l="0" t="0" r="r" b="b"/>
              <a:pathLst>
                <a:path w="135" h="289">
                  <a:moveTo>
                    <a:pt x="67" y="289"/>
                  </a:moveTo>
                  <a:lnTo>
                    <a:pt x="75" y="288"/>
                  </a:lnTo>
                  <a:lnTo>
                    <a:pt x="81" y="286"/>
                  </a:lnTo>
                  <a:lnTo>
                    <a:pt x="88" y="282"/>
                  </a:lnTo>
                  <a:lnTo>
                    <a:pt x="94" y="277"/>
                  </a:lnTo>
                  <a:lnTo>
                    <a:pt x="99" y="272"/>
                  </a:lnTo>
                  <a:lnTo>
                    <a:pt x="105" y="264"/>
                  </a:lnTo>
                  <a:lnTo>
                    <a:pt x="110" y="256"/>
                  </a:lnTo>
                  <a:lnTo>
                    <a:pt x="116" y="247"/>
                  </a:lnTo>
                  <a:lnTo>
                    <a:pt x="120" y="236"/>
                  </a:lnTo>
                  <a:lnTo>
                    <a:pt x="123" y="225"/>
                  </a:lnTo>
                  <a:lnTo>
                    <a:pt x="127" y="213"/>
                  </a:lnTo>
                  <a:lnTo>
                    <a:pt x="130" y="200"/>
                  </a:lnTo>
                  <a:lnTo>
                    <a:pt x="132" y="187"/>
                  </a:lnTo>
                  <a:lnTo>
                    <a:pt x="134" y="173"/>
                  </a:lnTo>
                  <a:lnTo>
                    <a:pt x="135" y="159"/>
                  </a:lnTo>
                  <a:lnTo>
                    <a:pt x="135" y="145"/>
                  </a:lnTo>
                  <a:lnTo>
                    <a:pt x="135" y="130"/>
                  </a:lnTo>
                  <a:lnTo>
                    <a:pt x="134" y="116"/>
                  </a:lnTo>
                  <a:lnTo>
                    <a:pt x="132" y="102"/>
                  </a:lnTo>
                  <a:lnTo>
                    <a:pt x="130" y="89"/>
                  </a:lnTo>
                  <a:lnTo>
                    <a:pt x="127" y="76"/>
                  </a:lnTo>
                  <a:lnTo>
                    <a:pt x="123" y="64"/>
                  </a:lnTo>
                  <a:lnTo>
                    <a:pt x="120" y="53"/>
                  </a:lnTo>
                  <a:lnTo>
                    <a:pt x="116" y="43"/>
                  </a:lnTo>
                  <a:lnTo>
                    <a:pt x="110" y="34"/>
                  </a:lnTo>
                  <a:lnTo>
                    <a:pt x="105" y="25"/>
                  </a:lnTo>
                  <a:lnTo>
                    <a:pt x="99" y="18"/>
                  </a:lnTo>
                  <a:lnTo>
                    <a:pt x="94" y="12"/>
                  </a:lnTo>
                  <a:lnTo>
                    <a:pt x="88" y="7"/>
                  </a:lnTo>
                  <a:lnTo>
                    <a:pt x="81" y="4"/>
                  </a:lnTo>
                  <a:lnTo>
                    <a:pt x="75" y="1"/>
                  </a:lnTo>
                  <a:lnTo>
                    <a:pt x="67" y="0"/>
                  </a:lnTo>
                  <a:lnTo>
                    <a:pt x="61" y="1"/>
                  </a:lnTo>
                  <a:lnTo>
                    <a:pt x="54" y="4"/>
                  </a:lnTo>
                  <a:lnTo>
                    <a:pt x="48" y="7"/>
                  </a:lnTo>
                  <a:lnTo>
                    <a:pt x="41" y="12"/>
                  </a:lnTo>
                  <a:lnTo>
                    <a:pt x="35" y="18"/>
                  </a:lnTo>
                  <a:lnTo>
                    <a:pt x="29" y="25"/>
                  </a:lnTo>
                  <a:lnTo>
                    <a:pt x="24" y="34"/>
                  </a:lnTo>
                  <a:lnTo>
                    <a:pt x="20" y="43"/>
                  </a:lnTo>
                  <a:lnTo>
                    <a:pt x="15" y="53"/>
                  </a:lnTo>
                  <a:lnTo>
                    <a:pt x="11" y="64"/>
                  </a:lnTo>
                  <a:lnTo>
                    <a:pt x="8" y="76"/>
                  </a:lnTo>
                  <a:lnTo>
                    <a:pt x="5" y="89"/>
                  </a:lnTo>
                  <a:lnTo>
                    <a:pt x="2" y="102"/>
                  </a:lnTo>
                  <a:lnTo>
                    <a:pt x="1" y="116"/>
                  </a:lnTo>
                  <a:lnTo>
                    <a:pt x="0" y="130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1" y="173"/>
                  </a:lnTo>
                  <a:lnTo>
                    <a:pt x="2" y="187"/>
                  </a:lnTo>
                  <a:lnTo>
                    <a:pt x="5" y="200"/>
                  </a:lnTo>
                  <a:lnTo>
                    <a:pt x="8" y="213"/>
                  </a:lnTo>
                  <a:lnTo>
                    <a:pt x="11" y="225"/>
                  </a:lnTo>
                  <a:lnTo>
                    <a:pt x="15" y="236"/>
                  </a:lnTo>
                  <a:lnTo>
                    <a:pt x="20" y="247"/>
                  </a:lnTo>
                  <a:lnTo>
                    <a:pt x="24" y="256"/>
                  </a:lnTo>
                  <a:lnTo>
                    <a:pt x="29" y="264"/>
                  </a:lnTo>
                  <a:lnTo>
                    <a:pt x="35" y="272"/>
                  </a:lnTo>
                  <a:lnTo>
                    <a:pt x="41" y="277"/>
                  </a:lnTo>
                  <a:lnTo>
                    <a:pt x="48" y="282"/>
                  </a:lnTo>
                  <a:lnTo>
                    <a:pt x="54" y="286"/>
                  </a:lnTo>
                  <a:lnTo>
                    <a:pt x="61" y="288"/>
                  </a:lnTo>
                  <a:lnTo>
                    <a:pt x="67" y="289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3713" y="1275"/>
              <a:ext cx="60" cy="21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17" y="50"/>
                </a:cxn>
                <a:cxn ang="0">
                  <a:pos x="31" y="62"/>
                </a:cxn>
                <a:cxn ang="0">
                  <a:pos x="46" y="73"/>
                </a:cxn>
                <a:cxn ang="0">
                  <a:pos x="63" y="81"/>
                </a:cxn>
                <a:cxn ang="0">
                  <a:pos x="80" y="89"/>
                </a:cxn>
                <a:cxn ang="0">
                  <a:pos x="98" y="94"/>
                </a:cxn>
                <a:cxn ang="0">
                  <a:pos x="117" y="99"/>
                </a:cxn>
                <a:cxn ang="0">
                  <a:pos x="135" y="102"/>
                </a:cxn>
                <a:cxn ang="0">
                  <a:pos x="154" y="104"/>
                </a:cxn>
                <a:cxn ang="0">
                  <a:pos x="174" y="105"/>
                </a:cxn>
                <a:cxn ang="0">
                  <a:pos x="193" y="105"/>
                </a:cxn>
                <a:cxn ang="0">
                  <a:pos x="213" y="104"/>
                </a:cxn>
                <a:cxn ang="0">
                  <a:pos x="232" y="103"/>
                </a:cxn>
                <a:cxn ang="0">
                  <a:pos x="250" y="100"/>
                </a:cxn>
                <a:cxn ang="0">
                  <a:pos x="269" y="97"/>
                </a:cxn>
                <a:cxn ang="0">
                  <a:pos x="287" y="94"/>
                </a:cxn>
                <a:cxn ang="0">
                  <a:pos x="290" y="92"/>
                </a:cxn>
                <a:cxn ang="0">
                  <a:pos x="295" y="90"/>
                </a:cxn>
                <a:cxn ang="0">
                  <a:pos x="297" y="87"/>
                </a:cxn>
                <a:cxn ang="0">
                  <a:pos x="299" y="83"/>
                </a:cxn>
                <a:cxn ang="0">
                  <a:pos x="301" y="80"/>
                </a:cxn>
                <a:cxn ang="0">
                  <a:pos x="301" y="76"/>
                </a:cxn>
                <a:cxn ang="0">
                  <a:pos x="301" y="71"/>
                </a:cxn>
                <a:cxn ang="0">
                  <a:pos x="300" y="67"/>
                </a:cxn>
                <a:cxn ang="0">
                  <a:pos x="299" y="63"/>
                </a:cxn>
                <a:cxn ang="0">
                  <a:pos x="296" y="60"/>
                </a:cxn>
                <a:cxn ang="0">
                  <a:pos x="294" y="56"/>
                </a:cxn>
                <a:cxn ang="0">
                  <a:pos x="289" y="54"/>
                </a:cxn>
                <a:cxn ang="0">
                  <a:pos x="286" y="53"/>
                </a:cxn>
                <a:cxn ang="0">
                  <a:pos x="282" y="52"/>
                </a:cxn>
                <a:cxn ang="0">
                  <a:pos x="277" y="52"/>
                </a:cxn>
                <a:cxn ang="0">
                  <a:pos x="273" y="53"/>
                </a:cxn>
                <a:cxn ang="0">
                  <a:pos x="243" y="56"/>
                </a:cxn>
                <a:cxn ang="0">
                  <a:pos x="212" y="60"/>
                </a:cxn>
                <a:cxn ang="0">
                  <a:pos x="195" y="61"/>
                </a:cxn>
                <a:cxn ang="0">
                  <a:pos x="179" y="61"/>
                </a:cxn>
                <a:cxn ang="0">
                  <a:pos x="163" y="61"/>
                </a:cxn>
                <a:cxn ang="0">
                  <a:pos x="147" y="60"/>
                </a:cxn>
                <a:cxn ang="0">
                  <a:pos x="131" y="59"/>
                </a:cxn>
                <a:cxn ang="0">
                  <a:pos x="116" y="55"/>
                </a:cxn>
                <a:cxn ang="0">
                  <a:pos x="100" y="51"/>
                </a:cxn>
                <a:cxn ang="0">
                  <a:pos x="86" y="46"/>
                </a:cxn>
                <a:cxn ang="0">
                  <a:pos x="72" y="38"/>
                </a:cxn>
                <a:cxn ang="0">
                  <a:pos x="59" y="29"/>
                </a:cxn>
                <a:cxn ang="0">
                  <a:pos x="49" y="20"/>
                </a:cxn>
                <a:cxn ang="0">
                  <a:pos x="38" y="7"/>
                </a:cxn>
                <a:cxn ang="0">
                  <a:pos x="35" y="5"/>
                </a:cxn>
                <a:cxn ang="0">
                  <a:pos x="30" y="2"/>
                </a:cxn>
                <a:cxn ang="0">
                  <a:pos x="27" y="0"/>
                </a:cxn>
                <a:cxn ang="0">
                  <a:pos x="23" y="0"/>
                </a:cxn>
                <a:cxn ang="0">
                  <a:pos x="18" y="0"/>
                </a:cxn>
                <a:cxn ang="0">
                  <a:pos x="14" y="1"/>
                </a:cxn>
                <a:cxn ang="0">
                  <a:pos x="11" y="2"/>
                </a:cxn>
                <a:cxn ang="0">
                  <a:pos x="7" y="5"/>
                </a:cxn>
                <a:cxn ang="0">
                  <a:pos x="4" y="8"/>
                </a:cxn>
                <a:cxn ang="0">
                  <a:pos x="2" y="12"/>
                </a:cxn>
                <a:cxn ang="0">
                  <a:pos x="0" y="16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1" y="28"/>
                </a:cxn>
                <a:cxn ang="0">
                  <a:pos x="2" y="33"/>
                </a:cxn>
                <a:cxn ang="0">
                  <a:pos x="4" y="36"/>
                </a:cxn>
              </a:cxnLst>
              <a:rect l="0" t="0" r="r" b="b"/>
              <a:pathLst>
                <a:path w="301" h="105">
                  <a:moveTo>
                    <a:pt x="4" y="36"/>
                  </a:moveTo>
                  <a:lnTo>
                    <a:pt x="17" y="50"/>
                  </a:lnTo>
                  <a:lnTo>
                    <a:pt x="31" y="62"/>
                  </a:lnTo>
                  <a:lnTo>
                    <a:pt x="46" y="73"/>
                  </a:lnTo>
                  <a:lnTo>
                    <a:pt x="63" y="81"/>
                  </a:lnTo>
                  <a:lnTo>
                    <a:pt x="80" y="89"/>
                  </a:lnTo>
                  <a:lnTo>
                    <a:pt x="98" y="94"/>
                  </a:lnTo>
                  <a:lnTo>
                    <a:pt x="117" y="99"/>
                  </a:lnTo>
                  <a:lnTo>
                    <a:pt x="135" y="102"/>
                  </a:lnTo>
                  <a:lnTo>
                    <a:pt x="154" y="104"/>
                  </a:lnTo>
                  <a:lnTo>
                    <a:pt x="174" y="105"/>
                  </a:lnTo>
                  <a:lnTo>
                    <a:pt x="193" y="105"/>
                  </a:lnTo>
                  <a:lnTo>
                    <a:pt x="213" y="104"/>
                  </a:lnTo>
                  <a:lnTo>
                    <a:pt x="232" y="103"/>
                  </a:lnTo>
                  <a:lnTo>
                    <a:pt x="250" y="100"/>
                  </a:lnTo>
                  <a:lnTo>
                    <a:pt x="269" y="97"/>
                  </a:lnTo>
                  <a:lnTo>
                    <a:pt x="287" y="94"/>
                  </a:lnTo>
                  <a:lnTo>
                    <a:pt x="290" y="92"/>
                  </a:lnTo>
                  <a:lnTo>
                    <a:pt x="295" y="90"/>
                  </a:lnTo>
                  <a:lnTo>
                    <a:pt x="297" y="87"/>
                  </a:lnTo>
                  <a:lnTo>
                    <a:pt x="299" y="83"/>
                  </a:lnTo>
                  <a:lnTo>
                    <a:pt x="301" y="80"/>
                  </a:lnTo>
                  <a:lnTo>
                    <a:pt x="301" y="76"/>
                  </a:lnTo>
                  <a:lnTo>
                    <a:pt x="301" y="71"/>
                  </a:lnTo>
                  <a:lnTo>
                    <a:pt x="300" y="67"/>
                  </a:lnTo>
                  <a:lnTo>
                    <a:pt x="299" y="63"/>
                  </a:lnTo>
                  <a:lnTo>
                    <a:pt x="296" y="60"/>
                  </a:lnTo>
                  <a:lnTo>
                    <a:pt x="294" y="56"/>
                  </a:lnTo>
                  <a:lnTo>
                    <a:pt x="289" y="54"/>
                  </a:lnTo>
                  <a:lnTo>
                    <a:pt x="286" y="53"/>
                  </a:lnTo>
                  <a:lnTo>
                    <a:pt x="282" y="52"/>
                  </a:lnTo>
                  <a:lnTo>
                    <a:pt x="277" y="52"/>
                  </a:lnTo>
                  <a:lnTo>
                    <a:pt x="273" y="53"/>
                  </a:lnTo>
                  <a:lnTo>
                    <a:pt x="243" y="56"/>
                  </a:lnTo>
                  <a:lnTo>
                    <a:pt x="212" y="60"/>
                  </a:lnTo>
                  <a:lnTo>
                    <a:pt x="195" y="61"/>
                  </a:lnTo>
                  <a:lnTo>
                    <a:pt x="179" y="61"/>
                  </a:lnTo>
                  <a:lnTo>
                    <a:pt x="163" y="61"/>
                  </a:lnTo>
                  <a:lnTo>
                    <a:pt x="147" y="60"/>
                  </a:lnTo>
                  <a:lnTo>
                    <a:pt x="131" y="59"/>
                  </a:lnTo>
                  <a:lnTo>
                    <a:pt x="116" y="55"/>
                  </a:lnTo>
                  <a:lnTo>
                    <a:pt x="100" y="51"/>
                  </a:lnTo>
                  <a:lnTo>
                    <a:pt x="86" y="46"/>
                  </a:lnTo>
                  <a:lnTo>
                    <a:pt x="72" y="38"/>
                  </a:lnTo>
                  <a:lnTo>
                    <a:pt x="59" y="29"/>
                  </a:lnTo>
                  <a:lnTo>
                    <a:pt x="49" y="20"/>
                  </a:lnTo>
                  <a:lnTo>
                    <a:pt x="38" y="7"/>
                  </a:lnTo>
                  <a:lnTo>
                    <a:pt x="35" y="5"/>
                  </a:lnTo>
                  <a:lnTo>
                    <a:pt x="30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7" y="5"/>
                  </a:lnTo>
                  <a:lnTo>
                    <a:pt x="4" y="8"/>
                  </a:lnTo>
                  <a:lnTo>
                    <a:pt x="2" y="12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1" y="28"/>
                  </a:lnTo>
                  <a:lnTo>
                    <a:pt x="2" y="33"/>
                  </a:lnTo>
                  <a:lnTo>
                    <a:pt x="4" y="36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2" name="Freeform 118"/>
            <p:cNvSpPr>
              <a:spLocks/>
            </p:cNvSpPr>
            <p:nvPr/>
          </p:nvSpPr>
          <p:spPr bwMode="auto">
            <a:xfrm>
              <a:off x="4110" y="1185"/>
              <a:ext cx="49" cy="68"/>
            </a:xfrm>
            <a:custGeom>
              <a:avLst/>
              <a:gdLst/>
              <a:ahLst/>
              <a:cxnLst>
                <a:cxn ang="0">
                  <a:pos x="192" y="15"/>
                </a:cxn>
                <a:cxn ang="0">
                  <a:pos x="153" y="44"/>
                </a:cxn>
                <a:cxn ang="0">
                  <a:pos x="119" y="78"/>
                </a:cxn>
                <a:cxn ang="0">
                  <a:pos x="87" y="115"/>
                </a:cxn>
                <a:cxn ang="0">
                  <a:pos x="59" y="155"/>
                </a:cxn>
                <a:cxn ang="0">
                  <a:pos x="37" y="199"/>
                </a:cxn>
                <a:cxn ang="0">
                  <a:pos x="18" y="243"/>
                </a:cxn>
                <a:cxn ang="0">
                  <a:pos x="4" y="289"/>
                </a:cxn>
                <a:cxn ang="0">
                  <a:pos x="0" y="316"/>
                </a:cxn>
                <a:cxn ang="0">
                  <a:pos x="2" y="325"/>
                </a:cxn>
                <a:cxn ang="0">
                  <a:pos x="6" y="332"/>
                </a:cxn>
                <a:cxn ang="0">
                  <a:pos x="13" y="337"/>
                </a:cxn>
                <a:cxn ang="0">
                  <a:pos x="22" y="338"/>
                </a:cxn>
                <a:cxn ang="0">
                  <a:pos x="30" y="336"/>
                </a:cxn>
                <a:cxn ang="0">
                  <a:pos x="37" y="332"/>
                </a:cxn>
                <a:cxn ang="0">
                  <a:pos x="42" y="324"/>
                </a:cxn>
                <a:cxn ang="0">
                  <a:pos x="47" y="299"/>
                </a:cxn>
                <a:cxn ang="0">
                  <a:pos x="58" y="258"/>
                </a:cxn>
                <a:cxn ang="0">
                  <a:pos x="75" y="218"/>
                </a:cxn>
                <a:cxn ang="0">
                  <a:pos x="96" y="179"/>
                </a:cxn>
                <a:cxn ang="0">
                  <a:pos x="120" y="142"/>
                </a:cxn>
                <a:cxn ang="0">
                  <a:pos x="148" y="109"/>
                </a:cxn>
                <a:cxn ang="0">
                  <a:pos x="179" y="79"/>
                </a:cxn>
                <a:cxn ang="0">
                  <a:pos x="214" y="52"/>
                </a:cxn>
                <a:cxn ang="0">
                  <a:pos x="236" y="38"/>
                </a:cxn>
                <a:cxn ang="0">
                  <a:pos x="241" y="31"/>
                </a:cxn>
                <a:cxn ang="0">
                  <a:pos x="244" y="24"/>
                </a:cxn>
                <a:cxn ang="0">
                  <a:pos x="243" y="15"/>
                </a:cxn>
                <a:cxn ang="0">
                  <a:pos x="238" y="7"/>
                </a:cxn>
                <a:cxn ang="0">
                  <a:pos x="232" y="2"/>
                </a:cxn>
                <a:cxn ang="0">
                  <a:pos x="224" y="0"/>
                </a:cxn>
                <a:cxn ang="0">
                  <a:pos x="216" y="0"/>
                </a:cxn>
              </a:cxnLst>
              <a:rect l="0" t="0" r="r" b="b"/>
              <a:pathLst>
                <a:path w="244" h="338">
                  <a:moveTo>
                    <a:pt x="213" y="2"/>
                  </a:moveTo>
                  <a:lnTo>
                    <a:pt x="192" y="15"/>
                  </a:lnTo>
                  <a:lnTo>
                    <a:pt x="173" y="29"/>
                  </a:lnTo>
                  <a:lnTo>
                    <a:pt x="153" y="44"/>
                  </a:lnTo>
                  <a:lnTo>
                    <a:pt x="136" y="60"/>
                  </a:lnTo>
                  <a:lnTo>
                    <a:pt x="119" y="78"/>
                  </a:lnTo>
                  <a:lnTo>
                    <a:pt x="102" y="96"/>
                  </a:lnTo>
                  <a:lnTo>
                    <a:pt x="87" y="115"/>
                  </a:lnTo>
                  <a:lnTo>
                    <a:pt x="72" y="135"/>
                  </a:lnTo>
                  <a:lnTo>
                    <a:pt x="59" y="155"/>
                  </a:lnTo>
                  <a:lnTo>
                    <a:pt x="47" y="177"/>
                  </a:lnTo>
                  <a:lnTo>
                    <a:pt x="37" y="199"/>
                  </a:lnTo>
                  <a:lnTo>
                    <a:pt x="27" y="220"/>
                  </a:lnTo>
                  <a:lnTo>
                    <a:pt x="18" y="243"/>
                  </a:lnTo>
                  <a:lnTo>
                    <a:pt x="11" y="266"/>
                  </a:lnTo>
                  <a:lnTo>
                    <a:pt x="4" y="289"/>
                  </a:lnTo>
                  <a:lnTo>
                    <a:pt x="0" y="312"/>
                  </a:lnTo>
                  <a:lnTo>
                    <a:pt x="0" y="316"/>
                  </a:lnTo>
                  <a:lnTo>
                    <a:pt x="0" y="321"/>
                  </a:lnTo>
                  <a:lnTo>
                    <a:pt x="2" y="325"/>
                  </a:lnTo>
                  <a:lnTo>
                    <a:pt x="4" y="328"/>
                  </a:lnTo>
                  <a:lnTo>
                    <a:pt x="6" y="332"/>
                  </a:lnTo>
                  <a:lnTo>
                    <a:pt x="10" y="335"/>
                  </a:lnTo>
                  <a:lnTo>
                    <a:pt x="13" y="337"/>
                  </a:lnTo>
                  <a:lnTo>
                    <a:pt x="17" y="338"/>
                  </a:lnTo>
                  <a:lnTo>
                    <a:pt x="22" y="338"/>
                  </a:lnTo>
                  <a:lnTo>
                    <a:pt x="26" y="337"/>
                  </a:lnTo>
                  <a:lnTo>
                    <a:pt x="30" y="336"/>
                  </a:lnTo>
                  <a:lnTo>
                    <a:pt x="33" y="334"/>
                  </a:lnTo>
                  <a:lnTo>
                    <a:pt x="37" y="332"/>
                  </a:lnTo>
                  <a:lnTo>
                    <a:pt x="40" y="327"/>
                  </a:lnTo>
                  <a:lnTo>
                    <a:pt x="42" y="324"/>
                  </a:lnTo>
                  <a:lnTo>
                    <a:pt x="43" y="320"/>
                  </a:lnTo>
                  <a:lnTo>
                    <a:pt x="47" y="299"/>
                  </a:lnTo>
                  <a:lnTo>
                    <a:pt x="52" y="279"/>
                  </a:lnTo>
                  <a:lnTo>
                    <a:pt x="58" y="258"/>
                  </a:lnTo>
                  <a:lnTo>
                    <a:pt x="67" y="238"/>
                  </a:lnTo>
                  <a:lnTo>
                    <a:pt x="75" y="218"/>
                  </a:lnTo>
                  <a:lnTo>
                    <a:pt x="85" y="199"/>
                  </a:lnTo>
                  <a:lnTo>
                    <a:pt x="96" y="179"/>
                  </a:lnTo>
                  <a:lnTo>
                    <a:pt x="108" y="161"/>
                  </a:lnTo>
                  <a:lnTo>
                    <a:pt x="120" y="142"/>
                  </a:lnTo>
                  <a:lnTo>
                    <a:pt x="134" y="125"/>
                  </a:lnTo>
                  <a:lnTo>
                    <a:pt x="148" y="109"/>
                  </a:lnTo>
                  <a:lnTo>
                    <a:pt x="164" y="93"/>
                  </a:lnTo>
                  <a:lnTo>
                    <a:pt x="179" y="79"/>
                  </a:lnTo>
                  <a:lnTo>
                    <a:pt x="196" y="65"/>
                  </a:lnTo>
                  <a:lnTo>
                    <a:pt x="214" y="52"/>
                  </a:lnTo>
                  <a:lnTo>
                    <a:pt x="232" y="40"/>
                  </a:lnTo>
                  <a:lnTo>
                    <a:pt x="236" y="38"/>
                  </a:lnTo>
                  <a:lnTo>
                    <a:pt x="238" y="34"/>
                  </a:lnTo>
                  <a:lnTo>
                    <a:pt x="241" y="31"/>
                  </a:lnTo>
                  <a:lnTo>
                    <a:pt x="243" y="27"/>
                  </a:lnTo>
                  <a:lnTo>
                    <a:pt x="244" y="24"/>
                  </a:lnTo>
                  <a:lnTo>
                    <a:pt x="244" y="19"/>
                  </a:lnTo>
                  <a:lnTo>
                    <a:pt x="243" y="15"/>
                  </a:lnTo>
                  <a:lnTo>
                    <a:pt x="242" y="11"/>
                  </a:lnTo>
                  <a:lnTo>
                    <a:pt x="238" y="7"/>
                  </a:lnTo>
                  <a:lnTo>
                    <a:pt x="235" y="4"/>
                  </a:lnTo>
                  <a:lnTo>
                    <a:pt x="232" y="2"/>
                  </a:lnTo>
                  <a:lnTo>
                    <a:pt x="229" y="1"/>
                  </a:lnTo>
                  <a:lnTo>
                    <a:pt x="224" y="0"/>
                  </a:lnTo>
                  <a:lnTo>
                    <a:pt x="220" y="0"/>
                  </a:lnTo>
                  <a:lnTo>
                    <a:pt x="216" y="0"/>
                  </a:lnTo>
                  <a:lnTo>
                    <a:pt x="213" y="2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3904" y="1294"/>
              <a:ext cx="71" cy="16"/>
            </a:xfrm>
            <a:custGeom>
              <a:avLst/>
              <a:gdLst/>
              <a:ahLst/>
              <a:cxnLst>
                <a:cxn ang="0">
                  <a:pos x="49" y="69"/>
                </a:cxn>
                <a:cxn ang="0">
                  <a:pos x="84" y="55"/>
                </a:cxn>
                <a:cxn ang="0">
                  <a:pos x="120" y="47"/>
                </a:cxn>
                <a:cxn ang="0">
                  <a:pos x="158" y="43"/>
                </a:cxn>
                <a:cxn ang="0">
                  <a:pos x="196" y="44"/>
                </a:cxn>
                <a:cxn ang="0">
                  <a:pos x="234" y="49"/>
                </a:cxn>
                <a:cxn ang="0">
                  <a:pos x="270" y="57"/>
                </a:cxn>
                <a:cxn ang="0">
                  <a:pos x="306" y="69"/>
                </a:cxn>
                <a:cxn ang="0">
                  <a:pos x="326" y="78"/>
                </a:cxn>
                <a:cxn ang="0">
                  <a:pos x="335" y="79"/>
                </a:cxn>
                <a:cxn ang="0">
                  <a:pos x="343" y="77"/>
                </a:cxn>
                <a:cxn ang="0">
                  <a:pos x="349" y="71"/>
                </a:cxn>
                <a:cxn ang="0">
                  <a:pos x="353" y="64"/>
                </a:cxn>
                <a:cxn ang="0">
                  <a:pos x="354" y="55"/>
                </a:cxn>
                <a:cxn ang="0">
                  <a:pos x="352" y="48"/>
                </a:cxn>
                <a:cxn ang="0">
                  <a:pos x="347" y="41"/>
                </a:cxn>
                <a:cxn ang="0">
                  <a:pos x="323" y="29"/>
                </a:cxn>
                <a:cxn ang="0">
                  <a:pos x="283" y="15"/>
                </a:cxn>
                <a:cxn ang="0">
                  <a:pos x="241" y="6"/>
                </a:cxn>
                <a:cxn ang="0">
                  <a:pos x="198" y="1"/>
                </a:cxn>
                <a:cxn ang="0">
                  <a:pos x="155" y="1"/>
                </a:cxn>
                <a:cxn ang="0">
                  <a:pos x="113" y="6"/>
                </a:cxn>
                <a:cxn ang="0">
                  <a:pos x="71" y="16"/>
                </a:cxn>
                <a:cxn ang="0">
                  <a:pos x="31" y="32"/>
                </a:cxn>
                <a:cxn ang="0">
                  <a:pos x="8" y="43"/>
                </a:cxn>
                <a:cxn ang="0">
                  <a:pos x="4" y="50"/>
                </a:cxn>
                <a:cxn ang="0">
                  <a:pos x="0" y="57"/>
                </a:cxn>
                <a:cxn ang="0">
                  <a:pos x="2" y="66"/>
                </a:cxn>
                <a:cxn ang="0">
                  <a:pos x="6" y="74"/>
                </a:cxn>
                <a:cxn ang="0">
                  <a:pos x="13" y="79"/>
                </a:cxn>
                <a:cxn ang="0">
                  <a:pos x="21" y="81"/>
                </a:cxn>
                <a:cxn ang="0">
                  <a:pos x="30" y="80"/>
                </a:cxn>
              </a:cxnLst>
              <a:rect l="0" t="0" r="r" b="b"/>
              <a:pathLst>
                <a:path w="354" h="81">
                  <a:moveTo>
                    <a:pt x="33" y="78"/>
                  </a:moveTo>
                  <a:lnTo>
                    <a:pt x="49" y="69"/>
                  </a:lnTo>
                  <a:lnTo>
                    <a:pt x="66" y="62"/>
                  </a:lnTo>
                  <a:lnTo>
                    <a:pt x="84" y="55"/>
                  </a:lnTo>
                  <a:lnTo>
                    <a:pt x="102" y="51"/>
                  </a:lnTo>
                  <a:lnTo>
                    <a:pt x="120" y="47"/>
                  </a:lnTo>
                  <a:lnTo>
                    <a:pt x="139" y="44"/>
                  </a:lnTo>
                  <a:lnTo>
                    <a:pt x="158" y="43"/>
                  </a:lnTo>
                  <a:lnTo>
                    <a:pt x="176" y="43"/>
                  </a:lnTo>
                  <a:lnTo>
                    <a:pt x="196" y="44"/>
                  </a:lnTo>
                  <a:lnTo>
                    <a:pt x="214" y="47"/>
                  </a:lnTo>
                  <a:lnTo>
                    <a:pt x="234" y="49"/>
                  </a:lnTo>
                  <a:lnTo>
                    <a:pt x="252" y="53"/>
                  </a:lnTo>
                  <a:lnTo>
                    <a:pt x="270" y="57"/>
                  </a:lnTo>
                  <a:lnTo>
                    <a:pt x="289" y="63"/>
                  </a:lnTo>
                  <a:lnTo>
                    <a:pt x="306" y="69"/>
                  </a:lnTo>
                  <a:lnTo>
                    <a:pt x="323" y="77"/>
                  </a:lnTo>
                  <a:lnTo>
                    <a:pt x="326" y="78"/>
                  </a:lnTo>
                  <a:lnTo>
                    <a:pt x="331" y="79"/>
                  </a:lnTo>
                  <a:lnTo>
                    <a:pt x="335" y="79"/>
                  </a:lnTo>
                  <a:lnTo>
                    <a:pt x="339" y="78"/>
                  </a:lnTo>
                  <a:lnTo>
                    <a:pt x="343" y="77"/>
                  </a:lnTo>
                  <a:lnTo>
                    <a:pt x="347" y="74"/>
                  </a:lnTo>
                  <a:lnTo>
                    <a:pt x="349" y="71"/>
                  </a:lnTo>
                  <a:lnTo>
                    <a:pt x="352" y="67"/>
                  </a:lnTo>
                  <a:lnTo>
                    <a:pt x="353" y="64"/>
                  </a:lnTo>
                  <a:lnTo>
                    <a:pt x="354" y="60"/>
                  </a:lnTo>
                  <a:lnTo>
                    <a:pt x="354" y="55"/>
                  </a:lnTo>
                  <a:lnTo>
                    <a:pt x="353" y="51"/>
                  </a:lnTo>
                  <a:lnTo>
                    <a:pt x="352" y="48"/>
                  </a:lnTo>
                  <a:lnTo>
                    <a:pt x="349" y="43"/>
                  </a:lnTo>
                  <a:lnTo>
                    <a:pt x="347" y="41"/>
                  </a:lnTo>
                  <a:lnTo>
                    <a:pt x="343" y="38"/>
                  </a:lnTo>
                  <a:lnTo>
                    <a:pt x="323" y="29"/>
                  </a:lnTo>
                  <a:lnTo>
                    <a:pt x="304" y="22"/>
                  </a:lnTo>
                  <a:lnTo>
                    <a:pt x="283" y="15"/>
                  </a:lnTo>
                  <a:lnTo>
                    <a:pt x="263" y="10"/>
                  </a:lnTo>
                  <a:lnTo>
                    <a:pt x="241" y="6"/>
                  </a:lnTo>
                  <a:lnTo>
                    <a:pt x="220" y="3"/>
                  </a:lnTo>
                  <a:lnTo>
                    <a:pt x="198" y="1"/>
                  </a:lnTo>
                  <a:lnTo>
                    <a:pt x="176" y="0"/>
                  </a:lnTo>
                  <a:lnTo>
                    <a:pt x="155" y="1"/>
                  </a:lnTo>
                  <a:lnTo>
                    <a:pt x="134" y="2"/>
                  </a:lnTo>
                  <a:lnTo>
                    <a:pt x="113" y="6"/>
                  </a:lnTo>
                  <a:lnTo>
                    <a:pt x="91" y="10"/>
                  </a:lnTo>
                  <a:lnTo>
                    <a:pt x="71" y="16"/>
                  </a:lnTo>
                  <a:lnTo>
                    <a:pt x="50" y="23"/>
                  </a:lnTo>
                  <a:lnTo>
                    <a:pt x="31" y="32"/>
                  </a:lnTo>
                  <a:lnTo>
                    <a:pt x="12" y="40"/>
                  </a:lnTo>
                  <a:lnTo>
                    <a:pt x="8" y="43"/>
                  </a:lnTo>
                  <a:lnTo>
                    <a:pt x="6" y="47"/>
                  </a:lnTo>
                  <a:lnTo>
                    <a:pt x="4" y="50"/>
                  </a:lnTo>
                  <a:lnTo>
                    <a:pt x="2" y="54"/>
                  </a:lnTo>
                  <a:lnTo>
                    <a:pt x="0" y="57"/>
                  </a:lnTo>
                  <a:lnTo>
                    <a:pt x="2" y="62"/>
                  </a:lnTo>
                  <a:lnTo>
                    <a:pt x="2" y="66"/>
                  </a:lnTo>
                  <a:lnTo>
                    <a:pt x="4" y="69"/>
                  </a:lnTo>
                  <a:lnTo>
                    <a:pt x="6" y="74"/>
                  </a:lnTo>
                  <a:lnTo>
                    <a:pt x="9" y="77"/>
                  </a:lnTo>
                  <a:lnTo>
                    <a:pt x="13" y="79"/>
                  </a:lnTo>
                  <a:lnTo>
                    <a:pt x="17" y="80"/>
                  </a:lnTo>
                  <a:lnTo>
                    <a:pt x="21" y="81"/>
                  </a:lnTo>
                  <a:lnTo>
                    <a:pt x="25" y="81"/>
                  </a:lnTo>
                  <a:lnTo>
                    <a:pt x="30" y="80"/>
                  </a:lnTo>
                  <a:lnTo>
                    <a:pt x="33" y="78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3616" y="1267"/>
              <a:ext cx="39" cy="16"/>
            </a:xfrm>
            <a:custGeom>
              <a:avLst/>
              <a:gdLst/>
              <a:ahLst/>
              <a:cxnLst>
                <a:cxn ang="0">
                  <a:pos x="180" y="15"/>
                </a:cxn>
                <a:cxn ang="0">
                  <a:pos x="170" y="11"/>
                </a:cxn>
                <a:cxn ang="0">
                  <a:pos x="159" y="7"/>
                </a:cxn>
                <a:cxn ang="0">
                  <a:pos x="148" y="5"/>
                </a:cxn>
                <a:cxn ang="0">
                  <a:pos x="136" y="3"/>
                </a:cxn>
                <a:cxn ang="0">
                  <a:pos x="125" y="2"/>
                </a:cxn>
                <a:cxn ang="0">
                  <a:pos x="113" y="0"/>
                </a:cxn>
                <a:cxn ang="0">
                  <a:pos x="101" y="2"/>
                </a:cxn>
                <a:cxn ang="0">
                  <a:pos x="89" y="3"/>
                </a:cxn>
                <a:cxn ang="0">
                  <a:pos x="77" y="5"/>
                </a:cxn>
                <a:cxn ang="0">
                  <a:pos x="65" y="7"/>
                </a:cxn>
                <a:cxn ang="0">
                  <a:pos x="53" y="11"/>
                </a:cxn>
                <a:cxn ang="0">
                  <a:pos x="43" y="16"/>
                </a:cxn>
                <a:cxn ang="0">
                  <a:pos x="33" y="21"/>
                </a:cxn>
                <a:cxn ang="0">
                  <a:pos x="23" y="26"/>
                </a:cxn>
                <a:cxn ang="0">
                  <a:pos x="15" y="34"/>
                </a:cxn>
                <a:cxn ang="0">
                  <a:pos x="7" y="42"/>
                </a:cxn>
                <a:cxn ang="0">
                  <a:pos x="5" y="45"/>
                </a:cxn>
                <a:cxn ang="0">
                  <a:pos x="3" y="49"/>
                </a:cxn>
                <a:cxn ang="0">
                  <a:pos x="0" y="53"/>
                </a:cxn>
                <a:cxn ang="0">
                  <a:pos x="0" y="57"/>
                </a:cxn>
                <a:cxn ang="0">
                  <a:pos x="0" y="61"/>
                </a:cxn>
                <a:cxn ang="0">
                  <a:pos x="2" y="65"/>
                </a:cxn>
                <a:cxn ang="0">
                  <a:pos x="4" y="70"/>
                </a:cxn>
                <a:cxn ang="0">
                  <a:pos x="6" y="73"/>
                </a:cxn>
                <a:cxn ang="0">
                  <a:pos x="9" y="76"/>
                </a:cxn>
                <a:cxn ang="0">
                  <a:pos x="12" y="78"/>
                </a:cxn>
                <a:cxn ang="0">
                  <a:pos x="17" y="79"/>
                </a:cxn>
                <a:cxn ang="0">
                  <a:pos x="21" y="80"/>
                </a:cxn>
                <a:cxn ang="0">
                  <a:pos x="25" y="79"/>
                </a:cxn>
                <a:cxn ang="0">
                  <a:pos x="29" y="78"/>
                </a:cxn>
                <a:cxn ang="0">
                  <a:pos x="33" y="77"/>
                </a:cxn>
                <a:cxn ang="0">
                  <a:pos x="36" y="74"/>
                </a:cxn>
                <a:cxn ang="0">
                  <a:pos x="43" y="69"/>
                </a:cxn>
                <a:cxn ang="0">
                  <a:pos x="49" y="63"/>
                </a:cxn>
                <a:cxn ang="0">
                  <a:pos x="56" y="59"/>
                </a:cxn>
                <a:cxn ang="0">
                  <a:pos x="63" y="56"/>
                </a:cxn>
                <a:cxn ang="0">
                  <a:pos x="71" y="52"/>
                </a:cxn>
                <a:cxn ang="0">
                  <a:pos x="78" y="49"/>
                </a:cxn>
                <a:cxn ang="0">
                  <a:pos x="87" y="47"/>
                </a:cxn>
                <a:cxn ang="0">
                  <a:pos x="94" y="46"/>
                </a:cxn>
                <a:cxn ang="0">
                  <a:pos x="112" y="45"/>
                </a:cxn>
                <a:cxn ang="0">
                  <a:pos x="129" y="46"/>
                </a:cxn>
                <a:cxn ang="0">
                  <a:pos x="145" y="49"/>
                </a:cxn>
                <a:cxn ang="0">
                  <a:pos x="160" y="53"/>
                </a:cxn>
                <a:cxn ang="0">
                  <a:pos x="165" y="56"/>
                </a:cxn>
                <a:cxn ang="0">
                  <a:pos x="169" y="57"/>
                </a:cxn>
                <a:cxn ang="0">
                  <a:pos x="173" y="56"/>
                </a:cxn>
                <a:cxn ang="0">
                  <a:pos x="176" y="54"/>
                </a:cxn>
                <a:cxn ang="0">
                  <a:pos x="181" y="53"/>
                </a:cxn>
                <a:cxn ang="0">
                  <a:pos x="184" y="51"/>
                </a:cxn>
                <a:cxn ang="0">
                  <a:pos x="187" y="48"/>
                </a:cxn>
                <a:cxn ang="0">
                  <a:pos x="189" y="44"/>
                </a:cxn>
                <a:cxn ang="0">
                  <a:pos x="190" y="40"/>
                </a:cxn>
                <a:cxn ang="0">
                  <a:pos x="192" y="36"/>
                </a:cxn>
                <a:cxn ang="0">
                  <a:pos x="192" y="32"/>
                </a:cxn>
                <a:cxn ang="0">
                  <a:pos x="190" y="27"/>
                </a:cxn>
                <a:cxn ang="0">
                  <a:pos x="188" y="23"/>
                </a:cxn>
                <a:cxn ang="0">
                  <a:pos x="186" y="20"/>
                </a:cxn>
                <a:cxn ang="0">
                  <a:pos x="183" y="18"/>
                </a:cxn>
                <a:cxn ang="0">
                  <a:pos x="180" y="15"/>
                </a:cxn>
              </a:cxnLst>
              <a:rect l="0" t="0" r="r" b="b"/>
              <a:pathLst>
                <a:path w="192" h="80">
                  <a:moveTo>
                    <a:pt x="180" y="15"/>
                  </a:moveTo>
                  <a:lnTo>
                    <a:pt x="170" y="11"/>
                  </a:lnTo>
                  <a:lnTo>
                    <a:pt x="159" y="7"/>
                  </a:lnTo>
                  <a:lnTo>
                    <a:pt x="148" y="5"/>
                  </a:lnTo>
                  <a:lnTo>
                    <a:pt x="136" y="3"/>
                  </a:lnTo>
                  <a:lnTo>
                    <a:pt x="125" y="2"/>
                  </a:lnTo>
                  <a:lnTo>
                    <a:pt x="113" y="0"/>
                  </a:lnTo>
                  <a:lnTo>
                    <a:pt x="101" y="2"/>
                  </a:lnTo>
                  <a:lnTo>
                    <a:pt x="89" y="3"/>
                  </a:lnTo>
                  <a:lnTo>
                    <a:pt x="77" y="5"/>
                  </a:lnTo>
                  <a:lnTo>
                    <a:pt x="65" y="7"/>
                  </a:lnTo>
                  <a:lnTo>
                    <a:pt x="53" y="11"/>
                  </a:lnTo>
                  <a:lnTo>
                    <a:pt x="43" y="16"/>
                  </a:lnTo>
                  <a:lnTo>
                    <a:pt x="33" y="21"/>
                  </a:lnTo>
                  <a:lnTo>
                    <a:pt x="23" y="26"/>
                  </a:lnTo>
                  <a:lnTo>
                    <a:pt x="15" y="34"/>
                  </a:lnTo>
                  <a:lnTo>
                    <a:pt x="7" y="42"/>
                  </a:lnTo>
                  <a:lnTo>
                    <a:pt x="5" y="45"/>
                  </a:lnTo>
                  <a:lnTo>
                    <a:pt x="3" y="49"/>
                  </a:lnTo>
                  <a:lnTo>
                    <a:pt x="0" y="53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2" y="65"/>
                  </a:lnTo>
                  <a:lnTo>
                    <a:pt x="4" y="70"/>
                  </a:lnTo>
                  <a:lnTo>
                    <a:pt x="6" y="73"/>
                  </a:lnTo>
                  <a:lnTo>
                    <a:pt x="9" y="76"/>
                  </a:lnTo>
                  <a:lnTo>
                    <a:pt x="12" y="78"/>
                  </a:lnTo>
                  <a:lnTo>
                    <a:pt x="17" y="79"/>
                  </a:lnTo>
                  <a:lnTo>
                    <a:pt x="21" y="80"/>
                  </a:lnTo>
                  <a:lnTo>
                    <a:pt x="25" y="79"/>
                  </a:lnTo>
                  <a:lnTo>
                    <a:pt x="29" y="78"/>
                  </a:lnTo>
                  <a:lnTo>
                    <a:pt x="33" y="77"/>
                  </a:lnTo>
                  <a:lnTo>
                    <a:pt x="36" y="74"/>
                  </a:lnTo>
                  <a:lnTo>
                    <a:pt x="43" y="69"/>
                  </a:lnTo>
                  <a:lnTo>
                    <a:pt x="49" y="63"/>
                  </a:lnTo>
                  <a:lnTo>
                    <a:pt x="56" y="59"/>
                  </a:lnTo>
                  <a:lnTo>
                    <a:pt x="63" y="56"/>
                  </a:lnTo>
                  <a:lnTo>
                    <a:pt x="71" y="52"/>
                  </a:lnTo>
                  <a:lnTo>
                    <a:pt x="78" y="49"/>
                  </a:lnTo>
                  <a:lnTo>
                    <a:pt x="87" y="47"/>
                  </a:lnTo>
                  <a:lnTo>
                    <a:pt x="94" y="46"/>
                  </a:lnTo>
                  <a:lnTo>
                    <a:pt x="112" y="45"/>
                  </a:lnTo>
                  <a:lnTo>
                    <a:pt x="129" y="46"/>
                  </a:lnTo>
                  <a:lnTo>
                    <a:pt x="145" y="49"/>
                  </a:lnTo>
                  <a:lnTo>
                    <a:pt x="160" y="53"/>
                  </a:lnTo>
                  <a:lnTo>
                    <a:pt x="165" y="56"/>
                  </a:lnTo>
                  <a:lnTo>
                    <a:pt x="169" y="57"/>
                  </a:lnTo>
                  <a:lnTo>
                    <a:pt x="173" y="56"/>
                  </a:lnTo>
                  <a:lnTo>
                    <a:pt x="176" y="54"/>
                  </a:lnTo>
                  <a:lnTo>
                    <a:pt x="181" y="53"/>
                  </a:lnTo>
                  <a:lnTo>
                    <a:pt x="184" y="51"/>
                  </a:lnTo>
                  <a:lnTo>
                    <a:pt x="187" y="48"/>
                  </a:lnTo>
                  <a:lnTo>
                    <a:pt x="189" y="44"/>
                  </a:lnTo>
                  <a:lnTo>
                    <a:pt x="190" y="40"/>
                  </a:lnTo>
                  <a:lnTo>
                    <a:pt x="192" y="36"/>
                  </a:lnTo>
                  <a:lnTo>
                    <a:pt x="192" y="32"/>
                  </a:lnTo>
                  <a:lnTo>
                    <a:pt x="190" y="27"/>
                  </a:lnTo>
                  <a:lnTo>
                    <a:pt x="188" y="23"/>
                  </a:lnTo>
                  <a:lnTo>
                    <a:pt x="186" y="20"/>
                  </a:lnTo>
                  <a:lnTo>
                    <a:pt x="183" y="18"/>
                  </a:lnTo>
                  <a:lnTo>
                    <a:pt x="180" y="15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3900" y="1097"/>
              <a:ext cx="78" cy="40"/>
            </a:xfrm>
            <a:custGeom>
              <a:avLst/>
              <a:gdLst/>
              <a:ahLst/>
              <a:cxnLst>
                <a:cxn ang="0">
                  <a:pos x="43" y="117"/>
                </a:cxn>
                <a:cxn ang="0">
                  <a:pos x="47" y="104"/>
                </a:cxn>
                <a:cxn ang="0">
                  <a:pos x="55" y="92"/>
                </a:cxn>
                <a:cxn ang="0">
                  <a:pos x="64" y="82"/>
                </a:cxn>
                <a:cxn ang="0">
                  <a:pos x="82" y="71"/>
                </a:cxn>
                <a:cxn ang="0">
                  <a:pos x="108" y="59"/>
                </a:cxn>
                <a:cxn ang="0">
                  <a:pos x="131" y="50"/>
                </a:cxn>
                <a:cxn ang="0">
                  <a:pos x="153" y="45"/>
                </a:cxn>
                <a:cxn ang="0">
                  <a:pos x="176" y="42"/>
                </a:cxn>
                <a:cxn ang="0">
                  <a:pos x="197" y="42"/>
                </a:cxn>
                <a:cxn ang="0">
                  <a:pos x="220" y="47"/>
                </a:cxn>
                <a:cxn ang="0">
                  <a:pos x="243" y="53"/>
                </a:cxn>
                <a:cxn ang="0">
                  <a:pos x="264" y="62"/>
                </a:cxn>
                <a:cxn ang="0">
                  <a:pos x="285" y="74"/>
                </a:cxn>
                <a:cxn ang="0">
                  <a:pos x="306" y="90"/>
                </a:cxn>
                <a:cxn ang="0">
                  <a:pos x="327" y="111"/>
                </a:cxn>
                <a:cxn ang="0">
                  <a:pos x="340" y="135"/>
                </a:cxn>
                <a:cxn ang="0">
                  <a:pos x="347" y="163"/>
                </a:cxn>
                <a:cxn ang="0">
                  <a:pos x="348" y="183"/>
                </a:cxn>
                <a:cxn ang="0">
                  <a:pos x="353" y="190"/>
                </a:cxn>
                <a:cxn ang="0">
                  <a:pos x="359" y="196"/>
                </a:cxn>
                <a:cxn ang="0">
                  <a:pos x="367" y="198"/>
                </a:cxn>
                <a:cxn ang="0">
                  <a:pos x="375" y="197"/>
                </a:cxn>
                <a:cxn ang="0">
                  <a:pos x="383" y="193"/>
                </a:cxn>
                <a:cxn ang="0">
                  <a:pos x="387" y="186"/>
                </a:cxn>
                <a:cxn ang="0">
                  <a:pos x="390" y="177"/>
                </a:cxn>
                <a:cxn ang="0">
                  <a:pos x="387" y="154"/>
                </a:cxn>
                <a:cxn ang="0">
                  <a:pos x="377" y="118"/>
                </a:cxn>
                <a:cxn ang="0">
                  <a:pos x="358" y="86"/>
                </a:cxn>
                <a:cxn ang="0">
                  <a:pos x="334" y="59"/>
                </a:cxn>
                <a:cxn ang="0">
                  <a:pos x="304" y="36"/>
                </a:cxn>
                <a:cxn ang="0">
                  <a:pos x="271" y="19"/>
                </a:cxn>
                <a:cxn ang="0">
                  <a:pos x="235" y="8"/>
                </a:cxn>
                <a:cxn ang="0">
                  <a:pos x="198" y="1"/>
                </a:cxn>
                <a:cxn ang="0">
                  <a:pos x="166" y="0"/>
                </a:cxn>
                <a:cxn ang="0">
                  <a:pos x="138" y="4"/>
                </a:cxn>
                <a:cxn ang="0">
                  <a:pos x="110" y="11"/>
                </a:cxn>
                <a:cxn ang="0">
                  <a:pos x="84" y="21"/>
                </a:cxn>
                <a:cxn ang="0">
                  <a:pos x="59" y="35"/>
                </a:cxn>
                <a:cxn ang="0">
                  <a:pos x="37" y="52"/>
                </a:cxn>
                <a:cxn ang="0">
                  <a:pos x="19" y="73"/>
                </a:cxn>
                <a:cxn ang="0">
                  <a:pos x="6" y="96"/>
                </a:cxn>
                <a:cxn ang="0">
                  <a:pos x="0" y="114"/>
                </a:cxn>
                <a:cxn ang="0">
                  <a:pos x="1" y="122"/>
                </a:cxn>
                <a:cxn ang="0">
                  <a:pos x="4" y="130"/>
                </a:cxn>
                <a:cxn ang="0">
                  <a:pos x="10" y="135"/>
                </a:cxn>
                <a:cxn ang="0">
                  <a:pos x="18" y="139"/>
                </a:cxn>
                <a:cxn ang="0">
                  <a:pos x="27" y="139"/>
                </a:cxn>
                <a:cxn ang="0">
                  <a:pos x="34" y="135"/>
                </a:cxn>
                <a:cxn ang="0">
                  <a:pos x="40" y="129"/>
                </a:cxn>
              </a:cxnLst>
              <a:rect l="0" t="0" r="r" b="b"/>
              <a:pathLst>
                <a:path w="390" h="198">
                  <a:moveTo>
                    <a:pt x="42" y="125"/>
                  </a:moveTo>
                  <a:lnTo>
                    <a:pt x="43" y="117"/>
                  </a:lnTo>
                  <a:lnTo>
                    <a:pt x="45" y="111"/>
                  </a:lnTo>
                  <a:lnTo>
                    <a:pt x="47" y="104"/>
                  </a:lnTo>
                  <a:lnTo>
                    <a:pt x="52" y="98"/>
                  </a:lnTo>
                  <a:lnTo>
                    <a:pt x="55" y="92"/>
                  </a:lnTo>
                  <a:lnTo>
                    <a:pt x="60" y="87"/>
                  </a:lnTo>
                  <a:lnTo>
                    <a:pt x="64" y="82"/>
                  </a:lnTo>
                  <a:lnTo>
                    <a:pt x="70" y="78"/>
                  </a:lnTo>
                  <a:lnTo>
                    <a:pt x="82" y="71"/>
                  </a:lnTo>
                  <a:lnTo>
                    <a:pt x="95" y="64"/>
                  </a:lnTo>
                  <a:lnTo>
                    <a:pt x="108" y="59"/>
                  </a:lnTo>
                  <a:lnTo>
                    <a:pt x="121" y="53"/>
                  </a:lnTo>
                  <a:lnTo>
                    <a:pt x="131" y="50"/>
                  </a:lnTo>
                  <a:lnTo>
                    <a:pt x="142" y="47"/>
                  </a:lnTo>
                  <a:lnTo>
                    <a:pt x="153" y="45"/>
                  </a:lnTo>
                  <a:lnTo>
                    <a:pt x="164" y="42"/>
                  </a:lnTo>
                  <a:lnTo>
                    <a:pt x="176" y="42"/>
                  </a:lnTo>
                  <a:lnTo>
                    <a:pt x="186" y="42"/>
                  </a:lnTo>
                  <a:lnTo>
                    <a:pt x="197" y="42"/>
                  </a:lnTo>
                  <a:lnTo>
                    <a:pt x="209" y="45"/>
                  </a:lnTo>
                  <a:lnTo>
                    <a:pt x="220" y="47"/>
                  </a:lnTo>
                  <a:lnTo>
                    <a:pt x="231" y="49"/>
                  </a:lnTo>
                  <a:lnTo>
                    <a:pt x="243" y="53"/>
                  </a:lnTo>
                  <a:lnTo>
                    <a:pt x="253" y="58"/>
                  </a:lnTo>
                  <a:lnTo>
                    <a:pt x="264" y="62"/>
                  </a:lnTo>
                  <a:lnTo>
                    <a:pt x="274" y="67"/>
                  </a:lnTo>
                  <a:lnTo>
                    <a:pt x="285" y="74"/>
                  </a:lnTo>
                  <a:lnTo>
                    <a:pt x="294" y="80"/>
                  </a:lnTo>
                  <a:lnTo>
                    <a:pt x="306" y="90"/>
                  </a:lnTo>
                  <a:lnTo>
                    <a:pt x="317" y="100"/>
                  </a:lnTo>
                  <a:lnTo>
                    <a:pt x="327" y="111"/>
                  </a:lnTo>
                  <a:lnTo>
                    <a:pt x="334" y="122"/>
                  </a:lnTo>
                  <a:lnTo>
                    <a:pt x="340" y="135"/>
                  </a:lnTo>
                  <a:lnTo>
                    <a:pt x="344" y="149"/>
                  </a:lnTo>
                  <a:lnTo>
                    <a:pt x="347" y="163"/>
                  </a:lnTo>
                  <a:lnTo>
                    <a:pt x="347" y="179"/>
                  </a:lnTo>
                  <a:lnTo>
                    <a:pt x="348" y="183"/>
                  </a:lnTo>
                  <a:lnTo>
                    <a:pt x="349" y="187"/>
                  </a:lnTo>
                  <a:lnTo>
                    <a:pt x="353" y="190"/>
                  </a:lnTo>
                  <a:lnTo>
                    <a:pt x="356" y="193"/>
                  </a:lnTo>
                  <a:lnTo>
                    <a:pt x="359" y="196"/>
                  </a:lnTo>
                  <a:lnTo>
                    <a:pt x="362" y="197"/>
                  </a:lnTo>
                  <a:lnTo>
                    <a:pt x="367" y="198"/>
                  </a:lnTo>
                  <a:lnTo>
                    <a:pt x="371" y="197"/>
                  </a:lnTo>
                  <a:lnTo>
                    <a:pt x="375" y="197"/>
                  </a:lnTo>
                  <a:lnTo>
                    <a:pt x="380" y="195"/>
                  </a:lnTo>
                  <a:lnTo>
                    <a:pt x="383" y="193"/>
                  </a:lnTo>
                  <a:lnTo>
                    <a:pt x="385" y="189"/>
                  </a:lnTo>
                  <a:lnTo>
                    <a:pt x="387" y="186"/>
                  </a:lnTo>
                  <a:lnTo>
                    <a:pt x="389" y="182"/>
                  </a:lnTo>
                  <a:lnTo>
                    <a:pt x="390" y="177"/>
                  </a:lnTo>
                  <a:lnTo>
                    <a:pt x="389" y="173"/>
                  </a:lnTo>
                  <a:lnTo>
                    <a:pt x="387" y="154"/>
                  </a:lnTo>
                  <a:lnTo>
                    <a:pt x="383" y="135"/>
                  </a:lnTo>
                  <a:lnTo>
                    <a:pt x="377" y="118"/>
                  </a:lnTo>
                  <a:lnTo>
                    <a:pt x="369" y="101"/>
                  </a:lnTo>
                  <a:lnTo>
                    <a:pt x="358" y="86"/>
                  </a:lnTo>
                  <a:lnTo>
                    <a:pt x="347" y="72"/>
                  </a:lnTo>
                  <a:lnTo>
                    <a:pt x="334" y="59"/>
                  </a:lnTo>
                  <a:lnTo>
                    <a:pt x="320" y="47"/>
                  </a:lnTo>
                  <a:lnTo>
                    <a:pt x="304" y="36"/>
                  </a:lnTo>
                  <a:lnTo>
                    <a:pt x="288" y="27"/>
                  </a:lnTo>
                  <a:lnTo>
                    <a:pt x="271" y="19"/>
                  </a:lnTo>
                  <a:lnTo>
                    <a:pt x="253" y="12"/>
                  </a:lnTo>
                  <a:lnTo>
                    <a:pt x="235" y="8"/>
                  </a:lnTo>
                  <a:lnTo>
                    <a:pt x="217" y="4"/>
                  </a:lnTo>
                  <a:lnTo>
                    <a:pt x="198" y="1"/>
                  </a:lnTo>
                  <a:lnTo>
                    <a:pt x="180" y="0"/>
                  </a:lnTo>
                  <a:lnTo>
                    <a:pt x="166" y="0"/>
                  </a:lnTo>
                  <a:lnTo>
                    <a:pt x="152" y="1"/>
                  </a:lnTo>
                  <a:lnTo>
                    <a:pt x="138" y="4"/>
                  </a:lnTo>
                  <a:lnTo>
                    <a:pt x="124" y="7"/>
                  </a:lnTo>
                  <a:lnTo>
                    <a:pt x="110" y="11"/>
                  </a:lnTo>
                  <a:lnTo>
                    <a:pt x="97" y="15"/>
                  </a:lnTo>
                  <a:lnTo>
                    <a:pt x="84" y="21"/>
                  </a:lnTo>
                  <a:lnTo>
                    <a:pt x="71" y="27"/>
                  </a:lnTo>
                  <a:lnTo>
                    <a:pt x="59" y="35"/>
                  </a:lnTo>
                  <a:lnTo>
                    <a:pt x="47" y="42"/>
                  </a:lnTo>
                  <a:lnTo>
                    <a:pt x="37" y="52"/>
                  </a:lnTo>
                  <a:lnTo>
                    <a:pt x="28" y="62"/>
                  </a:lnTo>
                  <a:lnTo>
                    <a:pt x="19" y="73"/>
                  </a:lnTo>
                  <a:lnTo>
                    <a:pt x="12" y="84"/>
                  </a:lnTo>
                  <a:lnTo>
                    <a:pt x="6" y="96"/>
                  </a:lnTo>
                  <a:lnTo>
                    <a:pt x="2" y="109"/>
                  </a:lnTo>
                  <a:lnTo>
                    <a:pt x="0" y="114"/>
                  </a:lnTo>
                  <a:lnTo>
                    <a:pt x="0" y="118"/>
                  </a:lnTo>
                  <a:lnTo>
                    <a:pt x="1" y="122"/>
                  </a:lnTo>
                  <a:lnTo>
                    <a:pt x="2" y="127"/>
                  </a:lnTo>
                  <a:lnTo>
                    <a:pt x="4" y="130"/>
                  </a:lnTo>
                  <a:lnTo>
                    <a:pt x="6" y="133"/>
                  </a:lnTo>
                  <a:lnTo>
                    <a:pt x="10" y="135"/>
                  </a:lnTo>
                  <a:lnTo>
                    <a:pt x="14" y="138"/>
                  </a:lnTo>
                  <a:lnTo>
                    <a:pt x="18" y="139"/>
                  </a:lnTo>
                  <a:lnTo>
                    <a:pt x="22" y="139"/>
                  </a:lnTo>
                  <a:lnTo>
                    <a:pt x="27" y="139"/>
                  </a:lnTo>
                  <a:lnTo>
                    <a:pt x="30" y="138"/>
                  </a:lnTo>
                  <a:lnTo>
                    <a:pt x="34" y="135"/>
                  </a:lnTo>
                  <a:lnTo>
                    <a:pt x="37" y="132"/>
                  </a:lnTo>
                  <a:lnTo>
                    <a:pt x="40" y="129"/>
                  </a:lnTo>
                  <a:lnTo>
                    <a:pt x="42" y="125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6" name="Freeform 122"/>
            <p:cNvSpPr>
              <a:spLocks/>
            </p:cNvSpPr>
            <p:nvPr/>
          </p:nvSpPr>
          <p:spPr bwMode="auto">
            <a:xfrm>
              <a:off x="3593" y="1071"/>
              <a:ext cx="54" cy="32"/>
            </a:xfrm>
            <a:custGeom>
              <a:avLst/>
              <a:gdLst/>
              <a:ahLst/>
              <a:cxnLst>
                <a:cxn ang="0">
                  <a:pos x="255" y="34"/>
                </a:cxn>
                <a:cxn ang="0">
                  <a:pos x="236" y="20"/>
                </a:cxn>
                <a:cxn ang="0">
                  <a:pos x="216" y="9"/>
                </a:cxn>
                <a:cxn ang="0">
                  <a:pos x="195" y="3"/>
                </a:cxn>
                <a:cxn ang="0">
                  <a:pos x="173" y="0"/>
                </a:cxn>
                <a:cxn ang="0">
                  <a:pos x="150" y="1"/>
                </a:cxn>
                <a:cxn ang="0">
                  <a:pos x="127" y="6"/>
                </a:cxn>
                <a:cxn ang="0">
                  <a:pos x="105" y="14"/>
                </a:cxn>
                <a:cxn ang="0">
                  <a:pos x="78" y="30"/>
                </a:cxn>
                <a:cxn ang="0">
                  <a:pos x="51" y="53"/>
                </a:cxn>
                <a:cxn ang="0">
                  <a:pos x="29" y="81"/>
                </a:cxn>
                <a:cxn ang="0">
                  <a:pos x="12" y="114"/>
                </a:cxn>
                <a:cxn ang="0">
                  <a:pos x="2" y="133"/>
                </a:cxn>
                <a:cxn ang="0">
                  <a:pos x="0" y="142"/>
                </a:cxn>
                <a:cxn ang="0">
                  <a:pos x="2" y="151"/>
                </a:cxn>
                <a:cxn ang="0">
                  <a:pos x="6" y="157"/>
                </a:cxn>
                <a:cxn ang="0">
                  <a:pos x="14" y="161"/>
                </a:cxn>
                <a:cxn ang="0">
                  <a:pos x="22" y="163"/>
                </a:cxn>
                <a:cxn ang="0">
                  <a:pos x="30" y="161"/>
                </a:cxn>
                <a:cxn ang="0">
                  <a:pos x="37" y="157"/>
                </a:cxn>
                <a:cxn ang="0">
                  <a:pos x="49" y="135"/>
                </a:cxn>
                <a:cxn ang="0">
                  <a:pos x="68" y="101"/>
                </a:cxn>
                <a:cxn ang="0">
                  <a:pos x="87" y="79"/>
                </a:cxn>
                <a:cxn ang="0">
                  <a:pos x="104" y="66"/>
                </a:cxn>
                <a:cxn ang="0">
                  <a:pos x="120" y="55"/>
                </a:cxn>
                <a:cxn ang="0">
                  <a:pos x="138" y="47"/>
                </a:cxn>
                <a:cxn ang="0">
                  <a:pos x="161" y="41"/>
                </a:cxn>
                <a:cxn ang="0">
                  <a:pos x="185" y="43"/>
                </a:cxn>
                <a:cxn ang="0">
                  <a:pos x="207" y="51"/>
                </a:cxn>
                <a:cxn ang="0">
                  <a:pos x="227" y="66"/>
                </a:cxn>
                <a:cxn ang="0">
                  <a:pos x="239" y="78"/>
                </a:cxn>
                <a:cxn ang="0">
                  <a:pos x="246" y="81"/>
                </a:cxn>
                <a:cxn ang="0">
                  <a:pos x="255" y="80"/>
                </a:cxn>
                <a:cxn ang="0">
                  <a:pos x="262" y="77"/>
                </a:cxn>
                <a:cxn ang="0">
                  <a:pos x="268" y="71"/>
                </a:cxn>
                <a:cxn ang="0">
                  <a:pos x="270" y="62"/>
                </a:cxn>
                <a:cxn ang="0">
                  <a:pos x="270" y="54"/>
                </a:cxn>
                <a:cxn ang="0">
                  <a:pos x="267" y="47"/>
                </a:cxn>
              </a:cxnLst>
              <a:rect l="0" t="0" r="r" b="b"/>
              <a:pathLst>
                <a:path w="271" h="163">
                  <a:moveTo>
                    <a:pt x="263" y="43"/>
                  </a:moveTo>
                  <a:lnTo>
                    <a:pt x="255" y="34"/>
                  </a:lnTo>
                  <a:lnTo>
                    <a:pt x="246" y="26"/>
                  </a:lnTo>
                  <a:lnTo>
                    <a:pt x="236" y="20"/>
                  </a:lnTo>
                  <a:lnTo>
                    <a:pt x="227" y="14"/>
                  </a:lnTo>
                  <a:lnTo>
                    <a:pt x="216" y="9"/>
                  </a:lnTo>
                  <a:lnTo>
                    <a:pt x="206" y="6"/>
                  </a:lnTo>
                  <a:lnTo>
                    <a:pt x="195" y="3"/>
                  </a:lnTo>
                  <a:lnTo>
                    <a:pt x="183" y="1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0" y="1"/>
                  </a:lnTo>
                  <a:lnTo>
                    <a:pt x="138" y="4"/>
                  </a:lnTo>
                  <a:lnTo>
                    <a:pt x="127" y="6"/>
                  </a:lnTo>
                  <a:lnTo>
                    <a:pt x="115" y="10"/>
                  </a:lnTo>
                  <a:lnTo>
                    <a:pt x="105" y="14"/>
                  </a:lnTo>
                  <a:lnTo>
                    <a:pt x="94" y="20"/>
                  </a:lnTo>
                  <a:lnTo>
                    <a:pt x="78" y="30"/>
                  </a:lnTo>
                  <a:lnTo>
                    <a:pt x="64" y="41"/>
                  </a:lnTo>
                  <a:lnTo>
                    <a:pt x="51" y="53"/>
                  </a:lnTo>
                  <a:lnTo>
                    <a:pt x="39" y="67"/>
                  </a:lnTo>
                  <a:lnTo>
                    <a:pt x="29" y="81"/>
                  </a:lnTo>
                  <a:lnTo>
                    <a:pt x="19" y="98"/>
                  </a:lnTo>
                  <a:lnTo>
                    <a:pt x="12" y="114"/>
                  </a:lnTo>
                  <a:lnTo>
                    <a:pt x="4" y="130"/>
                  </a:lnTo>
                  <a:lnTo>
                    <a:pt x="2" y="133"/>
                  </a:lnTo>
                  <a:lnTo>
                    <a:pt x="1" y="138"/>
                  </a:lnTo>
                  <a:lnTo>
                    <a:pt x="0" y="142"/>
                  </a:lnTo>
                  <a:lnTo>
                    <a:pt x="1" y="146"/>
                  </a:lnTo>
                  <a:lnTo>
                    <a:pt x="2" y="151"/>
                  </a:lnTo>
                  <a:lnTo>
                    <a:pt x="4" y="154"/>
                  </a:lnTo>
                  <a:lnTo>
                    <a:pt x="6" y="157"/>
                  </a:lnTo>
                  <a:lnTo>
                    <a:pt x="10" y="160"/>
                  </a:lnTo>
                  <a:lnTo>
                    <a:pt x="14" y="161"/>
                  </a:lnTo>
                  <a:lnTo>
                    <a:pt x="18" y="162"/>
                  </a:lnTo>
                  <a:lnTo>
                    <a:pt x="22" y="163"/>
                  </a:lnTo>
                  <a:lnTo>
                    <a:pt x="26" y="162"/>
                  </a:lnTo>
                  <a:lnTo>
                    <a:pt x="30" y="161"/>
                  </a:lnTo>
                  <a:lnTo>
                    <a:pt x="33" y="160"/>
                  </a:lnTo>
                  <a:lnTo>
                    <a:pt x="37" y="157"/>
                  </a:lnTo>
                  <a:lnTo>
                    <a:pt x="40" y="154"/>
                  </a:lnTo>
                  <a:lnTo>
                    <a:pt x="49" y="135"/>
                  </a:lnTo>
                  <a:lnTo>
                    <a:pt x="57" y="117"/>
                  </a:lnTo>
                  <a:lnTo>
                    <a:pt x="68" y="101"/>
                  </a:lnTo>
                  <a:lnTo>
                    <a:pt x="81" y="86"/>
                  </a:lnTo>
                  <a:lnTo>
                    <a:pt x="87" y="79"/>
                  </a:lnTo>
                  <a:lnTo>
                    <a:pt x="95" y="73"/>
                  </a:lnTo>
                  <a:lnTo>
                    <a:pt x="104" y="66"/>
                  </a:lnTo>
                  <a:lnTo>
                    <a:pt x="111" y="61"/>
                  </a:lnTo>
                  <a:lnTo>
                    <a:pt x="120" y="55"/>
                  </a:lnTo>
                  <a:lnTo>
                    <a:pt x="130" y="51"/>
                  </a:lnTo>
                  <a:lnTo>
                    <a:pt x="138" y="47"/>
                  </a:lnTo>
                  <a:lnTo>
                    <a:pt x="149" y="44"/>
                  </a:lnTo>
                  <a:lnTo>
                    <a:pt x="161" y="41"/>
                  </a:lnTo>
                  <a:lnTo>
                    <a:pt x="173" y="41"/>
                  </a:lnTo>
                  <a:lnTo>
                    <a:pt x="185" y="43"/>
                  </a:lnTo>
                  <a:lnTo>
                    <a:pt x="196" y="46"/>
                  </a:lnTo>
                  <a:lnTo>
                    <a:pt x="207" y="51"/>
                  </a:lnTo>
                  <a:lnTo>
                    <a:pt x="218" y="58"/>
                  </a:lnTo>
                  <a:lnTo>
                    <a:pt x="227" y="66"/>
                  </a:lnTo>
                  <a:lnTo>
                    <a:pt x="234" y="76"/>
                  </a:lnTo>
                  <a:lnTo>
                    <a:pt x="239" y="78"/>
                  </a:lnTo>
                  <a:lnTo>
                    <a:pt x="242" y="80"/>
                  </a:lnTo>
                  <a:lnTo>
                    <a:pt x="246" y="81"/>
                  </a:lnTo>
                  <a:lnTo>
                    <a:pt x="250" y="81"/>
                  </a:lnTo>
                  <a:lnTo>
                    <a:pt x="255" y="80"/>
                  </a:lnTo>
                  <a:lnTo>
                    <a:pt x="258" y="79"/>
                  </a:lnTo>
                  <a:lnTo>
                    <a:pt x="262" y="77"/>
                  </a:lnTo>
                  <a:lnTo>
                    <a:pt x="266" y="74"/>
                  </a:lnTo>
                  <a:lnTo>
                    <a:pt x="268" y="71"/>
                  </a:lnTo>
                  <a:lnTo>
                    <a:pt x="270" y="66"/>
                  </a:lnTo>
                  <a:lnTo>
                    <a:pt x="270" y="62"/>
                  </a:lnTo>
                  <a:lnTo>
                    <a:pt x="271" y="58"/>
                  </a:lnTo>
                  <a:lnTo>
                    <a:pt x="270" y="54"/>
                  </a:lnTo>
                  <a:lnTo>
                    <a:pt x="269" y="50"/>
                  </a:lnTo>
                  <a:lnTo>
                    <a:pt x="267" y="47"/>
                  </a:lnTo>
                  <a:lnTo>
                    <a:pt x="263" y="43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" name="Freeform 123"/>
            <p:cNvSpPr>
              <a:spLocks/>
            </p:cNvSpPr>
            <p:nvPr/>
          </p:nvSpPr>
          <p:spPr bwMode="auto">
            <a:xfrm>
              <a:off x="3747" y="1339"/>
              <a:ext cx="54" cy="50"/>
            </a:xfrm>
            <a:custGeom>
              <a:avLst/>
              <a:gdLst/>
              <a:ahLst/>
              <a:cxnLst>
                <a:cxn ang="0">
                  <a:pos x="30" y="1"/>
                </a:cxn>
                <a:cxn ang="0">
                  <a:pos x="40" y="0"/>
                </a:cxn>
                <a:cxn ang="0">
                  <a:pos x="50" y="1"/>
                </a:cxn>
                <a:cxn ang="0">
                  <a:pos x="60" y="2"/>
                </a:cxn>
                <a:cxn ang="0">
                  <a:pos x="71" y="6"/>
                </a:cxn>
                <a:cxn ang="0">
                  <a:pos x="81" y="11"/>
                </a:cxn>
                <a:cxn ang="0">
                  <a:pos x="91" y="16"/>
                </a:cxn>
                <a:cxn ang="0">
                  <a:pos x="102" y="24"/>
                </a:cxn>
                <a:cxn ang="0">
                  <a:pos x="112" y="31"/>
                </a:cxn>
                <a:cxn ang="0">
                  <a:pos x="132" y="50"/>
                </a:cxn>
                <a:cxn ang="0">
                  <a:pos x="153" y="71"/>
                </a:cxn>
                <a:cxn ang="0">
                  <a:pos x="171" y="95"/>
                </a:cxn>
                <a:cxn ang="0">
                  <a:pos x="190" y="119"/>
                </a:cxn>
                <a:cxn ang="0">
                  <a:pos x="207" y="144"/>
                </a:cxn>
                <a:cxn ang="0">
                  <a:pos x="222" y="167"/>
                </a:cxn>
                <a:cxn ang="0">
                  <a:pos x="235" y="190"/>
                </a:cxn>
                <a:cxn ang="0">
                  <a:pos x="247" y="211"/>
                </a:cxn>
                <a:cxn ang="0">
                  <a:pos x="264" y="241"/>
                </a:cxn>
                <a:cxn ang="0">
                  <a:pos x="269" y="253"/>
                </a:cxn>
                <a:cxn ang="0">
                  <a:pos x="264" y="249"/>
                </a:cxn>
                <a:cxn ang="0">
                  <a:pos x="250" y="242"/>
                </a:cxn>
                <a:cxn ang="0">
                  <a:pos x="228" y="230"/>
                </a:cxn>
                <a:cxn ang="0">
                  <a:pos x="203" y="217"/>
                </a:cxn>
                <a:cxn ang="0">
                  <a:pos x="173" y="204"/>
                </a:cxn>
                <a:cxn ang="0">
                  <a:pos x="143" y="192"/>
                </a:cxn>
                <a:cxn ang="0">
                  <a:pos x="129" y="188"/>
                </a:cxn>
                <a:cxn ang="0">
                  <a:pos x="115" y="184"/>
                </a:cxn>
                <a:cxn ang="0">
                  <a:pos x="102" y="181"/>
                </a:cxn>
                <a:cxn ang="0">
                  <a:pos x="90" y="181"/>
                </a:cxn>
                <a:cxn ang="0">
                  <a:pos x="70" y="183"/>
                </a:cxn>
                <a:cxn ang="0">
                  <a:pos x="54" y="185"/>
                </a:cxn>
                <a:cxn ang="0">
                  <a:pos x="41" y="189"/>
                </a:cxn>
                <a:cxn ang="0">
                  <a:pos x="31" y="193"/>
                </a:cxn>
                <a:cxn ang="0">
                  <a:pos x="24" y="198"/>
                </a:cxn>
                <a:cxn ang="0">
                  <a:pos x="21" y="201"/>
                </a:cxn>
                <a:cxn ang="0">
                  <a:pos x="19" y="204"/>
                </a:cxn>
                <a:cxn ang="0">
                  <a:pos x="18" y="205"/>
                </a:cxn>
                <a:cxn ang="0">
                  <a:pos x="16" y="197"/>
                </a:cxn>
                <a:cxn ang="0">
                  <a:pos x="11" y="175"/>
                </a:cxn>
                <a:cxn ang="0">
                  <a:pos x="6" y="144"/>
                </a:cxn>
                <a:cxn ang="0">
                  <a:pos x="2" y="108"/>
                </a:cxn>
                <a:cxn ang="0">
                  <a:pos x="0" y="90"/>
                </a:cxn>
                <a:cxn ang="0">
                  <a:pos x="0" y="71"/>
                </a:cxn>
                <a:cxn ang="0">
                  <a:pos x="1" y="54"/>
                </a:cxn>
                <a:cxn ang="0">
                  <a:pos x="3" y="38"/>
                </a:cxn>
                <a:cxn ang="0">
                  <a:pos x="4" y="31"/>
                </a:cxn>
                <a:cxn ang="0">
                  <a:pos x="6" y="25"/>
                </a:cxn>
                <a:cxn ang="0">
                  <a:pos x="9" y="18"/>
                </a:cxn>
                <a:cxn ang="0">
                  <a:pos x="13" y="13"/>
                </a:cxn>
                <a:cxn ang="0">
                  <a:pos x="16" y="9"/>
                </a:cxn>
                <a:cxn ang="0">
                  <a:pos x="20" y="5"/>
                </a:cxn>
                <a:cxn ang="0">
                  <a:pos x="24" y="3"/>
                </a:cxn>
                <a:cxn ang="0">
                  <a:pos x="30" y="1"/>
                </a:cxn>
              </a:cxnLst>
              <a:rect l="0" t="0" r="r" b="b"/>
              <a:pathLst>
                <a:path w="269" h="253">
                  <a:moveTo>
                    <a:pt x="30" y="1"/>
                  </a:moveTo>
                  <a:lnTo>
                    <a:pt x="40" y="0"/>
                  </a:lnTo>
                  <a:lnTo>
                    <a:pt x="50" y="1"/>
                  </a:lnTo>
                  <a:lnTo>
                    <a:pt x="60" y="2"/>
                  </a:lnTo>
                  <a:lnTo>
                    <a:pt x="71" y="6"/>
                  </a:lnTo>
                  <a:lnTo>
                    <a:pt x="81" y="11"/>
                  </a:lnTo>
                  <a:lnTo>
                    <a:pt x="91" y="16"/>
                  </a:lnTo>
                  <a:lnTo>
                    <a:pt x="102" y="24"/>
                  </a:lnTo>
                  <a:lnTo>
                    <a:pt x="112" y="31"/>
                  </a:lnTo>
                  <a:lnTo>
                    <a:pt x="132" y="50"/>
                  </a:lnTo>
                  <a:lnTo>
                    <a:pt x="153" y="71"/>
                  </a:lnTo>
                  <a:lnTo>
                    <a:pt x="171" y="95"/>
                  </a:lnTo>
                  <a:lnTo>
                    <a:pt x="190" y="119"/>
                  </a:lnTo>
                  <a:lnTo>
                    <a:pt x="207" y="144"/>
                  </a:lnTo>
                  <a:lnTo>
                    <a:pt x="222" y="167"/>
                  </a:lnTo>
                  <a:lnTo>
                    <a:pt x="235" y="190"/>
                  </a:lnTo>
                  <a:lnTo>
                    <a:pt x="247" y="211"/>
                  </a:lnTo>
                  <a:lnTo>
                    <a:pt x="264" y="241"/>
                  </a:lnTo>
                  <a:lnTo>
                    <a:pt x="269" y="253"/>
                  </a:lnTo>
                  <a:lnTo>
                    <a:pt x="264" y="249"/>
                  </a:lnTo>
                  <a:lnTo>
                    <a:pt x="250" y="242"/>
                  </a:lnTo>
                  <a:lnTo>
                    <a:pt x="228" y="230"/>
                  </a:lnTo>
                  <a:lnTo>
                    <a:pt x="203" y="217"/>
                  </a:lnTo>
                  <a:lnTo>
                    <a:pt x="173" y="204"/>
                  </a:lnTo>
                  <a:lnTo>
                    <a:pt x="143" y="192"/>
                  </a:lnTo>
                  <a:lnTo>
                    <a:pt x="129" y="188"/>
                  </a:lnTo>
                  <a:lnTo>
                    <a:pt x="115" y="184"/>
                  </a:lnTo>
                  <a:lnTo>
                    <a:pt x="102" y="181"/>
                  </a:lnTo>
                  <a:lnTo>
                    <a:pt x="90" y="181"/>
                  </a:lnTo>
                  <a:lnTo>
                    <a:pt x="70" y="183"/>
                  </a:lnTo>
                  <a:lnTo>
                    <a:pt x="54" y="185"/>
                  </a:lnTo>
                  <a:lnTo>
                    <a:pt x="41" y="189"/>
                  </a:lnTo>
                  <a:lnTo>
                    <a:pt x="31" y="193"/>
                  </a:lnTo>
                  <a:lnTo>
                    <a:pt x="24" y="198"/>
                  </a:lnTo>
                  <a:lnTo>
                    <a:pt x="21" y="201"/>
                  </a:lnTo>
                  <a:lnTo>
                    <a:pt x="19" y="204"/>
                  </a:lnTo>
                  <a:lnTo>
                    <a:pt x="18" y="205"/>
                  </a:lnTo>
                  <a:lnTo>
                    <a:pt x="16" y="197"/>
                  </a:lnTo>
                  <a:lnTo>
                    <a:pt x="11" y="175"/>
                  </a:lnTo>
                  <a:lnTo>
                    <a:pt x="6" y="144"/>
                  </a:lnTo>
                  <a:lnTo>
                    <a:pt x="2" y="108"/>
                  </a:lnTo>
                  <a:lnTo>
                    <a:pt x="0" y="90"/>
                  </a:lnTo>
                  <a:lnTo>
                    <a:pt x="0" y="71"/>
                  </a:lnTo>
                  <a:lnTo>
                    <a:pt x="1" y="54"/>
                  </a:lnTo>
                  <a:lnTo>
                    <a:pt x="3" y="38"/>
                  </a:lnTo>
                  <a:lnTo>
                    <a:pt x="4" y="31"/>
                  </a:lnTo>
                  <a:lnTo>
                    <a:pt x="6" y="25"/>
                  </a:lnTo>
                  <a:lnTo>
                    <a:pt x="9" y="18"/>
                  </a:lnTo>
                  <a:lnTo>
                    <a:pt x="13" y="13"/>
                  </a:lnTo>
                  <a:lnTo>
                    <a:pt x="16" y="9"/>
                  </a:lnTo>
                  <a:lnTo>
                    <a:pt x="20" y="5"/>
                  </a:lnTo>
                  <a:lnTo>
                    <a:pt x="24" y="3"/>
                  </a:lnTo>
                  <a:lnTo>
                    <a:pt x="30" y="1"/>
                  </a:lnTo>
                  <a:close/>
                </a:path>
              </a:pathLst>
            </a:custGeom>
            <a:solidFill>
              <a:srgbClr val="8D04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8" name="Freeform 124"/>
            <p:cNvSpPr>
              <a:spLocks/>
            </p:cNvSpPr>
            <p:nvPr/>
          </p:nvSpPr>
          <p:spPr bwMode="auto">
            <a:xfrm>
              <a:off x="3844" y="1409"/>
              <a:ext cx="187" cy="213"/>
            </a:xfrm>
            <a:custGeom>
              <a:avLst/>
              <a:gdLst/>
              <a:ahLst/>
              <a:cxnLst>
                <a:cxn ang="0">
                  <a:pos x="883" y="3"/>
                </a:cxn>
                <a:cxn ang="0">
                  <a:pos x="845" y="13"/>
                </a:cxn>
                <a:cxn ang="0">
                  <a:pos x="809" y="25"/>
                </a:cxn>
                <a:cxn ang="0">
                  <a:pos x="774" y="41"/>
                </a:cxn>
                <a:cxn ang="0">
                  <a:pos x="741" y="59"/>
                </a:cxn>
                <a:cxn ang="0">
                  <a:pos x="708" y="80"/>
                </a:cxn>
                <a:cxn ang="0">
                  <a:pos x="662" y="115"/>
                </a:cxn>
                <a:cxn ang="0">
                  <a:pos x="604" y="165"/>
                </a:cxn>
                <a:cxn ang="0">
                  <a:pos x="549" y="220"/>
                </a:cxn>
                <a:cxn ang="0">
                  <a:pos x="468" y="305"/>
                </a:cxn>
                <a:cxn ang="0">
                  <a:pos x="389" y="400"/>
                </a:cxn>
                <a:cxn ang="0">
                  <a:pos x="336" y="483"/>
                </a:cxn>
                <a:cxn ang="0">
                  <a:pos x="252" y="605"/>
                </a:cxn>
                <a:cxn ang="0">
                  <a:pos x="167" y="726"/>
                </a:cxn>
                <a:cxn ang="0">
                  <a:pos x="113" y="808"/>
                </a:cxn>
                <a:cxn ang="0">
                  <a:pos x="63" y="892"/>
                </a:cxn>
                <a:cxn ang="0">
                  <a:pos x="20" y="981"/>
                </a:cxn>
                <a:cxn ang="0">
                  <a:pos x="0" y="1033"/>
                </a:cxn>
                <a:cxn ang="0">
                  <a:pos x="1" y="1045"/>
                </a:cxn>
                <a:cxn ang="0">
                  <a:pos x="7" y="1054"/>
                </a:cxn>
                <a:cxn ang="0">
                  <a:pos x="16" y="1061"/>
                </a:cxn>
                <a:cxn ang="0">
                  <a:pos x="27" y="1063"/>
                </a:cxn>
                <a:cxn ang="0">
                  <a:pos x="39" y="1062"/>
                </a:cxn>
                <a:cxn ang="0">
                  <a:pos x="48" y="1057"/>
                </a:cxn>
                <a:cxn ang="0">
                  <a:pos x="54" y="1047"/>
                </a:cxn>
                <a:cxn ang="0">
                  <a:pos x="72" y="1006"/>
                </a:cxn>
                <a:cxn ang="0">
                  <a:pos x="104" y="939"/>
                </a:cxn>
                <a:cxn ang="0">
                  <a:pos x="141" y="873"/>
                </a:cxn>
                <a:cxn ang="0">
                  <a:pos x="181" y="809"/>
                </a:cxn>
                <a:cxn ang="0">
                  <a:pos x="244" y="716"/>
                </a:cxn>
                <a:cxn ang="0">
                  <a:pos x="334" y="590"/>
                </a:cxn>
                <a:cxn ang="0">
                  <a:pos x="390" y="509"/>
                </a:cxn>
                <a:cxn ang="0">
                  <a:pos x="408" y="476"/>
                </a:cxn>
                <a:cxn ang="0">
                  <a:pos x="426" y="444"/>
                </a:cxn>
                <a:cxn ang="0">
                  <a:pos x="445" y="414"/>
                </a:cxn>
                <a:cxn ang="0">
                  <a:pos x="507" y="348"/>
                </a:cxn>
                <a:cxn ang="0">
                  <a:pos x="580" y="268"/>
                </a:cxn>
                <a:cxn ang="0">
                  <a:pos x="631" y="216"/>
                </a:cxn>
                <a:cxn ang="0">
                  <a:pos x="684" y="169"/>
                </a:cxn>
                <a:cxn ang="0">
                  <a:pos x="741" y="126"/>
                </a:cxn>
                <a:cxn ang="0">
                  <a:pos x="785" y="99"/>
                </a:cxn>
                <a:cxn ang="0">
                  <a:pos x="817" y="84"/>
                </a:cxn>
                <a:cxn ang="0">
                  <a:pos x="851" y="71"/>
                </a:cxn>
                <a:cxn ang="0">
                  <a:pos x="885" y="61"/>
                </a:cxn>
                <a:cxn ang="0">
                  <a:pos x="909" y="56"/>
                </a:cxn>
                <a:cxn ang="0">
                  <a:pos x="919" y="52"/>
                </a:cxn>
                <a:cxn ang="0">
                  <a:pos x="926" y="44"/>
                </a:cxn>
                <a:cxn ang="0">
                  <a:pos x="931" y="35"/>
                </a:cxn>
                <a:cxn ang="0">
                  <a:pos x="931" y="23"/>
                </a:cxn>
                <a:cxn ang="0">
                  <a:pos x="926" y="13"/>
                </a:cxn>
                <a:cxn ang="0">
                  <a:pos x="919" y="5"/>
                </a:cxn>
                <a:cxn ang="0">
                  <a:pos x="909" y="1"/>
                </a:cxn>
              </a:cxnLst>
              <a:rect l="0" t="0" r="r" b="b"/>
              <a:pathLst>
                <a:path w="932" h="1063">
                  <a:moveTo>
                    <a:pt x="903" y="0"/>
                  </a:moveTo>
                  <a:lnTo>
                    <a:pt x="883" y="3"/>
                  </a:lnTo>
                  <a:lnTo>
                    <a:pt x="864" y="8"/>
                  </a:lnTo>
                  <a:lnTo>
                    <a:pt x="845" y="13"/>
                  </a:lnTo>
                  <a:lnTo>
                    <a:pt x="827" y="18"/>
                  </a:lnTo>
                  <a:lnTo>
                    <a:pt x="809" y="25"/>
                  </a:lnTo>
                  <a:lnTo>
                    <a:pt x="791" y="32"/>
                  </a:lnTo>
                  <a:lnTo>
                    <a:pt x="774" y="41"/>
                  </a:lnTo>
                  <a:lnTo>
                    <a:pt x="757" y="50"/>
                  </a:lnTo>
                  <a:lnTo>
                    <a:pt x="741" y="59"/>
                  </a:lnTo>
                  <a:lnTo>
                    <a:pt x="725" y="69"/>
                  </a:lnTo>
                  <a:lnTo>
                    <a:pt x="708" y="80"/>
                  </a:lnTo>
                  <a:lnTo>
                    <a:pt x="692" y="91"/>
                  </a:lnTo>
                  <a:lnTo>
                    <a:pt x="662" y="115"/>
                  </a:lnTo>
                  <a:lnTo>
                    <a:pt x="633" y="139"/>
                  </a:lnTo>
                  <a:lnTo>
                    <a:pt x="604" y="165"/>
                  </a:lnTo>
                  <a:lnTo>
                    <a:pt x="576" y="192"/>
                  </a:lnTo>
                  <a:lnTo>
                    <a:pt x="549" y="220"/>
                  </a:lnTo>
                  <a:lnTo>
                    <a:pt x="522" y="248"/>
                  </a:lnTo>
                  <a:lnTo>
                    <a:pt x="468" y="305"/>
                  </a:lnTo>
                  <a:lnTo>
                    <a:pt x="414" y="358"/>
                  </a:lnTo>
                  <a:lnTo>
                    <a:pt x="389" y="400"/>
                  </a:lnTo>
                  <a:lnTo>
                    <a:pt x="363" y="442"/>
                  </a:lnTo>
                  <a:lnTo>
                    <a:pt x="336" y="483"/>
                  </a:lnTo>
                  <a:lnTo>
                    <a:pt x="309" y="524"/>
                  </a:lnTo>
                  <a:lnTo>
                    <a:pt x="252" y="605"/>
                  </a:lnTo>
                  <a:lnTo>
                    <a:pt x="195" y="685"/>
                  </a:lnTo>
                  <a:lnTo>
                    <a:pt x="167" y="726"/>
                  </a:lnTo>
                  <a:lnTo>
                    <a:pt x="138" y="767"/>
                  </a:lnTo>
                  <a:lnTo>
                    <a:pt x="113" y="808"/>
                  </a:lnTo>
                  <a:lnTo>
                    <a:pt x="87" y="850"/>
                  </a:lnTo>
                  <a:lnTo>
                    <a:pt x="63" y="892"/>
                  </a:lnTo>
                  <a:lnTo>
                    <a:pt x="40" y="937"/>
                  </a:lnTo>
                  <a:lnTo>
                    <a:pt x="20" y="981"/>
                  </a:lnTo>
                  <a:lnTo>
                    <a:pt x="1" y="1027"/>
                  </a:lnTo>
                  <a:lnTo>
                    <a:pt x="0" y="1033"/>
                  </a:lnTo>
                  <a:lnTo>
                    <a:pt x="0" y="1039"/>
                  </a:lnTo>
                  <a:lnTo>
                    <a:pt x="1" y="1045"/>
                  </a:lnTo>
                  <a:lnTo>
                    <a:pt x="4" y="1049"/>
                  </a:lnTo>
                  <a:lnTo>
                    <a:pt x="7" y="1054"/>
                  </a:lnTo>
                  <a:lnTo>
                    <a:pt x="11" y="1058"/>
                  </a:lnTo>
                  <a:lnTo>
                    <a:pt x="16" y="1061"/>
                  </a:lnTo>
                  <a:lnTo>
                    <a:pt x="22" y="1063"/>
                  </a:lnTo>
                  <a:lnTo>
                    <a:pt x="27" y="1063"/>
                  </a:lnTo>
                  <a:lnTo>
                    <a:pt x="34" y="1063"/>
                  </a:lnTo>
                  <a:lnTo>
                    <a:pt x="39" y="1062"/>
                  </a:lnTo>
                  <a:lnTo>
                    <a:pt x="43" y="1060"/>
                  </a:lnTo>
                  <a:lnTo>
                    <a:pt x="48" y="1057"/>
                  </a:lnTo>
                  <a:lnTo>
                    <a:pt x="52" y="1052"/>
                  </a:lnTo>
                  <a:lnTo>
                    <a:pt x="54" y="1047"/>
                  </a:lnTo>
                  <a:lnTo>
                    <a:pt x="58" y="1041"/>
                  </a:lnTo>
                  <a:lnTo>
                    <a:pt x="72" y="1006"/>
                  </a:lnTo>
                  <a:lnTo>
                    <a:pt x="88" y="972"/>
                  </a:lnTo>
                  <a:lnTo>
                    <a:pt x="104" y="939"/>
                  </a:lnTo>
                  <a:lnTo>
                    <a:pt x="122" y="905"/>
                  </a:lnTo>
                  <a:lnTo>
                    <a:pt x="141" y="873"/>
                  </a:lnTo>
                  <a:lnTo>
                    <a:pt x="160" y="840"/>
                  </a:lnTo>
                  <a:lnTo>
                    <a:pt x="181" y="809"/>
                  </a:lnTo>
                  <a:lnTo>
                    <a:pt x="201" y="778"/>
                  </a:lnTo>
                  <a:lnTo>
                    <a:pt x="244" y="716"/>
                  </a:lnTo>
                  <a:lnTo>
                    <a:pt x="288" y="654"/>
                  </a:lnTo>
                  <a:lnTo>
                    <a:pt x="334" y="590"/>
                  </a:lnTo>
                  <a:lnTo>
                    <a:pt x="379" y="525"/>
                  </a:lnTo>
                  <a:lnTo>
                    <a:pt x="390" y="509"/>
                  </a:lnTo>
                  <a:lnTo>
                    <a:pt x="400" y="493"/>
                  </a:lnTo>
                  <a:lnTo>
                    <a:pt x="408" y="476"/>
                  </a:lnTo>
                  <a:lnTo>
                    <a:pt x="417" y="460"/>
                  </a:lnTo>
                  <a:lnTo>
                    <a:pt x="426" y="444"/>
                  </a:lnTo>
                  <a:lnTo>
                    <a:pt x="435" y="429"/>
                  </a:lnTo>
                  <a:lnTo>
                    <a:pt x="445" y="414"/>
                  </a:lnTo>
                  <a:lnTo>
                    <a:pt x="458" y="400"/>
                  </a:lnTo>
                  <a:lnTo>
                    <a:pt x="507" y="348"/>
                  </a:lnTo>
                  <a:lnTo>
                    <a:pt x="555" y="295"/>
                  </a:lnTo>
                  <a:lnTo>
                    <a:pt x="580" y="268"/>
                  </a:lnTo>
                  <a:lnTo>
                    <a:pt x="605" y="242"/>
                  </a:lnTo>
                  <a:lnTo>
                    <a:pt x="631" y="216"/>
                  </a:lnTo>
                  <a:lnTo>
                    <a:pt x="657" y="191"/>
                  </a:lnTo>
                  <a:lnTo>
                    <a:pt x="684" y="169"/>
                  </a:lnTo>
                  <a:lnTo>
                    <a:pt x="712" y="147"/>
                  </a:lnTo>
                  <a:lnTo>
                    <a:pt x="741" y="126"/>
                  </a:lnTo>
                  <a:lnTo>
                    <a:pt x="770" y="108"/>
                  </a:lnTo>
                  <a:lnTo>
                    <a:pt x="785" y="99"/>
                  </a:lnTo>
                  <a:lnTo>
                    <a:pt x="801" y="91"/>
                  </a:lnTo>
                  <a:lnTo>
                    <a:pt x="817" y="84"/>
                  </a:lnTo>
                  <a:lnTo>
                    <a:pt x="834" y="77"/>
                  </a:lnTo>
                  <a:lnTo>
                    <a:pt x="851" y="71"/>
                  </a:lnTo>
                  <a:lnTo>
                    <a:pt x="867" y="66"/>
                  </a:lnTo>
                  <a:lnTo>
                    <a:pt x="885" y="61"/>
                  </a:lnTo>
                  <a:lnTo>
                    <a:pt x="903" y="57"/>
                  </a:lnTo>
                  <a:lnTo>
                    <a:pt x="909" y="56"/>
                  </a:lnTo>
                  <a:lnTo>
                    <a:pt x="915" y="55"/>
                  </a:lnTo>
                  <a:lnTo>
                    <a:pt x="919" y="52"/>
                  </a:lnTo>
                  <a:lnTo>
                    <a:pt x="923" y="49"/>
                  </a:lnTo>
                  <a:lnTo>
                    <a:pt x="926" y="44"/>
                  </a:lnTo>
                  <a:lnTo>
                    <a:pt x="930" y="40"/>
                  </a:lnTo>
                  <a:lnTo>
                    <a:pt x="931" y="35"/>
                  </a:lnTo>
                  <a:lnTo>
                    <a:pt x="932" y="28"/>
                  </a:lnTo>
                  <a:lnTo>
                    <a:pt x="931" y="23"/>
                  </a:lnTo>
                  <a:lnTo>
                    <a:pt x="930" y="17"/>
                  </a:lnTo>
                  <a:lnTo>
                    <a:pt x="926" y="13"/>
                  </a:lnTo>
                  <a:lnTo>
                    <a:pt x="923" y="9"/>
                  </a:lnTo>
                  <a:lnTo>
                    <a:pt x="919" y="5"/>
                  </a:lnTo>
                  <a:lnTo>
                    <a:pt x="915" y="2"/>
                  </a:lnTo>
                  <a:lnTo>
                    <a:pt x="909" y="1"/>
                  </a:lnTo>
                  <a:lnTo>
                    <a:pt x="903" y="0"/>
                  </a:lnTo>
                  <a:close/>
                </a:path>
              </a:pathLst>
            </a:custGeom>
            <a:solidFill>
              <a:srgbClr val="83D1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9" name="Freeform 125"/>
            <p:cNvSpPr>
              <a:spLocks/>
            </p:cNvSpPr>
            <p:nvPr/>
          </p:nvSpPr>
          <p:spPr bwMode="auto">
            <a:xfrm>
              <a:off x="4048" y="1518"/>
              <a:ext cx="106" cy="188"/>
            </a:xfrm>
            <a:custGeom>
              <a:avLst/>
              <a:gdLst/>
              <a:ahLst/>
              <a:cxnLst>
                <a:cxn ang="0">
                  <a:pos x="467" y="56"/>
                </a:cxn>
                <a:cxn ang="0">
                  <a:pos x="453" y="117"/>
                </a:cxn>
                <a:cxn ang="0">
                  <a:pos x="434" y="178"/>
                </a:cxn>
                <a:cxn ang="0">
                  <a:pos x="414" y="237"/>
                </a:cxn>
                <a:cxn ang="0">
                  <a:pos x="391" y="295"/>
                </a:cxn>
                <a:cxn ang="0">
                  <a:pos x="365" y="353"/>
                </a:cxn>
                <a:cxn ang="0">
                  <a:pos x="322" y="436"/>
                </a:cxn>
                <a:cxn ang="0">
                  <a:pos x="257" y="545"/>
                </a:cxn>
                <a:cxn ang="0">
                  <a:pos x="188" y="651"/>
                </a:cxn>
                <a:cxn ang="0">
                  <a:pos x="77" y="804"/>
                </a:cxn>
                <a:cxn ang="0">
                  <a:pos x="1" y="905"/>
                </a:cxn>
                <a:cxn ang="0">
                  <a:pos x="2" y="902"/>
                </a:cxn>
                <a:cxn ang="0">
                  <a:pos x="4" y="900"/>
                </a:cxn>
                <a:cxn ang="0">
                  <a:pos x="5" y="898"/>
                </a:cxn>
                <a:cxn ang="0">
                  <a:pos x="2" y="902"/>
                </a:cxn>
                <a:cxn ang="0">
                  <a:pos x="0" y="913"/>
                </a:cxn>
                <a:cxn ang="0">
                  <a:pos x="2" y="924"/>
                </a:cxn>
                <a:cxn ang="0">
                  <a:pos x="9" y="934"/>
                </a:cxn>
                <a:cxn ang="0">
                  <a:pos x="19" y="940"/>
                </a:cxn>
                <a:cxn ang="0">
                  <a:pos x="28" y="942"/>
                </a:cxn>
                <a:cxn ang="0">
                  <a:pos x="39" y="940"/>
                </a:cxn>
                <a:cxn ang="0">
                  <a:pos x="49" y="935"/>
                </a:cxn>
                <a:cxn ang="0">
                  <a:pos x="92" y="880"/>
                </a:cxn>
                <a:cxn ang="0">
                  <a:pos x="169" y="777"/>
                </a:cxn>
                <a:cxn ang="0">
                  <a:pos x="243" y="672"/>
                </a:cxn>
                <a:cxn ang="0">
                  <a:pos x="313" y="564"/>
                </a:cxn>
                <a:cxn ang="0">
                  <a:pos x="378" y="454"/>
                </a:cxn>
                <a:cxn ang="0">
                  <a:pos x="421" y="369"/>
                </a:cxn>
                <a:cxn ang="0">
                  <a:pos x="447" y="310"/>
                </a:cxn>
                <a:cxn ang="0">
                  <a:pos x="471" y="251"/>
                </a:cxn>
                <a:cxn ang="0">
                  <a:pos x="491" y="191"/>
                </a:cxn>
                <a:cxn ang="0">
                  <a:pos x="509" y="129"/>
                </a:cxn>
                <a:cxn ang="0">
                  <a:pos x="524" y="66"/>
                </a:cxn>
                <a:cxn ang="0">
                  <a:pos x="530" y="29"/>
                </a:cxn>
                <a:cxn ang="0">
                  <a:pos x="528" y="18"/>
                </a:cxn>
                <a:cxn ang="0">
                  <a:pos x="522" y="9"/>
                </a:cxn>
                <a:cxn ang="0">
                  <a:pos x="512" y="3"/>
                </a:cxn>
                <a:cxn ang="0">
                  <a:pos x="501" y="0"/>
                </a:cxn>
                <a:cxn ang="0">
                  <a:pos x="489" y="3"/>
                </a:cxn>
                <a:cxn ang="0">
                  <a:pos x="481" y="9"/>
                </a:cxn>
                <a:cxn ang="0">
                  <a:pos x="474" y="19"/>
                </a:cxn>
              </a:cxnLst>
              <a:rect l="0" t="0" r="r" b="b"/>
              <a:pathLst>
                <a:path w="530" h="942">
                  <a:moveTo>
                    <a:pt x="473" y="24"/>
                  </a:moveTo>
                  <a:lnTo>
                    <a:pt x="467" y="56"/>
                  </a:lnTo>
                  <a:lnTo>
                    <a:pt x="460" y="87"/>
                  </a:lnTo>
                  <a:lnTo>
                    <a:pt x="453" y="117"/>
                  </a:lnTo>
                  <a:lnTo>
                    <a:pt x="444" y="147"/>
                  </a:lnTo>
                  <a:lnTo>
                    <a:pt x="434" y="178"/>
                  </a:lnTo>
                  <a:lnTo>
                    <a:pt x="425" y="208"/>
                  </a:lnTo>
                  <a:lnTo>
                    <a:pt x="414" y="237"/>
                  </a:lnTo>
                  <a:lnTo>
                    <a:pt x="403" y="266"/>
                  </a:lnTo>
                  <a:lnTo>
                    <a:pt x="391" y="295"/>
                  </a:lnTo>
                  <a:lnTo>
                    <a:pt x="378" y="323"/>
                  </a:lnTo>
                  <a:lnTo>
                    <a:pt x="365" y="353"/>
                  </a:lnTo>
                  <a:lnTo>
                    <a:pt x="351" y="381"/>
                  </a:lnTo>
                  <a:lnTo>
                    <a:pt x="322" y="436"/>
                  </a:lnTo>
                  <a:lnTo>
                    <a:pt x="291" y="491"/>
                  </a:lnTo>
                  <a:lnTo>
                    <a:pt x="257" y="545"/>
                  </a:lnTo>
                  <a:lnTo>
                    <a:pt x="223" y="598"/>
                  </a:lnTo>
                  <a:lnTo>
                    <a:pt x="188" y="651"/>
                  </a:lnTo>
                  <a:lnTo>
                    <a:pt x="151" y="703"/>
                  </a:lnTo>
                  <a:lnTo>
                    <a:pt x="77" y="804"/>
                  </a:lnTo>
                  <a:lnTo>
                    <a:pt x="1" y="905"/>
                  </a:lnTo>
                  <a:lnTo>
                    <a:pt x="1" y="905"/>
                  </a:lnTo>
                  <a:lnTo>
                    <a:pt x="2" y="904"/>
                  </a:lnTo>
                  <a:lnTo>
                    <a:pt x="2" y="902"/>
                  </a:lnTo>
                  <a:lnTo>
                    <a:pt x="4" y="901"/>
                  </a:lnTo>
                  <a:lnTo>
                    <a:pt x="4" y="900"/>
                  </a:lnTo>
                  <a:lnTo>
                    <a:pt x="5" y="899"/>
                  </a:lnTo>
                  <a:lnTo>
                    <a:pt x="5" y="898"/>
                  </a:lnTo>
                  <a:lnTo>
                    <a:pt x="6" y="897"/>
                  </a:lnTo>
                  <a:lnTo>
                    <a:pt x="2" y="902"/>
                  </a:lnTo>
                  <a:lnTo>
                    <a:pt x="1" y="908"/>
                  </a:lnTo>
                  <a:lnTo>
                    <a:pt x="0" y="913"/>
                  </a:lnTo>
                  <a:lnTo>
                    <a:pt x="1" y="919"/>
                  </a:lnTo>
                  <a:lnTo>
                    <a:pt x="2" y="924"/>
                  </a:lnTo>
                  <a:lnTo>
                    <a:pt x="5" y="929"/>
                  </a:lnTo>
                  <a:lnTo>
                    <a:pt x="9" y="934"/>
                  </a:lnTo>
                  <a:lnTo>
                    <a:pt x="13" y="937"/>
                  </a:lnTo>
                  <a:lnTo>
                    <a:pt x="19" y="940"/>
                  </a:lnTo>
                  <a:lnTo>
                    <a:pt x="23" y="941"/>
                  </a:lnTo>
                  <a:lnTo>
                    <a:pt x="28" y="942"/>
                  </a:lnTo>
                  <a:lnTo>
                    <a:pt x="35" y="942"/>
                  </a:lnTo>
                  <a:lnTo>
                    <a:pt x="39" y="940"/>
                  </a:lnTo>
                  <a:lnTo>
                    <a:pt x="45" y="938"/>
                  </a:lnTo>
                  <a:lnTo>
                    <a:pt x="49" y="935"/>
                  </a:lnTo>
                  <a:lnTo>
                    <a:pt x="53" y="929"/>
                  </a:lnTo>
                  <a:lnTo>
                    <a:pt x="92" y="880"/>
                  </a:lnTo>
                  <a:lnTo>
                    <a:pt x="131" y="829"/>
                  </a:lnTo>
                  <a:lnTo>
                    <a:pt x="169" y="777"/>
                  </a:lnTo>
                  <a:lnTo>
                    <a:pt x="206" y="725"/>
                  </a:lnTo>
                  <a:lnTo>
                    <a:pt x="243" y="672"/>
                  </a:lnTo>
                  <a:lnTo>
                    <a:pt x="279" y="618"/>
                  </a:lnTo>
                  <a:lnTo>
                    <a:pt x="313" y="564"/>
                  </a:lnTo>
                  <a:lnTo>
                    <a:pt x="347" y="509"/>
                  </a:lnTo>
                  <a:lnTo>
                    <a:pt x="378" y="454"/>
                  </a:lnTo>
                  <a:lnTo>
                    <a:pt x="407" y="397"/>
                  </a:lnTo>
                  <a:lnTo>
                    <a:pt x="421" y="369"/>
                  </a:lnTo>
                  <a:lnTo>
                    <a:pt x="434" y="340"/>
                  </a:lnTo>
                  <a:lnTo>
                    <a:pt x="447" y="310"/>
                  </a:lnTo>
                  <a:lnTo>
                    <a:pt x="459" y="280"/>
                  </a:lnTo>
                  <a:lnTo>
                    <a:pt x="471" y="251"/>
                  </a:lnTo>
                  <a:lnTo>
                    <a:pt x="482" y="221"/>
                  </a:lnTo>
                  <a:lnTo>
                    <a:pt x="491" y="191"/>
                  </a:lnTo>
                  <a:lnTo>
                    <a:pt x="500" y="160"/>
                  </a:lnTo>
                  <a:lnTo>
                    <a:pt x="509" y="129"/>
                  </a:lnTo>
                  <a:lnTo>
                    <a:pt x="516" y="98"/>
                  </a:lnTo>
                  <a:lnTo>
                    <a:pt x="524" y="66"/>
                  </a:lnTo>
                  <a:lnTo>
                    <a:pt x="530" y="34"/>
                  </a:lnTo>
                  <a:lnTo>
                    <a:pt x="530" y="29"/>
                  </a:lnTo>
                  <a:lnTo>
                    <a:pt x="529" y="23"/>
                  </a:lnTo>
                  <a:lnTo>
                    <a:pt x="528" y="18"/>
                  </a:lnTo>
                  <a:lnTo>
                    <a:pt x="525" y="12"/>
                  </a:lnTo>
                  <a:lnTo>
                    <a:pt x="522" y="9"/>
                  </a:lnTo>
                  <a:lnTo>
                    <a:pt x="517" y="5"/>
                  </a:lnTo>
                  <a:lnTo>
                    <a:pt x="512" y="3"/>
                  </a:lnTo>
                  <a:lnTo>
                    <a:pt x="507" y="0"/>
                  </a:lnTo>
                  <a:lnTo>
                    <a:pt x="501" y="0"/>
                  </a:lnTo>
                  <a:lnTo>
                    <a:pt x="495" y="0"/>
                  </a:lnTo>
                  <a:lnTo>
                    <a:pt x="489" y="3"/>
                  </a:lnTo>
                  <a:lnTo>
                    <a:pt x="485" y="6"/>
                  </a:lnTo>
                  <a:lnTo>
                    <a:pt x="481" y="9"/>
                  </a:lnTo>
                  <a:lnTo>
                    <a:pt x="477" y="13"/>
                  </a:lnTo>
                  <a:lnTo>
                    <a:pt x="474" y="19"/>
                  </a:lnTo>
                  <a:lnTo>
                    <a:pt x="473" y="24"/>
                  </a:lnTo>
                  <a:close/>
                </a:path>
              </a:pathLst>
            </a:custGeom>
            <a:solidFill>
              <a:srgbClr val="83D1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0" name="Freeform 126"/>
            <p:cNvSpPr>
              <a:spLocks/>
            </p:cNvSpPr>
            <p:nvPr/>
          </p:nvSpPr>
          <p:spPr bwMode="auto">
            <a:xfrm>
              <a:off x="3495" y="1918"/>
              <a:ext cx="546" cy="527"/>
            </a:xfrm>
            <a:custGeom>
              <a:avLst/>
              <a:gdLst/>
              <a:ahLst/>
              <a:cxnLst>
                <a:cxn ang="0">
                  <a:pos x="32" y="619"/>
                </a:cxn>
                <a:cxn ang="0">
                  <a:pos x="6" y="912"/>
                </a:cxn>
                <a:cxn ang="0">
                  <a:pos x="1" y="1194"/>
                </a:cxn>
                <a:cxn ang="0">
                  <a:pos x="11" y="1337"/>
                </a:cxn>
                <a:cxn ang="0">
                  <a:pos x="43" y="1477"/>
                </a:cxn>
                <a:cxn ang="0">
                  <a:pos x="123" y="1693"/>
                </a:cxn>
                <a:cxn ang="0">
                  <a:pos x="179" y="1845"/>
                </a:cxn>
                <a:cxn ang="0">
                  <a:pos x="184" y="1897"/>
                </a:cxn>
                <a:cxn ang="0">
                  <a:pos x="174" y="1928"/>
                </a:cxn>
                <a:cxn ang="0">
                  <a:pos x="119" y="1991"/>
                </a:cxn>
                <a:cxn ang="0">
                  <a:pos x="100" y="2036"/>
                </a:cxn>
                <a:cxn ang="0">
                  <a:pos x="111" y="2084"/>
                </a:cxn>
                <a:cxn ang="0">
                  <a:pos x="169" y="2153"/>
                </a:cxn>
                <a:cxn ang="0">
                  <a:pos x="249" y="2240"/>
                </a:cxn>
                <a:cxn ang="0">
                  <a:pos x="525" y="2470"/>
                </a:cxn>
                <a:cxn ang="0">
                  <a:pos x="542" y="2477"/>
                </a:cxn>
                <a:cxn ang="0">
                  <a:pos x="572" y="2464"/>
                </a:cxn>
                <a:cxn ang="0">
                  <a:pos x="620" y="2411"/>
                </a:cxn>
                <a:cxn ang="0">
                  <a:pos x="684" y="2311"/>
                </a:cxn>
                <a:cxn ang="0">
                  <a:pos x="746" y="2233"/>
                </a:cxn>
                <a:cxn ang="0">
                  <a:pos x="813" y="2172"/>
                </a:cxn>
                <a:cxn ang="0">
                  <a:pos x="829" y="2166"/>
                </a:cxn>
                <a:cxn ang="0">
                  <a:pos x="817" y="2233"/>
                </a:cxn>
                <a:cxn ang="0">
                  <a:pos x="756" y="2432"/>
                </a:cxn>
                <a:cxn ang="0">
                  <a:pos x="719" y="2533"/>
                </a:cxn>
                <a:cxn ang="0">
                  <a:pos x="711" y="2545"/>
                </a:cxn>
                <a:cxn ang="0">
                  <a:pos x="762" y="2560"/>
                </a:cxn>
                <a:cxn ang="0">
                  <a:pos x="1030" y="2613"/>
                </a:cxn>
                <a:cxn ang="0">
                  <a:pos x="1234" y="2635"/>
                </a:cxn>
                <a:cxn ang="0">
                  <a:pos x="1350" y="2633"/>
                </a:cxn>
                <a:cxn ang="0">
                  <a:pos x="1476" y="2620"/>
                </a:cxn>
                <a:cxn ang="0">
                  <a:pos x="1611" y="2590"/>
                </a:cxn>
                <a:cxn ang="0">
                  <a:pos x="1755" y="2544"/>
                </a:cxn>
                <a:cxn ang="0">
                  <a:pos x="1902" y="2478"/>
                </a:cxn>
                <a:cxn ang="0">
                  <a:pos x="2043" y="2398"/>
                </a:cxn>
                <a:cxn ang="0">
                  <a:pos x="2296" y="2226"/>
                </a:cxn>
                <a:cxn ang="0">
                  <a:pos x="2474" y="2083"/>
                </a:cxn>
                <a:cxn ang="0">
                  <a:pos x="2562" y="1989"/>
                </a:cxn>
                <a:cxn ang="0">
                  <a:pos x="2642" y="1825"/>
                </a:cxn>
                <a:cxn ang="0">
                  <a:pos x="2697" y="1660"/>
                </a:cxn>
                <a:cxn ang="0">
                  <a:pos x="2731" y="1466"/>
                </a:cxn>
                <a:cxn ang="0">
                  <a:pos x="2723" y="1253"/>
                </a:cxn>
                <a:cxn ang="0">
                  <a:pos x="2653" y="1036"/>
                </a:cxn>
                <a:cxn ang="0">
                  <a:pos x="2502" y="825"/>
                </a:cxn>
                <a:cxn ang="0">
                  <a:pos x="2255" y="631"/>
                </a:cxn>
                <a:cxn ang="0">
                  <a:pos x="1948" y="434"/>
                </a:cxn>
                <a:cxn ang="0">
                  <a:pos x="1606" y="253"/>
                </a:cxn>
                <a:cxn ang="0">
                  <a:pos x="1250" y="107"/>
                </a:cxn>
                <a:cxn ang="0">
                  <a:pos x="902" y="17"/>
                </a:cxn>
                <a:cxn ang="0">
                  <a:pos x="584" y="5"/>
                </a:cxn>
                <a:cxn ang="0">
                  <a:pos x="315" y="91"/>
                </a:cxn>
                <a:cxn ang="0">
                  <a:pos x="119" y="295"/>
                </a:cxn>
              </a:cxnLst>
              <a:rect l="0" t="0" r="r" b="b"/>
              <a:pathLst>
                <a:path w="2733" h="2635">
                  <a:moveTo>
                    <a:pt x="54" y="448"/>
                  </a:moveTo>
                  <a:lnTo>
                    <a:pt x="49" y="479"/>
                  </a:lnTo>
                  <a:lnTo>
                    <a:pt x="39" y="562"/>
                  </a:lnTo>
                  <a:lnTo>
                    <a:pt x="32" y="619"/>
                  </a:lnTo>
                  <a:lnTo>
                    <a:pt x="26" y="684"/>
                  </a:lnTo>
                  <a:lnTo>
                    <a:pt x="18" y="755"/>
                  </a:lnTo>
                  <a:lnTo>
                    <a:pt x="12" y="832"/>
                  </a:lnTo>
                  <a:lnTo>
                    <a:pt x="6" y="912"/>
                  </a:lnTo>
                  <a:lnTo>
                    <a:pt x="3" y="994"/>
                  </a:lnTo>
                  <a:lnTo>
                    <a:pt x="0" y="1075"/>
                  </a:lnTo>
                  <a:lnTo>
                    <a:pt x="0" y="1155"/>
                  </a:lnTo>
                  <a:lnTo>
                    <a:pt x="1" y="1194"/>
                  </a:lnTo>
                  <a:lnTo>
                    <a:pt x="2" y="1231"/>
                  </a:lnTo>
                  <a:lnTo>
                    <a:pt x="4" y="1268"/>
                  </a:lnTo>
                  <a:lnTo>
                    <a:pt x="7" y="1304"/>
                  </a:lnTo>
                  <a:lnTo>
                    <a:pt x="11" y="1337"/>
                  </a:lnTo>
                  <a:lnTo>
                    <a:pt x="16" y="1369"/>
                  </a:lnTo>
                  <a:lnTo>
                    <a:pt x="21" y="1399"/>
                  </a:lnTo>
                  <a:lnTo>
                    <a:pt x="28" y="1426"/>
                  </a:lnTo>
                  <a:lnTo>
                    <a:pt x="43" y="1477"/>
                  </a:lnTo>
                  <a:lnTo>
                    <a:pt x="58" y="1525"/>
                  </a:lnTo>
                  <a:lnTo>
                    <a:pt x="74" y="1572"/>
                  </a:lnTo>
                  <a:lnTo>
                    <a:pt x="90" y="1615"/>
                  </a:lnTo>
                  <a:lnTo>
                    <a:pt x="123" y="1693"/>
                  </a:lnTo>
                  <a:lnTo>
                    <a:pt x="150" y="1761"/>
                  </a:lnTo>
                  <a:lnTo>
                    <a:pt x="162" y="1791"/>
                  </a:lnTo>
                  <a:lnTo>
                    <a:pt x="171" y="1819"/>
                  </a:lnTo>
                  <a:lnTo>
                    <a:pt x="179" y="1845"/>
                  </a:lnTo>
                  <a:lnTo>
                    <a:pt x="183" y="1868"/>
                  </a:lnTo>
                  <a:lnTo>
                    <a:pt x="184" y="1877"/>
                  </a:lnTo>
                  <a:lnTo>
                    <a:pt x="184" y="1888"/>
                  </a:lnTo>
                  <a:lnTo>
                    <a:pt x="184" y="1897"/>
                  </a:lnTo>
                  <a:lnTo>
                    <a:pt x="183" y="1906"/>
                  </a:lnTo>
                  <a:lnTo>
                    <a:pt x="181" y="1914"/>
                  </a:lnTo>
                  <a:lnTo>
                    <a:pt x="178" y="1921"/>
                  </a:lnTo>
                  <a:lnTo>
                    <a:pt x="174" y="1928"/>
                  </a:lnTo>
                  <a:lnTo>
                    <a:pt x="168" y="1934"/>
                  </a:lnTo>
                  <a:lnTo>
                    <a:pt x="146" y="1957"/>
                  </a:lnTo>
                  <a:lnTo>
                    <a:pt x="126" y="1980"/>
                  </a:lnTo>
                  <a:lnTo>
                    <a:pt x="119" y="1991"/>
                  </a:lnTo>
                  <a:lnTo>
                    <a:pt x="112" y="2003"/>
                  </a:lnTo>
                  <a:lnTo>
                    <a:pt x="107" y="2014"/>
                  </a:lnTo>
                  <a:lnTo>
                    <a:pt x="102" y="2024"/>
                  </a:lnTo>
                  <a:lnTo>
                    <a:pt x="100" y="2036"/>
                  </a:lnTo>
                  <a:lnTo>
                    <a:pt x="100" y="2048"/>
                  </a:lnTo>
                  <a:lnTo>
                    <a:pt x="101" y="2060"/>
                  </a:lnTo>
                  <a:lnTo>
                    <a:pt x="106" y="2072"/>
                  </a:lnTo>
                  <a:lnTo>
                    <a:pt x="111" y="2084"/>
                  </a:lnTo>
                  <a:lnTo>
                    <a:pt x="119" y="2097"/>
                  </a:lnTo>
                  <a:lnTo>
                    <a:pt x="129" y="2111"/>
                  </a:lnTo>
                  <a:lnTo>
                    <a:pt x="142" y="2125"/>
                  </a:lnTo>
                  <a:lnTo>
                    <a:pt x="169" y="2153"/>
                  </a:lnTo>
                  <a:lnTo>
                    <a:pt x="194" y="2179"/>
                  </a:lnTo>
                  <a:lnTo>
                    <a:pt x="216" y="2203"/>
                  </a:lnTo>
                  <a:lnTo>
                    <a:pt x="234" y="2223"/>
                  </a:lnTo>
                  <a:lnTo>
                    <a:pt x="249" y="2240"/>
                  </a:lnTo>
                  <a:lnTo>
                    <a:pt x="260" y="2253"/>
                  </a:lnTo>
                  <a:lnTo>
                    <a:pt x="266" y="2262"/>
                  </a:lnTo>
                  <a:lnTo>
                    <a:pt x="270" y="2264"/>
                  </a:lnTo>
                  <a:lnTo>
                    <a:pt x="525" y="2470"/>
                  </a:lnTo>
                  <a:lnTo>
                    <a:pt x="527" y="2473"/>
                  </a:lnTo>
                  <a:lnTo>
                    <a:pt x="532" y="2475"/>
                  </a:lnTo>
                  <a:lnTo>
                    <a:pt x="536" y="2476"/>
                  </a:lnTo>
                  <a:lnTo>
                    <a:pt x="542" y="2477"/>
                  </a:lnTo>
                  <a:lnTo>
                    <a:pt x="548" y="2476"/>
                  </a:lnTo>
                  <a:lnTo>
                    <a:pt x="555" y="2474"/>
                  </a:lnTo>
                  <a:lnTo>
                    <a:pt x="563" y="2470"/>
                  </a:lnTo>
                  <a:lnTo>
                    <a:pt x="572" y="2464"/>
                  </a:lnTo>
                  <a:lnTo>
                    <a:pt x="583" y="2455"/>
                  </a:lnTo>
                  <a:lnTo>
                    <a:pt x="593" y="2443"/>
                  </a:lnTo>
                  <a:lnTo>
                    <a:pt x="606" y="2429"/>
                  </a:lnTo>
                  <a:lnTo>
                    <a:pt x="620" y="2411"/>
                  </a:lnTo>
                  <a:lnTo>
                    <a:pt x="636" y="2389"/>
                  </a:lnTo>
                  <a:lnTo>
                    <a:pt x="651" y="2362"/>
                  </a:lnTo>
                  <a:lnTo>
                    <a:pt x="668" y="2335"/>
                  </a:lnTo>
                  <a:lnTo>
                    <a:pt x="684" y="2311"/>
                  </a:lnTo>
                  <a:lnTo>
                    <a:pt x="700" y="2288"/>
                  </a:lnTo>
                  <a:lnTo>
                    <a:pt x="716" y="2267"/>
                  </a:lnTo>
                  <a:lnTo>
                    <a:pt x="732" y="2249"/>
                  </a:lnTo>
                  <a:lnTo>
                    <a:pt x="746" y="2233"/>
                  </a:lnTo>
                  <a:lnTo>
                    <a:pt x="760" y="2218"/>
                  </a:lnTo>
                  <a:lnTo>
                    <a:pt x="773" y="2206"/>
                  </a:lnTo>
                  <a:lnTo>
                    <a:pt x="795" y="2186"/>
                  </a:lnTo>
                  <a:lnTo>
                    <a:pt x="813" y="2172"/>
                  </a:lnTo>
                  <a:lnTo>
                    <a:pt x="823" y="2165"/>
                  </a:lnTo>
                  <a:lnTo>
                    <a:pt x="828" y="2163"/>
                  </a:lnTo>
                  <a:lnTo>
                    <a:pt x="829" y="2164"/>
                  </a:lnTo>
                  <a:lnTo>
                    <a:pt x="829" y="2166"/>
                  </a:lnTo>
                  <a:lnTo>
                    <a:pt x="829" y="2171"/>
                  </a:lnTo>
                  <a:lnTo>
                    <a:pt x="828" y="2183"/>
                  </a:lnTo>
                  <a:lnTo>
                    <a:pt x="824" y="2204"/>
                  </a:lnTo>
                  <a:lnTo>
                    <a:pt x="817" y="2233"/>
                  </a:lnTo>
                  <a:lnTo>
                    <a:pt x="806" y="2274"/>
                  </a:lnTo>
                  <a:lnTo>
                    <a:pt x="790" y="2328"/>
                  </a:lnTo>
                  <a:lnTo>
                    <a:pt x="772" y="2385"/>
                  </a:lnTo>
                  <a:lnTo>
                    <a:pt x="756" y="2432"/>
                  </a:lnTo>
                  <a:lnTo>
                    <a:pt x="743" y="2469"/>
                  </a:lnTo>
                  <a:lnTo>
                    <a:pt x="733" y="2498"/>
                  </a:lnTo>
                  <a:lnTo>
                    <a:pt x="724" y="2519"/>
                  </a:lnTo>
                  <a:lnTo>
                    <a:pt x="719" y="2533"/>
                  </a:lnTo>
                  <a:lnTo>
                    <a:pt x="714" y="2542"/>
                  </a:lnTo>
                  <a:lnTo>
                    <a:pt x="713" y="2544"/>
                  </a:lnTo>
                  <a:lnTo>
                    <a:pt x="712" y="2544"/>
                  </a:lnTo>
                  <a:lnTo>
                    <a:pt x="711" y="2545"/>
                  </a:lnTo>
                  <a:lnTo>
                    <a:pt x="711" y="2546"/>
                  </a:lnTo>
                  <a:lnTo>
                    <a:pt x="719" y="2548"/>
                  </a:lnTo>
                  <a:lnTo>
                    <a:pt x="734" y="2554"/>
                  </a:lnTo>
                  <a:lnTo>
                    <a:pt x="762" y="2560"/>
                  </a:lnTo>
                  <a:lnTo>
                    <a:pt x="805" y="2570"/>
                  </a:lnTo>
                  <a:lnTo>
                    <a:pt x="865" y="2582"/>
                  </a:lnTo>
                  <a:lnTo>
                    <a:pt x="942" y="2598"/>
                  </a:lnTo>
                  <a:lnTo>
                    <a:pt x="1030" y="2613"/>
                  </a:lnTo>
                  <a:lnTo>
                    <a:pt x="1077" y="2621"/>
                  </a:lnTo>
                  <a:lnTo>
                    <a:pt x="1127" y="2627"/>
                  </a:lnTo>
                  <a:lnTo>
                    <a:pt x="1180" y="2631"/>
                  </a:lnTo>
                  <a:lnTo>
                    <a:pt x="1234" y="2635"/>
                  </a:lnTo>
                  <a:lnTo>
                    <a:pt x="1263" y="2635"/>
                  </a:lnTo>
                  <a:lnTo>
                    <a:pt x="1291" y="2635"/>
                  </a:lnTo>
                  <a:lnTo>
                    <a:pt x="1321" y="2635"/>
                  </a:lnTo>
                  <a:lnTo>
                    <a:pt x="1350" y="2633"/>
                  </a:lnTo>
                  <a:lnTo>
                    <a:pt x="1381" y="2631"/>
                  </a:lnTo>
                  <a:lnTo>
                    <a:pt x="1413" y="2628"/>
                  </a:lnTo>
                  <a:lnTo>
                    <a:pt x="1444" y="2624"/>
                  </a:lnTo>
                  <a:lnTo>
                    <a:pt x="1476" y="2620"/>
                  </a:lnTo>
                  <a:lnTo>
                    <a:pt x="1509" y="2614"/>
                  </a:lnTo>
                  <a:lnTo>
                    <a:pt x="1542" y="2608"/>
                  </a:lnTo>
                  <a:lnTo>
                    <a:pt x="1577" y="2600"/>
                  </a:lnTo>
                  <a:lnTo>
                    <a:pt x="1611" y="2590"/>
                  </a:lnTo>
                  <a:lnTo>
                    <a:pt x="1646" y="2581"/>
                  </a:lnTo>
                  <a:lnTo>
                    <a:pt x="1681" y="2570"/>
                  </a:lnTo>
                  <a:lnTo>
                    <a:pt x="1718" y="2558"/>
                  </a:lnTo>
                  <a:lnTo>
                    <a:pt x="1755" y="2544"/>
                  </a:lnTo>
                  <a:lnTo>
                    <a:pt x="1792" y="2529"/>
                  </a:lnTo>
                  <a:lnTo>
                    <a:pt x="1828" y="2513"/>
                  </a:lnTo>
                  <a:lnTo>
                    <a:pt x="1865" y="2496"/>
                  </a:lnTo>
                  <a:lnTo>
                    <a:pt x="1902" y="2478"/>
                  </a:lnTo>
                  <a:lnTo>
                    <a:pt x="1937" y="2459"/>
                  </a:lnTo>
                  <a:lnTo>
                    <a:pt x="1973" y="2439"/>
                  </a:lnTo>
                  <a:lnTo>
                    <a:pt x="2009" y="2419"/>
                  </a:lnTo>
                  <a:lnTo>
                    <a:pt x="2043" y="2398"/>
                  </a:lnTo>
                  <a:lnTo>
                    <a:pt x="2111" y="2356"/>
                  </a:lnTo>
                  <a:lnTo>
                    <a:pt x="2177" y="2312"/>
                  </a:lnTo>
                  <a:lnTo>
                    <a:pt x="2238" y="2268"/>
                  </a:lnTo>
                  <a:lnTo>
                    <a:pt x="2296" y="2226"/>
                  </a:lnTo>
                  <a:lnTo>
                    <a:pt x="2349" y="2185"/>
                  </a:lnTo>
                  <a:lnTo>
                    <a:pt x="2396" y="2148"/>
                  </a:lnTo>
                  <a:lnTo>
                    <a:pt x="2438" y="2113"/>
                  </a:lnTo>
                  <a:lnTo>
                    <a:pt x="2474" y="2083"/>
                  </a:lnTo>
                  <a:lnTo>
                    <a:pt x="2523" y="2039"/>
                  </a:lnTo>
                  <a:lnTo>
                    <a:pt x="2542" y="2023"/>
                  </a:lnTo>
                  <a:lnTo>
                    <a:pt x="2547" y="2015"/>
                  </a:lnTo>
                  <a:lnTo>
                    <a:pt x="2562" y="1989"/>
                  </a:lnTo>
                  <a:lnTo>
                    <a:pt x="2585" y="1947"/>
                  </a:lnTo>
                  <a:lnTo>
                    <a:pt x="2612" y="1893"/>
                  </a:lnTo>
                  <a:lnTo>
                    <a:pt x="2627" y="1860"/>
                  </a:lnTo>
                  <a:lnTo>
                    <a:pt x="2642" y="1825"/>
                  </a:lnTo>
                  <a:lnTo>
                    <a:pt x="2656" y="1788"/>
                  </a:lnTo>
                  <a:lnTo>
                    <a:pt x="2670" y="1747"/>
                  </a:lnTo>
                  <a:lnTo>
                    <a:pt x="2684" y="1705"/>
                  </a:lnTo>
                  <a:lnTo>
                    <a:pt x="2697" y="1660"/>
                  </a:lnTo>
                  <a:lnTo>
                    <a:pt x="2708" y="1614"/>
                  </a:lnTo>
                  <a:lnTo>
                    <a:pt x="2718" y="1565"/>
                  </a:lnTo>
                  <a:lnTo>
                    <a:pt x="2725" y="1517"/>
                  </a:lnTo>
                  <a:lnTo>
                    <a:pt x="2731" y="1466"/>
                  </a:lnTo>
                  <a:lnTo>
                    <a:pt x="2733" y="1414"/>
                  </a:lnTo>
                  <a:lnTo>
                    <a:pt x="2733" y="1361"/>
                  </a:lnTo>
                  <a:lnTo>
                    <a:pt x="2730" y="1307"/>
                  </a:lnTo>
                  <a:lnTo>
                    <a:pt x="2723" y="1253"/>
                  </a:lnTo>
                  <a:lnTo>
                    <a:pt x="2712" y="1199"/>
                  </a:lnTo>
                  <a:lnTo>
                    <a:pt x="2697" y="1144"/>
                  </a:lnTo>
                  <a:lnTo>
                    <a:pt x="2678" y="1090"/>
                  </a:lnTo>
                  <a:lnTo>
                    <a:pt x="2653" y="1036"/>
                  </a:lnTo>
                  <a:lnTo>
                    <a:pt x="2624" y="982"/>
                  </a:lnTo>
                  <a:lnTo>
                    <a:pt x="2589" y="929"/>
                  </a:lnTo>
                  <a:lnTo>
                    <a:pt x="2548" y="877"/>
                  </a:lnTo>
                  <a:lnTo>
                    <a:pt x="2502" y="825"/>
                  </a:lnTo>
                  <a:lnTo>
                    <a:pt x="2449" y="776"/>
                  </a:lnTo>
                  <a:lnTo>
                    <a:pt x="2390" y="727"/>
                  </a:lnTo>
                  <a:lnTo>
                    <a:pt x="2324" y="679"/>
                  </a:lnTo>
                  <a:lnTo>
                    <a:pt x="2255" y="631"/>
                  </a:lnTo>
                  <a:lnTo>
                    <a:pt x="2182" y="581"/>
                  </a:lnTo>
                  <a:lnTo>
                    <a:pt x="2107" y="531"/>
                  </a:lnTo>
                  <a:lnTo>
                    <a:pt x="2029" y="483"/>
                  </a:lnTo>
                  <a:lnTo>
                    <a:pt x="1948" y="434"/>
                  </a:lnTo>
                  <a:lnTo>
                    <a:pt x="1865" y="387"/>
                  </a:lnTo>
                  <a:lnTo>
                    <a:pt x="1780" y="340"/>
                  </a:lnTo>
                  <a:lnTo>
                    <a:pt x="1693" y="296"/>
                  </a:lnTo>
                  <a:lnTo>
                    <a:pt x="1606" y="253"/>
                  </a:lnTo>
                  <a:lnTo>
                    <a:pt x="1517" y="213"/>
                  </a:lnTo>
                  <a:lnTo>
                    <a:pt x="1428" y="174"/>
                  </a:lnTo>
                  <a:lnTo>
                    <a:pt x="1339" y="139"/>
                  </a:lnTo>
                  <a:lnTo>
                    <a:pt x="1250" y="107"/>
                  </a:lnTo>
                  <a:lnTo>
                    <a:pt x="1161" y="79"/>
                  </a:lnTo>
                  <a:lnTo>
                    <a:pt x="1074" y="54"/>
                  </a:lnTo>
                  <a:lnTo>
                    <a:pt x="987" y="33"/>
                  </a:lnTo>
                  <a:lnTo>
                    <a:pt x="902" y="17"/>
                  </a:lnTo>
                  <a:lnTo>
                    <a:pt x="819" y="6"/>
                  </a:lnTo>
                  <a:lnTo>
                    <a:pt x="738" y="0"/>
                  </a:lnTo>
                  <a:lnTo>
                    <a:pt x="659" y="0"/>
                  </a:lnTo>
                  <a:lnTo>
                    <a:pt x="584" y="5"/>
                  </a:lnTo>
                  <a:lnTo>
                    <a:pt x="510" y="16"/>
                  </a:lnTo>
                  <a:lnTo>
                    <a:pt x="441" y="35"/>
                  </a:lnTo>
                  <a:lnTo>
                    <a:pt x="376" y="58"/>
                  </a:lnTo>
                  <a:lnTo>
                    <a:pt x="315" y="91"/>
                  </a:lnTo>
                  <a:lnTo>
                    <a:pt x="258" y="130"/>
                  </a:lnTo>
                  <a:lnTo>
                    <a:pt x="206" y="176"/>
                  </a:lnTo>
                  <a:lnTo>
                    <a:pt x="160" y="231"/>
                  </a:lnTo>
                  <a:lnTo>
                    <a:pt x="119" y="295"/>
                  </a:lnTo>
                  <a:lnTo>
                    <a:pt x="83" y="366"/>
                  </a:lnTo>
                  <a:lnTo>
                    <a:pt x="54" y="448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1" name="Freeform 127"/>
            <p:cNvSpPr>
              <a:spLocks/>
            </p:cNvSpPr>
            <p:nvPr/>
          </p:nvSpPr>
          <p:spPr bwMode="auto">
            <a:xfrm>
              <a:off x="3409" y="1689"/>
              <a:ext cx="835" cy="649"/>
            </a:xfrm>
            <a:custGeom>
              <a:avLst/>
              <a:gdLst/>
              <a:ahLst/>
              <a:cxnLst>
                <a:cxn ang="0">
                  <a:pos x="1121" y="211"/>
                </a:cxn>
                <a:cxn ang="0">
                  <a:pos x="797" y="277"/>
                </a:cxn>
                <a:cxn ang="0">
                  <a:pos x="479" y="442"/>
                </a:cxn>
                <a:cxn ang="0">
                  <a:pos x="234" y="714"/>
                </a:cxn>
                <a:cxn ang="0">
                  <a:pos x="73" y="1030"/>
                </a:cxn>
                <a:cxn ang="0">
                  <a:pos x="3" y="1353"/>
                </a:cxn>
                <a:cxn ang="0">
                  <a:pos x="27" y="1646"/>
                </a:cxn>
                <a:cxn ang="0">
                  <a:pos x="141" y="1883"/>
                </a:cxn>
                <a:cxn ang="0">
                  <a:pos x="299" y="2063"/>
                </a:cxn>
                <a:cxn ang="0">
                  <a:pos x="535" y="2233"/>
                </a:cxn>
                <a:cxn ang="0">
                  <a:pos x="568" y="2205"/>
                </a:cxn>
                <a:cxn ang="0">
                  <a:pos x="518" y="1859"/>
                </a:cxn>
                <a:cxn ang="0">
                  <a:pos x="530" y="1465"/>
                </a:cxn>
                <a:cxn ang="0">
                  <a:pos x="593" y="1688"/>
                </a:cxn>
                <a:cxn ang="0">
                  <a:pos x="768" y="1975"/>
                </a:cxn>
                <a:cxn ang="0">
                  <a:pos x="1067" y="2242"/>
                </a:cxn>
                <a:cxn ang="0">
                  <a:pos x="990" y="2067"/>
                </a:cxn>
                <a:cxn ang="0">
                  <a:pos x="921" y="1854"/>
                </a:cxn>
                <a:cxn ang="0">
                  <a:pos x="924" y="1662"/>
                </a:cxn>
                <a:cxn ang="0">
                  <a:pos x="1066" y="1914"/>
                </a:cxn>
                <a:cxn ang="0">
                  <a:pos x="1273" y="2165"/>
                </a:cxn>
                <a:cxn ang="0">
                  <a:pos x="1543" y="2350"/>
                </a:cxn>
                <a:cxn ang="0">
                  <a:pos x="1650" y="2383"/>
                </a:cxn>
                <a:cxn ang="0">
                  <a:pos x="1520" y="2138"/>
                </a:cxn>
                <a:cxn ang="0">
                  <a:pos x="1442" y="1858"/>
                </a:cxn>
                <a:cxn ang="0">
                  <a:pos x="1718" y="2242"/>
                </a:cxn>
                <a:cxn ang="0">
                  <a:pos x="1813" y="2379"/>
                </a:cxn>
                <a:cxn ang="0">
                  <a:pos x="2373" y="3115"/>
                </a:cxn>
                <a:cxn ang="0">
                  <a:pos x="2570" y="3201"/>
                </a:cxn>
                <a:cxn ang="0">
                  <a:pos x="2837" y="3240"/>
                </a:cxn>
                <a:cxn ang="0">
                  <a:pos x="3160" y="3224"/>
                </a:cxn>
                <a:cxn ang="0">
                  <a:pos x="3463" y="3145"/>
                </a:cxn>
                <a:cxn ang="0">
                  <a:pos x="3395" y="3127"/>
                </a:cxn>
                <a:cxn ang="0">
                  <a:pos x="3156" y="3071"/>
                </a:cxn>
                <a:cxn ang="0">
                  <a:pos x="3118" y="3015"/>
                </a:cxn>
                <a:cxn ang="0">
                  <a:pos x="3418" y="2976"/>
                </a:cxn>
                <a:cxn ang="0">
                  <a:pos x="3629" y="2883"/>
                </a:cxn>
                <a:cxn ang="0">
                  <a:pos x="3870" y="2666"/>
                </a:cxn>
                <a:cxn ang="0">
                  <a:pos x="3988" y="2412"/>
                </a:cxn>
                <a:cxn ang="0">
                  <a:pos x="4105" y="2136"/>
                </a:cxn>
                <a:cxn ang="0">
                  <a:pos x="4171" y="1724"/>
                </a:cxn>
                <a:cxn ang="0">
                  <a:pos x="4175" y="1583"/>
                </a:cxn>
                <a:cxn ang="0">
                  <a:pos x="4098" y="1639"/>
                </a:cxn>
                <a:cxn ang="0">
                  <a:pos x="3834" y="1702"/>
                </a:cxn>
                <a:cxn ang="0">
                  <a:pos x="3939" y="1601"/>
                </a:cxn>
                <a:cxn ang="0">
                  <a:pos x="4057" y="1406"/>
                </a:cxn>
                <a:cxn ang="0">
                  <a:pos x="4108" y="1111"/>
                </a:cxn>
                <a:cxn ang="0">
                  <a:pos x="3978" y="1160"/>
                </a:cxn>
                <a:cxn ang="0">
                  <a:pos x="3631" y="1318"/>
                </a:cxn>
                <a:cxn ang="0">
                  <a:pos x="3629" y="1261"/>
                </a:cxn>
                <a:cxn ang="0">
                  <a:pos x="3912" y="1013"/>
                </a:cxn>
                <a:cxn ang="0">
                  <a:pos x="4072" y="738"/>
                </a:cxn>
                <a:cxn ang="0">
                  <a:pos x="3972" y="740"/>
                </a:cxn>
                <a:cxn ang="0">
                  <a:pos x="3714" y="757"/>
                </a:cxn>
                <a:cxn ang="0">
                  <a:pos x="3542" y="698"/>
                </a:cxn>
                <a:cxn ang="0">
                  <a:pos x="3369" y="511"/>
                </a:cxn>
                <a:cxn ang="0">
                  <a:pos x="3167" y="299"/>
                </a:cxn>
                <a:cxn ang="0">
                  <a:pos x="2878" y="159"/>
                </a:cxn>
                <a:cxn ang="0">
                  <a:pos x="2597" y="38"/>
                </a:cxn>
                <a:cxn ang="0">
                  <a:pos x="2390" y="4"/>
                </a:cxn>
                <a:cxn ang="0">
                  <a:pos x="2049" y="7"/>
                </a:cxn>
                <a:cxn ang="0">
                  <a:pos x="1746" y="54"/>
                </a:cxn>
                <a:cxn ang="0">
                  <a:pos x="1527" y="144"/>
                </a:cxn>
              </a:cxnLst>
              <a:rect l="0" t="0" r="r" b="b"/>
              <a:pathLst>
                <a:path w="4176" h="3241">
                  <a:moveTo>
                    <a:pt x="1447" y="205"/>
                  </a:moveTo>
                  <a:lnTo>
                    <a:pt x="1419" y="203"/>
                  </a:lnTo>
                  <a:lnTo>
                    <a:pt x="1341" y="200"/>
                  </a:lnTo>
                  <a:lnTo>
                    <a:pt x="1288" y="200"/>
                  </a:lnTo>
                  <a:lnTo>
                    <a:pt x="1225" y="202"/>
                  </a:lnTo>
                  <a:lnTo>
                    <a:pt x="1192" y="204"/>
                  </a:lnTo>
                  <a:lnTo>
                    <a:pt x="1157" y="207"/>
                  </a:lnTo>
                  <a:lnTo>
                    <a:pt x="1121" y="211"/>
                  </a:lnTo>
                  <a:lnTo>
                    <a:pt x="1083" y="215"/>
                  </a:lnTo>
                  <a:lnTo>
                    <a:pt x="1044" y="219"/>
                  </a:lnTo>
                  <a:lnTo>
                    <a:pt x="1004" y="226"/>
                  </a:lnTo>
                  <a:lnTo>
                    <a:pt x="963" y="234"/>
                  </a:lnTo>
                  <a:lnTo>
                    <a:pt x="922" y="242"/>
                  </a:lnTo>
                  <a:lnTo>
                    <a:pt x="881" y="252"/>
                  </a:lnTo>
                  <a:lnTo>
                    <a:pt x="839" y="264"/>
                  </a:lnTo>
                  <a:lnTo>
                    <a:pt x="797" y="277"/>
                  </a:lnTo>
                  <a:lnTo>
                    <a:pt x="755" y="291"/>
                  </a:lnTo>
                  <a:lnTo>
                    <a:pt x="714" y="307"/>
                  </a:lnTo>
                  <a:lnTo>
                    <a:pt x="673" y="324"/>
                  </a:lnTo>
                  <a:lnTo>
                    <a:pt x="632" y="344"/>
                  </a:lnTo>
                  <a:lnTo>
                    <a:pt x="592" y="365"/>
                  </a:lnTo>
                  <a:lnTo>
                    <a:pt x="553" y="389"/>
                  </a:lnTo>
                  <a:lnTo>
                    <a:pt x="515" y="414"/>
                  </a:lnTo>
                  <a:lnTo>
                    <a:pt x="479" y="442"/>
                  </a:lnTo>
                  <a:lnTo>
                    <a:pt x="443" y="472"/>
                  </a:lnTo>
                  <a:lnTo>
                    <a:pt x="409" y="504"/>
                  </a:lnTo>
                  <a:lnTo>
                    <a:pt x="377" y="536"/>
                  </a:lnTo>
                  <a:lnTo>
                    <a:pt x="346" y="569"/>
                  </a:lnTo>
                  <a:lnTo>
                    <a:pt x="316" y="604"/>
                  </a:lnTo>
                  <a:lnTo>
                    <a:pt x="286" y="640"/>
                  </a:lnTo>
                  <a:lnTo>
                    <a:pt x="259" y="676"/>
                  </a:lnTo>
                  <a:lnTo>
                    <a:pt x="234" y="714"/>
                  </a:lnTo>
                  <a:lnTo>
                    <a:pt x="209" y="752"/>
                  </a:lnTo>
                  <a:lnTo>
                    <a:pt x="185" y="790"/>
                  </a:lnTo>
                  <a:lnTo>
                    <a:pt x="163" y="829"/>
                  </a:lnTo>
                  <a:lnTo>
                    <a:pt x="142" y="869"/>
                  </a:lnTo>
                  <a:lnTo>
                    <a:pt x="123" y="909"/>
                  </a:lnTo>
                  <a:lnTo>
                    <a:pt x="105" y="949"/>
                  </a:lnTo>
                  <a:lnTo>
                    <a:pt x="89" y="990"/>
                  </a:lnTo>
                  <a:lnTo>
                    <a:pt x="73" y="1030"/>
                  </a:lnTo>
                  <a:lnTo>
                    <a:pt x="60" y="1071"/>
                  </a:lnTo>
                  <a:lnTo>
                    <a:pt x="47" y="1112"/>
                  </a:lnTo>
                  <a:lnTo>
                    <a:pt x="36" y="1152"/>
                  </a:lnTo>
                  <a:lnTo>
                    <a:pt x="26" y="1193"/>
                  </a:lnTo>
                  <a:lnTo>
                    <a:pt x="19" y="1234"/>
                  </a:lnTo>
                  <a:lnTo>
                    <a:pt x="12" y="1274"/>
                  </a:lnTo>
                  <a:lnTo>
                    <a:pt x="7" y="1314"/>
                  </a:lnTo>
                  <a:lnTo>
                    <a:pt x="3" y="1353"/>
                  </a:lnTo>
                  <a:lnTo>
                    <a:pt x="0" y="1392"/>
                  </a:lnTo>
                  <a:lnTo>
                    <a:pt x="0" y="1430"/>
                  </a:lnTo>
                  <a:lnTo>
                    <a:pt x="0" y="1468"/>
                  </a:lnTo>
                  <a:lnTo>
                    <a:pt x="3" y="1506"/>
                  </a:lnTo>
                  <a:lnTo>
                    <a:pt x="7" y="1542"/>
                  </a:lnTo>
                  <a:lnTo>
                    <a:pt x="12" y="1577"/>
                  </a:lnTo>
                  <a:lnTo>
                    <a:pt x="19" y="1612"/>
                  </a:lnTo>
                  <a:lnTo>
                    <a:pt x="27" y="1646"/>
                  </a:lnTo>
                  <a:lnTo>
                    <a:pt x="37" y="1679"/>
                  </a:lnTo>
                  <a:lnTo>
                    <a:pt x="49" y="1710"/>
                  </a:lnTo>
                  <a:lnTo>
                    <a:pt x="61" y="1742"/>
                  </a:lnTo>
                  <a:lnTo>
                    <a:pt x="75" y="1772"/>
                  </a:lnTo>
                  <a:lnTo>
                    <a:pt x="90" y="1801"/>
                  </a:lnTo>
                  <a:lnTo>
                    <a:pt x="106" y="1829"/>
                  </a:lnTo>
                  <a:lnTo>
                    <a:pt x="123" y="1857"/>
                  </a:lnTo>
                  <a:lnTo>
                    <a:pt x="141" y="1883"/>
                  </a:lnTo>
                  <a:lnTo>
                    <a:pt x="159" y="1909"/>
                  </a:lnTo>
                  <a:lnTo>
                    <a:pt x="178" y="1934"/>
                  </a:lnTo>
                  <a:lnTo>
                    <a:pt x="198" y="1958"/>
                  </a:lnTo>
                  <a:lnTo>
                    <a:pt x="217" y="1981"/>
                  </a:lnTo>
                  <a:lnTo>
                    <a:pt x="238" y="2003"/>
                  </a:lnTo>
                  <a:lnTo>
                    <a:pt x="258" y="2025"/>
                  </a:lnTo>
                  <a:lnTo>
                    <a:pt x="279" y="2044"/>
                  </a:lnTo>
                  <a:lnTo>
                    <a:pt x="299" y="2063"/>
                  </a:lnTo>
                  <a:lnTo>
                    <a:pt x="320" y="2082"/>
                  </a:lnTo>
                  <a:lnTo>
                    <a:pt x="360" y="2116"/>
                  </a:lnTo>
                  <a:lnTo>
                    <a:pt x="398" y="2146"/>
                  </a:lnTo>
                  <a:lnTo>
                    <a:pt x="433" y="2171"/>
                  </a:lnTo>
                  <a:lnTo>
                    <a:pt x="466" y="2193"/>
                  </a:lnTo>
                  <a:lnTo>
                    <a:pt x="494" y="2210"/>
                  </a:lnTo>
                  <a:lnTo>
                    <a:pt x="517" y="2224"/>
                  </a:lnTo>
                  <a:lnTo>
                    <a:pt x="535" y="2233"/>
                  </a:lnTo>
                  <a:lnTo>
                    <a:pt x="545" y="2237"/>
                  </a:lnTo>
                  <a:lnTo>
                    <a:pt x="552" y="2240"/>
                  </a:lnTo>
                  <a:lnTo>
                    <a:pt x="557" y="2238"/>
                  </a:lnTo>
                  <a:lnTo>
                    <a:pt x="562" y="2236"/>
                  </a:lnTo>
                  <a:lnTo>
                    <a:pt x="565" y="2232"/>
                  </a:lnTo>
                  <a:lnTo>
                    <a:pt x="566" y="2225"/>
                  </a:lnTo>
                  <a:lnTo>
                    <a:pt x="568" y="2217"/>
                  </a:lnTo>
                  <a:lnTo>
                    <a:pt x="568" y="2205"/>
                  </a:lnTo>
                  <a:lnTo>
                    <a:pt x="567" y="2192"/>
                  </a:lnTo>
                  <a:lnTo>
                    <a:pt x="563" y="2156"/>
                  </a:lnTo>
                  <a:lnTo>
                    <a:pt x="555" y="2111"/>
                  </a:lnTo>
                  <a:lnTo>
                    <a:pt x="545" y="2054"/>
                  </a:lnTo>
                  <a:lnTo>
                    <a:pt x="532" y="1983"/>
                  </a:lnTo>
                  <a:lnTo>
                    <a:pt x="526" y="1945"/>
                  </a:lnTo>
                  <a:lnTo>
                    <a:pt x="522" y="1902"/>
                  </a:lnTo>
                  <a:lnTo>
                    <a:pt x="518" y="1859"/>
                  </a:lnTo>
                  <a:lnTo>
                    <a:pt x="516" y="1815"/>
                  </a:lnTo>
                  <a:lnTo>
                    <a:pt x="515" y="1770"/>
                  </a:lnTo>
                  <a:lnTo>
                    <a:pt x="515" y="1725"/>
                  </a:lnTo>
                  <a:lnTo>
                    <a:pt x="516" y="1682"/>
                  </a:lnTo>
                  <a:lnTo>
                    <a:pt x="518" y="1641"/>
                  </a:lnTo>
                  <a:lnTo>
                    <a:pt x="522" y="1565"/>
                  </a:lnTo>
                  <a:lnTo>
                    <a:pt x="527" y="1505"/>
                  </a:lnTo>
                  <a:lnTo>
                    <a:pt x="530" y="1465"/>
                  </a:lnTo>
                  <a:lnTo>
                    <a:pt x="532" y="1450"/>
                  </a:lnTo>
                  <a:lnTo>
                    <a:pt x="534" y="1461"/>
                  </a:lnTo>
                  <a:lnTo>
                    <a:pt x="538" y="1489"/>
                  </a:lnTo>
                  <a:lnTo>
                    <a:pt x="547" y="1533"/>
                  </a:lnTo>
                  <a:lnTo>
                    <a:pt x="561" y="1588"/>
                  </a:lnTo>
                  <a:lnTo>
                    <a:pt x="570" y="1619"/>
                  </a:lnTo>
                  <a:lnTo>
                    <a:pt x="581" y="1653"/>
                  </a:lnTo>
                  <a:lnTo>
                    <a:pt x="593" y="1688"/>
                  </a:lnTo>
                  <a:lnTo>
                    <a:pt x="607" y="1723"/>
                  </a:lnTo>
                  <a:lnTo>
                    <a:pt x="623" y="1760"/>
                  </a:lnTo>
                  <a:lnTo>
                    <a:pt x="642" y="1797"/>
                  </a:lnTo>
                  <a:lnTo>
                    <a:pt x="662" y="1833"/>
                  </a:lnTo>
                  <a:lnTo>
                    <a:pt x="685" y="1869"/>
                  </a:lnTo>
                  <a:lnTo>
                    <a:pt x="710" y="1905"/>
                  </a:lnTo>
                  <a:lnTo>
                    <a:pt x="738" y="1940"/>
                  </a:lnTo>
                  <a:lnTo>
                    <a:pt x="768" y="1975"/>
                  </a:lnTo>
                  <a:lnTo>
                    <a:pt x="799" y="2009"/>
                  </a:lnTo>
                  <a:lnTo>
                    <a:pt x="833" y="2042"/>
                  </a:lnTo>
                  <a:lnTo>
                    <a:pt x="865" y="2073"/>
                  </a:lnTo>
                  <a:lnTo>
                    <a:pt x="897" y="2103"/>
                  </a:lnTo>
                  <a:lnTo>
                    <a:pt x="929" y="2131"/>
                  </a:lnTo>
                  <a:lnTo>
                    <a:pt x="987" y="2180"/>
                  </a:lnTo>
                  <a:lnTo>
                    <a:pt x="1034" y="2218"/>
                  </a:lnTo>
                  <a:lnTo>
                    <a:pt x="1067" y="2242"/>
                  </a:lnTo>
                  <a:lnTo>
                    <a:pt x="1078" y="2250"/>
                  </a:lnTo>
                  <a:lnTo>
                    <a:pt x="1076" y="2247"/>
                  </a:lnTo>
                  <a:lnTo>
                    <a:pt x="1071" y="2236"/>
                  </a:lnTo>
                  <a:lnTo>
                    <a:pt x="1062" y="2218"/>
                  </a:lnTo>
                  <a:lnTo>
                    <a:pt x="1050" y="2192"/>
                  </a:lnTo>
                  <a:lnTo>
                    <a:pt x="1033" y="2158"/>
                  </a:lnTo>
                  <a:lnTo>
                    <a:pt x="1014" y="2116"/>
                  </a:lnTo>
                  <a:lnTo>
                    <a:pt x="990" y="2067"/>
                  </a:lnTo>
                  <a:lnTo>
                    <a:pt x="964" y="2009"/>
                  </a:lnTo>
                  <a:lnTo>
                    <a:pt x="957" y="1993"/>
                  </a:lnTo>
                  <a:lnTo>
                    <a:pt x="951" y="1978"/>
                  </a:lnTo>
                  <a:lnTo>
                    <a:pt x="945" y="1962"/>
                  </a:lnTo>
                  <a:lnTo>
                    <a:pt x="940" y="1947"/>
                  </a:lnTo>
                  <a:lnTo>
                    <a:pt x="932" y="1915"/>
                  </a:lnTo>
                  <a:lnTo>
                    <a:pt x="925" y="1884"/>
                  </a:lnTo>
                  <a:lnTo>
                    <a:pt x="921" y="1854"/>
                  </a:lnTo>
                  <a:lnTo>
                    <a:pt x="918" y="1824"/>
                  </a:lnTo>
                  <a:lnTo>
                    <a:pt x="917" y="1796"/>
                  </a:lnTo>
                  <a:lnTo>
                    <a:pt x="917" y="1770"/>
                  </a:lnTo>
                  <a:lnTo>
                    <a:pt x="917" y="1745"/>
                  </a:lnTo>
                  <a:lnTo>
                    <a:pt x="918" y="1722"/>
                  </a:lnTo>
                  <a:lnTo>
                    <a:pt x="919" y="1703"/>
                  </a:lnTo>
                  <a:lnTo>
                    <a:pt x="921" y="1685"/>
                  </a:lnTo>
                  <a:lnTo>
                    <a:pt x="924" y="1662"/>
                  </a:lnTo>
                  <a:lnTo>
                    <a:pt x="925" y="1653"/>
                  </a:lnTo>
                  <a:lnTo>
                    <a:pt x="931" y="1665"/>
                  </a:lnTo>
                  <a:lnTo>
                    <a:pt x="945" y="1696"/>
                  </a:lnTo>
                  <a:lnTo>
                    <a:pt x="967" y="1745"/>
                  </a:lnTo>
                  <a:lnTo>
                    <a:pt x="1000" y="1805"/>
                  </a:lnTo>
                  <a:lnTo>
                    <a:pt x="1020" y="1840"/>
                  </a:lnTo>
                  <a:lnTo>
                    <a:pt x="1042" y="1877"/>
                  </a:lnTo>
                  <a:lnTo>
                    <a:pt x="1066" y="1914"/>
                  </a:lnTo>
                  <a:lnTo>
                    <a:pt x="1092" y="1953"/>
                  </a:lnTo>
                  <a:lnTo>
                    <a:pt x="1120" y="1993"/>
                  </a:lnTo>
                  <a:lnTo>
                    <a:pt x="1151" y="2033"/>
                  </a:lnTo>
                  <a:lnTo>
                    <a:pt x="1183" y="2072"/>
                  </a:lnTo>
                  <a:lnTo>
                    <a:pt x="1218" y="2111"/>
                  </a:lnTo>
                  <a:lnTo>
                    <a:pt x="1236" y="2129"/>
                  </a:lnTo>
                  <a:lnTo>
                    <a:pt x="1254" y="2148"/>
                  </a:lnTo>
                  <a:lnTo>
                    <a:pt x="1273" y="2165"/>
                  </a:lnTo>
                  <a:lnTo>
                    <a:pt x="1291" y="2181"/>
                  </a:lnTo>
                  <a:lnTo>
                    <a:pt x="1329" y="2214"/>
                  </a:lnTo>
                  <a:lnTo>
                    <a:pt x="1368" y="2242"/>
                  </a:lnTo>
                  <a:lnTo>
                    <a:pt x="1405" y="2269"/>
                  </a:lnTo>
                  <a:lnTo>
                    <a:pt x="1442" y="2292"/>
                  </a:lnTo>
                  <a:lnTo>
                    <a:pt x="1477" y="2314"/>
                  </a:lnTo>
                  <a:lnTo>
                    <a:pt x="1511" y="2333"/>
                  </a:lnTo>
                  <a:lnTo>
                    <a:pt x="1543" y="2350"/>
                  </a:lnTo>
                  <a:lnTo>
                    <a:pt x="1572" y="2364"/>
                  </a:lnTo>
                  <a:lnTo>
                    <a:pt x="1597" y="2376"/>
                  </a:lnTo>
                  <a:lnTo>
                    <a:pt x="1619" y="2385"/>
                  </a:lnTo>
                  <a:lnTo>
                    <a:pt x="1651" y="2398"/>
                  </a:lnTo>
                  <a:lnTo>
                    <a:pt x="1662" y="2403"/>
                  </a:lnTo>
                  <a:lnTo>
                    <a:pt x="1660" y="2400"/>
                  </a:lnTo>
                  <a:lnTo>
                    <a:pt x="1657" y="2395"/>
                  </a:lnTo>
                  <a:lnTo>
                    <a:pt x="1650" y="2383"/>
                  </a:lnTo>
                  <a:lnTo>
                    <a:pt x="1640" y="2366"/>
                  </a:lnTo>
                  <a:lnTo>
                    <a:pt x="1626" y="2343"/>
                  </a:lnTo>
                  <a:lnTo>
                    <a:pt x="1609" y="2312"/>
                  </a:lnTo>
                  <a:lnTo>
                    <a:pt x="1587" y="2273"/>
                  </a:lnTo>
                  <a:lnTo>
                    <a:pt x="1560" y="2225"/>
                  </a:lnTo>
                  <a:lnTo>
                    <a:pt x="1546" y="2197"/>
                  </a:lnTo>
                  <a:lnTo>
                    <a:pt x="1533" y="2168"/>
                  </a:lnTo>
                  <a:lnTo>
                    <a:pt x="1520" y="2138"/>
                  </a:lnTo>
                  <a:lnTo>
                    <a:pt x="1508" y="2107"/>
                  </a:lnTo>
                  <a:lnTo>
                    <a:pt x="1487" y="2043"/>
                  </a:lnTo>
                  <a:lnTo>
                    <a:pt x="1468" y="1982"/>
                  </a:lnTo>
                  <a:lnTo>
                    <a:pt x="1453" y="1927"/>
                  </a:lnTo>
                  <a:lnTo>
                    <a:pt x="1442" y="1884"/>
                  </a:lnTo>
                  <a:lnTo>
                    <a:pt x="1436" y="1855"/>
                  </a:lnTo>
                  <a:lnTo>
                    <a:pt x="1434" y="1844"/>
                  </a:lnTo>
                  <a:lnTo>
                    <a:pt x="1442" y="1858"/>
                  </a:lnTo>
                  <a:lnTo>
                    <a:pt x="1467" y="1895"/>
                  </a:lnTo>
                  <a:lnTo>
                    <a:pt x="1503" y="1950"/>
                  </a:lnTo>
                  <a:lnTo>
                    <a:pt x="1548" y="2016"/>
                  </a:lnTo>
                  <a:lnTo>
                    <a:pt x="1597" y="2086"/>
                  </a:lnTo>
                  <a:lnTo>
                    <a:pt x="1647" y="2155"/>
                  </a:lnTo>
                  <a:lnTo>
                    <a:pt x="1672" y="2187"/>
                  </a:lnTo>
                  <a:lnTo>
                    <a:pt x="1696" y="2216"/>
                  </a:lnTo>
                  <a:lnTo>
                    <a:pt x="1718" y="2242"/>
                  </a:lnTo>
                  <a:lnTo>
                    <a:pt x="1738" y="2263"/>
                  </a:lnTo>
                  <a:lnTo>
                    <a:pt x="1748" y="2273"/>
                  </a:lnTo>
                  <a:lnTo>
                    <a:pt x="1757" y="2284"/>
                  </a:lnTo>
                  <a:lnTo>
                    <a:pt x="1765" y="2295"/>
                  </a:lnTo>
                  <a:lnTo>
                    <a:pt x="1773" y="2305"/>
                  </a:lnTo>
                  <a:lnTo>
                    <a:pt x="1788" y="2329"/>
                  </a:lnTo>
                  <a:lnTo>
                    <a:pt x="1801" y="2354"/>
                  </a:lnTo>
                  <a:lnTo>
                    <a:pt x="1813" y="2379"/>
                  </a:lnTo>
                  <a:lnTo>
                    <a:pt x="1823" y="2405"/>
                  </a:lnTo>
                  <a:lnTo>
                    <a:pt x="1832" y="2430"/>
                  </a:lnTo>
                  <a:lnTo>
                    <a:pt x="1840" y="2453"/>
                  </a:lnTo>
                  <a:lnTo>
                    <a:pt x="1851" y="2499"/>
                  </a:lnTo>
                  <a:lnTo>
                    <a:pt x="1859" y="2534"/>
                  </a:lnTo>
                  <a:lnTo>
                    <a:pt x="1863" y="2559"/>
                  </a:lnTo>
                  <a:lnTo>
                    <a:pt x="1866" y="2568"/>
                  </a:lnTo>
                  <a:lnTo>
                    <a:pt x="2373" y="3115"/>
                  </a:lnTo>
                  <a:lnTo>
                    <a:pt x="2380" y="3120"/>
                  </a:lnTo>
                  <a:lnTo>
                    <a:pt x="2403" y="3134"/>
                  </a:lnTo>
                  <a:lnTo>
                    <a:pt x="2419" y="3144"/>
                  </a:lnTo>
                  <a:lnTo>
                    <a:pt x="2441" y="3154"/>
                  </a:lnTo>
                  <a:lnTo>
                    <a:pt x="2467" y="3166"/>
                  </a:lnTo>
                  <a:lnTo>
                    <a:pt x="2497" y="3178"/>
                  </a:lnTo>
                  <a:lnTo>
                    <a:pt x="2531" y="3190"/>
                  </a:lnTo>
                  <a:lnTo>
                    <a:pt x="2570" y="3201"/>
                  </a:lnTo>
                  <a:lnTo>
                    <a:pt x="2614" y="3212"/>
                  </a:lnTo>
                  <a:lnTo>
                    <a:pt x="2662" y="3221"/>
                  </a:lnTo>
                  <a:lnTo>
                    <a:pt x="2688" y="3226"/>
                  </a:lnTo>
                  <a:lnTo>
                    <a:pt x="2715" y="3230"/>
                  </a:lnTo>
                  <a:lnTo>
                    <a:pt x="2744" y="3233"/>
                  </a:lnTo>
                  <a:lnTo>
                    <a:pt x="2773" y="3235"/>
                  </a:lnTo>
                  <a:lnTo>
                    <a:pt x="2805" y="3239"/>
                  </a:lnTo>
                  <a:lnTo>
                    <a:pt x="2837" y="3240"/>
                  </a:lnTo>
                  <a:lnTo>
                    <a:pt x="2870" y="3241"/>
                  </a:lnTo>
                  <a:lnTo>
                    <a:pt x="2906" y="3241"/>
                  </a:lnTo>
                  <a:lnTo>
                    <a:pt x="2942" y="3241"/>
                  </a:lnTo>
                  <a:lnTo>
                    <a:pt x="2975" y="3240"/>
                  </a:lnTo>
                  <a:lnTo>
                    <a:pt x="3009" y="3239"/>
                  </a:lnTo>
                  <a:lnTo>
                    <a:pt x="3041" y="3237"/>
                  </a:lnTo>
                  <a:lnTo>
                    <a:pt x="3102" y="3231"/>
                  </a:lnTo>
                  <a:lnTo>
                    <a:pt x="3160" y="3224"/>
                  </a:lnTo>
                  <a:lnTo>
                    <a:pt x="3213" y="3215"/>
                  </a:lnTo>
                  <a:lnTo>
                    <a:pt x="3262" y="3205"/>
                  </a:lnTo>
                  <a:lnTo>
                    <a:pt x="3306" y="3194"/>
                  </a:lnTo>
                  <a:lnTo>
                    <a:pt x="3347" y="3184"/>
                  </a:lnTo>
                  <a:lnTo>
                    <a:pt x="3383" y="3174"/>
                  </a:lnTo>
                  <a:lnTo>
                    <a:pt x="3414" y="3163"/>
                  </a:lnTo>
                  <a:lnTo>
                    <a:pt x="3440" y="3153"/>
                  </a:lnTo>
                  <a:lnTo>
                    <a:pt x="3463" y="3145"/>
                  </a:lnTo>
                  <a:lnTo>
                    <a:pt x="3492" y="3132"/>
                  </a:lnTo>
                  <a:lnTo>
                    <a:pt x="3503" y="3127"/>
                  </a:lnTo>
                  <a:lnTo>
                    <a:pt x="3500" y="3127"/>
                  </a:lnTo>
                  <a:lnTo>
                    <a:pt x="3492" y="3129"/>
                  </a:lnTo>
                  <a:lnTo>
                    <a:pt x="3478" y="3130"/>
                  </a:lnTo>
                  <a:lnTo>
                    <a:pt x="3459" y="3130"/>
                  </a:lnTo>
                  <a:lnTo>
                    <a:pt x="3431" y="3130"/>
                  </a:lnTo>
                  <a:lnTo>
                    <a:pt x="3395" y="3127"/>
                  </a:lnTo>
                  <a:lnTo>
                    <a:pt x="3352" y="3122"/>
                  </a:lnTo>
                  <a:lnTo>
                    <a:pt x="3300" y="3115"/>
                  </a:lnTo>
                  <a:lnTo>
                    <a:pt x="3272" y="3109"/>
                  </a:lnTo>
                  <a:lnTo>
                    <a:pt x="3245" y="3103"/>
                  </a:lnTo>
                  <a:lnTo>
                    <a:pt x="3220" y="3095"/>
                  </a:lnTo>
                  <a:lnTo>
                    <a:pt x="3197" y="3087"/>
                  </a:lnTo>
                  <a:lnTo>
                    <a:pt x="3176" y="3080"/>
                  </a:lnTo>
                  <a:lnTo>
                    <a:pt x="3156" y="3071"/>
                  </a:lnTo>
                  <a:lnTo>
                    <a:pt x="3138" y="3063"/>
                  </a:lnTo>
                  <a:lnTo>
                    <a:pt x="3122" y="3054"/>
                  </a:lnTo>
                  <a:lnTo>
                    <a:pt x="3095" y="3038"/>
                  </a:lnTo>
                  <a:lnTo>
                    <a:pt x="3074" y="3025"/>
                  </a:lnTo>
                  <a:lnTo>
                    <a:pt x="3063" y="3016"/>
                  </a:lnTo>
                  <a:lnTo>
                    <a:pt x="3058" y="3013"/>
                  </a:lnTo>
                  <a:lnTo>
                    <a:pt x="3074" y="3014"/>
                  </a:lnTo>
                  <a:lnTo>
                    <a:pt x="3118" y="3015"/>
                  </a:lnTo>
                  <a:lnTo>
                    <a:pt x="3149" y="3015"/>
                  </a:lnTo>
                  <a:lnTo>
                    <a:pt x="3185" y="3014"/>
                  </a:lnTo>
                  <a:lnTo>
                    <a:pt x="3226" y="3011"/>
                  </a:lnTo>
                  <a:lnTo>
                    <a:pt x="3270" y="3006"/>
                  </a:lnTo>
                  <a:lnTo>
                    <a:pt x="3316" y="2999"/>
                  </a:lnTo>
                  <a:lnTo>
                    <a:pt x="3366" y="2989"/>
                  </a:lnTo>
                  <a:lnTo>
                    <a:pt x="3392" y="2983"/>
                  </a:lnTo>
                  <a:lnTo>
                    <a:pt x="3418" y="2976"/>
                  </a:lnTo>
                  <a:lnTo>
                    <a:pt x="3445" y="2968"/>
                  </a:lnTo>
                  <a:lnTo>
                    <a:pt x="3471" y="2959"/>
                  </a:lnTo>
                  <a:lnTo>
                    <a:pt x="3498" y="2949"/>
                  </a:lnTo>
                  <a:lnTo>
                    <a:pt x="3523" y="2938"/>
                  </a:lnTo>
                  <a:lnTo>
                    <a:pt x="3550" y="2927"/>
                  </a:lnTo>
                  <a:lnTo>
                    <a:pt x="3577" y="2913"/>
                  </a:lnTo>
                  <a:lnTo>
                    <a:pt x="3603" y="2898"/>
                  </a:lnTo>
                  <a:lnTo>
                    <a:pt x="3629" y="2883"/>
                  </a:lnTo>
                  <a:lnTo>
                    <a:pt x="3655" y="2866"/>
                  </a:lnTo>
                  <a:lnTo>
                    <a:pt x="3680" y="2848"/>
                  </a:lnTo>
                  <a:lnTo>
                    <a:pt x="3726" y="2811"/>
                  </a:lnTo>
                  <a:lnTo>
                    <a:pt x="3766" y="2779"/>
                  </a:lnTo>
                  <a:lnTo>
                    <a:pt x="3799" y="2748"/>
                  </a:lnTo>
                  <a:lnTo>
                    <a:pt x="3827" y="2719"/>
                  </a:lnTo>
                  <a:lnTo>
                    <a:pt x="3850" y="2692"/>
                  </a:lnTo>
                  <a:lnTo>
                    <a:pt x="3870" y="2666"/>
                  </a:lnTo>
                  <a:lnTo>
                    <a:pt x="3886" y="2640"/>
                  </a:lnTo>
                  <a:lnTo>
                    <a:pt x="3901" y="2614"/>
                  </a:lnTo>
                  <a:lnTo>
                    <a:pt x="3914" y="2586"/>
                  </a:lnTo>
                  <a:lnTo>
                    <a:pt x="3927" y="2557"/>
                  </a:lnTo>
                  <a:lnTo>
                    <a:pt x="3939" y="2526"/>
                  </a:lnTo>
                  <a:lnTo>
                    <a:pt x="3953" y="2492"/>
                  </a:lnTo>
                  <a:lnTo>
                    <a:pt x="3969" y="2454"/>
                  </a:lnTo>
                  <a:lnTo>
                    <a:pt x="3988" y="2412"/>
                  </a:lnTo>
                  <a:lnTo>
                    <a:pt x="4009" y="2366"/>
                  </a:lnTo>
                  <a:lnTo>
                    <a:pt x="4036" y="2314"/>
                  </a:lnTo>
                  <a:lnTo>
                    <a:pt x="4049" y="2286"/>
                  </a:lnTo>
                  <a:lnTo>
                    <a:pt x="4062" y="2258"/>
                  </a:lnTo>
                  <a:lnTo>
                    <a:pt x="4074" y="2228"/>
                  </a:lnTo>
                  <a:lnTo>
                    <a:pt x="4086" y="2197"/>
                  </a:lnTo>
                  <a:lnTo>
                    <a:pt x="4096" y="2167"/>
                  </a:lnTo>
                  <a:lnTo>
                    <a:pt x="4105" y="2136"/>
                  </a:lnTo>
                  <a:lnTo>
                    <a:pt x="4114" y="2106"/>
                  </a:lnTo>
                  <a:lnTo>
                    <a:pt x="4121" y="2073"/>
                  </a:lnTo>
                  <a:lnTo>
                    <a:pt x="4135" y="2011"/>
                  </a:lnTo>
                  <a:lnTo>
                    <a:pt x="4147" y="1949"/>
                  </a:lnTo>
                  <a:lnTo>
                    <a:pt x="4156" y="1887"/>
                  </a:lnTo>
                  <a:lnTo>
                    <a:pt x="4162" y="1830"/>
                  </a:lnTo>
                  <a:lnTo>
                    <a:pt x="4168" y="1775"/>
                  </a:lnTo>
                  <a:lnTo>
                    <a:pt x="4171" y="1724"/>
                  </a:lnTo>
                  <a:lnTo>
                    <a:pt x="4173" y="1680"/>
                  </a:lnTo>
                  <a:lnTo>
                    <a:pt x="4175" y="1640"/>
                  </a:lnTo>
                  <a:lnTo>
                    <a:pt x="4175" y="1585"/>
                  </a:lnTo>
                  <a:lnTo>
                    <a:pt x="4175" y="1564"/>
                  </a:lnTo>
                  <a:lnTo>
                    <a:pt x="4176" y="1567"/>
                  </a:lnTo>
                  <a:lnTo>
                    <a:pt x="4176" y="1573"/>
                  </a:lnTo>
                  <a:lnTo>
                    <a:pt x="4176" y="1577"/>
                  </a:lnTo>
                  <a:lnTo>
                    <a:pt x="4175" y="1583"/>
                  </a:lnTo>
                  <a:lnTo>
                    <a:pt x="4173" y="1588"/>
                  </a:lnTo>
                  <a:lnTo>
                    <a:pt x="4169" y="1595"/>
                  </a:lnTo>
                  <a:lnTo>
                    <a:pt x="4164" y="1601"/>
                  </a:lnTo>
                  <a:lnTo>
                    <a:pt x="4156" y="1609"/>
                  </a:lnTo>
                  <a:lnTo>
                    <a:pt x="4145" y="1616"/>
                  </a:lnTo>
                  <a:lnTo>
                    <a:pt x="4132" y="1624"/>
                  </a:lnTo>
                  <a:lnTo>
                    <a:pt x="4117" y="1631"/>
                  </a:lnTo>
                  <a:lnTo>
                    <a:pt x="4098" y="1639"/>
                  </a:lnTo>
                  <a:lnTo>
                    <a:pt x="4075" y="1646"/>
                  </a:lnTo>
                  <a:lnTo>
                    <a:pt x="4048" y="1653"/>
                  </a:lnTo>
                  <a:lnTo>
                    <a:pt x="3995" y="1667"/>
                  </a:lnTo>
                  <a:lnTo>
                    <a:pt x="3949" y="1678"/>
                  </a:lnTo>
                  <a:lnTo>
                    <a:pt x="3909" y="1686"/>
                  </a:lnTo>
                  <a:lnTo>
                    <a:pt x="3877" y="1693"/>
                  </a:lnTo>
                  <a:lnTo>
                    <a:pt x="3852" y="1698"/>
                  </a:lnTo>
                  <a:lnTo>
                    <a:pt x="3834" y="1702"/>
                  </a:lnTo>
                  <a:lnTo>
                    <a:pt x="3824" y="1704"/>
                  </a:lnTo>
                  <a:lnTo>
                    <a:pt x="3820" y="1704"/>
                  </a:lnTo>
                  <a:lnTo>
                    <a:pt x="3827" y="1699"/>
                  </a:lnTo>
                  <a:lnTo>
                    <a:pt x="3845" y="1686"/>
                  </a:lnTo>
                  <a:lnTo>
                    <a:pt x="3871" y="1665"/>
                  </a:lnTo>
                  <a:lnTo>
                    <a:pt x="3904" y="1636"/>
                  </a:lnTo>
                  <a:lnTo>
                    <a:pt x="3922" y="1619"/>
                  </a:lnTo>
                  <a:lnTo>
                    <a:pt x="3939" y="1601"/>
                  </a:lnTo>
                  <a:lnTo>
                    <a:pt x="3957" y="1581"/>
                  </a:lnTo>
                  <a:lnTo>
                    <a:pt x="3976" y="1559"/>
                  </a:lnTo>
                  <a:lnTo>
                    <a:pt x="3992" y="1537"/>
                  </a:lnTo>
                  <a:lnTo>
                    <a:pt x="4008" y="1514"/>
                  </a:lnTo>
                  <a:lnTo>
                    <a:pt x="4023" y="1489"/>
                  </a:lnTo>
                  <a:lnTo>
                    <a:pt x="4036" y="1463"/>
                  </a:lnTo>
                  <a:lnTo>
                    <a:pt x="4047" y="1436"/>
                  </a:lnTo>
                  <a:lnTo>
                    <a:pt x="4057" y="1406"/>
                  </a:lnTo>
                  <a:lnTo>
                    <a:pt x="4066" y="1374"/>
                  </a:lnTo>
                  <a:lnTo>
                    <a:pt x="4074" y="1342"/>
                  </a:lnTo>
                  <a:lnTo>
                    <a:pt x="4081" y="1309"/>
                  </a:lnTo>
                  <a:lnTo>
                    <a:pt x="4088" y="1277"/>
                  </a:lnTo>
                  <a:lnTo>
                    <a:pt x="4093" y="1245"/>
                  </a:lnTo>
                  <a:lnTo>
                    <a:pt x="4098" y="1213"/>
                  </a:lnTo>
                  <a:lnTo>
                    <a:pt x="4104" y="1157"/>
                  </a:lnTo>
                  <a:lnTo>
                    <a:pt x="4108" y="1111"/>
                  </a:lnTo>
                  <a:lnTo>
                    <a:pt x="4112" y="1080"/>
                  </a:lnTo>
                  <a:lnTo>
                    <a:pt x="4112" y="1069"/>
                  </a:lnTo>
                  <a:lnTo>
                    <a:pt x="4108" y="1072"/>
                  </a:lnTo>
                  <a:lnTo>
                    <a:pt x="4098" y="1080"/>
                  </a:lnTo>
                  <a:lnTo>
                    <a:pt x="4079" y="1093"/>
                  </a:lnTo>
                  <a:lnTo>
                    <a:pt x="4053" y="1112"/>
                  </a:lnTo>
                  <a:lnTo>
                    <a:pt x="4020" y="1134"/>
                  </a:lnTo>
                  <a:lnTo>
                    <a:pt x="3978" y="1160"/>
                  </a:lnTo>
                  <a:lnTo>
                    <a:pt x="3928" y="1190"/>
                  </a:lnTo>
                  <a:lnTo>
                    <a:pt x="3871" y="1221"/>
                  </a:lnTo>
                  <a:lnTo>
                    <a:pt x="3840" y="1237"/>
                  </a:lnTo>
                  <a:lnTo>
                    <a:pt x="3808" y="1252"/>
                  </a:lnTo>
                  <a:lnTo>
                    <a:pt x="3777" y="1266"/>
                  </a:lnTo>
                  <a:lnTo>
                    <a:pt x="3746" y="1279"/>
                  </a:lnTo>
                  <a:lnTo>
                    <a:pt x="3685" y="1301"/>
                  </a:lnTo>
                  <a:lnTo>
                    <a:pt x="3631" y="1318"/>
                  </a:lnTo>
                  <a:lnTo>
                    <a:pt x="3584" y="1332"/>
                  </a:lnTo>
                  <a:lnTo>
                    <a:pt x="3547" y="1341"/>
                  </a:lnTo>
                  <a:lnTo>
                    <a:pt x="3523" y="1346"/>
                  </a:lnTo>
                  <a:lnTo>
                    <a:pt x="3515" y="1348"/>
                  </a:lnTo>
                  <a:lnTo>
                    <a:pt x="3523" y="1342"/>
                  </a:lnTo>
                  <a:lnTo>
                    <a:pt x="3547" y="1325"/>
                  </a:lnTo>
                  <a:lnTo>
                    <a:pt x="3584" y="1296"/>
                  </a:lnTo>
                  <a:lnTo>
                    <a:pt x="3629" y="1261"/>
                  </a:lnTo>
                  <a:lnTo>
                    <a:pt x="3682" y="1219"/>
                  </a:lnTo>
                  <a:lnTo>
                    <a:pt x="3740" y="1171"/>
                  </a:lnTo>
                  <a:lnTo>
                    <a:pt x="3800" y="1121"/>
                  </a:lnTo>
                  <a:lnTo>
                    <a:pt x="3858" y="1069"/>
                  </a:lnTo>
                  <a:lnTo>
                    <a:pt x="3872" y="1056"/>
                  </a:lnTo>
                  <a:lnTo>
                    <a:pt x="3886" y="1042"/>
                  </a:lnTo>
                  <a:lnTo>
                    <a:pt x="3899" y="1027"/>
                  </a:lnTo>
                  <a:lnTo>
                    <a:pt x="3912" y="1013"/>
                  </a:lnTo>
                  <a:lnTo>
                    <a:pt x="3936" y="983"/>
                  </a:lnTo>
                  <a:lnTo>
                    <a:pt x="3958" y="953"/>
                  </a:lnTo>
                  <a:lnTo>
                    <a:pt x="3979" y="922"/>
                  </a:lnTo>
                  <a:lnTo>
                    <a:pt x="3997" y="891"/>
                  </a:lnTo>
                  <a:lnTo>
                    <a:pt x="4015" y="861"/>
                  </a:lnTo>
                  <a:lnTo>
                    <a:pt x="4030" y="832"/>
                  </a:lnTo>
                  <a:lnTo>
                    <a:pt x="4054" y="780"/>
                  </a:lnTo>
                  <a:lnTo>
                    <a:pt x="4072" y="738"/>
                  </a:lnTo>
                  <a:lnTo>
                    <a:pt x="4083" y="711"/>
                  </a:lnTo>
                  <a:lnTo>
                    <a:pt x="4087" y="700"/>
                  </a:lnTo>
                  <a:lnTo>
                    <a:pt x="4079" y="704"/>
                  </a:lnTo>
                  <a:lnTo>
                    <a:pt x="4057" y="714"/>
                  </a:lnTo>
                  <a:lnTo>
                    <a:pt x="4040" y="720"/>
                  </a:lnTo>
                  <a:lnTo>
                    <a:pt x="4021" y="727"/>
                  </a:lnTo>
                  <a:lnTo>
                    <a:pt x="3998" y="734"/>
                  </a:lnTo>
                  <a:lnTo>
                    <a:pt x="3972" y="740"/>
                  </a:lnTo>
                  <a:lnTo>
                    <a:pt x="3943" y="747"/>
                  </a:lnTo>
                  <a:lnTo>
                    <a:pt x="3912" y="752"/>
                  </a:lnTo>
                  <a:lnTo>
                    <a:pt x="3877" y="756"/>
                  </a:lnTo>
                  <a:lnTo>
                    <a:pt x="3840" y="760"/>
                  </a:lnTo>
                  <a:lnTo>
                    <a:pt x="3801" y="761"/>
                  </a:lnTo>
                  <a:lnTo>
                    <a:pt x="3759" y="761"/>
                  </a:lnTo>
                  <a:lnTo>
                    <a:pt x="3736" y="759"/>
                  </a:lnTo>
                  <a:lnTo>
                    <a:pt x="3714" y="757"/>
                  </a:lnTo>
                  <a:lnTo>
                    <a:pt x="3691" y="754"/>
                  </a:lnTo>
                  <a:lnTo>
                    <a:pt x="3668" y="751"/>
                  </a:lnTo>
                  <a:lnTo>
                    <a:pt x="3644" y="747"/>
                  </a:lnTo>
                  <a:lnTo>
                    <a:pt x="3622" y="740"/>
                  </a:lnTo>
                  <a:lnTo>
                    <a:pt x="3601" y="733"/>
                  </a:lnTo>
                  <a:lnTo>
                    <a:pt x="3581" y="722"/>
                  </a:lnTo>
                  <a:lnTo>
                    <a:pt x="3560" y="711"/>
                  </a:lnTo>
                  <a:lnTo>
                    <a:pt x="3542" y="698"/>
                  </a:lnTo>
                  <a:lnTo>
                    <a:pt x="3523" y="683"/>
                  </a:lnTo>
                  <a:lnTo>
                    <a:pt x="3505" y="668"/>
                  </a:lnTo>
                  <a:lnTo>
                    <a:pt x="3488" y="652"/>
                  </a:lnTo>
                  <a:lnTo>
                    <a:pt x="3471" y="633"/>
                  </a:lnTo>
                  <a:lnTo>
                    <a:pt x="3453" y="615"/>
                  </a:lnTo>
                  <a:lnTo>
                    <a:pt x="3437" y="595"/>
                  </a:lnTo>
                  <a:lnTo>
                    <a:pt x="3404" y="554"/>
                  </a:lnTo>
                  <a:lnTo>
                    <a:pt x="3369" y="511"/>
                  </a:lnTo>
                  <a:lnTo>
                    <a:pt x="3335" y="468"/>
                  </a:lnTo>
                  <a:lnTo>
                    <a:pt x="3297" y="424"/>
                  </a:lnTo>
                  <a:lnTo>
                    <a:pt x="3277" y="402"/>
                  </a:lnTo>
                  <a:lnTo>
                    <a:pt x="3257" y="380"/>
                  </a:lnTo>
                  <a:lnTo>
                    <a:pt x="3236" y="360"/>
                  </a:lnTo>
                  <a:lnTo>
                    <a:pt x="3214" y="338"/>
                  </a:lnTo>
                  <a:lnTo>
                    <a:pt x="3191" y="319"/>
                  </a:lnTo>
                  <a:lnTo>
                    <a:pt x="3167" y="299"/>
                  </a:lnTo>
                  <a:lnTo>
                    <a:pt x="3141" y="281"/>
                  </a:lnTo>
                  <a:lnTo>
                    <a:pt x="3115" y="264"/>
                  </a:lnTo>
                  <a:lnTo>
                    <a:pt x="3087" y="248"/>
                  </a:lnTo>
                  <a:lnTo>
                    <a:pt x="3058" y="231"/>
                  </a:lnTo>
                  <a:lnTo>
                    <a:pt x="3027" y="217"/>
                  </a:lnTo>
                  <a:lnTo>
                    <a:pt x="2995" y="205"/>
                  </a:lnTo>
                  <a:lnTo>
                    <a:pt x="2933" y="182"/>
                  </a:lnTo>
                  <a:lnTo>
                    <a:pt x="2878" y="159"/>
                  </a:lnTo>
                  <a:lnTo>
                    <a:pt x="2830" y="138"/>
                  </a:lnTo>
                  <a:lnTo>
                    <a:pt x="2787" y="118"/>
                  </a:lnTo>
                  <a:lnTo>
                    <a:pt x="2747" y="100"/>
                  </a:lnTo>
                  <a:lnTo>
                    <a:pt x="2710" y="81"/>
                  </a:lnTo>
                  <a:lnTo>
                    <a:pt x="2674" y="66"/>
                  </a:lnTo>
                  <a:lnTo>
                    <a:pt x="2636" y="51"/>
                  </a:lnTo>
                  <a:lnTo>
                    <a:pt x="2617" y="44"/>
                  </a:lnTo>
                  <a:lnTo>
                    <a:pt x="2597" y="38"/>
                  </a:lnTo>
                  <a:lnTo>
                    <a:pt x="2576" y="33"/>
                  </a:lnTo>
                  <a:lnTo>
                    <a:pt x="2554" y="27"/>
                  </a:lnTo>
                  <a:lnTo>
                    <a:pt x="2530" y="22"/>
                  </a:lnTo>
                  <a:lnTo>
                    <a:pt x="2507" y="17"/>
                  </a:lnTo>
                  <a:lnTo>
                    <a:pt x="2480" y="14"/>
                  </a:lnTo>
                  <a:lnTo>
                    <a:pt x="2453" y="10"/>
                  </a:lnTo>
                  <a:lnTo>
                    <a:pt x="2422" y="8"/>
                  </a:lnTo>
                  <a:lnTo>
                    <a:pt x="2390" y="4"/>
                  </a:lnTo>
                  <a:lnTo>
                    <a:pt x="2356" y="3"/>
                  </a:lnTo>
                  <a:lnTo>
                    <a:pt x="2319" y="1"/>
                  </a:lnTo>
                  <a:lnTo>
                    <a:pt x="2280" y="1"/>
                  </a:lnTo>
                  <a:lnTo>
                    <a:pt x="2238" y="0"/>
                  </a:lnTo>
                  <a:lnTo>
                    <a:pt x="2193" y="1"/>
                  </a:lnTo>
                  <a:lnTo>
                    <a:pt x="2144" y="1"/>
                  </a:lnTo>
                  <a:lnTo>
                    <a:pt x="2095" y="3"/>
                  </a:lnTo>
                  <a:lnTo>
                    <a:pt x="2049" y="7"/>
                  </a:lnTo>
                  <a:lnTo>
                    <a:pt x="2004" y="10"/>
                  </a:lnTo>
                  <a:lnTo>
                    <a:pt x="1962" y="14"/>
                  </a:lnTo>
                  <a:lnTo>
                    <a:pt x="1921" y="20"/>
                  </a:lnTo>
                  <a:lnTo>
                    <a:pt x="1882" y="25"/>
                  </a:lnTo>
                  <a:lnTo>
                    <a:pt x="1845" y="32"/>
                  </a:lnTo>
                  <a:lnTo>
                    <a:pt x="1810" y="39"/>
                  </a:lnTo>
                  <a:lnTo>
                    <a:pt x="1777" y="47"/>
                  </a:lnTo>
                  <a:lnTo>
                    <a:pt x="1746" y="54"/>
                  </a:lnTo>
                  <a:lnTo>
                    <a:pt x="1717" y="63"/>
                  </a:lnTo>
                  <a:lnTo>
                    <a:pt x="1690" y="71"/>
                  </a:lnTo>
                  <a:lnTo>
                    <a:pt x="1664" y="81"/>
                  </a:lnTo>
                  <a:lnTo>
                    <a:pt x="1639" y="90"/>
                  </a:lnTo>
                  <a:lnTo>
                    <a:pt x="1616" y="100"/>
                  </a:lnTo>
                  <a:lnTo>
                    <a:pt x="1596" y="108"/>
                  </a:lnTo>
                  <a:lnTo>
                    <a:pt x="1558" y="127"/>
                  </a:lnTo>
                  <a:lnTo>
                    <a:pt x="1527" y="144"/>
                  </a:lnTo>
                  <a:lnTo>
                    <a:pt x="1501" y="160"/>
                  </a:lnTo>
                  <a:lnTo>
                    <a:pt x="1480" y="175"/>
                  </a:lnTo>
                  <a:lnTo>
                    <a:pt x="1454" y="197"/>
                  </a:lnTo>
                  <a:lnTo>
                    <a:pt x="1447" y="205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2" name="Freeform 128"/>
            <p:cNvSpPr>
              <a:spLocks/>
            </p:cNvSpPr>
            <p:nvPr/>
          </p:nvSpPr>
          <p:spPr bwMode="auto">
            <a:xfrm>
              <a:off x="3790" y="2170"/>
              <a:ext cx="100" cy="164"/>
            </a:xfrm>
            <a:custGeom>
              <a:avLst/>
              <a:gdLst/>
              <a:ahLst/>
              <a:cxnLst>
                <a:cxn ang="0">
                  <a:pos x="2" y="266"/>
                </a:cxn>
                <a:cxn ang="0">
                  <a:pos x="15" y="212"/>
                </a:cxn>
                <a:cxn ang="0">
                  <a:pos x="34" y="162"/>
                </a:cxn>
                <a:cxn ang="0">
                  <a:pos x="53" y="122"/>
                </a:cxn>
                <a:cxn ang="0">
                  <a:pos x="69" y="96"/>
                </a:cxn>
                <a:cxn ang="0">
                  <a:pos x="89" y="71"/>
                </a:cxn>
                <a:cxn ang="0">
                  <a:pos x="111" y="48"/>
                </a:cxn>
                <a:cxn ang="0">
                  <a:pos x="136" y="29"/>
                </a:cxn>
                <a:cxn ang="0">
                  <a:pos x="165" y="14"/>
                </a:cxn>
                <a:cxn ang="0">
                  <a:pos x="198" y="4"/>
                </a:cxn>
                <a:cxn ang="0">
                  <a:pos x="235" y="0"/>
                </a:cxn>
                <a:cxn ang="0">
                  <a:pos x="273" y="2"/>
                </a:cxn>
                <a:cxn ang="0">
                  <a:pos x="310" y="8"/>
                </a:cxn>
                <a:cxn ang="0">
                  <a:pos x="344" y="20"/>
                </a:cxn>
                <a:cxn ang="0">
                  <a:pos x="373" y="35"/>
                </a:cxn>
                <a:cxn ang="0">
                  <a:pos x="399" y="55"/>
                </a:cxn>
                <a:cxn ang="0">
                  <a:pos x="421" y="77"/>
                </a:cxn>
                <a:cxn ang="0">
                  <a:pos x="442" y="104"/>
                </a:cxn>
                <a:cxn ang="0">
                  <a:pos x="458" y="134"/>
                </a:cxn>
                <a:cxn ang="0">
                  <a:pos x="472" y="166"/>
                </a:cxn>
                <a:cxn ang="0">
                  <a:pos x="483" y="201"/>
                </a:cxn>
                <a:cxn ang="0">
                  <a:pos x="490" y="237"/>
                </a:cxn>
                <a:cxn ang="0">
                  <a:pos x="497" y="276"/>
                </a:cxn>
                <a:cxn ang="0">
                  <a:pos x="501" y="338"/>
                </a:cxn>
                <a:cxn ang="0">
                  <a:pos x="499" y="425"/>
                </a:cxn>
                <a:cxn ang="0">
                  <a:pos x="489" y="513"/>
                </a:cxn>
                <a:cxn ang="0">
                  <a:pos x="474" y="588"/>
                </a:cxn>
                <a:cxn ang="0">
                  <a:pos x="459" y="635"/>
                </a:cxn>
                <a:cxn ang="0">
                  <a:pos x="447" y="662"/>
                </a:cxn>
                <a:cxn ang="0">
                  <a:pos x="434" y="687"/>
                </a:cxn>
                <a:cxn ang="0">
                  <a:pos x="419" y="708"/>
                </a:cxn>
                <a:cxn ang="0">
                  <a:pos x="403" y="727"/>
                </a:cxn>
                <a:cxn ang="0">
                  <a:pos x="386" y="744"/>
                </a:cxn>
                <a:cxn ang="0">
                  <a:pos x="356" y="766"/>
                </a:cxn>
                <a:cxn ang="0">
                  <a:pos x="314" y="788"/>
                </a:cxn>
                <a:cxn ang="0">
                  <a:pos x="267" y="805"/>
                </a:cxn>
                <a:cxn ang="0">
                  <a:pos x="229" y="816"/>
                </a:cxn>
                <a:cxn ang="0">
                  <a:pos x="205" y="818"/>
                </a:cxn>
                <a:cxn ang="0">
                  <a:pos x="186" y="818"/>
                </a:cxn>
                <a:cxn ang="0">
                  <a:pos x="170" y="814"/>
                </a:cxn>
                <a:cxn ang="0">
                  <a:pos x="156" y="808"/>
                </a:cxn>
                <a:cxn ang="0">
                  <a:pos x="145" y="799"/>
                </a:cxn>
                <a:cxn ang="0">
                  <a:pos x="132" y="782"/>
                </a:cxn>
                <a:cxn ang="0">
                  <a:pos x="121" y="757"/>
                </a:cxn>
                <a:cxn ang="0">
                  <a:pos x="116" y="733"/>
                </a:cxn>
                <a:cxn ang="0">
                  <a:pos x="114" y="705"/>
                </a:cxn>
                <a:cxn ang="0">
                  <a:pos x="0" y="279"/>
                </a:cxn>
              </a:cxnLst>
              <a:rect l="0" t="0" r="r" b="b"/>
              <a:pathLst>
                <a:path w="501" h="818">
                  <a:moveTo>
                    <a:pt x="0" y="279"/>
                  </a:moveTo>
                  <a:lnTo>
                    <a:pt x="2" y="266"/>
                  </a:lnTo>
                  <a:lnTo>
                    <a:pt x="10" y="234"/>
                  </a:lnTo>
                  <a:lnTo>
                    <a:pt x="15" y="212"/>
                  </a:lnTo>
                  <a:lnTo>
                    <a:pt x="24" y="188"/>
                  </a:lnTo>
                  <a:lnTo>
                    <a:pt x="34" y="162"/>
                  </a:lnTo>
                  <a:lnTo>
                    <a:pt x="47" y="135"/>
                  </a:lnTo>
                  <a:lnTo>
                    <a:pt x="53" y="122"/>
                  </a:lnTo>
                  <a:lnTo>
                    <a:pt x="61" y="109"/>
                  </a:lnTo>
                  <a:lnTo>
                    <a:pt x="69" y="96"/>
                  </a:lnTo>
                  <a:lnTo>
                    <a:pt x="79" y="83"/>
                  </a:lnTo>
                  <a:lnTo>
                    <a:pt x="89" y="71"/>
                  </a:lnTo>
                  <a:lnTo>
                    <a:pt x="100" y="59"/>
                  </a:lnTo>
                  <a:lnTo>
                    <a:pt x="111" y="48"/>
                  </a:lnTo>
                  <a:lnTo>
                    <a:pt x="123" y="39"/>
                  </a:lnTo>
                  <a:lnTo>
                    <a:pt x="136" y="29"/>
                  </a:lnTo>
                  <a:lnTo>
                    <a:pt x="150" y="21"/>
                  </a:lnTo>
                  <a:lnTo>
                    <a:pt x="165" y="14"/>
                  </a:lnTo>
                  <a:lnTo>
                    <a:pt x="182" y="8"/>
                  </a:lnTo>
                  <a:lnTo>
                    <a:pt x="198" y="4"/>
                  </a:lnTo>
                  <a:lnTo>
                    <a:pt x="215" y="1"/>
                  </a:lnTo>
                  <a:lnTo>
                    <a:pt x="235" y="0"/>
                  </a:lnTo>
                  <a:lnTo>
                    <a:pt x="254" y="0"/>
                  </a:lnTo>
                  <a:lnTo>
                    <a:pt x="273" y="2"/>
                  </a:lnTo>
                  <a:lnTo>
                    <a:pt x="293" y="5"/>
                  </a:lnTo>
                  <a:lnTo>
                    <a:pt x="310" y="8"/>
                  </a:lnTo>
                  <a:lnTo>
                    <a:pt x="327" y="14"/>
                  </a:lnTo>
                  <a:lnTo>
                    <a:pt x="344" y="20"/>
                  </a:lnTo>
                  <a:lnTo>
                    <a:pt x="359" y="28"/>
                  </a:lnTo>
                  <a:lnTo>
                    <a:pt x="373" y="35"/>
                  </a:lnTo>
                  <a:lnTo>
                    <a:pt x="387" y="45"/>
                  </a:lnTo>
                  <a:lnTo>
                    <a:pt x="399" y="55"/>
                  </a:lnTo>
                  <a:lnTo>
                    <a:pt x="410" y="66"/>
                  </a:lnTo>
                  <a:lnTo>
                    <a:pt x="421" y="77"/>
                  </a:lnTo>
                  <a:lnTo>
                    <a:pt x="432" y="90"/>
                  </a:lnTo>
                  <a:lnTo>
                    <a:pt x="442" y="104"/>
                  </a:lnTo>
                  <a:lnTo>
                    <a:pt x="450" y="118"/>
                  </a:lnTo>
                  <a:lnTo>
                    <a:pt x="458" y="134"/>
                  </a:lnTo>
                  <a:lnTo>
                    <a:pt x="466" y="149"/>
                  </a:lnTo>
                  <a:lnTo>
                    <a:pt x="472" y="166"/>
                  </a:lnTo>
                  <a:lnTo>
                    <a:pt x="477" y="182"/>
                  </a:lnTo>
                  <a:lnTo>
                    <a:pt x="483" y="201"/>
                  </a:lnTo>
                  <a:lnTo>
                    <a:pt x="487" y="219"/>
                  </a:lnTo>
                  <a:lnTo>
                    <a:pt x="490" y="237"/>
                  </a:lnTo>
                  <a:lnTo>
                    <a:pt x="494" y="257"/>
                  </a:lnTo>
                  <a:lnTo>
                    <a:pt x="497" y="276"/>
                  </a:lnTo>
                  <a:lnTo>
                    <a:pt x="499" y="297"/>
                  </a:lnTo>
                  <a:lnTo>
                    <a:pt x="501" y="338"/>
                  </a:lnTo>
                  <a:lnTo>
                    <a:pt x="501" y="381"/>
                  </a:lnTo>
                  <a:lnTo>
                    <a:pt x="499" y="425"/>
                  </a:lnTo>
                  <a:lnTo>
                    <a:pt x="496" y="470"/>
                  </a:lnTo>
                  <a:lnTo>
                    <a:pt x="489" y="513"/>
                  </a:lnTo>
                  <a:lnTo>
                    <a:pt x="483" y="553"/>
                  </a:lnTo>
                  <a:lnTo>
                    <a:pt x="474" y="588"/>
                  </a:lnTo>
                  <a:lnTo>
                    <a:pt x="464" y="620"/>
                  </a:lnTo>
                  <a:lnTo>
                    <a:pt x="459" y="635"/>
                  </a:lnTo>
                  <a:lnTo>
                    <a:pt x="454" y="649"/>
                  </a:lnTo>
                  <a:lnTo>
                    <a:pt x="447" y="662"/>
                  </a:lnTo>
                  <a:lnTo>
                    <a:pt x="441" y="675"/>
                  </a:lnTo>
                  <a:lnTo>
                    <a:pt x="434" y="687"/>
                  </a:lnTo>
                  <a:lnTo>
                    <a:pt x="427" y="697"/>
                  </a:lnTo>
                  <a:lnTo>
                    <a:pt x="419" y="708"/>
                  </a:lnTo>
                  <a:lnTo>
                    <a:pt x="412" y="718"/>
                  </a:lnTo>
                  <a:lnTo>
                    <a:pt x="403" y="727"/>
                  </a:lnTo>
                  <a:lnTo>
                    <a:pt x="394" y="735"/>
                  </a:lnTo>
                  <a:lnTo>
                    <a:pt x="386" y="744"/>
                  </a:lnTo>
                  <a:lnTo>
                    <a:pt x="376" y="751"/>
                  </a:lnTo>
                  <a:lnTo>
                    <a:pt x="356" y="766"/>
                  </a:lnTo>
                  <a:lnTo>
                    <a:pt x="336" y="777"/>
                  </a:lnTo>
                  <a:lnTo>
                    <a:pt x="314" y="788"/>
                  </a:lnTo>
                  <a:lnTo>
                    <a:pt x="292" y="797"/>
                  </a:lnTo>
                  <a:lnTo>
                    <a:pt x="267" y="805"/>
                  </a:lnTo>
                  <a:lnTo>
                    <a:pt x="241" y="813"/>
                  </a:lnTo>
                  <a:lnTo>
                    <a:pt x="229" y="816"/>
                  </a:lnTo>
                  <a:lnTo>
                    <a:pt x="217" y="818"/>
                  </a:lnTo>
                  <a:lnTo>
                    <a:pt x="205" y="818"/>
                  </a:lnTo>
                  <a:lnTo>
                    <a:pt x="196" y="818"/>
                  </a:lnTo>
                  <a:lnTo>
                    <a:pt x="186" y="818"/>
                  </a:lnTo>
                  <a:lnTo>
                    <a:pt x="177" y="816"/>
                  </a:lnTo>
                  <a:lnTo>
                    <a:pt x="170" y="814"/>
                  </a:lnTo>
                  <a:lnTo>
                    <a:pt x="162" y="811"/>
                  </a:lnTo>
                  <a:lnTo>
                    <a:pt x="156" y="808"/>
                  </a:lnTo>
                  <a:lnTo>
                    <a:pt x="150" y="803"/>
                  </a:lnTo>
                  <a:lnTo>
                    <a:pt x="145" y="799"/>
                  </a:lnTo>
                  <a:lnTo>
                    <a:pt x="140" y="794"/>
                  </a:lnTo>
                  <a:lnTo>
                    <a:pt x="132" y="782"/>
                  </a:lnTo>
                  <a:lnTo>
                    <a:pt x="126" y="770"/>
                  </a:lnTo>
                  <a:lnTo>
                    <a:pt x="121" y="757"/>
                  </a:lnTo>
                  <a:lnTo>
                    <a:pt x="118" y="745"/>
                  </a:lnTo>
                  <a:lnTo>
                    <a:pt x="116" y="733"/>
                  </a:lnTo>
                  <a:lnTo>
                    <a:pt x="115" y="722"/>
                  </a:lnTo>
                  <a:lnTo>
                    <a:pt x="114" y="705"/>
                  </a:lnTo>
                  <a:lnTo>
                    <a:pt x="115" y="699"/>
                  </a:lnTo>
                  <a:lnTo>
                    <a:pt x="0" y="279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3" name="Freeform 129"/>
            <p:cNvSpPr>
              <a:spLocks/>
            </p:cNvSpPr>
            <p:nvPr/>
          </p:nvSpPr>
          <p:spPr bwMode="auto">
            <a:xfrm>
              <a:off x="3934" y="2253"/>
              <a:ext cx="400" cy="142"/>
            </a:xfrm>
            <a:custGeom>
              <a:avLst/>
              <a:gdLst/>
              <a:ahLst/>
              <a:cxnLst>
                <a:cxn ang="0">
                  <a:pos x="18" y="613"/>
                </a:cxn>
                <a:cxn ang="0">
                  <a:pos x="99" y="567"/>
                </a:cxn>
                <a:cxn ang="0">
                  <a:pos x="183" y="524"/>
                </a:cxn>
                <a:cxn ang="0">
                  <a:pos x="285" y="478"/>
                </a:cxn>
                <a:cxn ang="0">
                  <a:pos x="371" y="447"/>
                </a:cxn>
                <a:cxn ang="0">
                  <a:pos x="430" y="430"/>
                </a:cxn>
                <a:cxn ang="0">
                  <a:pos x="493" y="413"/>
                </a:cxn>
                <a:cxn ang="0">
                  <a:pos x="555" y="403"/>
                </a:cxn>
                <a:cxn ang="0">
                  <a:pos x="618" y="396"/>
                </a:cxn>
                <a:cxn ang="0">
                  <a:pos x="680" y="394"/>
                </a:cxn>
                <a:cxn ang="0">
                  <a:pos x="771" y="401"/>
                </a:cxn>
                <a:cxn ang="0">
                  <a:pos x="877" y="418"/>
                </a:cxn>
                <a:cxn ang="0">
                  <a:pos x="969" y="439"/>
                </a:cxn>
                <a:cxn ang="0">
                  <a:pos x="1052" y="464"/>
                </a:cxn>
                <a:cxn ang="0">
                  <a:pos x="1167" y="508"/>
                </a:cxn>
                <a:cxn ang="0">
                  <a:pos x="1286" y="554"/>
                </a:cxn>
                <a:cxn ang="0">
                  <a:pos x="1375" y="585"/>
                </a:cxn>
                <a:cxn ang="0">
                  <a:pos x="1522" y="629"/>
                </a:cxn>
                <a:cxn ang="0">
                  <a:pos x="1665" y="672"/>
                </a:cxn>
                <a:cxn ang="0">
                  <a:pos x="1753" y="693"/>
                </a:cxn>
                <a:cxn ang="0">
                  <a:pos x="1813" y="704"/>
                </a:cxn>
                <a:cxn ang="0">
                  <a:pos x="1849" y="706"/>
                </a:cxn>
                <a:cxn ang="0">
                  <a:pos x="1883" y="705"/>
                </a:cxn>
                <a:cxn ang="0">
                  <a:pos x="1912" y="700"/>
                </a:cxn>
                <a:cxn ang="0">
                  <a:pos x="1938" y="690"/>
                </a:cxn>
                <a:cxn ang="0">
                  <a:pos x="1960" y="675"/>
                </a:cxn>
                <a:cxn ang="0">
                  <a:pos x="1977" y="654"/>
                </a:cxn>
                <a:cxn ang="0">
                  <a:pos x="1990" y="627"/>
                </a:cxn>
                <a:cxn ang="0">
                  <a:pos x="1996" y="595"/>
                </a:cxn>
                <a:cxn ang="0">
                  <a:pos x="1997" y="558"/>
                </a:cxn>
                <a:cxn ang="0">
                  <a:pos x="1992" y="517"/>
                </a:cxn>
                <a:cxn ang="0">
                  <a:pos x="1980" y="475"/>
                </a:cxn>
                <a:cxn ang="0">
                  <a:pos x="1963" y="431"/>
                </a:cxn>
                <a:cxn ang="0">
                  <a:pos x="1940" y="385"/>
                </a:cxn>
                <a:cxn ang="0">
                  <a:pos x="1912" y="340"/>
                </a:cxn>
                <a:cxn ang="0">
                  <a:pos x="1879" y="295"/>
                </a:cxn>
                <a:cxn ang="0">
                  <a:pos x="1841" y="250"/>
                </a:cxn>
                <a:cxn ang="0">
                  <a:pos x="1798" y="208"/>
                </a:cxn>
                <a:cxn ang="0">
                  <a:pos x="1751" y="168"/>
                </a:cxn>
                <a:cxn ang="0">
                  <a:pos x="1699" y="132"/>
                </a:cxn>
                <a:cxn ang="0">
                  <a:pos x="1644" y="100"/>
                </a:cxn>
                <a:cxn ang="0">
                  <a:pos x="1585" y="72"/>
                </a:cxn>
                <a:cxn ang="0">
                  <a:pos x="1522" y="49"/>
                </a:cxn>
                <a:cxn ang="0">
                  <a:pos x="1457" y="33"/>
                </a:cxn>
                <a:cxn ang="0">
                  <a:pos x="1356" y="19"/>
                </a:cxn>
                <a:cxn ang="0">
                  <a:pos x="1243" y="6"/>
                </a:cxn>
                <a:cxn ang="0">
                  <a:pos x="1146" y="0"/>
                </a:cxn>
                <a:cxn ang="0">
                  <a:pos x="1060" y="1"/>
                </a:cxn>
                <a:cxn ang="0">
                  <a:pos x="978" y="9"/>
                </a:cxn>
                <a:cxn ang="0">
                  <a:pos x="895" y="26"/>
                </a:cxn>
                <a:cxn ang="0">
                  <a:pos x="804" y="50"/>
                </a:cxn>
                <a:cxn ang="0">
                  <a:pos x="697" y="84"/>
                </a:cxn>
                <a:cxn ang="0">
                  <a:pos x="604" y="115"/>
                </a:cxn>
                <a:cxn ang="0">
                  <a:pos x="546" y="139"/>
                </a:cxn>
                <a:cxn ang="0">
                  <a:pos x="492" y="166"/>
                </a:cxn>
                <a:cxn ang="0">
                  <a:pos x="442" y="195"/>
                </a:cxn>
                <a:cxn ang="0">
                  <a:pos x="396" y="225"/>
                </a:cxn>
                <a:cxn ang="0">
                  <a:pos x="353" y="259"/>
                </a:cxn>
                <a:cxn ang="0">
                  <a:pos x="296" y="310"/>
                </a:cxn>
                <a:cxn ang="0">
                  <a:pos x="227" y="381"/>
                </a:cxn>
                <a:cxn ang="0">
                  <a:pos x="163" y="453"/>
                </a:cxn>
                <a:cxn ang="0">
                  <a:pos x="101" y="525"/>
                </a:cxn>
                <a:cxn ang="0">
                  <a:pos x="35" y="593"/>
                </a:cxn>
              </a:cxnLst>
              <a:rect l="0" t="0" r="r" b="b"/>
              <a:pathLst>
                <a:path w="1997" h="706">
                  <a:moveTo>
                    <a:pt x="0" y="625"/>
                  </a:moveTo>
                  <a:lnTo>
                    <a:pt x="18" y="613"/>
                  </a:lnTo>
                  <a:lnTo>
                    <a:pt x="65" y="585"/>
                  </a:lnTo>
                  <a:lnTo>
                    <a:pt x="99" y="567"/>
                  </a:lnTo>
                  <a:lnTo>
                    <a:pt x="139" y="545"/>
                  </a:lnTo>
                  <a:lnTo>
                    <a:pt x="183" y="524"/>
                  </a:lnTo>
                  <a:lnTo>
                    <a:pt x="233" y="501"/>
                  </a:lnTo>
                  <a:lnTo>
                    <a:pt x="285" y="478"/>
                  </a:lnTo>
                  <a:lnTo>
                    <a:pt x="342" y="458"/>
                  </a:lnTo>
                  <a:lnTo>
                    <a:pt x="371" y="447"/>
                  </a:lnTo>
                  <a:lnTo>
                    <a:pt x="401" y="438"/>
                  </a:lnTo>
                  <a:lnTo>
                    <a:pt x="430" y="430"/>
                  </a:lnTo>
                  <a:lnTo>
                    <a:pt x="461" y="421"/>
                  </a:lnTo>
                  <a:lnTo>
                    <a:pt x="493" y="413"/>
                  </a:lnTo>
                  <a:lnTo>
                    <a:pt x="523" y="408"/>
                  </a:lnTo>
                  <a:lnTo>
                    <a:pt x="555" y="403"/>
                  </a:lnTo>
                  <a:lnTo>
                    <a:pt x="587" y="398"/>
                  </a:lnTo>
                  <a:lnTo>
                    <a:pt x="618" y="396"/>
                  </a:lnTo>
                  <a:lnTo>
                    <a:pt x="649" y="394"/>
                  </a:lnTo>
                  <a:lnTo>
                    <a:pt x="680" y="394"/>
                  </a:lnTo>
                  <a:lnTo>
                    <a:pt x="712" y="396"/>
                  </a:lnTo>
                  <a:lnTo>
                    <a:pt x="771" y="401"/>
                  </a:lnTo>
                  <a:lnTo>
                    <a:pt x="826" y="409"/>
                  </a:lnTo>
                  <a:lnTo>
                    <a:pt x="877" y="418"/>
                  </a:lnTo>
                  <a:lnTo>
                    <a:pt x="924" y="427"/>
                  </a:lnTo>
                  <a:lnTo>
                    <a:pt x="969" y="439"/>
                  </a:lnTo>
                  <a:lnTo>
                    <a:pt x="1011" y="451"/>
                  </a:lnTo>
                  <a:lnTo>
                    <a:pt x="1052" y="464"/>
                  </a:lnTo>
                  <a:lnTo>
                    <a:pt x="1091" y="478"/>
                  </a:lnTo>
                  <a:lnTo>
                    <a:pt x="1167" y="508"/>
                  </a:lnTo>
                  <a:lnTo>
                    <a:pt x="1245" y="539"/>
                  </a:lnTo>
                  <a:lnTo>
                    <a:pt x="1286" y="554"/>
                  </a:lnTo>
                  <a:lnTo>
                    <a:pt x="1329" y="570"/>
                  </a:lnTo>
                  <a:lnTo>
                    <a:pt x="1375" y="585"/>
                  </a:lnTo>
                  <a:lnTo>
                    <a:pt x="1422" y="599"/>
                  </a:lnTo>
                  <a:lnTo>
                    <a:pt x="1522" y="629"/>
                  </a:lnTo>
                  <a:lnTo>
                    <a:pt x="1618" y="659"/>
                  </a:lnTo>
                  <a:lnTo>
                    <a:pt x="1665" y="672"/>
                  </a:lnTo>
                  <a:lnTo>
                    <a:pt x="1710" y="683"/>
                  </a:lnTo>
                  <a:lnTo>
                    <a:pt x="1753" y="693"/>
                  </a:lnTo>
                  <a:lnTo>
                    <a:pt x="1793" y="701"/>
                  </a:lnTo>
                  <a:lnTo>
                    <a:pt x="1813" y="704"/>
                  </a:lnTo>
                  <a:lnTo>
                    <a:pt x="1831" y="705"/>
                  </a:lnTo>
                  <a:lnTo>
                    <a:pt x="1849" y="706"/>
                  </a:lnTo>
                  <a:lnTo>
                    <a:pt x="1867" y="706"/>
                  </a:lnTo>
                  <a:lnTo>
                    <a:pt x="1883" y="705"/>
                  </a:lnTo>
                  <a:lnTo>
                    <a:pt x="1898" y="703"/>
                  </a:lnTo>
                  <a:lnTo>
                    <a:pt x="1912" y="700"/>
                  </a:lnTo>
                  <a:lnTo>
                    <a:pt x="1926" y="695"/>
                  </a:lnTo>
                  <a:lnTo>
                    <a:pt x="1938" y="690"/>
                  </a:lnTo>
                  <a:lnTo>
                    <a:pt x="1950" y="683"/>
                  </a:lnTo>
                  <a:lnTo>
                    <a:pt x="1960" y="675"/>
                  </a:lnTo>
                  <a:lnTo>
                    <a:pt x="1969" y="665"/>
                  </a:lnTo>
                  <a:lnTo>
                    <a:pt x="1977" y="654"/>
                  </a:lnTo>
                  <a:lnTo>
                    <a:pt x="1984" y="642"/>
                  </a:lnTo>
                  <a:lnTo>
                    <a:pt x="1990" y="627"/>
                  </a:lnTo>
                  <a:lnTo>
                    <a:pt x="1994" y="612"/>
                  </a:lnTo>
                  <a:lnTo>
                    <a:pt x="1996" y="595"/>
                  </a:lnTo>
                  <a:lnTo>
                    <a:pt x="1997" y="576"/>
                  </a:lnTo>
                  <a:lnTo>
                    <a:pt x="1997" y="558"/>
                  </a:lnTo>
                  <a:lnTo>
                    <a:pt x="1995" y="538"/>
                  </a:lnTo>
                  <a:lnTo>
                    <a:pt x="1992" y="517"/>
                  </a:lnTo>
                  <a:lnTo>
                    <a:pt x="1987" y="497"/>
                  </a:lnTo>
                  <a:lnTo>
                    <a:pt x="1980" y="475"/>
                  </a:lnTo>
                  <a:lnTo>
                    <a:pt x="1972" y="452"/>
                  </a:lnTo>
                  <a:lnTo>
                    <a:pt x="1963" y="431"/>
                  </a:lnTo>
                  <a:lnTo>
                    <a:pt x="1952" y="408"/>
                  </a:lnTo>
                  <a:lnTo>
                    <a:pt x="1940" y="385"/>
                  </a:lnTo>
                  <a:lnTo>
                    <a:pt x="1927" y="363"/>
                  </a:lnTo>
                  <a:lnTo>
                    <a:pt x="1912" y="340"/>
                  </a:lnTo>
                  <a:lnTo>
                    <a:pt x="1896" y="317"/>
                  </a:lnTo>
                  <a:lnTo>
                    <a:pt x="1879" y="295"/>
                  </a:lnTo>
                  <a:lnTo>
                    <a:pt x="1860" y="272"/>
                  </a:lnTo>
                  <a:lnTo>
                    <a:pt x="1841" y="250"/>
                  </a:lnTo>
                  <a:lnTo>
                    <a:pt x="1820" y="229"/>
                  </a:lnTo>
                  <a:lnTo>
                    <a:pt x="1798" y="208"/>
                  </a:lnTo>
                  <a:lnTo>
                    <a:pt x="1775" y="188"/>
                  </a:lnTo>
                  <a:lnTo>
                    <a:pt x="1751" y="168"/>
                  </a:lnTo>
                  <a:lnTo>
                    <a:pt x="1725" y="150"/>
                  </a:lnTo>
                  <a:lnTo>
                    <a:pt x="1699" y="132"/>
                  </a:lnTo>
                  <a:lnTo>
                    <a:pt x="1672" y="115"/>
                  </a:lnTo>
                  <a:lnTo>
                    <a:pt x="1644" y="100"/>
                  </a:lnTo>
                  <a:lnTo>
                    <a:pt x="1615" y="85"/>
                  </a:lnTo>
                  <a:lnTo>
                    <a:pt x="1585" y="72"/>
                  </a:lnTo>
                  <a:lnTo>
                    <a:pt x="1555" y="60"/>
                  </a:lnTo>
                  <a:lnTo>
                    <a:pt x="1522" y="49"/>
                  </a:lnTo>
                  <a:lnTo>
                    <a:pt x="1490" y="41"/>
                  </a:lnTo>
                  <a:lnTo>
                    <a:pt x="1457" y="33"/>
                  </a:lnTo>
                  <a:lnTo>
                    <a:pt x="1422" y="28"/>
                  </a:lnTo>
                  <a:lnTo>
                    <a:pt x="1356" y="19"/>
                  </a:lnTo>
                  <a:lnTo>
                    <a:pt x="1297" y="11"/>
                  </a:lnTo>
                  <a:lnTo>
                    <a:pt x="1243" y="6"/>
                  </a:lnTo>
                  <a:lnTo>
                    <a:pt x="1192" y="2"/>
                  </a:lnTo>
                  <a:lnTo>
                    <a:pt x="1146" y="0"/>
                  </a:lnTo>
                  <a:lnTo>
                    <a:pt x="1101" y="0"/>
                  </a:lnTo>
                  <a:lnTo>
                    <a:pt x="1060" y="1"/>
                  </a:lnTo>
                  <a:lnTo>
                    <a:pt x="1019" y="4"/>
                  </a:lnTo>
                  <a:lnTo>
                    <a:pt x="978" y="9"/>
                  </a:lnTo>
                  <a:lnTo>
                    <a:pt x="938" y="16"/>
                  </a:lnTo>
                  <a:lnTo>
                    <a:pt x="895" y="26"/>
                  </a:lnTo>
                  <a:lnTo>
                    <a:pt x="851" y="36"/>
                  </a:lnTo>
                  <a:lnTo>
                    <a:pt x="804" y="50"/>
                  </a:lnTo>
                  <a:lnTo>
                    <a:pt x="753" y="65"/>
                  </a:lnTo>
                  <a:lnTo>
                    <a:pt x="697" y="84"/>
                  </a:lnTo>
                  <a:lnTo>
                    <a:pt x="635" y="103"/>
                  </a:lnTo>
                  <a:lnTo>
                    <a:pt x="604" y="115"/>
                  </a:lnTo>
                  <a:lnTo>
                    <a:pt x="574" y="127"/>
                  </a:lnTo>
                  <a:lnTo>
                    <a:pt x="546" y="139"/>
                  </a:lnTo>
                  <a:lnTo>
                    <a:pt x="517" y="152"/>
                  </a:lnTo>
                  <a:lnTo>
                    <a:pt x="492" y="166"/>
                  </a:lnTo>
                  <a:lnTo>
                    <a:pt x="466" y="180"/>
                  </a:lnTo>
                  <a:lnTo>
                    <a:pt x="442" y="195"/>
                  </a:lnTo>
                  <a:lnTo>
                    <a:pt x="418" y="210"/>
                  </a:lnTo>
                  <a:lnTo>
                    <a:pt x="396" y="225"/>
                  </a:lnTo>
                  <a:lnTo>
                    <a:pt x="375" y="242"/>
                  </a:lnTo>
                  <a:lnTo>
                    <a:pt x="353" y="259"/>
                  </a:lnTo>
                  <a:lnTo>
                    <a:pt x="334" y="275"/>
                  </a:lnTo>
                  <a:lnTo>
                    <a:pt x="296" y="310"/>
                  </a:lnTo>
                  <a:lnTo>
                    <a:pt x="261" y="345"/>
                  </a:lnTo>
                  <a:lnTo>
                    <a:pt x="227" y="381"/>
                  </a:lnTo>
                  <a:lnTo>
                    <a:pt x="195" y="418"/>
                  </a:lnTo>
                  <a:lnTo>
                    <a:pt x="163" y="453"/>
                  </a:lnTo>
                  <a:lnTo>
                    <a:pt x="132" y="490"/>
                  </a:lnTo>
                  <a:lnTo>
                    <a:pt x="101" y="525"/>
                  </a:lnTo>
                  <a:lnTo>
                    <a:pt x="68" y="559"/>
                  </a:lnTo>
                  <a:lnTo>
                    <a:pt x="35" y="593"/>
                  </a:lnTo>
                  <a:lnTo>
                    <a:pt x="0" y="625"/>
                  </a:lnTo>
                  <a:close/>
                </a:path>
              </a:pathLst>
            </a:custGeom>
            <a:solidFill>
              <a:srgbClr val="F1E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4" name="Freeform 130"/>
            <p:cNvSpPr>
              <a:spLocks/>
            </p:cNvSpPr>
            <p:nvPr/>
          </p:nvSpPr>
          <p:spPr bwMode="auto">
            <a:xfrm>
              <a:off x="3417" y="2571"/>
              <a:ext cx="225" cy="116"/>
            </a:xfrm>
            <a:custGeom>
              <a:avLst/>
              <a:gdLst/>
              <a:ahLst/>
              <a:cxnLst>
                <a:cxn ang="0">
                  <a:pos x="910" y="7"/>
                </a:cxn>
                <a:cxn ang="0">
                  <a:pos x="771" y="42"/>
                </a:cxn>
                <a:cxn ang="0">
                  <a:pos x="546" y="101"/>
                </a:cxn>
                <a:cxn ang="0">
                  <a:pos x="303" y="160"/>
                </a:cxn>
                <a:cxn ang="0">
                  <a:pos x="161" y="195"/>
                </a:cxn>
                <a:cxn ang="0">
                  <a:pos x="66" y="229"/>
                </a:cxn>
                <a:cxn ang="0">
                  <a:pos x="27" y="250"/>
                </a:cxn>
                <a:cxn ang="0">
                  <a:pos x="4" y="274"/>
                </a:cxn>
                <a:cxn ang="0">
                  <a:pos x="1" y="299"/>
                </a:cxn>
                <a:cxn ang="0">
                  <a:pos x="22" y="327"/>
                </a:cxn>
                <a:cxn ang="0">
                  <a:pos x="52" y="348"/>
                </a:cxn>
                <a:cxn ang="0">
                  <a:pos x="89" y="359"/>
                </a:cxn>
                <a:cxn ang="0">
                  <a:pos x="129" y="365"/>
                </a:cxn>
                <a:cxn ang="0">
                  <a:pos x="186" y="364"/>
                </a:cxn>
                <a:cxn ang="0">
                  <a:pos x="275" y="350"/>
                </a:cxn>
                <a:cxn ang="0">
                  <a:pos x="380" y="326"/>
                </a:cxn>
                <a:cxn ang="0">
                  <a:pos x="486" y="312"/>
                </a:cxn>
                <a:cxn ang="0">
                  <a:pos x="572" y="314"/>
                </a:cxn>
                <a:cxn ang="0">
                  <a:pos x="610" y="317"/>
                </a:cxn>
                <a:cxn ang="0">
                  <a:pos x="590" y="339"/>
                </a:cxn>
                <a:cxn ang="0">
                  <a:pos x="545" y="382"/>
                </a:cxn>
                <a:cxn ang="0">
                  <a:pos x="485" y="417"/>
                </a:cxn>
                <a:cxn ang="0">
                  <a:pos x="391" y="451"/>
                </a:cxn>
                <a:cxn ang="0">
                  <a:pos x="361" y="471"/>
                </a:cxn>
                <a:cxn ang="0">
                  <a:pos x="351" y="485"/>
                </a:cxn>
                <a:cxn ang="0">
                  <a:pos x="349" y="501"/>
                </a:cxn>
                <a:cxn ang="0">
                  <a:pos x="356" y="520"/>
                </a:cxn>
                <a:cxn ang="0">
                  <a:pos x="382" y="546"/>
                </a:cxn>
                <a:cxn ang="0">
                  <a:pos x="422" y="571"/>
                </a:cxn>
                <a:cxn ang="0">
                  <a:pos x="461" y="579"/>
                </a:cxn>
                <a:cxn ang="0">
                  <a:pos x="503" y="573"/>
                </a:cxn>
                <a:cxn ang="0">
                  <a:pos x="569" y="556"/>
                </a:cxn>
                <a:cxn ang="0">
                  <a:pos x="683" y="533"/>
                </a:cxn>
                <a:cxn ang="0">
                  <a:pos x="778" y="521"/>
                </a:cxn>
                <a:cxn ang="0">
                  <a:pos x="901" y="496"/>
                </a:cxn>
                <a:cxn ang="0">
                  <a:pos x="974" y="469"/>
                </a:cxn>
                <a:cxn ang="0">
                  <a:pos x="1031" y="435"/>
                </a:cxn>
                <a:cxn ang="0">
                  <a:pos x="1086" y="390"/>
                </a:cxn>
                <a:cxn ang="0">
                  <a:pos x="1117" y="356"/>
                </a:cxn>
                <a:cxn ang="0">
                  <a:pos x="1127" y="276"/>
                </a:cxn>
                <a:cxn ang="0">
                  <a:pos x="1124" y="182"/>
                </a:cxn>
                <a:cxn ang="0">
                  <a:pos x="1113" y="134"/>
                </a:cxn>
                <a:cxn ang="0">
                  <a:pos x="1093" y="88"/>
                </a:cxn>
                <a:cxn ang="0">
                  <a:pos x="1063" y="48"/>
                </a:cxn>
                <a:cxn ang="0">
                  <a:pos x="1020" y="19"/>
                </a:cxn>
                <a:cxn ang="0">
                  <a:pos x="963" y="2"/>
                </a:cxn>
              </a:cxnLst>
              <a:rect l="0" t="0" r="r" b="b"/>
              <a:pathLst>
                <a:path w="1128" h="579">
                  <a:moveTo>
                    <a:pt x="939" y="0"/>
                  </a:moveTo>
                  <a:lnTo>
                    <a:pt x="932" y="2"/>
                  </a:lnTo>
                  <a:lnTo>
                    <a:pt x="910" y="7"/>
                  </a:lnTo>
                  <a:lnTo>
                    <a:pt x="875" y="16"/>
                  </a:lnTo>
                  <a:lnTo>
                    <a:pt x="828" y="27"/>
                  </a:lnTo>
                  <a:lnTo>
                    <a:pt x="771" y="42"/>
                  </a:lnTo>
                  <a:lnTo>
                    <a:pt x="704" y="59"/>
                  </a:lnTo>
                  <a:lnTo>
                    <a:pt x="628" y="80"/>
                  </a:lnTo>
                  <a:lnTo>
                    <a:pt x="546" y="101"/>
                  </a:lnTo>
                  <a:lnTo>
                    <a:pt x="453" y="125"/>
                  </a:lnTo>
                  <a:lnTo>
                    <a:pt x="354" y="148"/>
                  </a:lnTo>
                  <a:lnTo>
                    <a:pt x="303" y="160"/>
                  </a:lnTo>
                  <a:lnTo>
                    <a:pt x="254" y="171"/>
                  </a:lnTo>
                  <a:lnTo>
                    <a:pt x="205" y="183"/>
                  </a:lnTo>
                  <a:lnTo>
                    <a:pt x="161" y="195"/>
                  </a:lnTo>
                  <a:lnTo>
                    <a:pt x="119" y="208"/>
                  </a:lnTo>
                  <a:lnTo>
                    <a:pt x="82" y="221"/>
                  </a:lnTo>
                  <a:lnTo>
                    <a:pt x="66" y="229"/>
                  </a:lnTo>
                  <a:lnTo>
                    <a:pt x="51" y="235"/>
                  </a:lnTo>
                  <a:lnTo>
                    <a:pt x="38" y="243"/>
                  </a:lnTo>
                  <a:lnTo>
                    <a:pt x="27" y="250"/>
                  </a:lnTo>
                  <a:lnTo>
                    <a:pt x="17" y="258"/>
                  </a:lnTo>
                  <a:lnTo>
                    <a:pt x="10" y="265"/>
                  </a:lnTo>
                  <a:lnTo>
                    <a:pt x="4" y="274"/>
                  </a:lnTo>
                  <a:lnTo>
                    <a:pt x="1" y="282"/>
                  </a:lnTo>
                  <a:lnTo>
                    <a:pt x="0" y="290"/>
                  </a:lnTo>
                  <a:lnTo>
                    <a:pt x="1" y="299"/>
                  </a:lnTo>
                  <a:lnTo>
                    <a:pt x="5" y="309"/>
                  </a:lnTo>
                  <a:lnTo>
                    <a:pt x="13" y="317"/>
                  </a:lnTo>
                  <a:lnTo>
                    <a:pt x="22" y="327"/>
                  </a:lnTo>
                  <a:lnTo>
                    <a:pt x="31" y="335"/>
                  </a:lnTo>
                  <a:lnTo>
                    <a:pt x="41" y="341"/>
                  </a:lnTo>
                  <a:lnTo>
                    <a:pt x="52" y="348"/>
                  </a:lnTo>
                  <a:lnTo>
                    <a:pt x="64" y="353"/>
                  </a:lnTo>
                  <a:lnTo>
                    <a:pt x="76" y="356"/>
                  </a:lnTo>
                  <a:lnTo>
                    <a:pt x="89" y="359"/>
                  </a:lnTo>
                  <a:lnTo>
                    <a:pt x="102" y="363"/>
                  </a:lnTo>
                  <a:lnTo>
                    <a:pt x="114" y="364"/>
                  </a:lnTo>
                  <a:lnTo>
                    <a:pt x="129" y="365"/>
                  </a:lnTo>
                  <a:lnTo>
                    <a:pt x="143" y="366"/>
                  </a:lnTo>
                  <a:lnTo>
                    <a:pt x="157" y="366"/>
                  </a:lnTo>
                  <a:lnTo>
                    <a:pt x="186" y="364"/>
                  </a:lnTo>
                  <a:lnTo>
                    <a:pt x="216" y="361"/>
                  </a:lnTo>
                  <a:lnTo>
                    <a:pt x="246" y="356"/>
                  </a:lnTo>
                  <a:lnTo>
                    <a:pt x="275" y="350"/>
                  </a:lnTo>
                  <a:lnTo>
                    <a:pt x="303" y="344"/>
                  </a:lnTo>
                  <a:lnTo>
                    <a:pt x="330" y="338"/>
                  </a:lnTo>
                  <a:lnTo>
                    <a:pt x="380" y="326"/>
                  </a:lnTo>
                  <a:lnTo>
                    <a:pt x="419" y="317"/>
                  </a:lnTo>
                  <a:lnTo>
                    <a:pt x="452" y="314"/>
                  </a:lnTo>
                  <a:lnTo>
                    <a:pt x="486" y="312"/>
                  </a:lnTo>
                  <a:lnTo>
                    <a:pt x="518" y="312"/>
                  </a:lnTo>
                  <a:lnTo>
                    <a:pt x="547" y="313"/>
                  </a:lnTo>
                  <a:lnTo>
                    <a:pt x="572" y="314"/>
                  </a:lnTo>
                  <a:lnTo>
                    <a:pt x="593" y="316"/>
                  </a:lnTo>
                  <a:lnTo>
                    <a:pt x="605" y="317"/>
                  </a:lnTo>
                  <a:lnTo>
                    <a:pt x="610" y="317"/>
                  </a:lnTo>
                  <a:lnTo>
                    <a:pt x="607" y="321"/>
                  </a:lnTo>
                  <a:lnTo>
                    <a:pt x="600" y="328"/>
                  </a:lnTo>
                  <a:lnTo>
                    <a:pt x="590" y="339"/>
                  </a:lnTo>
                  <a:lnTo>
                    <a:pt x="578" y="353"/>
                  </a:lnTo>
                  <a:lnTo>
                    <a:pt x="562" y="367"/>
                  </a:lnTo>
                  <a:lnTo>
                    <a:pt x="545" y="382"/>
                  </a:lnTo>
                  <a:lnTo>
                    <a:pt x="527" y="395"/>
                  </a:lnTo>
                  <a:lnTo>
                    <a:pt x="508" y="407"/>
                  </a:lnTo>
                  <a:lnTo>
                    <a:pt x="485" y="417"/>
                  </a:lnTo>
                  <a:lnTo>
                    <a:pt x="454" y="426"/>
                  </a:lnTo>
                  <a:lnTo>
                    <a:pt x="421" y="438"/>
                  </a:lnTo>
                  <a:lnTo>
                    <a:pt x="391" y="451"/>
                  </a:lnTo>
                  <a:lnTo>
                    <a:pt x="377" y="459"/>
                  </a:lnTo>
                  <a:lnTo>
                    <a:pt x="366" y="466"/>
                  </a:lnTo>
                  <a:lnTo>
                    <a:pt x="361" y="471"/>
                  </a:lnTo>
                  <a:lnTo>
                    <a:pt x="356" y="475"/>
                  </a:lnTo>
                  <a:lnTo>
                    <a:pt x="353" y="480"/>
                  </a:lnTo>
                  <a:lnTo>
                    <a:pt x="351" y="485"/>
                  </a:lnTo>
                  <a:lnTo>
                    <a:pt x="349" y="490"/>
                  </a:lnTo>
                  <a:lnTo>
                    <a:pt x="349" y="496"/>
                  </a:lnTo>
                  <a:lnTo>
                    <a:pt x="349" y="501"/>
                  </a:lnTo>
                  <a:lnTo>
                    <a:pt x="351" y="507"/>
                  </a:lnTo>
                  <a:lnTo>
                    <a:pt x="353" y="514"/>
                  </a:lnTo>
                  <a:lnTo>
                    <a:pt x="356" y="520"/>
                  </a:lnTo>
                  <a:lnTo>
                    <a:pt x="362" y="527"/>
                  </a:lnTo>
                  <a:lnTo>
                    <a:pt x="368" y="533"/>
                  </a:lnTo>
                  <a:lnTo>
                    <a:pt x="382" y="546"/>
                  </a:lnTo>
                  <a:lnTo>
                    <a:pt x="396" y="557"/>
                  </a:lnTo>
                  <a:lnTo>
                    <a:pt x="409" y="566"/>
                  </a:lnTo>
                  <a:lnTo>
                    <a:pt x="422" y="571"/>
                  </a:lnTo>
                  <a:lnTo>
                    <a:pt x="435" y="575"/>
                  </a:lnTo>
                  <a:lnTo>
                    <a:pt x="448" y="578"/>
                  </a:lnTo>
                  <a:lnTo>
                    <a:pt x="461" y="579"/>
                  </a:lnTo>
                  <a:lnTo>
                    <a:pt x="475" y="578"/>
                  </a:lnTo>
                  <a:lnTo>
                    <a:pt x="489" y="577"/>
                  </a:lnTo>
                  <a:lnTo>
                    <a:pt x="503" y="573"/>
                  </a:lnTo>
                  <a:lnTo>
                    <a:pt x="518" y="570"/>
                  </a:lnTo>
                  <a:lnTo>
                    <a:pt x="534" y="566"/>
                  </a:lnTo>
                  <a:lnTo>
                    <a:pt x="569" y="556"/>
                  </a:lnTo>
                  <a:lnTo>
                    <a:pt x="610" y="546"/>
                  </a:lnTo>
                  <a:lnTo>
                    <a:pt x="649" y="539"/>
                  </a:lnTo>
                  <a:lnTo>
                    <a:pt x="683" y="533"/>
                  </a:lnTo>
                  <a:lnTo>
                    <a:pt x="716" y="529"/>
                  </a:lnTo>
                  <a:lnTo>
                    <a:pt x="746" y="526"/>
                  </a:lnTo>
                  <a:lnTo>
                    <a:pt x="778" y="521"/>
                  </a:lnTo>
                  <a:lnTo>
                    <a:pt x="813" y="516"/>
                  </a:lnTo>
                  <a:lnTo>
                    <a:pt x="854" y="507"/>
                  </a:lnTo>
                  <a:lnTo>
                    <a:pt x="901" y="496"/>
                  </a:lnTo>
                  <a:lnTo>
                    <a:pt x="927" y="488"/>
                  </a:lnTo>
                  <a:lnTo>
                    <a:pt x="951" y="478"/>
                  </a:lnTo>
                  <a:lnTo>
                    <a:pt x="974" y="469"/>
                  </a:lnTo>
                  <a:lnTo>
                    <a:pt x="994" y="458"/>
                  </a:lnTo>
                  <a:lnTo>
                    <a:pt x="1014" y="446"/>
                  </a:lnTo>
                  <a:lnTo>
                    <a:pt x="1031" y="435"/>
                  </a:lnTo>
                  <a:lnTo>
                    <a:pt x="1047" y="423"/>
                  </a:lnTo>
                  <a:lnTo>
                    <a:pt x="1062" y="411"/>
                  </a:lnTo>
                  <a:lnTo>
                    <a:pt x="1086" y="390"/>
                  </a:lnTo>
                  <a:lnTo>
                    <a:pt x="1103" y="372"/>
                  </a:lnTo>
                  <a:lnTo>
                    <a:pt x="1114" y="361"/>
                  </a:lnTo>
                  <a:lnTo>
                    <a:pt x="1117" y="356"/>
                  </a:lnTo>
                  <a:lnTo>
                    <a:pt x="1120" y="341"/>
                  </a:lnTo>
                  <a:lnTo>
                    <a:pt x="1125" y="302"/>
                  </a:lnTo>
                  <a:lnTo>
                    <a:pt x="1127" y="276"/>
                  </a:lnTo>
                  <a:lnTo>
                    <a:pt x="1128" y="247"/>
                  </a:lnTo>
                  <a:lnTo>
                    <a:pt x="1127" y="216"/>
                  </a:lnTo>
                  <a:lnTo>
                    <a:pt x="1124" y="182"/>
                  </a:lnTo>
                  <a:lnTo>
                    <a:pt x="1120" y="166"/>
                  </a:lnTo>
                  <a:lnTo>
                    <a:pt x="1117" y="150"/>
                  </a:lnTo>
                  <a:lnTo>
                    <a:pt x="1113" y="134"/>
                  </a:lnTo>
                  <a:lnTo>
                    <a:pt x="1107" y="119"/>
                  </a:lnTo>
                  <a:lnTo>
                    <a:pt x="1101" y="103"/>
                  </a:lnTo>
                  <a:lnTo>
                    <a:pt x="1093" y="88"/>
                  </a:lnTo>
                  <a:lnTo>
                    <a:pt x="1085" y="74"/>
                  </a:lnTo>
                  <a:lnTo>
                    <a:pt x="1074" y="61"/>
                  </a:lnTo>
                  <a:lnTo>
                    <a:pt x="1063" y="48"/>
                  </a:lnTo>
                  <a:lnTo>
                    <a:pt x="1050" y="38"/>
                  </a:lnTo>
                  <a:lnTo>
                    <a:pt x="1036" y="28"/>
                  </a:lnTo>
                  <a:lnTo>
                    <a:pt x="1020" y="19"/>
                  </a:lnTo>
                  <a:lnTo>
                    <a:pt x="1003" y="12"/>
                  </a:lnTo>
                  <a:lnTo>
                    <a:pt x="983" y="6"/>
                  </a:lnTo>
                  <a:lnTo>
                    <a:pt x="963" y="2"/>
                  </a:lnTo>
                  <a:lnTo>
                    <a:pt x="939" y="0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5" name="Freeform 131"/>
            <p:cNvSpPr>
              <a:spLocks/>
            </p:cNvSpPr>
            <p:nvPr/>
          </p:nvSpPr>
          <p:spPr bwMode="auto">
            <a:xfrm>
              <a:off x="3421" y="2733"/>
              <a:ext cx="239" cy="103"/>
            </a:xfrm>
            <a:custGeom>
              <a:avLst/>
              <a:gdLst/>
              <a:ahLst/>
              <a:cxnLst>
                <a:cxn ang="0">
                  <a:pos x="1066" y="15"/>
                </a:cxn>
                <a:cxn ang="0">
                  <a:pos x="1030" y="6"/>
                </a:cxn>
                <a:cxn ang="0">
                  <a:pos x="979" y="1"/>
                </a:cxn>
                <a:cxn ang="0">
                  <a:pos x="931" y="0"/>
                </a:cxn>
                <a:cxn ang="0">
                  <a:pos x="873" y="3"/>
                </a:cxn>
                <a:cxn ang="0">
                  <a:pos x="804" y="11"/>
                </a:cxn>
                <a:cxn ang="0">
                  <a:pos x="685" y="31"/>
                </a:cxn>
                <a:cxn ang="0">
                  <a:pos x="534" y="56"/>
                </a:cxn>
                <a:cxn ang="0">
                  <a:pos x="436" y="75"/>
                </a:cxn>
                <a:cxn ang="0">
                  <a:pos x="380" y="89"/>
                </a:cxn>
                <a:cxn ang="0">
                  <a:pos x="332" y="105"/>
                </a:cxn>
                <a:cxn ang="0">
                  <a:pos x="296" y="122"/>
                </a:cxn>
                <a:cxn ang="0">
                  <a:pos x="251" y="154"/>
                </a:cxn>
                <a:cxn ang="0">
                  <a:pos x="156" y="220"/>
                </a:cxn>
                <a:cxn ang="0">
                  <a:pos x="81" y="277"/>
                </a:cxn>
                <a:cxn ang="0">
                  <a:pos x="39" y="314"/>
                </a:cxn>
                <a:cxn ang="0">
                  <a:pos x="16" y="339"/>
                </a:cxn>
                <a:cxn ang="0">
                  <a:pos x="5" y="355"/>
                </a:cxn>
                <a:cxn ang="0">
                  <a:pos x="0" y="368"/>
                </a:cxn>
                <a:cxn ang="0">
                  <a:pos x="1" y="380"/>
                </a:cxn>
                <a:cxn ang="0">
                  <a:pos x="12" y="394"/>
                </a:cxn>
                <a:cxn ang="0">
                  <a:pos x="28" y="407"/>
                </a:cxn>
                <a:cxn ang="0">
                  <a:pos x="47" y="414"/>
                </a:cxn>
                <a:cxn ang="0">
                  <a:pos x="65" y="417"/>
                </a:cxn>
                <a:cxn ang="0">
                  <a:pos x="91" y="416"/>
                </a:cxn>
                <a:cxn ang="0">
                  <a:pos x="114" y="411"/>
                </a:cxn>
                <a:cxn ang="0">
                  <a:pos x="118" y="414"/>
                </a:cxn>
                <a:cxn ang="0">
                  <a:pos x="127" y="435"/>
                </a:cxn>
                <a:cxn ang="0">
                  <a:pos x="141" y="458"/>
                </a:cxn>
                <a:cxn ang="0">
                  <a:pos x="156" y="473"/>
                </a:cxn>
                <a:cxn ang="0">
                  <a:pos x="177" y="487"/>
                </a:cxn>
                <a:cxn ang="0">
                  <a:pos x="204" y="497"/>
                </a:cxn>
                <a:cxn ang="0">
                  <a:pos x="254" y="503"/>
                </a:cxn>
                <a:cxn ang="0">
                  <a:pos x="330" y="505"/>
                </a:cxn>
                <a:cxn ang="0">
                  <a:pos x="405" y="503"/>
                </a:cxn>
                <a:cxn ang="0">
                  <a:pos x="472" y="500"/>
                </a:cxn>
                <a:cxn ang="0">
                  <a:pos x="522" y="499"/>
                </a:cxn>
                <a:cxn ang="0">
                  <a:pos x="565" y="496"/>
                </a:cxn>
                <a:cxn ang="0">
                  <a:pos x="606" y="491"/>
                </a:cxn>
                <a:cxn ang="0">
                  <a:pos x="644" y="487"/>
                </a:cxn>
                <a:cxn ang="0">
                  <a:pos x="686" y="488"/>
                </a:cxn>
                <a:cxn ang="0">
                  <a:pos x="750" y="498"/>
                </a:cxn>
                <a:cxn ang="0">
                  <a:pos x="836" y="510"/>
                </a:cxn>
                <a:cxn ang="0">
                  <a:pos x="911" y="515"/>
                </a:cxn>
                <a:cxn ang="0">
                  <a:pos x="966" y="514"/>
                </a:cxn>
                <a:cxn ang="0">
                  <a:pos x="1046" y="508"/>
                </a:cxn>
                <a:cxn ang="0">
                  <a:pos x="1121" y="495"/>
                </a:cxn>
                <a:cxn ang="0">
                  <a:pos x="1164" y="483"/>
                </a:cxn>
                <a:cxn ang="0">
                  <a:pos x="1183" y="475"/>
                </a:cxn>
                <a:cxn ang="0">
                  <a:pos x="1187" y="458"/>
                </a:cxn>
                <a:cxn ang="0">
                  <a:pos x="1193" y="387"/>
                </a:cxn>
                <a:cxn ang="0">
                  <a:pos x="1195" y="317"/>
                </a:cxn>
                <a:cxn ang="0">
                  <a:pos x="1192" y="259"/>
                </a:cxn>
                <a:cxn ang="0">
                  <a:pos x="1187" y="220"/>
                </a:cxn>
                <a:cxn ang="0">
                  <a:pos x="1179" y="181"/>
                </a:cxn>
                <a:cxn ang="0">
                  <a:pos x="1170" y="143"/>
                </a:cxn>
                <a:cxn ang="0">
                  <a:pos x="1155" y="109"/>
                </a:cxn>
                <a:cxn ang="0">
                  <a:pos x="1136" y="77"/>
                </a:cxn>
                <a:cxn ang="0">
                  <a:pos x="1114" y="48"/>
                </a:cxn>
                <a:cxn ang="0">
                  <a:pos x="1085" y="26"/>
                </a:cxn>
              </a:cxnLst>
              <a:rect l="0" t="0" r="r" b="b"/>
              <a:pathLst>
                <a:path w="1195" h="515">
                  <a:moveTo>
                    <a:pt x="1070" y="17"/>
                  </a:moveTo>
                  <a:lnTo>
                    <a:pt x="1066" y="15"/>
                  </a:lnTo>
                  <a:lnTo>
                    <a:pt x="1053" y="12"/>
                  </a:lnTo>
                  <a:lnTo>
                    <a:pt x="1030" y="6"/>
                  </a:lnTo>
                  <a:lnTo>
                    <a:pt x="998" y="3"/>
                  </a:lnTo>
                  <a:lnTo>
                    <a:pt x="979" y="1"/>
                  </a:lnTo>
                  <a:lnTo>
                    <a:pt x="956" y="0"/>
                  </a:lnTo>
                  <a:lnTo>
                    <a:pt x="931" y="0"/>
                  </a:lnTo>
                  <a:lnTo>
                    <a:pt x="904" y="1"/>
                  </a:lnTo>
                  <a:lnTo>
                    <a:pt x="873" y="3"/>
                  </a:lnTo>
                  <a:lnTo>
                    <a:pt x="840" y="6"/>
                  </a:lnTo>
                  <a:lnTo>
                    <a:pt x="804" y="11"/>
                  </a:lnTo>
                  <a:lnTo>
                    <a:pt x="765" y="17"/>
                  </a:lnTo>
                  <a:lnTo>
                    <a:pt x="685" y="31"/>
                  </a:lnTo>
                  <a:lnTo>
                    <a:pt x="607" y="44"/>
                  </a:lnTo>
                  <a:lnTo>
                    <a:pt x="534" y="56"/>
                  </a:lnTo>
                  <a:lnTo>
                    <a:pt x="467" y="69"/>
                  </a:lnTo>
                  <a:lnTo>
                    <a:pt x="436" y="75"/>
                  </a:lnTo>
                  <a:lnTo>
                    <a:pt x="407" y="83"/>
                  </a:lnTo>
                  <a:lnTo>
                    <a:pt x="380" y="89"/>
                  </a:lnTo>
                  <a:lnTo>
                    <a:pt x="355" y="97"/>
                  </a:lnTo>
                  <a:lnTo>
                    <a:pt x="332" y="105"/>
                  </a:lnTo>
                  <a:lnTo>
                    <a:pt x="313" y="113"/>
                  </a:lnTo>
                  <a:lnTo>
                    <a:pt x="296" y="122"/>
                  </a:lnTo>
                  <a:lnTo>
                    <a:pt x="282" y="132"/>
                  </a:lnTo>
                  <a:lnTo>
                    <a:pt x="251" y="154"/>
                  </a:lnTo>
                  <a:lnTo>
                    <a:pt x="207" y="186"/>
                  </a:lnTo>
                  <a:lnTo>
                    <a:pt x="156" y="220"/>
                  </a:lnTo>
                  <a:lnTo>
                    <a:pt x="105" y="258"/>
                  </a:lnTo>
                  <a:lnTo>
                    <a:pt x="81" y="277"/>
                  </a:lnTo>
                  <a:lnTo>
                    <a:pt x="58" y="296"/>
                  </a:lnTo>
                  <a:lnTo>
                    <a:pt x="39" y="314"/>
                  </a:lnTo>
                  <a:lnTo>
                    <a:pt x="22" y="331"/>
                  </a:lnTo>
                  <a:lnTo>
                    <a:pt x="16" y="339"/>
                  </a:lnTo>
                  <a:lnTo>
                    <a:pt x="9" y="348"/>
                  </a:lnTo>
                  <a:lnTo>
                    <a:pt x="5" y="355"/>
                  </a:lnTo>
                  <a:lnTo>
                    <a:pt x="2" y="362"/>
                  </a:lnTo>
                  <a:lnTo>
                    <a:pt x="0" y="368"/>
                  </a:lnTo>
                  <a:lnTo>
                    <a:pt x="0" y="375"/>
                  </a:lnTo>
                  <a:lnTo>
                    <a:pt x="1" y="380"/>
                  </a:lnTo>
                  <a:lnTo>
                    <a:pt x="4" y="385"/>
                  </a:lnTo>
                  <a:lnTo>
                    <a:pt x="12" y="394"/>
                  </a:lnTo>
                  <a:lnTo>
                    <a:pt x="19" y="401"/>
                  </a:lnTo>
                  <a:lnTo>
                    <a:pt x="28" y="407"/>
                  </a:lnTo>
                  <a:lnTo>
                    <a:pt x="37" y="410"/>
                  </a:lnTo>
                  <a:lnTo>
                    <a:pt x="47" y="414"/>
                  </a:lnTo>
                  <a:lnTo>
                    <a:pt x="57" y="416"/>
                  </a:lnTo>
                  <a:lnTo>
                    <a:pt x="65" y="417"/>
                  </a:lnTo>
                  <a:lnTo>
                    <a:pt x="75" y="417"/>
                  </a:lnTo>
                  <a:lnTo>
                    <a:pt x="91" y="416"/>
                  </a:lnTo>
                  <a:lnTo>
                    <a:pt x="105" y="414"/>
                  </a:lnTo>
                  <a:lnTo>
                    <a:pt x="114" y="411"/>
                  </a:lnTo>
                  <a:lnTo>
                    <a:pt x="117" y="410"/>
                  </a:lnTo>
                  <a:lnTo>
                    <a:pt x="118" y="414"/>
                  </a:lnTo>
                  <a:lnTo>
                    <a:pt x="122" y="423"/>
                  </a:lnTo>
                  <a:lnTo>
                    <a:pt x="127" y="435"/>
                  </a:lnTo>
                  <a:lnTo>
                    <a:pt x="136" y="450"/>
                  </a:lnTo>
                  <a:lnTo>
                    <a:pt x="141" y="458"/>
                  </a:lnTo>
                  <a:lnTo>
                    <a:pt x="149" y="466"/>
                  </a:lnTo>
                  <a:lnTo>
                    <a:pt x="156" y="473"/>
                  </a:lnTo>
                  <a:lnTo>
                    <a:pt x="166" y="481"/>
                  </a:lnTo>
                  <a:lnTo>
                    <a:pt x="177" y="487"/>
                  </a:lnTo>
                  <a:lnTo>
                    <a:pt x="190" y="492"/>
                  </a:lnTo>
                  <a:lnTo>
                    <a:pt x="204" y="497"/>
                  </a:lnTo>
                  <a:lnTo>
                    <a:pt x="220" y="500"/>
                  </a:lnTo>
                  <a:lnTo>
                    <a:pt x="254" y="503"/>
                  </a:lnTo>
                  <a:lnTo>
                    <a:pt x="291" y="505"/>
                  </a:lnTo>
                  <a:lnTo>
                    <a:pt x="330" y="505"/>
                  </a:lnTo>
                  <a:lnTo>
                    <a:pt x="369" y="504"/>
                  </a:lnTo>
                  <a:lnTo>
                    <a:pt x="405" y="503"/>
                  </a:lnTo>
                  <a:lnTo>
                    <a:pt x="441" y="501"/>
                  </a:lnTo>
                  <a:lnTo>
                    <a:pt x="472" y="500"/>
                  </a:lnTo>
                  <a:lnTo>
                    <a:pt x="498" y="500"/>
                  </a:lnTo>
                  <a:lnTo>
                    <a:pt x="522" y="499"/>
                  </a:lnTo>
                  <a:lnTo>
                    <a:pt x="544" y="498"/>
                  </a:lnTo>
                  <a:lnTo>
                    <a:pt x="565" y="496"/>
                  </a:lnTo>
                  <a:lnTo>
                    <a:pt x="586" y="493"/>
                  </a:lnTo>
                  <a:lnTo>
                    <a:pt x="606" y="491"/>
                  </a:lnTo>
                  <a:lnTo>
                    <a:pt x="626" y="489"/>
                  </a:lnTo>
                  <a:lnTo>
                    <a:pt x="644" y="487"/>
                  </a:lnTo>
                  <a:lnTo>
                    <a:pt x="663" y="487"/>
                  </a:lnTo>
                  <a:lnTo>
                    <a:pt x="686" y="488"/>
                  </a:lnTo>
                  <a:lnTo>
                    <a:pt x="715" y="492"/>
                  </a:lnTo>
                  <a:lnTo>
                    <a:pt x="750" y="498"/>
                  </a:lnTo>
                  <a:lnTo>
                    <a:pt x="791" y="504"/>
                  </a:lnTo>
                  <a:lnTo>
                    <a:pt x="836" y="510"/>
                  </a:lnTo>
                  <a:lnTo>
                    <a:pt x="885" y="514"/>
                  </a:lnTo>
                  <a:lnTo>
                    <a:pt x="911" y="515"/>
                  </a:lnTo>
                  <a:lnTo>
                    <a:pt x="938" y="515"/>
                  </a:lnTo>
                  <a:lnTo>
                    <a:pt x="966" y="514"/>
                  </a:lnTo>
                  <a:lnTo>
                    <a:pt x="994" y="512"/>
                  </a:lnTo>
                  <a:lnTo>
                    <a:pt x="1046" y="508"/>
                  </a:lnTo>
                  <a:lnTo>
                    <a:pt x="1088" y="501"/>
                  </a:lnTo>
                  <a:lnTo>
                    <a:pt x="1121" y="495"/>
                  </a:lnTo>
                  <a:lnTo>
                    <a:pt x="1146" y="488"/>
                  </a:lnTo>
                  <a:lnTo>
                    <a:pt x="1164" y="483"/>
                  </a:lnTo>
                  <a:lnTo>
                    <a:pt x="1176" y="478"/>
                  </a:lnTo>
                  <a:lnTo>
                    <a:pt x="1183" y="475"/>
                  </a:lnTo>
                  <a:lnTo>
                    <a:pt x="1184" y="474"/>
                  </a:lnTo>
                  <a:lnTo>
                    <a:pt x="1187" y="458"/>
                  </a:lnTo>
                  <a:lnTo>
                    <a:pt x="1191" y="416"/>
                  </a:lnTo>
                  <a:lnTo>
                    <a:pt x="1193" y="387"/>
                  </a:lnTo>
                  <a:lnTo>
                    <a:pt x="1195" y="353"/>
                  </a:lnTo>
                  <a:lnTo>
                    <a:pt x="1195" y="317"/>
                  </a:lnTo>
                  <a:lnTo>
                    <a:pt x="1193" y="279"/>
                  </a:lnTo>
                  <a:lnTo>
                    <a:pt x="1192" y="259"/>
                  </a:lnTo>
                  <a:lnTo>
                    <a:pt x="1190" y="240"/>
                  </a:lnTo>
                  <a:lnTo>
                    <a:pt x="1187" y="220"/>
                  </a:lnTo>
                  <a:lnTo>
                    <a:pt x="1184" y="201"/>
                  </a:lnTo>
                  <a:lnTo>
                    <a:pt x="1179" y="181"/>
                  </a:lnTo>
                  <a:lnTo>
                    <a:pt x="1175" y="162"/>
                  </a:lnTo>
                  <a:lnTo>
                    <a:pt x="1170" y="143"/>
                  </a:lnTo>
                  <a:lnTo>
                    <a:pt x="1162" y="126"/>
                  </a:lnTo>
                  <a:lnTo>
                    <a:pt x="1155" y="109"/>
                  </a:lnTo>
                  <a:lnTo>
                    <a:pt x="1146" y="92"/>
                  </a:lnTo>
                  <a:lnTo>
                    <a:pt x="1136" y="77"/>
                  </a:lnTo>
                  <a:lnTo>
                    <a:pt x="1125" y="62"/>
                  </a:lnTo>
                  <a:lnTo>
                    <a:pt x="1114" y="48"/>
                  </a:lnTo>
                  <a:lnTo>
                    <a:pt x="1101" y="37"/>
                  </a:lnTo>
                  <a:lnTo>
                    <a:pt x="1085" y="26"/>
                  </a:lnTo>
                  <a:lnTo>
                    <a:pt x="1070" y="17"/>
                  </a:lnTo>
                  <a:close/>
                </a:path>
              </a:pathLst>
            </a:custGeom>
            <a:solidFill>
              <a:srgbClr val="F7D1C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6" name="Freeform 132"/>
            <p:cNvSpPr>
              <a:spLocks/>
            </p:cNvSpPr>
            <p:nvPr/>
          </p:nvSpPr>
          <p:spPr bwMode="auto">
            <a:xfrm>
              <a:off x="3559" y="2254"/>
              <a:ext cx="24" cy="44"/>
            </a:xfrm>
            <a:custGeom>
              <a:avLst/>
              <a:gdLst/>
              <a:ahLst/>
              <a:cxnLst>
                <a:cxn ang="0">
                  <a:pos x="61" y="216"/>
                </a:cxn>
                <a:cxn ang="0">
                  <a:pos x="67" y="215"/>
                </a:cxn>
                <a:cxn ang="0">
                  <a:pos x="73" y="214"/>
                </a:cxn>
                <a:cxn ang="0">
                  <a:pos x="79" y="212"/>
                </a:cxn>
                <a:cxn ang="0">
                  <a:pos x="85" y="207"/>
                </a:cxn>
                <a:cxn ang="0">
                  <a:pos x="90" y="203"/>
                </a:cxn>
                <a:cxn ang="0">
                  <a:pos x="94" y="198"/>
                </a:cxn>
                <a:cxn ang="0">
                  <a:pos x="100" y="191"/>
                </a:cxn>
                <a:cxn ang="0">
                  <a:pos x="104" y="185"/>
                </a:cxn>
                <a:cxn ang="0">
                  <a:pos x="107" y="177"/>
                </a:cxn>
                <a:cxn ang="0">
                  <a:pos x="112" y="169"/>
                </a:cxn>
                <a:cxn ang="0">
                  <a:pos x="114" y="160"/>
                </a:cxn>
                <a:cxn ang="0">
                  <a:pos x="117" y="150"/>
                </a:cxn>
                <a:cxn ang="0">
                  <a:pos x="119" y="140"/>
                </a:cxn>
                <a:cxn ang="0">
                  <a:pos x="120" y="130"/>
                </a:cxn>
                <a:cxn ang="0">
                  <a:pos x="121" y="119"/>
                </a:cxn>
                <a:cxn ang="0">
                  <a:pos x="121" y="108"/>
                </a:cxn>
                <a:cxn ang="0">
                  <a:pos x="121" y="97"/>
                </a:cxn>
                <a:cxn ang="0">
                  <a:pos x="120" y="86"/>
                </a:cxn>
                <a:cxn ang="0">
                  <a:pos x="119" y="77"/>
                </a:cxn>
                <a:cxn ang="0">
                  <a:pos x="117" y="66"/>
                </a:cxn>
                <a:cxn ang="0">
                  <a:pos x="112" y="48"/>
                </a:cxn>
                <a:cxn ang="0">
                  <a:pos x="104" y="32"/>
                </a:cxn>
                <a:cxn ang="0">
                  <a:pos x="100" y="25"/>
                </a:cxn>
                <a:cxn ang="0">
                  <a:pos x="94" y="18"/>
                </a:cxn>
                <a:cxn ang="0">
                  <a:pos x="90" y="13"/>
                </a:cxn>
                <a:cxn ang="0">
                  <a:pos x="85" y="9"/>
                </a:cxn>
                <a:cxn ang="0">
                  <a:pos x="79" y="5"/>
                </a:cxn>
                <a:cxn ang="0">
                  <a:pos x="73" y="2"/>
                </a:cxn>
                <a:cxn ang="0">
                  <a:pos x="67" y="1"/>
                </a:cxn>
                <a:cxn ang="0">
                  <a:pos x="61" y="0"/>
                </a:cxn>
                <a:cxn ang="0">
                  <a:pos x="54" y="1"/>
                </a:cxn>
                <a:cxn ang="0">
                  <a:pos x="49" y="2"/>
                </a:cxn>
                <a:cxn ang="0">
                  <a:pos x="43" y="5"/>
                </a:cxn>
                <a:cxn ang="0">
                  <a:pos x="37" y="9"/>
                </a:cxn>
                <a:cxn ang="0">
                  <a:pos x="32" y="13"/>
                </a:cxn>
                <a:cxn ang="0">
                  <a:pos x="27" y="18"/>
                </a:cxn>
                <a:cxn ang="0">
                  <a:pos x="22" y="25"/>
                </a:cxn>
                <a:cxn ang="0">
                  <a:pos x="18" y="32"/>
                </a:cxn>
                <a:cxn ang="0">
                  <a:pos x="14" y="40"/>
                </a:cxn>
                <a:cxn ang="0">
                  <a:pos x="10" y="48"/>
                </a:cxn>
                <a:cxn ang="0">
                  <a:pos x="8" y="57"/>
                </a:cxn>
                <a:cxn ang="0">
                  <a:pos x="5" y="66"/>
                </a:cxn>
                <a:cxn ang="0">
                  <a:pos x="3" y="77"/>
                </a:cxn>
                <a:cxn ang="0">
                  <a:pos x="2" y="86"/>
                </a:cxn>
                <a:cxn ang="0">
                  <a:pos x="0" y="97"/>
                </a:cxn>
                <a:cxn ang="0">
                  <a:pos x="0" y="108"/>
                </a:cxn>
                <a:cxn ang="0">
                  <a:pos x="0" y="119"/>
                </a:cxn>
                <a:cxn ang="0">
                  <a:pos x="2" y="130"/>
                </a:cxn>
                <a:cxn ang="0">
                  <a:pos x="3" y="140"/>
                </a:cxn>
                <a:cxn ang="0">
                  <a:pos x="5" y="150"/>
                </a:cxn>
                <a:cxn ang="0">
                  <a:pos x="8" y="160"/>
                </a:cxn>
                <a:cxn ang="0">
                  <a:pos x="10" y="169"/>
                </a:cxn>
                <a:cxn ang="0">
                  <a:pos x="14" y="177"/>
                </a:cxn>
                <a:cxn ang="0">
                  <a:pos x="18" y="185"/>
                </a:cxn>
                <a:cxn ang="0">
                  <a:pos x="22" y="191"/>
                </a:cxn>
                <a:cxn ang="0">
                  <a:pos x="27" y="198"/>
                </a:cxn>
                <a:cxn ang="0">
                  <a:pos x="32" y="203"/>
                </a:cxn>
                <a:cxn ang="0">
                  <a:pos x="37" y="207"/>
                </a:cxn>
                <a:cxn ang="0">
                  <a:pos x="43" y="212"/>
                </a:cxn>
                <a:cxn ang="0">
                  <a:pos x="49" y="214"/>
                </a:cxn>
                <a:cxn ang="0">
                  <a:pos x="54" y="215"/>
                </a:cxn>
                <a:cxn ang="0">
                  <a:pos x="61" y="216"/>
                </a:cxn>
              </a:cxnLst>
              <a:rect l="0" t="0" r="r" b="b"/>
              <a:pathLst>
                <a:path w="121" h="216">
                  <a:moveTo>
                    <a:pt x="61" y="216"/>
                  </a:moveTo>
                  <a:lnTo>
                    <a:pt x="67" y="215"/>
                  </a:lnTo>
                  <a:lnTo>
                    <a:pt x="73" y="214"/>
                  </a:lnTo>
                  <a:lnTo>
                    <a:pt x="79" y="212"/>
                  </a:lnTo>
                  <a:lnTo>
                    <a:pt x="85" y="207"/>
                  </a:lnTo>
                  <a:lnTo>
                    <a:pt x="90" y="203"/>
                  </a:lnTo>
                  <a:lnTo>
                    <a:pt x="94" y="198"/>
                  </a:lnTo>
                  <a:lnTo>
                    <a:pt x="100" y="191"/>
                  </a:lnTo>
                  <a:lnTo>
                    <a:pt x="104" y="185"/>
                  </a:lnTo>
                  <a:lnTo>
                    <a:pt x="107" y="177"/>
                  </a:lnTo>
                  <a:lnTo>
                    <a:pt x="112" y="169"/>
                  </a:lnTo>
                  <a:lnTo>
                    <a:pt x="114" y="160"/>
                  </a:lnTo>
                  <a:lnTo>
                    <a:pt x="117" y="150"/>
                  </a:lnTo>
                  <a:lnTo>
                    <a:pt x="119" y="140"/>
                  </a:lnTo>
                  <a:lnTo>
                    <a:pt x="120" y="130"/>
                  </a:lnTo>
                  <a:lnTo>
                    <a:pt x="121" y="119"/>
                  </a:lnTo>
                  <a:lnTo>
                    <a:pt x="121" y="108"/>
                  </a:lnTo>
                  <a:lnTo>
                    <a:pt x="121" y="97"/>
                  </a:lnTo>
                  <a:lnTo>
                    <a:pt x="120" y="86"/>
                  </a:lnTo>
                  <a:lnTo>
                    <a:pt x="119" y="77"/>
                  </a:lnTo>
                  <a:lnTo>
                    <a:pt x="117" y="66"/>
                  </a:lnTo>
                  <a:lnTo>
                    <a:pt x="112" y="48"/>
                  </a:lnTo>
                  <a:lnTo>
                    <a:pt x="104" y="32"/>
                  </a:lnTo>
                  <a:lnTo>
                    <a:pt x="100" y="25"/>
                  </a:lnTo>
                  <a:lnTo>
                    <a:pt x="94" y="18"/>
                  </a:lnTo>
                  <a:lnTo>
                    <a:pt x="90" y="13"/>
                  </a:lnTo>
                  <a:lnTo>
                    <a:pt x="85" y="9"/>
                  </a:lnTo>
                  <a:lnTo>
                    <a:pt x="79" y="5"/>
                  </a:lnTo>
                  <a:lnTo>
                    <a:pt x="73" y="2"/>
                  </a:lnTo>
                  <a:lnTo>
                    <a:pt x="67" y="1"/>
                  </a:lnTo>
                  <a:lnTo>
                    <a:pt x="61" y="0"/>
                  </a:lnTo>
                  <a:lnTo>
                    <a:pt x="54" y="1"/>
                  </a:lnTo>
                  <a:lnTo>
                    <a:pt x="49" y="2"/>
                  </a:lnTo>
                  <a:lnTo>
                    <a:pt x="43" y="5"/>
                  </a:lnTo>
                  <a:lnTo>
                    <a:pt x="37" y="9"/>
                  </a:lnTo>
                  <a:lnTo>
                    <a:pt x="32" y="13"/>
                  </a:lnTo>
                  <a:lnTo>
                    <a:pt x="27" y="18"/>
                  </a:lnTo>
                  <a:lnTo>
                    <a:pt x="22" y="25"/>
                  </a:lnTo>
                  <a:lnTo>
                    <a:pt x="18" y="32"/>
                  </a:lnTo>
                  <a:lnTo>
                    <a:pt x="14" y="40"/>
                  </a:lnTo>
                  <a:lnTo>
                    <a:pt x="10" y="48"/>
                  </a:lnTo>
                  <a:lnTo>
                    <a:pt x="8" y="57"/>
                  </a:lnTo>
                  <a:lnTo>
                    <a:pt x="5" y="66"/>
                  </a:lnTo>
                  <a:lnTo>
                    <a:pt x="3" y="77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9"/>
                  </a:lnTo>
                  <a:lnTo>
                    <a:pt x="2" y="130"/>
                  </a:lnTo>
                  <a:lnTo>
                    <a:pt x="3" y="140"/>
                  </a:lnTo>
                  <a:lnTo>
                    <a:pt x="5" y="150"/>
                  </a:lnTo>
                  <a:lnTo>
                    <a:pt x="8" y="160"/>
                  </a:lnTo>
                  <a:lnTo>
                    <a:pt x="10" y="169"/>
                  </a:lnTo>
                  <a:lnTo>
                    <a:pt x="14" y="177"/>
                  </a:lnTo>
                  <a:lnTo>
                    <a:pt x="18" y="185"/>
                  </a:lnTo>
                  <a:lnTo>
                    <a:pt x="22" y="191"/>
                  </a:lnTo>
                  <a:lnTo>
                    <a:pt x="27" y="198"/>
                  </a:lnTo>
                  <a:lnTo>
                    <a:pt x="32" y="203"/>
                  </a:lnTo>
                  <a:lnTo>
                    <a:pt x="37" y="207"/>
                  </a:lnTo>
                  <a:lnTo>
                    <a:pt x="43" y="212"/>
                  </a:lnTo>
                  <a:lnTo>
                    <a:pt x="49" y="214"/>
                  </a:lnTo>
                  <a:lnTo>
                    <a:pt x="54" y="215"/>
                  </a:lnTo>
                  <a:lnTo>
                    <a:pt x="61" y="216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7" name="Freeform 133"/>
            <p:cNvSpPr>
              <a:spLocks/>
            </p:cNvSpPr>
            <p:nvPr/>
          </p:nvSpPr>
          <p:spPr bwMode="auto">
            <a:xfrm>
              <a:off x="3511" y="2102"/>
              <a:ext cx="70" cy="38"/>
            </a:xfrm>
            <a:custGeom>
              <a:avLst/>
              <a:gdLst/>
              <a:ahLst/>
              <a:cxnLst>
                <a:cxn ang="0">
                  <a:pos x="45" y="118"/>
                </a:cxn>
                <a:cxn ang="0">
                  <a:pos x="46" y="111"/>
                </a:cxn>
                <a:cxn ang="0">
                  <a:pos x="49" y="89"/>
                </a:cxn>
                <a:cxn ang="0">
                  <a:pos x="49" y="89"/>
                </a:cxn>
                <a:cxn ang="0">
                  <a:pos x="48" y="91"/>
                </a:cxn>
                <a:cxn ang="0">
                  <a:pos x="48" y="95"/>
                </a:cxn>
                <a:cxn ang="0">
                  <a:pos x="47" y="95"/>
                </a:cxn>
                <a:cxn ang="0">
                  <a:pos x="47" y="93"/>
                </a:cxn>
                <a:cxn ang="0">
                  <a:pos x="63" y="78"/>
                </a:cxn>
                <a:cxn ang="0">
                  <a:pos x="109" y="47"/>
                </a:cxn>
                <a:cxn ang="0">
                  <a:pos x="173" y="36"/>
                </a:cxn>
                <a:cxn ang="0">
                  <a:pos x="227" y="72"/>
                </a:cxn>
                <a:cxn ang="0">
                  <a:pos x="280" y="106"/>
                </a:cxn>
                <a:cxn ang="0">
                  <a:pos x="303" y="152"/>
                </a:cxn>
                <a:cxn ang="0">
                  <a:pos x="313" y="179"/>
                </a:cxn>
                <a:cxn ang="0">
                  <a:pos x="326" y="189"/>
                </a:cxn>
                <a:cxn ang="0">
                  <a:pos x="337" y="182"/>
                </a:cxn>
                <a:cxn ang="0">
                  <a:pos x="348" y="172"/>
                </a:cxn>
                <a:cxn ang="0">
                  <a:pos x="349" y="157"/>
                </a:cxn>
                <a:cxn ang="0">
                  <a:pos x="328" y="109"/>
                </a:cxn>
                <a:cxn ang="0">
                  <a:pos x="290" y="50"/>
                </a:cxn>
                <a:cxn ang="0">
                  <a:pos x="258" y="14"/>
                </a:cxn>
                <a:cxn ang="0">
                  <a:pos x="178" y="2"/>
                </a:cxn>
                <a:cxn ang="0">
                  <a:pos x="112" y="2"/>
                </a:cxn>
                <a:cxn ang="0">
                  <a:pos x="82" y="9"/>
                </a:cxn>
                <a:cxn ang="0">
                  <a:pos x="47" y="32"/>
                </a:cxn>
                <a:cxn ang="0">
                  <a:pos x="25" y="52"/>
                </a:cxn>
                <a:cxn ang="0">
                  <a:pos x="4" y="83"/>
                </a:cxn>
                <a:cxn ang="0">
                  <a:pos x="4" y="83"/>
                </a:cxn>
                <a:cxn ang="0">
                  <a:pos x="5" y="81"/>
                </a:cxn>
                <a:cxn ang="0">
                  <a:pos x="5" y="79"/>
                </a:cxn>
                <a:cxn ang="0">
                  <a:pos x="4" y="86"/>
                </a:cxn>
                <a:cxn ang="0">
                  <a:pos x="0" y="108"/>
                </a:cxn>
                <a:cxn ang="0">
                  <a:pos x="0" y="109"/>
                </a:cxn>
                <a:cxn ang="0">
                  <a:pos x="0" y="110"/>
                </a:cxn>
                <a:cxn ang="0">
                  <a:pos x="0" y="112"/>
                </a:cxn>
                <a:cxn ang="0">
                  <a:pos x="0" y="121"/>
                </a:cxn>
                <a:cxn ang="0">
                  <a:pos x="4" y="132"/>
                </a:cxn>
                <a:cxn ang="0">
                  <a:pos x="16" y="138"/>
                </a:cxn>
                <a:cxn ang="0">
                  <a:pos x="30" y="137"/>
                </a:cxn>
                <a:cxn ang="0">
                  <a:pos x="43" y="131"/>
                </a:cxn>
                <a:cxn ang="0">
                  <a:pos x="44" y="122"/>
                </a:cxn>
                <a:cxn ang="0">
                  <a:pos x="45" y="118"/>
                </a:cxn>
              </a:cxnLst>
              <a:rect l="0" t="0" r="r" b="b"/>
              <a:pathLst>
                <a:path w="353" h="189">
                  <a:moveTo>
                    <a:pt x="45" y="118"/>
                  </a:moveTo>
                  <a:lnTo>
                    <a:pt x="45" y="118"/>
                  </a:lnTo>
                  <a:lnTo>
                    <a:pt x="45" y="118"/>
                  </a:lnTo>
                  <a:lnTo>
                    <a:pt x="45" y="117"/>
                  </a:lnTo>
                  <a:lnTo>
                    <a:pt x="45" y="115"/>
                  </a:lnTo>
                  <a:lnTo>
                    <a:pt x="46" y="111"/>
                  </a:lnTo>
                  <a:lnTo>
                    <a:pt x="46" y="106"/>
                  </a:lnTo>
                  <a:lnTo>
                    <a:pt x="47" y="99"/>
                  </a:lnTo>
                  <a:lnTo>
                    <a:pt x="49" y="89"/>
                  </a:lnTo>
                  <a:lnTo>
                    <a:pt x="49" y="89"/>
                  </a:lnTo>
                  <a:lnTo>
                    <a:pt x="49" y="89"/>
                  </a:lnTo>
                  <a:lnTo>
                    <a:pt x="49" y="89"/>
                  </a:lnTo>
                  <a:lnTo>
                    <a:pt x="48" y="89"/>
                  </a:lnTo>
                  <a:lnTo>
                    <a:pt x="48" y="90"/>
                  </a:lnTo>
                  <a:lnTo>
                    <a:pt x="48" y="91"/>
                  </a:lnTo>
                  <a:lnTo>
                    <a:pt x="48" y="92"/>
                  </a:lnTo>
                  <a:lnTo>
                    <a:pt x="48" y="95"/>
                  </a:lnTo>
                  <a:lnTo>
                    <a:pt x="48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9" y="91"/>
                  </a:lnTo>
                  <a:lnTo>
                    <a:pt x="55" y="87"/>
                  </a:lnTo>
                  <a:lnTo>
                    <a:pt x="63" y="78"/>
                  </a:lnTo>
                  <a:lnTo>
                    <a:pt x="75" y="69"/>
                  </a:lnTo>
                  <a:lnTo>
                    <a:pt x="90" y="58"/>
                  </a:lnTo>
                  <a:lnTo>
                    <a:pt x="109" y="47"/>
                  </a:lnTo>
                  <a:lnTo>
                    <a:pt x="130" y="35"/>
                  </a:lnTo>
                  <a:lnTo>
                    <a:pt x="154" y="24"/>
                  </a:lnTo>
                  <a:lnTo>
                    <a:pt x="173" y="36"/>
                  </a:lnTo>
                  <a:lnTo>
                    <a:pt x="192" y="48"/>
                  </a:lnTo>
                  <a:lnTo>
                    <a:pt x="210" y="60"/>
                  </a:lnTo>
                  <a:lnTo>
                    <a:pt x="227" y="72"/>
                  </a:lnTo>
                  <a:lnTo>
                    <a:pt x="246" y="83"/>
                  </a:lnTo>
                  <a:lnTo>
                    <a:pt x="263" y="95"/>
                  </a:lnTo>
                  <a:lnTo>
                    <a:pt x="280" y="106"/>
                  </a:lnTo>
                  <a:lnTo>
                    <a:pt x="297" y="118"/>
                  </a:lnTo>
                  <a:lnTo>
                    <a:pt x="300" y="137"/>
                  </a:lnTo>
                  <a:lnTo>
                    <a:pt x="303" y="152"/>
                  </a:lnTo>
                  <a:lnTo>
                    <a:pt x="306" y="164"/>
                  </a:lnTo>
                  <a:lnTo>
                    <a:pt x="309" y="172"/>
                  </a:lnTo>
                  <a:lnTo>
                    <a:pt x="313" y="179"/>
                  </a:lnTo>
                  <a:lnTo>
                    <a:pt x="317" y="183"/>
                  </a:lnTo>
                  <a:lnTo>
                    <a:pt x="321" y="186"/>
                  </a:lnTo>
                  <a:lnTo>
                    <a:pt x="326" y="189"/>
                  </a:lnTo>
                  <a:lnTo>
                    <a:pt x="330" y="186"/>
                  </a:lnTo>
                  <a:lnTo>
                    <a:pt x="334" y="184"/>
                  </a:lnTo>
                  <a:lnTo>
                    <a:pt x="337" y="182"/>
                  </a:lnTo>
                  <a:lnTo>
                    <a:pt x="342" y="179"/>
                  </a:lnTo>
                  <a:lnTo>
                    <a:pt x="345" y="177"/>
                  </a:lnTo>
                  <a:lnTo>
                    <a:pt x="348" y="172"/>
                  </a:lnTo>
                  <a:lnTo>
                    <a:pt x="350" y="169"/>
                  </a:lnTo>
                  <a:lnTo>
                    <a:pt x="353" y="164"/>
                  </a:lnTo>
                  <a:lnTo>
                    <a:pt x="349" y="157"/>
                  </a:lnTo>
                  <a:lnTo>
                    <a:pt x="345" y="144"/>
                  </a:lnTo>
                  <a:lnTo>
                    <a:pt x="337" y="128"/>
                  </a:lnTo>
                  <a:lnTo>
                    <a:pt x="328" y="109"/>
                  </a:lnTo>
                  <a:lnTo>
                    <a:pt x="315" y="86"/>
                  </a:lnTo>
                  <a:lnTo>
                    <a:pt x="299" y="62"/>
                  </a:lnTo>
                  <a:lnTo>
                    <a:pt x="290" y="50"/>
                  </a:lnTo>
                  <a:lnTo>
                    <a:pt x="280" y="37"/>
                  </a:lnTo>
                  <a:lnTo>
                    <a:pt x="269" y="25"/>
                  </a:lnTo>
                  <a:lnTo>
                    <a:pt x="258" y="14"/>
                  </a:lnTo>
                  <a:lnTo>
                    <a:pt x="228" y="8"/>
                  </a:lnTo>
                  <a:lnTo>
                    <a:pt x="201" y="5"/>
                  </a:lnTo>
                  <a:lnTo>
                    <a:pt x="178" y="2"/>
                  </a:lnTo>
                  <a:lnTo>
                    <a:pt x="154" y="0"/>
                  </a:lnTo>
                  <a:lnTo>
                    <a:pt x="132" y="0"/>
                  </a:lnTo>
                  <a:lnTo>
                    <a:pt x="112" y="2"/>
                  </a:lnTo>
                  <a:lnTo>
                    <a:pt x="102" y="4"/>
                  </a:lnTo>
                  <a:lnTo>
                    <a:pt x="91" y="6"/>
                  </a:lnTo>
                  <a:lnTo>
                    <a:pt x="82" y="9"/>
                  </a:lnTo>
                  <a:lnTo>
                    <a:pt x="72" y="12"/>
                  </a:lnTo>
                  <a:lnTo>
                    <a:pt x="58" y="23"/>
                  </a:lnTo>
                  <a:lnTo>
                    <a:pt x="47" y="32"/>
                  </a:lnTo>
                  <a:lnTo>
                    <a:pt x="38" y="38"/>
                  </a:lnTo>
                  <a:lnTo>
                    <a:pt x="31" y="45"/>
                  </a:lnTo>
                  <a:lnTo>
                    <a:pt x="25" y="52"/>
                  </a:lnTo>
                  <a:lnTo>
                    <a:pt x="19" y="60"/>
                  </a:lnTo>
                  <a:lnTo>
                    <a:pt x="13" y="70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4" y="82"/>
                  </a:lnTo>
                  <a:lnTo>
                    <a:pt x="4" y="81"/>
                  </a:lnTo>
                  <a:lnTo>
                    <a:pt x="5" y="81"/>
                  </a:lnTo>
                  <a:lnTo>
                    <a:pt x="5" y="78"/>
                  </a:lnTo>
                  <a:lnTo>
                    <a:pt x="5" y="78"/>
                  </a:lnTo>
                  <a:lnTo>
                    <a:pt x="5" y="79"/>
                  </a:lnTo>
                  <a:lnTo>
                    <a:pt x="5" y="81"/>
                  </a:lnTo>
                  <a:lnTo>
                    <a:pt x="5" y="83"/>
                  </a:lnTo>
                  <a:lnTo>
                    <a:pt x="4" y="86"/>
                  </a:lnTo>
                  <a:lnTo>
                    <a:pt x="3" y="91"/>
                  </a:lnTo>
                  <a:lnTo>
                    <a:pt x="2" y="98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0" y="112"/>
                  </a:lnTo>
                  <a:lnTo>
                    <a:pt x="0" y="114"/>
                  </a:lnTo>
                  <a:lnTo>
                    <a:pt x="0" y="117"/>
                  </a:lnTo>
                  <a:lnTo>
                    <a:pt x="0" y="121"/>
                  </a:lnTo>
                  <a:lnTo>
                    <a:pt x="1" y="124"/>
                  </a:lnTo>
                  <a:lnTo>
                    <a:pt x="2" y="128"/>
                  </a:lnTo>
                  <a:lnTo>
                    <a:pt x="4" y="132"/>
                  </a:lnTo>
                  <a:lnTo>
                    <a:pt x="7" y="137"/>
                  </a:lnTo>
                  <a:lnTo>
                    <a:pt x="11" y="137"/>
                  </a:lnTo>
                  <a:lnTo>
                    <a:pt x="16" y="138"/>
                  </a:lnTo>
                  <a:lnTo>
                    <a:pt x="20" y="138"/>
                  </a:lnTo>
                  <a:lnTo>
                    <a:pt x="25" y="138"/>
                  </a:lnTo>
                  <a:lnTo>
                    <a:pt x="30" y="137"/>
                  </a:lnTo>
                  <a:lnTo>
                    <a:pt x="34" y="136"/>
                  </a:lnTo>
                  <a:lnTo>
                    <a:pt x="38" y="133"/>
                  </a:lnTo>
                  <a:lnTo>
                    <a:pt x="43" y="131"/>
                  </a:lnTo>
                  <a:lnTo>
                    <a:pt x="44" y="127"/>
                  </a:lnTo>
                  <a:lnTo>
                    <a:pt x="44" y="124"/>
                  </a:lnTo>
                  <a:lnTo>
                    <a:pt x="44" y="122"/>
                  </a:lnTo>
                  <a:lnTo>
                    <a:pt x="45" y="121"/>
                  </a:lnTo>
                  <a:lnTo>
                    <a:pt x="45" y="119"/>
                  </a:lnTo>
                  <a:lnTo>
                    <a:pt x="45" y="118"/>
                  </a:lnTo>
                  <a:lnTo>
                    <a:pt x="45" y="118"/>
                  </a:lnTo>
                  <a:lnTo>
                    <a:pt x="45" y="118"/>
                  </a:lnTo>
                  <a:close/>
                </a:path>
              </a:pathLst>
            </a:custGeom>
            <a:solidFill>
              <a:srgbClr val="38383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8" name="Freeform 134"/>
            <p:cNvSpPr>
              <a:spLocks/>
            </p:cNvSpPr>
            <p:nvPr/>
          </p:nvSpPr>
          <p:spPr bwMode="auto">
            <a:xfrm>
              <a:off x="3573" y="2293"/>
              <a:ext cx="51" cy="35"/>
            </a:xfrm>
            <a:custGeom>
              <a:avLst/>
              <a:gdLst/>
              <a:ahLst/>
              <a:cxnLst>
                <a:cxn ang="0">
                  <a:pos x="45" y="156"/>
                </a:cxn>
                <a:cxn ang="0">
                  <a:pos x="51" y="142"/>
                </a:cxn>
                <a:cxn ang="0">
                  <a:pos x="59" y="130"/>
                </a:cxn>
                <a:cxn ang="0">
                  <a:pos x="68" y="118"/>
                </a:cxn>
                <a:cxn ang="0">
                  <a:pos x="78" y="108"/>
                </a:cxn>
                <a:cxn ang="0">
                  <a:pos x="89" y="100"/>
                </a:cxn>
                <a:cxn ang="0">
                  <a:pos x="101" y="91"/>
                </a:cxn>
                <a:cxn ang="0">
                  <a:pos x="113" y="84"/>
                </a:cxn>
                <a:cxn ang="0">
                  <a:pos x="127" y="78"/>
                </a:cxn>
                <a:cxn ang="0">
                  <a:pos x="154" y="67"/>
                </a:cxn>
                <a:cxn ang="0">
                  <a:pos x="183" y="59"/>
                </a:cxn>
                <a:cxn ang="0">
                  <a:pos x="211" y="51"/>
                </a:cxn>
                <a:cxn ang="0">
                  <a:pos x="239" y="44"/>
                </a:cxn>
                <a:cxn ang="0">
                  <a:pos x="243" y="41"/>
                </a:cxn>
                <a:cxn ang="0">
                  <a:pos x="247" y="39"/>
                </a:cxn>
                <a:cxn ang="0">
                  <a:pos x="249" y="35"/>
                </a:cxn>
                <a:cxn ang="0">
                  <a:pos x="251" y="32"/>
                </a:cxn>
                <a:cxn ang="0">
                  <a:pos x="252" y="27"/>
                </a:cxn>
                <a:cxn ang="0">
                  <a:pos x="252" y="23"/>
                </a:cxn>
                <a:cxn ang="0">
                  <a:pos x="252" y="19"/>
                </a:cxn>
                <a:cxn ang="0">
                  <a:pos x="251" y="13"/>
                </a:cxn>
                <a:cxn ang="0">
                  <a:pos x="249" y="10"/>
                </a:cxn>
                <a:cxn ang="0">
                  <a:pos x="246" y="7"/>
                </a:cxn>
                <a:cxn ang="0">
                  <a:pos x="243" y="3"/>
                </a:cxn>
                <a:cxn ang="0">
                  <a:pos x="238" y="1"/>
                </a:cxn>
                <a:cxn ang="0">
                  <a:pos x="234" y="0"/>
                </a:cxn>
                <a:cxn ang="0">
                  <a:pos x="230" y="0"/>
                </a:cxn>
                <a:cxn ang="0">
                  <a:pos x="225" y="0"/>
                </a:cxn>
                <a:cxn ang="0">
                  <a:pos x="221" y="1"/>
                </a:cxn>
                <a:cxn ang="0">
                  <a:pos x="189" y="10"/>
                </a:cxn>
                <a:cxn ang="0">
                  <a:pos x="154" y="19"/>
                </a:cxn>
                <a:cxn ang="0">
                  <a:pos x="137" y="25"/>
                </a:cxn>
                <a:cxn ang="0">
                  <a:pos x="119" y="32"/>
                </a:cxn>
                <a:cxn ang="0">
                  <a:pos x="103" y="38"/>
                </a:cxn>
                <a:cxn ang="0">
                  <a:pos x="87" y="47"/>
                </a:cxn>
                <a:cxn ang="0">
                  <a:pos x="72" y="55"/>
                </a:cxn>
                <a:cxn ang="0">
                  <a:pos x="57" y="65"/>
                </a:cxn>
                <a:cxn ang="0">
                  <a:pos x="44" y="76"/>
                </a:cxn>
                <a:cxn ang="0">
                  <a:pos x="32" y="88"/>
                </a:cxn>
                <a:cxn ang="0">
                  <a:pos x="21" y="101"/>
                </a:cxn>
                <a:cxn ang="0">
                  <a:pos x="12" y="115"/>
                </a:cxn>
                <a:cxn ang="0">
                  <a:pos x="5" y="131"/>
                </a:cxn>
                <a:cxn ang="0">
                  <a:pos x="0" y="148"/>
                </a:cxn>
                <a:cxn ang="0">
                  <a:pos x="0" y="153"/>
                </a:cxn>
                <a:cxn ang="0">
                  <a:pos x="0" y="157"/>
                </a:cxn>
                <a:cxn ang="0">
                  <a:pos x="2" y="161"/>
                </a:cxn>
                <a:cxn ang="0">
                  <a:pos x="4" y="164"/>
                </a:cxn>
                <a:cxn ang="0">
                  <a:pos x="6" y="169"/>
                </a:cxn>
                <a:cxn ang="0">
                  <a:pos x="10" y="171"/>
                </a:cxn>
                <a:cxn ang="0">
                  <a:pos x="14" y="173"/>
                </a:cxn>
                <a:cxn ang="0">
                  <a:pos x="19" y="174"/>
                </a:cxn>
                <a:cxn ang="0">
                  <a:pos x="23" y="175"/>
                </a:cxn>
                <a:cxn ang="0">
                  <a:pos x="28" y="174"/>
                </a:cxn>
                <a:cxn ang="0">
                  <a:pos x="32" y="173"/>
                </a:cxn>
                <a:cxn ang="0">
                  <a:pos x="35" y="170"/>
                </a:cxn>
                <a:cxn ang="0">
                  <a:pos x="39" y="168"/>
                </a:cxn>
                <a:cxn ang="0">
                  <a:pos x="42" y="164"/>
                </a:cxn>
                <a:cxn ang="0">
                  <a:pos x="44" y="160"/>
                </a:cxn>
                <a:cxn ang="0">
                  <a:pos x="45" y="156"/>
                </a:cxn>
              </a:cxnLst>
              <a:rect l="0" t="0" r="r" b="b"/>
              <a:pathLst>
                <a:path w="252" h="175">
                  <a:moveTo>
                    <a:pt x="45" y="156"/>
                  </a:moveTo>
                  <a:lnTo>
                    <a:pt x="51" y="142"/>
                  </a:lnTo>
                  <a:lnTo>
                    <a:pt x="59" y="130"/>
                  </a:lnTo>
                  <a:lnTo>
                    <a:pt x="68" y="118"/>
                  </a:lnTo>
                  <a:lnTo>
                    <a:pt x="78" y="108"/>
                  </a:lnTo>
                  <a:lnTo>
                    <a:pt x="89" y="100"/>
                  </a:lnTo>
                  <a:lnTo>
                    <a:pt x="101" y="91"/>
                  </a:lnTo>
                  <a:lnTo>
                    <a:pt x="113" y="84"/>
                  </a:lnTo>
                  <a:lnTo>
                    <a:pt x="127" y="78"/>
                  </a:lnTo>
                  <a:lnTo>
                    <a:pt x="154" y="67"/>
                  </a:lnTo>
                  <a:lnTo>
                    <a:pt x="183" y="59"/>
                  </a:lnTo>
                  <a:lnTo>
                    <a:pt x="211" y="51"/>
                  </a:lnTo>
                  <a:lnTo>
                    <a:pt x="239" y="44"/>
                  </a:lnTo>
                  <a:lnTo>
                    <a:pt x="243" y="41"/>
                  </a:lnTo>
                  <a:lnTo>
                    <a:pt x="247" y="39"/>
                  </a:lnTo>
                  <a:lnTo>
                    <a:pt x="249" y="35"/>
                  </a:lnTo>
                  <a:lnTo>
                    <a:pt x="251" y="32"/>
                  </a:lnTo>
                  <a:lnTo>
                    <a:pt x="252" y="27"/>
                  </a:lnTo>
                  <a:lnTo>
                    <a:pt x="252" y="23"/>
                  </a:lnTo>
                  <a:lnTo>
                    <a:pt x="252" y="19"/>
                  </a:lnTo>
                  <a:lnTo>
                    <a:pt x="251" y="13"/>
                  </a:lnTo>
                  <a:lnTo>
                    <a:pt x="249" y="10"/>
                  </a:lnTo>
                  <a:lnTo>
                    <a:pt x="246" y="7"/>
                  </a:lnTo>
                  <a:lnTo>
                    <a:pt x="243" y="3"/>
                  </a:lnTo>
                  <a:lnTo>
                    <a:pt x="238" y="1"/>
                  </a:lnTo>
                  <a:lnTo>
                    <a:pt x="234" y="0"/>
                  </a:lnTo>
                  <a:lnTo>
                    <a:pt x="230" y="0"/>
                  </a:lnTo>
                  <a:lnTo>
                    <a:pt x="225" y="0"/>
                  </a:lnTo>
                  <a:lnTo>
                    <a:pt x="221" y="1"/>
                  </a:lnTo>
                  <a:lnTo>
                    <a:pt x="189" y="10"/>
                  </a:lnTo>
                  <a:lnTo>
                    <a:pt x="154" y="19"/>
                  </a:lnTo>
                  <a:lnTo>
                    <a:pt x="137" y="25"/>
                  </a:lnTo>
                  <a:lnTo>
                    <a:pt x="119" y="32"/>
                  </a:lnTo>
                  <a:lnTo>
                    <a:pt x="103" y="38"/>
                  </a:lnTo>
                  <a:lnTo>
                    <a:pt x="87" y="47"/>
                  </a:lnTo>
                  <a:lnTo>
                    <a:pt x="72" y="55"/>
                  </a:lnTo>
                  <a:lnTo>
                    <a:pt x="57" y="65"/>
                  </a:lnTo>
                  <a:lnTo>
                    <a:pt x="44" y="76"/>
                  </a:lnTo>
                  <a:lnTo>
                    <a:pt x="32" y="88"/>
                  </a:lnTo>
                  <a:lnTo>
                    <a:pt x="21" y="101"/>
                  </a:lnTo>
                  <a:lnTo>
                    <a:pt x="12" y="115"/>
                  </a:lnTo>
                  <a:lnTo>
                    <a:pt x="5" y="131"/>
                  </a:lnTo>
                  <a:lnTo>
                    <a:pt x="0" y="148"/>
                  </a:lnTo>
                  <a:lnTo>
                    <a:pt x="0" y="153"/>
                  </a:lnTo>
                  <a:lnTo>
                    <a:pt x="0" y="157"/>
                  </a:lnTo>
                  <a:lnTo>
                    <a:pt x="2" y="161"/>
                  </a:lnTo>
                  <a:lnTo>
                    <a:pt x="4" y="164"/>
                  </a:lnTo>
                  <a:lnTo>
                    <a:pt x="6" y="169"/>
                  </a:lnTo>
                  <a:lnTo>
                    <a:pt x="10" y="171"/>
                  </a:lnTo>
                  <a:lnTo>
                    <a:pt x="14" y="173"/>
                  </a:lnTo>
                  <a:lnTo>
                    <a:pt x="19" y="174"/>
                  </a:lnTo>
                  <a:lnTo>
                    <a:pt x="23" y="175"/>
                  </a:lnTo>
                  <a:lnTo>
                    <a:pt x="28" y="174"/>
                  </a:lnTo>
                  <a:lnTo>
                    <a:pt x="32" y="173"/>
                  </a:lnTo>
                  <a:lnTo>
                    <a:pt x="35" y="170"/>
                  </a:lnTo>
                  <a:lnTo>
                    <a:pt x="39" y="168"/>
                  </a:lnTo>
                  <a:lnTo>
                    <a:pt x="42" y="164"/>
                  </a:lnTo>
                  <a:lnTo>
                    <a:pt x="44" y="160"/>
                  </a:lnTo>
                  <a:lnTo>
                    <a:pt x="45" y="156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9" name="Freeform 135"/>
            <p:cNvSpPr>
              <a:spLocks/>
            </p:cNvSpPr>
            <p:nvPr/>
          </p:nvSpPr>
          <p:spPr bwMode="auto">
            <a:xfrm>
              <a:off x="3824" y="2216"/>
              <a:ext cx="27" cy="70"/>
            </a:xfrm>
            <a:custGeom>
              <a:avLst/>
              <a:gdLst/>
              <a:ahLst/>
              <a:cxnLst>
                <a:cxn ang="0">
                  <a:pos x="83" y="24"/>
                </a:cxn>
                <a:cxn ang="0">
                  <a:pos x="58" y="58"/>
                </a:cxn>
                <a:cxn ang="0">
                  <a:pos x="37" y="97"/>
                </a:cxn>
                <a:cxn ang="0">
                  <a:pos x="21" y="138"/>
                </a:cxn>
                <a:cxn ang="0">
                  <a:pos x="9" y="181"/>
                </a:cxn>
                <a:cxn ang="0">
                  <a:pos x="2" y="224"/>
                </a:cxn>
                <a:cxn ang="0">
                  <a:pos x="0" y="269"/>
                </a:cxn>
                <a:cxn ang="0">
                  <a:pos x="3" y="312"/>
                </a:cxn>
                <a:cxn ang="0">
                  <a:pos x="8" y="337"/>
                </a:cxn>
                <a:cxn ang="0">
                  <a:pos x="14" y="343"/>
                </a:cxn>
                <a:cxn ang="0">
                  <a:pos x="21" y="347"/>
                </a:cxn>
                <a:cxn ang="0">
                  <a:pos x="31" y="348"/>
                </a:cxn>
                <a:cxn ang="0">
                  <a:pos x="40" y="344"/>
                </a:cxn>
                <a:cxn ang="0">
                  <a:pos x="46" y="338"/>
                </a:cxn>
                <a:cxn ang="0">
                  <a:pos x="49" y="330"/>
                </a:cxn>
                <a:cxn ang="0">
                  <a:pos x="49" y="322"/>
                </a:cxn>
                <a:cxn ang="0">
                  <a:pos x="47" y="299"/>
                </a:cxn>
                <a:cxn ang="0">
                  <a:pos x="46" y="261"/>
                </a:cxn>
                <a:cxn ang="0">
                  <a:pos x="49" y="224"/>
                </a:cxn>
                <a:cxn ang="0">
                  <a:pos x="56" y="188"/>
                </a:cxn>
                <a:cxn ang="0">
                  <a:pos x="66" y="151"/>
                </a:cxn>
                <a:cxn ang="0">
                  <a:pos x="78" y="116"/>
                </a:cxn>
                <a:cxn ang="0">
                  <a:pos x="96" y="84"/>
                </a:cxn>
                <a:cxn ang="0">
                  <a:pos x="117" y="54"/>
                </a:cxn>
                <a:cxn ang="0">
                  <a:pos x="132" y="35"/>
                </a:cxn>
                <a:cxn ang="0">
                  <a:pos x="136" y="27"/>
                </a:cxn>
                <a:cxn ang="0">
                  <a:pos x="136" y="18"/>
                </a:cxn>
                <a:cxn ang="0">
                  <a:pos x="132" y="11"/>
                </a:cxn>
                <a:cxn ang="0">
                  <a:pos x="126" y="4"/>
                </a:cxn>
                <a:cxn ang="0">
                  <a:pos x="118" y="1"/>
                </a:cxn>
                <a:cxn ang="0">
                  <a:pos x="109" y="1"/>
                </a:cxn>
                <a:cxn ang="0">
                  <a:pos x="101" y="4"/>
                </a:cxn>
              </a:cxnLst>
              <a:rect l="0" t="0" r="r" b="b"/>
              <a:pathLst>
                <a:path w="137" h="348">
                  <a:moveTo>
                    <a:pt x="98" y="7"/>
                  </a:moveTo>
                  <a:lnTo>
                    <a:pt x="83" y="24"/>
                  </a:lnTo>
                  <a:lnTo>
                    <a:pt x="70" y="41"/>
                  </a:lnTo>
                  <a:lnTo>
                    <a:pt x="58" y="58"/>
                  </a:lnTo>
                  <a:lnTo>
                    <a:pt x="47" y="78"/>
                  </a:lnTo>
                  <a:lnTo>
                    <a:pt x="37" y="97"/>
                  </a:lnTo>
                  <a:lnTo>
                    <a:pt x="29" y="118"/>
                  </a:lnTo>
                  <a:lnTo>
                    <a:pt x="21" y="138"/>
                  </a:lnTo>
                  <a:lnTo>
                    <a:pt x="15" y="160"/>
                  </a:lnTo>
                  <a:lnTo>
                    <a:pt x="9" y="181"/>
                  </a:lnTo>
                  <a:lnTo>
                    <a:pt x="5" y="203"/>
                  </a:lnTo>
                  <a:lnTo>
                    <a:pt x="2" y="224"/>
                  </a:lnTo>
                  <a:lnTo>
                    <a:pt x="1" y="246"/>
                  </a:lnTo>
                  <a:lnTo>
                    <a:pt x="0" y="269"/>
                  </a:lnTo>
                  <a:lnTo>
                    <a:pt x="1" y="290"/>
                  </a:lnTo>
                  <a:lnTo>
                    <a:pt x="3" y="312"/>
                  </a:lnTo>
                  <a:lnTo>
                    <a:pt x="6" y="333"/>
                  </a:lnTo>
                  <a:lnTo>
                    <a:pt x="8" y="337"/>
                  </a:lnTo>
                  <a:lnTo>
                    <a:pt x="10" y="340"/>
                  </a:lnTo>
                  <a:lnTo>
                    <a:pt x="14" y="343"/>
                  </a:lnTo>
                  <a:lnTo>
                    <a:pt x="18" y="345"/>
                  </a:lnTo>
                  <a:lnTo>
                    <a:pt x="21" y="347"/>
                  </a:lnTo>
                  <a:lnTo>
                    <a:pt x="26" y="348"/>
                  </a:lnTo>
                  <a:lnTo>
                    <a:pt x="31" y="348"/>
                  </a:lnTo>
                  <a:lnTo>
                    <a:pt x="35" y="347"/>
                  </a:lnTo>
                  <a:lnTo>
                    <a:pt x="40" y="344"/>
                  </a:lnTo>
                  <a:lnTo>
                    <a:pt x="43" y="341"/>
                  </a:lnTo>
                  <a:lnTo>
                    <a:pt x="46" y="338"/>
                  </a:lnTo>
                  <a:lnTo>
                    <a:pt x="48" y="335"/>
                  </a:lnTo>
                  <a:lnTo>
                    <a:pt x="49" y="330"/>
                  </a:lnTo>
                  <a:lnTo>
                    <a:pt x="50" y="326"/>
                  </a:lnTo>
                  <a:lnTo>
                    <a:pt x="49" y="322"/>
                  </a:lnTo>
                  <a:lnTo>
                    <a:pt x="48" y="317"/>
                  </a:lnTo>
                  <a:lnTo>
                    <a:pt x="47" y="299"/>
                  </a:lnTo>
                  <a:lnTo>
                    <a:pt x="46" y="280"/>
                  </a:lnTo>
                  <a:lnTo>
                    <a:pt x="46" y="261"/>
                  </a:lnTo>
                  <a:lnTo>
                    <a:pt x="47" y="243"/>
                  </a:lnTo>
                  <a:lnTo>
                    <a:pt x="49" y="224"/>
                  </a:lnTo>
                  <a:lnTo>
                    <a:pt x="51" y="205"/>
                  </a:lnTo>
                  <a:lnTo>
                    <a:pt x="56" y="188"/>
                  </a:lnTo>
                  <a:lnTo>
                    <a:pt x="60" y="169"/>
                  </a:lnTo>
                  <a:lnTo>
                    <a:pt x="66" y="151"/>
                  </a:lnTo>
                  <a:lnTo>
                    <a:pt x="71" y="134"/>
                  </a:lnTo>
                  <a:lnTo>
                    <a:pt x="78" y="116"/>
                  </a:lnTo>
                  <a:lnTo>
                    <a:pt x="87" y="100"/>
                  </a:lnTo>
                  <a:lnTo>
                    <a:pt x="96" y="84"/>
                  </a:lnTo>
                  <a:lnTo>
                    <a:pt x="107" y="68"/>
                  </a:lnTo>
                  <a:lnTo>
                    <a:pt x="117" y="54"/>
                  </a:lnTo>
                  <a:lnTo>
                    <a:pt x="129" y="39"/>
                  </a:lnTo>
                  <a:lnTo>
                    <a:pt x="132" y="35"/>
                  </a:lnTo>
                  <a:lnTo>
                    <a:pt x="135" y="31"/>
                  </a:lnTo>
                  <a:lnTo>
                    <a:pt x="136" y="27"/>
                  </a:lnTo>
                  <a:lnTo>
                    <a:pt x="137" y="22"/>
                  </a:lnTo>
                  <a:lnTo>
                    <a:pt x="136" y="18"/>
                  </a:lnTo>
                  <a:lnTo>
                    <a:pt x="135" y="15"/>
                  </a:lnTo>
                  <a:lnTo>
                    <a:pt x="132" y="11"/>
                  </a:lnTo>
                  <a:lnTo>
                    <a:pt x="129" y="7"/>
                  </a:lnTo>
                  <a:lnTo>
                    <a:pt x="126" y="4"/>
                  </a:lnTo>
                  <a:lnTo>
                    <a:pt x="122" y="2"/>
                  </a:lnTo>
                  <a:lnTo>
                    <a:pt x="118" y="1"/>
                  </a:lnTo>
                  <a:lnTo>
                    <a:pt x="114" y="0"/>
                  </a:lnTo>
                  <a:lnTo>
                    <a:pt x="109" y="1"/>
                  </a:lnTo>
                  <a:lnTo>
                    <a:pt x="105" y="2"/>
                  </a:lnTo>
                  <a:lnTo>
                    <a:pt x="101" y="4"/>
                  </a:lnTo>
                  <a:lnTo>
                    <a:pt x="98" y="7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0" name="Freeform 136"/>
            <p:cNvSpPr>
              <a:spLocks/>
            </p:cNvSpPr>
            <p:nvPr/>
          </p:nvSpPr>
          <p:spPr bwMode="auto">
            <a:xfrm>
              <a:off x="3445" y="2780"/>
              <a:ext cx="90" cy="40"/>
            </a:xfrm>
            <a:custGeom>
              <a:avLst/>
              <a:gdLst/>
              <a:ahLst/>
              <a:cxnLst>
                <a:cxn ang="0">
                  <a:pos x="428" y="0"/>
                </a:cxn>
                <a:cxn ang="0">
                  <a:pos x="373" y="12"/>
                </a:cxn>
                <a:cxn ang="0">
                  <a:pos x="318" y="24"/>
                </a:cxn>
                <a:cxn ang="0">
                  <a:pos x="263" y="37"/>
                </a:cxn>
                <a:cxn ang="0">
                  <a:pos x="208" y="51"/>
                </a:cxn>
                <a:cxn ang="0">
                  <a:pos x="181" y="60"/>
                </a:cxn>
                <a:cxn ang="0">
                  <a:pos x="155" y="69"/>
                </a:cxn>
                <a:cxn ang="0">
                  <a:pos x="129" y="80"/>
                </a:cxn>
                <a:cxn ang="0">
                  <a:pos x="104" y="92"/>
                </a:cxn>
                <a:cxn ang="0">
                  <a:pos x="79" y="106"/>
                </a:cxn>
                <a:cxn ang="0">
                  <a:pos x="55" y="121"/>
                </a:cxn>
                <a:cxn ang="0">
                  <a:pos x="33" y="137"/>
                </a:cxn>
                <a:cxn ang="0">
                  <a:pos x="10" y="157"/>
                </a:cxn>
                <a:cxn ang="0">
                  <a:pos x="7" y="159"/>
                </a:cxn>
                <a:cxn ang="0">
                  <a:pos x="4" y="162"/>
                </a:cxn>
                <a:cxn ang="0">
                  <a:pos x="1" y="167"/>
                </a:cxn>
                <a:cxn ang="0">
                  <a:pos x="0" y="171"/>
                </a:cxn>
                <a:cxn ang="0">
                  <a:pos x="0" y="175"/>
                </a:cxn>
                <a:cxn ang="0">
                  <a:pos x="0" y="180"/>
                </a:cxn>
                <a:cxn ang="0">
                  <a:pos x="1" y="184"/>
                </a:cxn>
                <a:cxn ang="0">
                  <a:pos x="4" y="188"/>
                </a:cxn>
                <a:cxn ang="0">
                  <a:pos x="7" y="192"/>
                </a:cxn>
                <a:cxn ang="0">
                  <a:pos x="10" y="195"/>
                </a:cxn>
                <a:cxn ang="0">
                  <a:pos x="13" y="197"/>
                </a:cxn>
                <a:cxn ang="0">
                  <a:pos x="18" y="198"/>
                </a:cxn>
                <a:cxn ang="0">
                  <a:pos x="22" y="199"/>
                </a:cxn>
                <a:cxn ang="0">
                  <a:pos x="26" y="198"/>
                </a:cxn>
                <a:cxn ang="0">
                  <a:pos x="31" y="197"/>
                </a:cxn>
                <a:cxn ang="0">
                  <a:pos x="35" y="195"/>
                </a:cxn>
                <a:cxn ang="0">
                  <a:pos x="55" y="177"/>
                </a:cxn>
                <a:cxn ang="0">
                  <a:pos x="77" y="161"/>
                </a:cxn>
                <a:cxn ang="0">
                  <a:pos x="100" y="147"/>
                </a:cxn>
                <a:cxn ang="0">
                  <a:pos x="123" y="134"/>
                </a:cxn>
                <a:cxn ang="0">
                  <a:pos x="146" y="122"/>
                </a:cxn>
                <a:cxn ang="0">
                  <a:pos x="171" y="113"/>
                </a:cxn>
                <a:cxn ang="0">
                  <a:pos x="196" y="104"/>
                </a:cxn>
                <a:cxn ang="0">
                  <a:pos x="221" y="95"/>
                </a:cxn>
                <a:cxn ang="0">
                  <a:pos x="272" y="81"/>
                </a:cxn>
                <a:cxn ang="0">
                  <a:pos x="324" y="69"/>
                </a:cxn>
                <a:cxn ang="0">
                  <a:pos x="376" y="58"/>
                </a:cxn>
                <a:cxn ang="0">
                  <a:pos x="428" y="46"/>
                </a:cxn>
                <a:cxn ang="0">
                  <a:pos x="433" y="46"/>
                </a:cxn>
                <a:cxn ang="0">
                  <a:pos x="438" y="45"/>
                </a:cxn>
                <a:cxn ang="0">
                  <a:pos x="441" y="42"/>
                </a:cxn>
                <a:cxn ang="0">
                  <a:pos x="444" y="39"/>
                </a:cxn>
                <a:cxn ang="0">
                  <a:pos x="447" y="36"/>
                </a:cxn>
                <a:cxn ang="0">
                  <a:pos x="449" y="32"/>
                </a:cxn>
                <a:cxn ang="0">
                  <a:pos x="450" y="27"/>
                </a:cxn>
                <a:cxn ang="0">
                  <a:pos x="450" y="23"/>
                </a:cxn>
                <a:cxn ang="0">
                  <a:pos x="450" y="19"/>
                </a:cxn>
                <a:cxn ang="0">
                  <a:pos x="449" y="14"/>
                </a:cxn>
                <a:cxn ang="0">
                  <a:pos x="447" y="11"/>
                </a:cxn>
                <a:cxn ang="0">
                  <a:pos x="444" y="7"/>
                </a:cxn>
                <a:cxn ang="0">
                  <a:pos x="441" y="5"/>
                </a:cxn>
                <a:cxn ang="0">
                  <a:pos x="438" y="2"/>
                </a:cxn>
                <a:cxn ang="0">
                  <a:pos x="433" y="1"/>
                </a:cxn>
                <a:cxn ang="0">
                  <a:pos x="428" y="0"/>
                </a:cxn>
              </a:cxnLst>
              <a:rect l="0" t="0" r="r" b="b"/>
              <a:pathLst>
                <a:path w="450" h="199">
                  <a:moveTo>
                    <a:pt x="428" y="0"/>
                  </a:moveTo>
                  <a:lnTo>
                    <a:pt x="373" y="12"/>
                  </a:lnTo>
                  <a:lnTo>
                    <a:pt x="318" y="24"/>
                  </a:lnTo>
                  <a:lnTo>
                    <a:pt x="263" y="37"/>
                  </a:lnTo>
                  <a:lnTo>
                    <a:pt x="208" y="51"/>
                  </a:lnTo>
                  <a:lnTo>
                    <a:pt x="181" y="60"/>
                  </a:lnTo>
                  <a:lnTo>
                    <a:pt x="155" y="69"/>
                  </a:lnTo>
                  <a:lnTo>
                    <a:pt x="129" y="80"/>
                  </a:lnTo>
                  <a:lnTo>
                    <a:pt x="104" y="92"/>
                  </a:lnTo>
                  <a:lnTo>
                    <a:pt x="79" y="106"/>
                  </a:lnTo>
                  <a:lnTo>
                    <a:pt x="55" y="121"/>
                  </a:lnTo>
                  <a:lnTo>
                    <a:pt x="33" y="137"/>
                  </a:lnTo>
                  <a:lnTo>
                    <a:pt x="10" y="157"/>
                  </a:lnTo>
                  <a:lnTo>
                    <a:pt x="7" y="159"/>
                  </a:lnTo>
                  <a:lnTo>
                    <a:pt x="4" y="162"/>
                  </a:lnTo>
                  <a:lnTo>
                    <a:pt x="1" y="167"/>
                  </a:lnTo>
                  <a:lnTo>
                    <a:pt x="0" y="171"/>
                  </a:lnTo>
                  <a:lnTo>
                    <a:pt x="0" y="175"/>
                  </a:lnTo>
                  <a:lnTo>
                    <a:pt x="0" y="180"/>
                  </a:lnTo>
                  <a:lnTo>
                    <a:pt x="1" y="184"/>
                  </a:lnTo>
                  <a:lnTo>
                    <a:pt x="4" y="188"/>
                  </a:lnTo>
                  <a:lnTo>
                    <a:pt x="7" y="192"/>
                  </a:lnTo>
                  <a:lnTo>
                    <a:pt x="10" y="195"/>
                  </a:lnTo>
                  <a:lnTo>
                    <a:pt x="13" y="197"/>
                  </a:lnTo>
                  <a:lnTo>
                    <a:pt x="18" y="198"/>
                  </a:lnTo>
                  <a:lnTo>
                    <a:pt x="22" y="199"/>
                  </a:lnTo>
                  <a:lnTo>
                    <a:pt x="26" y="198"/>
                  </a:lnTo>
                  <a:lnTo>
                    <a:pt x="31" y="197"/>
                  </a:lnTo>
                  <a:lnTo>
                    <a:pt x="35" y="195"/>
                  </a:lnTo>
                  <a:lnTo>
                    <a:pt x="55" y="177"/>
                  </a:lnTo>
                  <a:lnTo>
                    <a:pt x="77" y="161"/>
                  </a:lnTo>
                  <a:lnTo>
                    <a:pt x="100" y="147"/>
                  </a:lnTo>
                  <a:lnTo>
                    <a:pt x="123" y="134"/>
                  </a:lnTo>
                  <a:lnTo>
                    <a:pt x="146" y="122"/>
                  </a:lnTo>
                  <a:lnTo>
                    <a:pt x="171" y="113"/>
                  </a:lnTo>
                  <a:lnTo>
                    <a:pt x="196" y="104"/>
                  </a:lnTo>
                  <a:lnTo>
                    <a:pt x="221" y="95"/>
                  </a:lnTo>
                  <a:lnTo>
                    <a:pt x="272" y="81"/>
                  </a:lnTo>
                  <a:lnTo>
                    <a:pt x="324" y="69"/>
                  </a:lnTo>
                  <a:lnTo>
                    <a:pt x="376" y="58"/>
                  </a:lnTo>
                  <a:lnTo>
                    <a:pt x="428" y="46"/>
                  </a:lnTo>
                  <a:lnTo>
                    <a:pt x="433" y="46"/>
                  </a:lnTo>
                  <a:lnTo>
                    <a:pt x="438" y="45"/>
                  </a:lnTo>
                  <a:lnTo>
                    <a:pt x="441" y="42"/>
                  </a:lnTo>
                  <a:lnTo>
                    <a:pt x="444" y="39"/>
                  </a:lnTo>
                  <a:lnTo>
                    <a:pt x="447" y="36"/>
                  </a:lnTo>
                  <a:lnTo>
                    <a:pt x="449" y="32"/>
                  </a:lnTo>
                  <a:lnTo>
                    <a:pt x="450" y="27"/>
                  </a:lnTo>
                  <a:lnTo>
                    <a:pt x="450" y="23"/>
                  </a:lnTo>
                  <a:lnTo>
                    <a:pt x="450" y="19"/>
                  </a:lnTo>
                  <a:lnTo>
                    <a:pt x="449" y="14"/>
                  </a:lnTo>
                  <a:lnTo>
                    <a:pt x="447" y="11"/>
                  </a:lnTo>
                  <a:lnTo>
                    <a:pt x="444" y="7"/>
                  </a:lnTo>
                  <a:lnTo>
                    <a:pt x="441" y="5"/>
                  </a:lnTo>
                  <a:lnTo>
                    <a:pt x="438" y="2"/>
                  </a:lnTo>
                  <a:lnTo>
                    <a:pt x="433" y="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AA61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1" name="Freeform 137"/>
            <p:cNvSpPr>
              <a:spLocks/>
            </p:cNvSpPr>
            <p:nvPr/>
          </p:nvSpPr>
          <p:spPr bwMode="auto">
            <a:xfrm>
              <a:off x="1940" y="2079"/>
              <a:ext cx="46" cy="16"/>
            </a:xfrm>
            <a:custGeom>
              <a:avLst/>
              <a:gdLst/>
              <a:ahLst/>
              <a:cxnLst>
                <a:cxn ang="0">
                  <a:pos x="36" y="74"/>
                </a:cxn>
                <a:cxn ang="0">
                  <a:pos x="53" y="62"/>
                </a:cxn>
                <a:cxn ang="0">
                  <a:pos x="71" y="53"/>
                </a:cxn>
                <a:cxn ang="0">
                  <a:pos x="91" y="46"/>
                </a:cxn>
                <a:cxn ang="0">
                  <a:pos x="130" y="33"/>
                </a:cxn>
                <a:cxn ang="0">
                  <a:pos x="121" y="39"/>
                </a:cxn>
                <a:cxn ang="0">
                  <a:pos x="122" y="39"/>
                </a:cxn>
                <a:cxn ang="0">
                  <a:pos x="123" y="40"/>
                </a:cxn>
                <a:cxn ang="0">
                  <a:pos x="125" y="40"/>
                </a:cxn>
                <a:cxn ang="0">
                  <a:pos x="126" y="41"/>
                </a:cxn>
                <a:cxn ang="0">
                  <a:pos x="153" y="39"/>
                </a:cxn>
                <a:cxn ang="0">
                  <a:pos x="171" y="57"/>
                </a:cxn>
                <a:cxn ang="0">
                  <a:pos x="179" y="65"/>
                </a:cxn>
                <a:cxn ang="0">
                  <a:pos x="188" y="73"/>
                </a:cxn>
                <a:cxn ang="0">
                  <a:pos x="199" y="79"/>
                </a:cxn>
                <a:cxn ang="0">
                  <a:pos x="207" y="83"/>
                </a:cxn>
                <a:cxn ang="0">
                  <a:pos x="214" y="84"/>
                </a:cxn>
                <a:cxn ang="0">
                  <a:pos x="220" y="84"/>
                </a:cxn>
                <a:cxn ang="0">
                  <a:pos x="227" y="81"/>
                </a:cxn>
                <a:cxn ang="0">
                  <a:pos x="231" y="74"/>
                </a:cxn>
                <a:cxn ang="0">
                  <a:pos x="233" y="68"/>
                </a:cxn>
                <a:cxn ang="0">
                  <a:pos x="232" y="61"/>
                </a:cxn>
                <a:cxn ang="0">
                  <a:pos x="229" y="55"/>
                </a:cxn>
                <a:cxn ang="0">
                  <a:pos x="222" y="48"/>
                </a:cxn>
                <a:cxn ang="0">
                  <a:pos x="215" y="43"/>
                </a:cxn>
                <a:cxn ang="0">
                  <a:pos x="207" y="37"/>
                </a:cxn>
                <a:cxn ang="0">
                  <a:pos x="200" y="31"/>
                </a:cxn>
                <a:cxn ang="0">
                  <a:pos x="185" y="20"/>
                </a:cxn>
                <a:cxn ang="0">
                  <a:pos x="181" y="17"/>
                </a:cxn>
                <a:cxn ang="0">
                  <a:pos x="178" y="15"/>
                </a:cxn>
                <a:cxn ang="0">
                  <a:pos x="174" y="13"/>
                </a:cxn>
                <a:cxn ang="0">
                  <a:pos x="171" y="12"/>
                </a:cxn>
                <a:cxn ang="0">
                  <a:pos x="140" y="7"/>
                </a:cxn>
                <a:cxn ang="0">
                  <a:pos x="131" y="2"/>
                </a:cxn>
                <a:cxn ang="0">
                  <a:pos x="126" y="1"/>
                </a:cxn>
                <a:cxn ang="0">
                  <a:pos x="123" y="0"/>
                </a:cxn>
                <a:cxn ang="0">
                  <a:pos x="120" y="0"/>
                </a:cxn>
                <a:cxn ang="0">
                  <a:pos x="75" y="18"/>
                </a:cxn>
                <a:cxn ang="0">
                  <a:pos x="54" y="20"/>
                </a:cxn>
                <a:cxn ang="0">
                  <a:pos x="37" y="26"/>
                </a:cxn>
                <a:cxn ang="0">
                  <a:pos x="21" y="36"/>
                </a:cxn>
                <a:cxn ang="0">
                  <a:pos x="8" y="52"/>
                </a:cxn>
                <a:cxn ang="0">
                  <a:pos x="2" y="57"/>
                </a:cxn>
                <a:cxn ang="0">
                  <a:pos x="0" y="63"/>
                </a:cxn>
                <a:cxn ang="0">
                  <a:pos x="0" y="70"/>
                </a:cxn>
                <a:cxn ang="0">
                  <a:pos x="3" y="76"/>
                </a:cxn>
                <a:cxn ang="0">
                  <a:pos x="8" y="82"/>
                </a:cxn>
                <a:cxn ang="0">
                  <a:pos x="14" y="84"/>
                </a:cxn>
                <a:cxn ang="0">
                  <a:pos x="22" y="84"/>
                </a:cxn>
                <a:cxn ang="0">
                  <a:pos x="27" y="81"/>
                </a:cxn>
              </a:cxnLst>
              <a:rect l="0" t="0" r="r" b="b"/>
              <a:pathLst>
                <a:path w="233" h="84">
                  <a:moveTo>
                    <a:pt x="27" y="81"/>
                  </a:moveTo>
                  <a:lnTo>
                    <a:pt x="36" y="74"/>
                  </a:lnTo>
                  <a:lnTo>
                    <a:pt x="44" y="68"/>
                  </a:lnTo>
                  <a:lnTo>
                    <a:pt x="53" y="62"/>
                  </a:lnTo>
                  <a:lnTo>
                    <a:pt x="62" y="57"/>
                  </a:lnTo>
                  <a:lnTo>
                    <a:pt x="71" y="53"/>
                  </a:lnTo>
                  <a:lnTo>
                    <a:pt x="81" y="49"/>
                  </a:lnTo>
                  <a:lnTo>
                    <a:pt x="91" y="46"/>
                  </a:lnTo>
                  <a:lnTo>
                    <a:pt x="102" y="44"/>
                  </a:lnTo>
                  <a:lnTo>
                    <a:pt x="130" y="33"/>
                  </a:lnTo>
                  <a:lnTo>
                    <a:pt x="113" y="32"/>
                  </a:lnTo>
                  <a:lnTo>
                    <a:pt x="121" y="39"/>
                  </a:lnTo>
                  <a:lnTo>
                    <a:pt x="122" y="39"/>
                  </a:lnTo>
                  <a:lnTo>
                    <a:pt x="122" y="39"/>
                  </a:lnTo>
                  <a:lnTo>
                    <a:pt x="123" y="40"/>
                  </a:lnTo>
                  <a:lnTo>
                    <a:pt x="123" y="40"/>
                  </a:lnTo>
                  <a:lnTo>
                    <a:pt x="124" y="40"/>
                  </a:lnTo>
                  <a:lnTo>
                    <a:pt x="125" y="40"/>
                  </a:lnTo>
                  <a:lnTo>
                    <a:pt x="125" y="40"/>
                  </a:lnTo>
                  <a:lnTo>
                    <a:pt x="126" y="41"/>
                  </a:lnTo>
                  <a:lnTo>
                    <a:pt x="164" y="47"/>
                  </a:lnTo>
                  <a:lnTo>
                    <a:pt x="153" y="39"/>
                  </a:lnTo>
                  <a:lnTo>
                    <a:pt x="165" y="53"/>
                  </a:lnTo>
                  <a:lnTo>
                    <a:pt x="171" y="57"/>
                  </a:lnTo>
                  <a:lnTo>
                    <a:pt x="175" y="61"/>
                  </a:lnTo>
                  <a:lnTo>
                    <a:pt x="179" y="65"/>
                  </a:lnTo>
                  <a:lnTo>
                    <a:pt x="184" y="69"/>
                  </a:lnTo>
                  <a:lnTo>
                    <a:pt x="188" y="73"/>
                  </a:lnTo>
                  <a:lnTo>
                    <a:pt x="193" y="76"/>
                  </a:lnTo>
                  <a:lnTo>
                    <a:pt x="199" y="79"/>
                  </a:lnTo>
                  <a:lnTo>
                    <a:pt x="204" y="81"/>
                  </a:lnTo>
                  <a:lnTo>
                    <a:pt x="207" y="83"/>
                  </a:lnTo>
                  <a:lnTo>
                    <a:pt x="211" y="84"/>
                  </a:lnTo>
                  <a:lnTo>
                    <a:pt x="214" y="84"/>
                  </a:lnTo>
                  <a:lnTo>
                    <a:pt x="217" y="84"/>
                  </a:lnTo>
                  <a:lnTo>
                    <a:pt x="220" y="84"/>
                  </a:lnTo>
                  <a:lnTo>
                    <a:pt x="223" y="82"/>
                  </a:lnTo>
                  <a:lnTo>
                    <a:pt x="227" y="81"/>
                  </a:lnTo>
                  <a:lnTo>
                    <a:pt x="230" y="77"/>
                  </a:lnTo>
                  <a:lnTo>
                    <a:pt x="231" y="74"/>
                  </a:lnTo>
                  <a:lnTo>
                    <a:pt x="232" y="71"/>
                  </a:lnTo>
                  <a:lnTo>
                    <a:pt x="233" y="68"/>
                  </a:lnTo>
                  <a:lnTo>
                    <a:pt x="233" y="65"/>
                  </a:lnTo>
                  <a:lnTo>
                    <a:pt x="232" y="61"/>
                  </a:lnTo>
                  <a:lnTo>
                    <a:pt x="231" y="58"/>
                  </a:lnTo>
                  <a:lnTo>
                    <a:pt x="229" y="55"/>
                  </a:lnTo>
                  <a:lnTo>
                    <a:pt x="227" y="52"/>
                  </a:lnTo>
                  <a:lnTo>
                    <a:pt x="222" y="48"/>
                  </a:lnTo>
                  <a:lnTo>
                    <a:pt x="219" y="46"/>
                  </a:lnTo>
                  <a:lnTo>
                    <a:pt x="215" y="43"/>
                  </a:lnTo>
                  <a:lnTo>
                    <a:pt x="212" y="40"/>
                  </a:lnTo>
                  <a:lnTo>
                    <a:pt x="207" y="37"/>
                  </a:lnTo>
                  <a:lnTo>
                    <a:pt x="204" y="34"/>
                  </a:lnTo>
                  <a:lnTo>
                    <a:pt x="200" y="31"/>
                  </a:lnTo>
                  <a:lnTo>
                    <a:pt x="196" y="28"/>
                  </a:lnTo>
                  <a:lnTo>
                    <a:pt x="185" y="20"/>
                  </a:lnTo>
                  <a:lnTo>
                    <a:pt x="184" y="19"/>
                  </a:lnTo>
                  <a:lnTo>
                    <a:pt x="181" y="17"/>
                  </a:lnTo>
                  <a:lnTo>
                    <a:pt x="180" y="16"/>
                  </a:lnTo>
                  <a:lnTo>
                    <a:pt x="178" y="15"/>
                  </a:lnTo>
                  <a:lnTo>
                    <a:pt x="176" y="14"/>
                  </a:lnTo>
                  <a:lnTo>
                    <a:pt x="174" y="13"/>
                  </a:lnTo>
                  <a:lnTo>
                    <a:pt x="172" y="12"/>
                  </a:lnTo>
                  <a:lnTo>
                    <a:pt x="171" y="12"/>
                  </a:lnTo>
                  <a:lnTo>
                    <a:pt x="132" y="4"/>
                  </a:lnTo>
                  <a:lnTo>
                    <a:pt x="140" y="7"/>
                  </a:lnTo>
                  <a:lnTo>
                    <a:pt x="132" y="2"/>
                  </a:lnTo>
                  <a:lnTo>
                    <a:pt x="131" y="2"/>
                  </a:lnTo>
                  <a:lnTo>
                    <a:pt x="128" y="1"/>
                  </a:lnTo>
                  <a:lnTo>
                    <a:pt x="126" y="1"/>
                  </a:lnTo>
                  <a:lnTo>
                    <a:pt x="125" y="0"/>
                  </a:lnTo>
                  <a:lnTo>
                    <a:pt x="123" y="0"/>
                  </a:lnTo>
                  <a:lnTo>
                    <a:pt x="121" y="0"/>
                  </a:lnTo>
                  <a:lnTo>
                    <a:pt x="120" y="0"/>
                  </a:lnTo>
                  <a:lnTo>
                    <a:pt x="118" y="0"/>
                  </a:lnTo>
                  <a:lnTo>
                    <a:pt x="75" y="18"/>
                  </a:lnTo>
                  <a:lnTo>
                    <a:pt x="65" y="19"/>
                  </a:lnTo>
                  <a:lnTo>
                    <a:pt x="54" y="20"/>
                  </a:lnTo>
                  <a:lnTo>
                    <a:pt x="45" y="22"/>
                  </a:lnTo>
                  <a:lnTo>
                    <a:pt x="37" y="26"/>
                  </a:lnTo>
                  <a:lnTo>
                    <a:pt x="28" y="31"/>
                  </a:lnTo>
                  <a:lnTo>
                    <a:pt x="21" y="36"/>
                  </a:lnTo>
                  <a:lnTo>
                    <a:pt x="14" y="43"/>
                  </a:lnTo>
                  <a:lnTo>
                    <a:pt x="8" y="52"/>
                  </a:lnTo>
                  <a:lnTo>
                    <a:pt x="4" y="54"/>
                  </a:lnTo>
                  <a:lnTo>
                    <a:pt x="2" y="57"/>
                  </a:lnTo>
                  <a:lnTo>
                    <a:pt x="1" y="60"/>
                  </a:lnTo>
                  <a:lnTo>
                    <a:pt x="0" y="63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1" y="73"/>
                  </a:lnTo>
                  <a:lnTo>
                    <a:pt x="3" y="76"/>
                  </a:lnTo>
                  <a:lnTo>
                    <a:pt x="5" y="80"/>
                  </a:lnTo>
                  <a:lnTo>
                    <a:pt x="8" y="82"/>
                  </a:lnTo>
                  <a:lnTo>
                    <a:pt x="11" y="83"/>
                  </a:lnTo>
                  <a:lnTo>
                    <a:pt x="14" y="84"/>
                  </a:lnTo>
                  <a:lnTo>
                    <a:pt x="17" y="84"/>
                  </a:lnTo>
                  <a:lnTo>
                    <a:pt x="22" y="84"/>
                  </a:lnTo>
                  <a:lnTo>
                    <a:pt x="25" y="83"/>
                  </a:lnTo>
                  <a:lnTo>
                    <a:pt x="27" y="81"/>
                  </a:lnTo>
                  <a:close/>
                </a:path>
              </a:pathLst>
            </a:custGeom>
            <a:solidFill>
              <a:srgbClr val="F789A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2" name="Freeform 138"/>
            <p:cNvSpPr>
              <a:spLocks/>
            </p:cNvSpPr>
            <p:nvPr/>
          </p:nvSpPr>
          <p:spPr bwMode="auto">
            <a:xfrm>
              <a:off x="3880" y="2394"/>
              <a:ext cx="363" cy="450"/>
            </a:xfrm>
            <a:custGeom>
              <a:avLst/>
              <a:gdLst/>
              <a:ahLst/>
              <a:cxnLst>
                <a:cxn ang="0">
                  <a:pos x="1563" y="40"/>
                </a:cxn>
                <a:cxn ang="0">
                  <a:pos x="1621" y="147"/>
                </a:cxn>
                <a:cxn ang="0">
                  <a:pos x="1664" y="257"/>
                </a:cxn>
                <a:cxn ang="0">
                  <a:pos x="1693" y="365"/>
                </a:cxn>
                <a:cxn ang="0">
                  <a:pos x="1711" y="462"/>
                </a:cxn>
                <a:cxn ang="0">
                  <a:pos x="1720" y="544"/>
                </a:cxn>
                <a:cxn ang="0">
                  <a:pos x="1717" y="614"/>
                </a:cxn>
                <a:cxn ang="0">
                  <a:pos x="1699" y="684"/>
                </a:cxn>
                <a:cxn ang="0">
                  <a:pos x="1671" y="753"/>
                </a:cxn>
                <a:cxn ang="0">
                  <a:pos x="1632" y="821"/>
                </a:cxn>
                <a:cxn ang="0">
                  <a:pos x="1532" y="961"/>
                </a:cxn>
                <a:cxn ang="0">
                  <a:pos x="1411" y="1110"/>
                </a:cxn>
                <a:cxn ang="0">
                  <a:pos x="1281" y="1273"/>
                </a:cxn>
                <a:cxn ang="0">
                  <a:pos x="1191" y="1391"/>
                </a:cxn>
                <a:cxn ang="0">
                  <a:pos x="1111" y="1482"/>
                </a:cxn>
                <a:cxn ang="0">
                  <a:pos x="1019" y="1572"/>
                </a:cxn>
                <a:cxn ang="0">
                  <a:pos x="918" y="1659"/>
                </a:cxn>
                <a:cxn ang="0">
                  <a:pos x="808" y="1744"/>
                </a:cxn>
                <a:cxn ang="0">
                  <a:pos x="692" y="1825"/>
                </a:cxn>
                <a:cxn ang="0">
                  <a:pos x="571" y="1901"/>
                </a:cxn>
                <a:cxn ang="0">
                  <a:pos x="448" y="1971"/>
                </a:cxn>
                <a:cxn ang="0">
                  <a:pos x="325" y="2034"/>
                </a:cxn>
                <a:cxn ang="0">
                  <a:pos x="202" y="2088"/>
                </a:cxn>
                <a:cxn ang="0">
                  <a:pos x="83" y="2132"/>
                </a:cxn>
                <a:cxn ang="0">
                  <a:pos x="56" y="2141"/>
                </a:cxn>
                <a:cxn ang="0">
                  <a:pos x="30" y="2148"/>
                </a:cxn>
                <a:cxn ang="0">
                  <a:pos x="0" y="2248"/>
                </a:cxn>
                <a:cxn ang="0">
                  <a:pos x="308" y="2117"/>
                </a:cxn>
                <a:cxn ang="0">
                  <a:pos x="487" y="2039"/>
                </a:cxn>
                <a:cxn ang="0">
                  <a:pos x="616" y="1972"/>
                </a:cxn>
                <a:cxn ang="0">
                  <a:pos x="738" y="1897"/>
                </a:cxn>
                <a:cxn ang="0">
                  <a:pos x="922" y="1747"/>
                </a:cxn>
                <a:cxn ang="0">
                  <a:pos x="1126" y="1564"/>
                </a:cxn>
                <a:cxn ang="0">
                  <a:pos x="1246" y="1447"/>
                </a:cxn>
                <a:cxn ang="0">
                  <a:pos x="1353" y="1332"/>
                </a:cxn>
                <a:cxn ang="0">
                  <a:pos x="1517" y="1142"/>
                </a:cxn>
                <a:cxn ang="0">
                  <a:pos x="1621" y="1020"/>
                </a:cxn>
                <a:cxn ang="0">
                  <a:pos x="1713" y="889"/>
                </a:cxn>
                <a:cxn ang="0">
                  <a:pos x="1752" y="820"/>
                </a:cxn>
                <a:cxn ang="0">
                  <a:pos x="1783" y="747"/>
                </a:cxn>
                <a:cxn ang="0">
                  <a:pos x="1804" y="672"/>
                </a:cxn>
                <a:cxn ang="0">
                  <a:pos x="1816" y="593"/>
                </a:cxn>
                <a:cxn ang="0">
                  <a:pos x="1813" y="512"/>
                </a:cxn>
                <a:cxn ang="0">
                  <a:pos x="1798" y="432"/>
                </a:cxn>
                <a:cxn ang="0">
                  <a:pos x="1772" y="353"/>
                </a:cxn>
                <a:cxn ang="0">
                  <a:pos x="1738" y="279"/>
                </a:cxn>
                <a:cxn ang="0">
                  <a:pos x="1662" y="148"/>
                </a:cxn>
                <a:cxn ang="0">
                  <a:pos x="1590" y="52"/>
                </a:cxn>
              </a:cxnLst>
              <a:rect l="0" t="0" r="r" b="b"/>
              <a:pathLst>
                <a:path w="1816" h="2248">
                  <a:moveTo>
                    <a:pt x="1546" y="0"/>
                  </a:moveTo>
                  <a:lnTo>
                    <a:pt x="1541" y="6"/>
                  </a:lnTo>
                  <a:lnTo>
                    <a:pt x="1563" y="40"/>
                  </a:lnTo>
                  <a:lnTo>
                    <a:pt x="1584" y="74"/>
                  </a:lnTo>
                  <a:lnTo>
                    <a:pt x="1603" y="110"/>
                  </a:lnTo>
                  <a:lnTo>
                    <a:pt x="1621" y="147"/>
                  </a:lnTo>
                  <a:lnTo>
                    <a:pt x="1637" y="183"/>
                  </a:lnTo>
                  <a:lnTo>
                    <a:pt x="1651" y="220"/>
                  </a:lnTo>
                  <a:lnTo>
                    <a:pt x="1664" y="257"/>
                  </a:lnTo>
                  <a:lnTo>
                    <a:pt x="1675" y="294"/>
                  </a:lnTo>
                  <a:lnTo>
                    <a:pt x="1685" y="329"/>
                  </a:lnTo>
                  <a:lnTo>
                    <a:pt x="1693" y="365"/>
                  </a:lnTo>
                  <a:lnTo>
                    <a:pt x="1700" y="398"/>
                  </a:lnTo>
                  <a:lnTo>
                    <a:pt x="1707" y="431"/>
                  </a:lnTo>
                  <a:lnTo>
                    <a:pt x="1711" y="462"/>
                  </a:lnTo>
                  <a:lnTo>
                    <a:pt x="1716" y="491"/>
                  </a:lnTo>
                  <a:lnTo>
                    <a:pt x="1718" y="519"/>
                  </a:lnTo>
                  <a:lnTo>
                    <a:pt x="1720" y="544"/>
                  </a:lnTo>
                  <a:lnTo>
                    <a:pt x="1720" y="568"/>
                  </a:lnTo>
                  <a:lnTo>
                    <a:pt x="1719" y="592"/>
                  </a:lnTo>
                  <a:lnTo>
                    <a:pt x="1717" y="614"/>
                  </a:lnTo>
                  <a:lnTo>
                    <a:pt x="1712" y="638"/>
                  </a:lnTo>
                  <a:lnTo>
                    <a:pt x="1707" y="661"/>
                  </a:lnTo>
                  <a:lnTo>
                    <a:pt x="1699" y="684"/>
                  </a:lnTo>
                  <a:lnTo>
                    <a:pt x="1692" y="707"/>
                  </a:lnTo>
                  <a:lnTo>
                    <a:pt x="1682" y="730"/>
                  </a:lnTo>
                  <a:lnTo>
                    <a:pt x="1671" y="753"/>
                  </a:lnTo>
                  <a:lnTo>
                    <a:pt x="1659" y="775"/>
                  </a:lnTo>
                  <a:lnTo>
                    <a:pt x="1647" y="798"/>
                  </a:lnTo>
                  <a:lnTo>
                    <a:pt x="1632" y="821"/>
                  </a:lnTo>
                  <a:lnTo>
                    <a:pt x="1602" y="867"/>
                  </a:lnTo>
                  <a:lnTo>
                    <a:pt x="1569" y="914"/>
                  </a:lnTo>
                  <a:lnTo>
                    <a:pt x="1532" y="961"/>
                  </a:lnTo>
                  <a:lnTo>
                    <a:pt x="1494" y="1010"/>
                  </a:lnTo>
                  <a:lnTo>
                    <a:pt x="1453" y="1060"/>
                  </a:lnTo>
                  <a:lnTo>
                    <a:pt x="1411" y="1110"/>
                  </a:lnTo>
                  <a:lnTo>
                    <a:pt x="1368" y="1163"/>
                  </a:lnTo>
                  <a:lnTo>
                    <a:pt x="1324" y="1217"/>
                  </a:lnTo>
                  <a:lnTo>
                    <a:pt x="1281" y="1273"/>
                  </a:lnTo>
                  <a:lnTo>
                    <a:pt x="1237" y="1332"/>
                  </a:lnTo>
                  <a:lnTo>
                    <a:pt x="1215" y="1362"/>
                  </a:lnTo>
                  <a:lnTo>
                    <a:pt x="1191" y="1391"/>
                  </a:lnTo>
                  <a:lnTo>
                    <a:pt x="1166" y="1421"/>
                  </a:lnTo>
                  <a:lnTo>
                    <a:pt x="1139" y="1452"/>
                  </a:lnTo>
                  <a:lnTo>
                    <a:pt x="1111" y="1482"/>
                  </a:lnTo>
                  <a:lnTo>
                    <a:pt x="1082" y="1511"/>
                  </a:lnTo>
                  <a:lnTo>
                    <a:pt x="1051" y="1541"/>
                  </a:lnTo>
                  <a:lnTo>
                    <a:pt x="1019" y="1572"/>
                  </a:lnTo>
                  <a:lnTo>
                    <a:pt x="987" y="1601"/>
                  </a:lnTo>
                  <a:lnTo>
                    <a:pt x="952" y="1630"/>
                  </a:lnTo>
                  <a:lnTo>
                    <a:pt x="918" y="1659"/>
                  </a:lnTo>
                  <a:lnTo>
                    <a:pt x="882" y="1687"/>
                  </a:lnTo>
                  <a:lnTo>
                    <a:pt x="846" y="1716"/>
                  </a:lnTo>
                  <a:lnTo>
                    <a:pt x="808" y="1744"/>
                  </a:lnTo>
                  <a:lnTo>
                    <a:pt x="770" y="1771"/>
                  </a:lnTo>
                  <a:lnTo>
                    <a:pt x="731" y="1798"/>
                  </a:lnTo>
                  <a:lnTo>
                    <a:pt x="692" y="1825"/>
                  </a:lnTo>
                  <a:lnTo>
                    <a:pt x="652" y="1851"/>
                  </a:lnTo>
                  <a:lnTo>
                    <a:pt x="612" y="1876"/>
                  </a:lnTo>
                  <a:lnTo>
                    <a:pt x="571" y="1901"/>
                  </a:lnTo>
                  <a:lnTo>
                    <a:pt x="530" y="1925"/>
                  </a:lnTo>
                  <a:lnTo>
                    <a:pt x="489" y="1949"/>
                  </a:lnTo>
                  <a:lnTo>
                    <a:pt x="448" y="1971"/>
                  </a:lnTo>
                  <a:lnTo>
                    <a:pt x="407" y="1993"/>
                  </a:lnTo>
                  <a:lnTo>
                    <a:pt x="366" y="2013"/>
                  </a:lnTo>
                  <a:lnTo>
                    <a:pt x="325" y="2034"/>
                  </a:lnTo>
                  <a:lnTo>
                    <a:pt x="283" y="2052"/>
                  </a:lnTo>
                  <a:lnTo>
                    <a:pt x="243" y="2071"/>
                  </a:lnTo>
                  <a:lnTo>
                    <a:pt x="202" y="2088"/>
                  </a:lnTo>
                  <a:lnTo>
                    <a:pt x="161" y="2103"/>
                  </a:lnTo>
                  <a:lnTo>
                    <a:pt x="121" y="2118"/>
                  </a:lnTo>
                  <a:lnTo>
                    <a:pt x="83" y="2132"/>
                  </a:lnTo>
                  <a:lnTo>
                    <a:pt x="74" y="2135"/>
                  </a:lnTo>
                  <a:lnTo>
                    <a:pt x="65" y="2138"/>
                  </a:lnTo>
                  <a:lnTo>
                    <a:pt x="56" y="2141"/>
                  </a:lnTo>
                  <a:lnTo>
                    <a:pt x="47" y="2143"/>
                  </a:lnTo>
                  <a:lnTo>
                    <a:pt x="38" y="2146"/>
                  </a:lnTo>
                  <a:lnTo>
                    <a:pt x="30" y="2148"/>
                  </a:lnTo>
                  <a:lnTo>
                    <a:pt x="20" y="2152"/>
                  </a:lnTo>
                  <a:lnTo>
                    <a:pt x="11" y="2154"/>
                  </a:lnTo>
                  <a:lnTo>
                    <a:pt x="0" y="2248"/>
                  </a:lnTo>
                  <a:lnTo>
                    <a:pt x="252" y="2140"/>
                  </a:lnTo>
                  <a:lnTo>
                    <a:pt x="267" y="2134"/>
                  </a:lnTo>
                  <a:lnTo>
                    <a:pt x="308" y="2117"/>
                  </a:lnTo>
                  <a:lnTo>
                    <a:pt x="370" y="2092"/>
                  </a:lnTo>
                  <a:lnTo>
                    <a:pt x="445" y="2059"/>
                  </a:lnTo>
                  <a:lnTo>
                    <a:pt x="487" y="2039"/>
                  </a:lnTo>
                  <a:lnTo>
                    <a:pt x="529" y="2019"/>
                  </a:lnTo>
                  <a:lnTo>
                    <a:pt x="573" y="1996"/>
                  </a:lnTo>
                  <a:lnTo>
                    <a:pt x="616" y="1972"/>
                  </a:lnTo>
                  <a:lnTo>
                    <a:pt x="659" y="1949"/>
                  </a:lnTo>
                  <a:lnTo>
                    <a:pt x="699" y="1923"/>
                  </a:lnTo>
                  <a:lnTo>
                    <a:pt x="738" y="1897"/>
                  </a:lnTo>
                  <a:lnTo>
                    <a:pt x="773" y="1870"/>
                  </a:lnTo>
                  <a:lnTo>
                    <a:pt x="845" y="1812"/>
                  </a:lnTo>
                  <a:lnTo>
                    <a:pt x="922" y="1747"/>
                  </a:lnTo>
                  <a:lnTo>
                    <a:pt x="1003" y="1676"/>
                  </a:lnTo>
                  <a:lnTo>
                    <a:pt x="1085" y="1602"/>
                  </a:lnTo>
                  <a:lnTo>
                    <a:pt x="1126" y="1564"/>
                  </a:lnTo>
                  <a:lnTo>
                    <a:pt x="1167" y="1525"/>
                  </a:lnTo>
                  <a:lnTo>
                    <a:pt x="1207" y="1486"/>
                  </a:lnTo>
                  <a:lnTo>
                    <a:pt x="1246" y="1447"/>
                  </a:lnTo>
                  <a:lnTo>
                    <a:pt x="1283" y="1408"/>
                  </a:lnTo>
                  <a:lnTo>
                    <a:pt x="1319" y="1370"/>
                  </a:lnTo>
                  <a:lnTo>
                    <a:pt x="1353" y="1332"/>
                  </a:lnTo>
                  <a:lnTo>
                    <a:pt x="1384" y="1294"/>
                  </a:lnTo>
                  <a:lnTo>
                    <a:pt x="1448" y="1219"/>
                  </a:lnTo>
                  <a:lnTo>
                    <a:pt x="1517" y="1142"/>
                  </a:lnTo>
                  <a:lnTo>
                    <a:pt x="1553" y="1102"/>
                  </a:lnTo>
                  <a:lnTo>
                    <a:pt x="1587" y="1062"/>
                  </a:lnTo>
                  <a:lnTo>
                    <a:pt x="1621" y="1020"/>
                  </a:lnTo>
                  <a:lnTo>
                    <a:pt x="1654" y="977"/>
                  </a:lnTo>
                  <a:lnTo>
                    <a:pt x="1684" y="934"/>
                  </a:lnTo>
                  <a:lnTo>
                    <a:pt x="1713" y="889"/>
                  </a:lnTo>
                  <a:lnTo>
                    <a:pt x="1727" y="866"/>
                  </a:lnTo>
                  <a:lnTo>
                    <a:pt x="1740" y="844"/>
                  </a:lnTo>
                  <a:lnTo>
                    <a:pt x="1752" y="820"/>
                  </a:lnTo>
                  <a:lnTo>
                    <a:pt x="1763" y="796"/>
                  </a:lnTo>
                  <a:lnTo>
                    <a:pt x="1774" y="772"/>
                  </a:lnTo>
                  <a:lnTo>
                    <a:pt x="1783" y="747"/>
                  </a:lnTo>
                  <a:lnTo>
                    <a:pt x="1791" y="723"/>
                  </a:lnTo>
                  <a:lnTo>
                    <a:pt x="1799" y="698"/>
                  </a:lnTo>
                  <a:lnTo>
                    <a:pt x="1804" y="672"/>
                  </a:lnTo>
                  <a:lnTo>
                    <a:pt x="1810" y="646"/>
                  </a:lnTo>
                  <a:lnTo>
                    <a:pt x="1813" y="620"/>
                  </a:lnTo>
                  <a:lnTo>
                    <a:pt x="1816" y="593"/>
                  </a:lnTo>
                  <a:lnTo>
                    <a:pt x="1816" y="566"/>
                  </a:lnTo>
                  <a:lnTo>
                    <a:pt x="1815" y="539"/>
                  </a:lnTo>
                  <a:lnTo>
                    <a:pt x="1813" y="512"/>
                  </a:lnTo>
                  <a:lnTo>
                    <a:pt x="1810" y="485"/>
                  </a:lnTo>
                  <a:lnTo>
                    <a:pt x="1804" y="458"/>
                  </a:lnTo>
                  <a:lnTo>
                    <a:pt x="1798" y="432"/>
                  </a:lnTo>
                  <a:lnTo>
                    <a:pt x="1789" y="405"/>
                  </a:lnTo>
                  <a:lnTo>
                    <a:pt x="1780" y="379"/>
                  </a:lnTo>
                  <a:lnTo>
                    <a:pt x="1772" y="353"/>
                  </a:lnTo>
                  <a:lnTo>
                    <a:pt x="1761" y="328"/>
                  </a:lnTo>
                  <a:lnTo>
                    <a:pt x="1750" y="303"/>
                  </a:lnTo>
                  <a:lnTo>
                    <a:pt x="1738" y="279"/>
                  </a:lnTo>
                  <a:lnTo>
                    <a:pt x="1713" y="232"/>
                  </a:lnTo>
                  <a:lnTo>
                    <a:pt x="1688" y="189"/>
                  </a:lnTo>
                  <a:lnTo>
                    <a:pt x="1662" y="148"/>
                  </a:lnTo>
                  <a:lnTo>
                    <a:pt x="1636" y="111"/>
                  </a:lnTo>
                  <a:lnTo>
                    <a:pt x="1612" y="80"/>
                  </a:lnTo>
                  <a:lnTo>
                    <a:pt x="1590" y="52"/>
                  </a:lnTo>
                  <a:lnTo>
                    <a:pt x="1558" y="14"/>
                  </a:lnTo>
                  <a:lnTo>
                    <a:pt x="1546" y="0"/>
                  </a:lnTo>
                  <a:close/>
                </a:path>
              </a:pathLst>
            </a:custGeom>
            <a:solidFill>
              <a:srgbClr val="B97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3" name="Freeform 139"/>
            <p:cNvSpPr>
              <a:spLocks/>
            </p:cNvSpPr>
            <p:nvPr/>
          </p:nvSpPr>
          <p:spPr bwMode="auto">
            <a:xfrm>
              <a:off x="3837" y="2347"/>
              <a:ext cx="255" cy="253"/>
            </a:xfrm>
            <a:custGeom>
              <a:avLst/>
              <a:gdLst/>
              <a:ahLst/>
              <a:cxnLst>
                <a:cxn ang="0">
                  <a:pos x="330" y="703"/>
                </a:cxn>
                <a:cxn ang="0">
                  <a:pos x="373" y="650"/>
                </a:cxn>
                <a:cxn ang="0">
                  <a:pos x="443" y="572"/>
                </a:cxn>
                <a:cxn ang="0">
                  <a:pos x="545" y="471"/>
                </a:cxn>
                <a:cxn ang="0">
                  <a:pos x="649" y="375"/>
                </a:cxn>
                <a:cxn ang="0">
                  <a:pos x="757" y="289"/>
                </a:cxn>
                <a:cxn ang="0">
                  <a:pos x="863" y="211"/>
                </a:cxn>
                <a:cxn ang="0">
                  <a:pos x="962" y="147"/>
                </a:cxn>
                <a:cxn ang="0">
                  <a:pos x="1033" y="108"/>
                </a:cxn>
                <a:cxn ang="0">
                  <a:pos x="1076" y="89"/>
                </a:cxn>
                <a:cxn ang="0">
                  <a:pos x="1115" y="73"/>
                </a:cxn>
                <a:cxn ang="0">
                  <a:pos x="1151" y="61"/>
                </a:cxn>
                <a:cxn ang="0">
                  <a:pos x="1187" y="50"/>
                </a:cxn>
                <a:cxn ang="0">
                  <a:pos x="1222" y="41"/>
                </a:cxn>
                <a:cxn ang="0">
                  <a:pos x="1274" y="0"/>
                </a:cxn>
                <a:cxn ang="0">
                  <a:pos x="1188" y="29"/>
                </a:cxn>
                <a:cxn ang="0">
                  <a:pos x="1095" y="61"/>
                </a:cxn>
                <a:cxn ang="0">
                  <a:pos x="983" y="102"/>
                </a:cxn>
                <a:cxn ang="0">
                  <a:pos x="862" y="151"/>
                </a:cxn>
                <a:cxn ang="0">
                  <a:pos x="744" y="206"/>
                </a:cxn>
                <a:cxn ang="0">
                  <a:pos x="689" y="235"/>
                </a:cxn>
                <a:cxn ang="0">
                  <a:pos x="639" y="264"/>
                </a:cxn>
                <a:cxn ang="0">
                  <a:pos x="593" y="294"/>
                </a:cxn>
                <a:cxn ang="0">
                  <a:pos x="557" y="324"/>
                </a:cxn>
                <a:cxn ang="0">
                  <a:pos x="486" y="391"/>
                </a:cxn>
                <a:cxn ang="0">
                  <a:pos x="415" y="466"/>
                </a:cxn>
                <a:cxn ang="0">
                  <a:pos x="282" y="619"/>
                </a:cxn>
                <a:cxn ang="0">
                  <a:pos x="182" y="741"/>
                </a:cxn>
                <a:cxn ang="0">
                  <a:pos x="143" y="792"/>
                </a:cxn>
                <a:cxn ang="0">
                  <a:pos x="16" y="1264"/>
                </a:cxn>
                <a:cxn ang="0">
                  <a:pos x="43" y="1220"/>
                </a:cxn>
                <a:cxn ang="0">
                  <a:pos x="70" y="1167"/>
                </a:cxn>
                <a:cxn ang="0">
                  <a:pos x="126" y="1041"/>
                </a:cxn>
                <a:cxn ang="0">
                  <a:pos x="159" y="969"/>
                </a:cxn>
                <a:cxn ang="0">
                  <a:pos x="200" y="893"/>
                </a:cxn>
                <a:cxn ang="0">
                  <a:pos x="249" y="812"/>
                </a:cxn>
                <a:cxn ang="0">
                  <a:pos x="309" y="729"/>
                </a:cxn>
              </a:cxnLst>
              <a:rect l="0" t="0" r="r" b="b"/>
              <a:pathLst>
                <a:path w="1274" h="1264">
                  <a:moveTo>
                    <a:pt x="309" y="729"/>
                  </a:moveTo>
                  <a:lnTo>
                    <a:pt x="330" y="703"/>
                  </a:lnTo>
                  <a:lnTo>
                    <a:pt x="352" y="676"/>
                  </a:lnTo>
                  <a:lnTo>
                    <a:pt x="373" y="650"/>
                  </a:lnTo>
                  <a:lnTo>
                    <a:pt x="396" y="624"/>
                  </a:lnTo>
                  <a:lnTo>
                    <a:pt x="443" y="572"/>
                  </a:lnTo>
                  <a:lnTo>
                    <a:pt x="493" y="521"/>
                  </a:lnTo>
                  <a:lnTo>
                    <a:pt x="545" y="471"/>
                  </a:lnTo>
                  <a:lnTo>
                    <a:pt x="597" y="423"/>
                  </a:lnTo>
                  <a:lnTo>
                    <a:pt x="649" y="375"/>
                  </a:lnTo>
                  <a:lnTo>
                    <a:pt x="703" y="331"/>
                  </a:lnTo>
                  <a:lnTo>
                    <a:pt x="757" y="289"/>
                  </a:lnTo>
                  <a:lnTo>
                    <a:pt x="810" y="249"/>
                  </a:lnTo>
                  <a:lnTo>
                    <a:pt x="863" y="211"/>
                  </a:lnTo>
                  <a:lnTo>
                    <a:pt x="914" y="178"/>
                  </a:lnTo>
                  <a:lnTo>
                    <a:pt x="962" y="147"/>
                  </a:lnTo>
                  <a:lnTo>
                    <a:pt x="1010" y="120"/>
                  </a:lnTo>
                  <a:lnTo>
                    <a:pt x="1033" y="108"/>
                  </a:lnTo>
                  <a:lnTo>
                    <a:pt x="1054" y="99"/>
                  </a:lnTo>
                  <a:lnTo>
                    <a:pt x="1076" y="89"/>
                  </a:lnTo>
                  <a:lnTo>
                    <a:pt x="1096" y="80"/>
                  </a:lnTo>
                  <a:lnTo>
                    <a:pt x="1115" y="73"/>
                  </a:lnTo>
                  <a:lnTo>
                    <a:pt x="1133" y="66"/>
                  </a:lnTo>
                  <a:lnTo>
                    <a:pt x="1151" y="61"/>
                  </a:lnTo>
                  <a:lnTo>
                    <a:pt x="1169" y="56"/>
                  </a:lnTo>
                  <a:lnTo>
                    <a:pt x="1187" y="50"/>
                  </a:lnTo>
                  <a:lnTo>
                    <a:pt x="1204" y="46"/>
                  </a:lnTo>
                  <a:lnTo>
                    <a:pt x="1222" y="41"/>
                  </a:lnTo>
                  <a:lnTo>
                    <a:pt x="1238" y="38"/>
                  </a:lnTo>
                  <a:lnTo>
                    <a:pt x="1274" y="0"/>
                  </a:lnTo>
                  <a:lnTo>
                    <a:pt x="1252" y="8"/>
                  </a:lnTo>
                  <a:lnTo>
                    <a:pt x="1188" y="29"/>
                  </a:lnTo>
                  <a:lnTo>
                    <a:pt x="1144" y="44"/>
                  </a:lnTo>
                  <a:lnTo>
                    <a:pt x="1095" y="61"/>
                  </a:lnTo>
                  <a:lnTo>
                    <a:pt x="1040" y="80"/>
                  </a:lnTo>
                  <a:lnTo>
                    <a:pt x="983" y="102"/>
                  </a:lnTo>
                  <a:lnTo>
                    <a:pt x="923" y="126"/>
                  </a:lnTo>
                  <a:lnTo>
                    <a:pt x="862" y="151"/>
                  </a:lnTo>
                  <a:lnTo>
                    <a:pt x="803" y="178"/>
                  </a:lnTo>
                  <a:lnTo>
                    <a:pt x="744" y="206"/>
                  </a:lnTo>
                  <a:lnTo>
                    <a:pt x="716" y="220"/>
                  </a:lnTo>
                  <a:lnTo>
                    <a:pt x="689" y="235"/>
                  </a:lnTo>
                  <a:lnTo>
                    <a:pt x="663" y="250"/>
                  </a:lnTo>
                  <a:lnTo>
                    <a:pt x="639" y="264"/>
                  </a:lnTo>
                  <a:lnTo>
                    <a:pt x="615" y="279"/>
                  </a:lnTo>
                  <a:lnTo>
                    <a:pt x="593" y="294"/>
                  </a:lnTo>
                  <a:lnTo>
                    <a:pt x="574" y="309"/>
                  </a:lnTo>
                  <a:lnTo>
                    <a:pt x="557" y="324"/>
                  </a:lnTo>
                  <a:lnTo>
                    <a:pt x="522" y="357"/>
                  </a:lnTo>
                  <a:lnTo>
                    <a:pt x="486" y="391"/>
                  </a:lnTo>
                  <a:lnTo>
                    <a:pt x="451" y="428"/>
                  </a:lnTo>
                  <a:lnTo>
                    <a:pt x="415" y="466"/>
                  </a:lnTo>
                  <a:lnTo>
                    <a:pt x="346" y="544"/>
                  </a:lnTo>
                  <a:lnTo>
                    <a:pt x="282" y="619"/>
                  </a:lnTo>
                  <a:lnTo>
                    <a:pt x="226" y="687"/>
                  </a:lnTo>
                  <a:lnTo>
                    <a:pt x="182" y="741"/>
                  </a:lnTo>
                  <a:lnTo>
                    <a:pt x="153" y="779"/>
                  </a:lnTo>
                  <a:lnTo>
                    <a:pt x="143" y="792"/>
                  </a:lnTo>
                  <a:lnTo>
                    <a:pt x="0" y="1116"/>
                  </a:lnTo>
                  <a:lnTo>
                    <a:pt x="16" y="1264"/>
                  </a:lnTo>
                  <a:lnTo>
                    <a:pt x="30" y="1244"/>
                  </a:lnTo>
                  <a:lnTo>
                    <a:pt x="43" y="1220"/>
                  </a:lnTo>
                  <a:lnTo>
                    <a:pt x="56" y="1194"/>
                  </a:lnTo>
                  <a:lnTo>
                    <a:pt x="70" y="1167"/>
                  </a:lnTo>
                  <a:lnTo>
                    <a:pt x="96" y="1107"/>
                  </a:lnTo>
                  <a:lnTo>
                    <a:pt x="126" y="1041"/>
                  </a:lnTo>
                  <a:lnTo>
                    <a:pt x="142" y="1005"/>
                  </a:lnTo>
                  <a:lnTo>
                    <a:pt x="159" y="969"/>
                  </a:lnTo>
                  <a:lnTo>
                    <a:pt x="179" y="932"/>
                  </a:lnTo>
                  <a:lnTo>
                    <a:pt x="200" y="893"/>
                  </a:lnTo>
                  <a:lnTo>
                    <a:pt x="223" y="853"/>
                  </a:lnTo>
                  <a:lnTo>
                    <a:pt x="249" y="812"/>
                  </a:lnTo>
                  <a:lnTo>
                    <a:pt x="278" y="771"/>
                  </a:lnTo>
                  <a:lnTo>
                    <a:pt x="309" y="729"/>
                  </a:lnTo>
                  <a:close/>
                </a:path>
              </a:pathLst>
            </a:custGeom>
            <a:solidFill>
              <a:srgbClr val="B97AA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9" name="Номер слайда 138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2133600" cy="365125"/>
          </a:xfrm>
        </p:spPr>
        <p:txBody>
          <a:bodyPr/>
          <a:lstStyle/>
          <a:p>
            <a:pPr algn="l"/>
            <a:fld id="{3A5E0732-D975-4B41-B60E-022C318888C2}" type="slidenum">
              <a:rPr lang="ru-RU" b="1" smtClean="0">
                <a:solidFill>
                  <a:schemeClr val="tx2">
                    <a:lumMod val="75000"/>
                  </a:schemeClr>
                </a:solidFill>
              </a:rPr>
              <a:pPr algn="l"/>
              <a:t>9</a:t>
            </a:fld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Words>1543</Words>
  <Application>Microsoft Office PowerPoint</Application>
  <PresentationFormat>Экран (4:3)</PresentationFormat>
  <Paragraphs>340</Paragraphs>
  <Slides>18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Решение задач с помощью линейных уравнений</vt:lpstr>
      <vt:lpstr>Слайд 2</vt:lpstr>
      <vt:lpstr>Найди ОШИБКУ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134</cp:revision>
  <dcterms:created xsi:type="dcterms:W3CDTF">2010-11-09T02:44:59Z</dcterms:created>
  <dcterms:modified xsi:type="dcterms:W3CDTF">2011-01-29T09:08:36Z</dcterms:modified>
</cp:coreProperties>
</file>