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2" r:id="rId4"/>
    <p:sldId id="257" r:id="rId5"/>
    <p:sldId id="258" r:id="rId6"/>
    <p:sldId id="260" r:id="rId7"/>
    <p:sldId id="259" r:id="rId8"/>
    <p:sldId id="261" r:id="rId9"/>
    <p:sldId id="26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984BD-E39B-4164-92D5-02A594B6F9C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3B652-5DE1-4CF5-877F-81CCBB86A7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3B652-5DE1-4CF5-877F-81CCBB86A77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399363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364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936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99366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399367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99368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9936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39833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834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8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8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8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15.03.2011</a:t>
            </a:fld>
            <a:endParaRPr lang="ru-RU"/>
          </a:p>
        </p:txBody>
      </p:sp>
      <p:sp>
        <p:nvSpPr>
          <p:cNvPr id="39834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98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ru-RU" dirty="0" smtClean="0"/>
              <a:t>Классный час</a:t>
            </a:r>
          </a:p>
          <a:p>
            <a:r>
              <a:rPr lang="ru-RU" dirty="0"/>
              <a:t>д</a:t>
            </a:r>
            <a:r>
              <a:rPr lang="ru-RU" dirty="0" smtClean="0"/>
              <a:t>ля учащихся 5-6 классов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Овеянные славою </a:t>
            </a:r>
            <a:br>
              <a:rPr lang="ru-RU" dirty="0" smtClean="0"/>
            </a:br>
            <a:r>
              <a:rPr lang="ru-RU" dirty="0" smtClean="0"/>
              <a:t>флаг наш и герб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50" presetClass="exit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50" presetClass="exit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071678"/>
            <a:ext cx="8229600" cy="2357454"/>
          </a:xfrm>
        </p:spPr>
        <p:txBody>
          <a:bodyPr/>
          <a:lstStyle/>
          <a:p>
            <a:r>
              <a:rPr lang="ru-RU" sz="4000" b="1" dirty="0" smtClean="0"/>
              <a:t>Спасибо за внимание!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7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Россия – Родина моя!</a:t>
            </a:r>
            <a:endParaRPr lang="ru-RU" b="1" dirty="0"/>
          </a:p>
        </p:txBody>
      </p:sp>
      <p:pic>
        <p:nvPicPr>
          <p:cNvPr id="4" name="Содержимое 3" descr="v01056i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1383488"/>
            <a:ext cx="4714908" cy="52472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Конституция РФ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        Мы</a:t>
            </a:r>
            <a:r>
              <a:rPr lang="ru-RU" sz="1800" dirty="0"/>
              <a:t>, многонациональный народ Российской Федерации,</a:t>
            </a:r>
          </a:p>
          <a:p>
            <a:r>
              <a:rPr lang="ru-RU" sz="1800" dirty="0"/>
              <a:t>соединенные общей судьбой на своей земле,</a:t>
            </a:r>
          </a:p>
          <a:p>
            <a:r>
              <a:rPr lang="ru-RU" sz="1800" dirty="0"/>
              <a:t>утверждая права и свободы человека, гражданский мир и согласие,</a:t>
            </a:r>
          </a:p>
          <a:p>
            <a:r>
              <a:rPr lang="ru-RU" sz="1800" dirty="0"/>
              <a:t>сохраняя исторически сложившееся государственное единство,</a:t>
            </a:r>
          </a:p>
          <a:p>
            <a:r>
              <a:rPr lang="ru-RU" sz="1800" dirty="0"/>
              <a:t>исходя из общепризнанных принципов равноправия и </a:t>
            </a:r>
            <a:r>
              <a:rPr lang="ru-RU" sz="1800" dirty="0" smtClean="0"/>
              <a:t>самоопределения народов</a:t>
            </a:r>
            <a:r>
              <a:rPr lang="ru-RU" sz="1800" dirty="0"/>
              <a:t>,</a:t>
            </a:r>
          </a:p>
          <a:p>
            <a:r>
              <a:rPr lang="ru-RU" sz="1800" dirty="0"/>
              <a:t>чтя память предков, передавших нам любовь и уважение к Отечеству, веру в добро и справедливость,</a:t>
            </a:r>
          </a:p>
          <a:p>
            <a:r>
              <a:rPr lang="ru-RU" sz="1800" dirty="0"/>
              <a:t>возрождая суверенную государственность России и утверждая незыблемость ее демократической основы,</a:t>
            </a:r>
          </a:p>
          <a:p>
            <a:r>
              <a:rPr lang="ru-RU" sz="1800" dirty="0"/>
              <a:t>стремясь обеспечить благополучие и процветание России,</a:t>
            </a:r>
          </a:p>
          <a:p>
            <a:r>
              <a:rPr lang="ru-RU" sz="1800" dirty="0"/>
              <a:t>исходя из ответственности за свою Родину перед нынешним и будущими поколениями,</a:t>
            </a:r>
          </a:p>
          <a:p>
            <a:r>
              <a:rPr lang="ru-RU" sz="1800" dirty="0"/>
              <a:t>сознавая себя частью мирового сообщества,</a:t>
            </a:r>
          </a:p>
          <a:p>
            <a:pPr>
              <a:buNone/>
            </a:pPr>
            <a:r>
              <a:rPr lang="ru-RU" sz="1800" dirty="0" smtClean="0"/>
              <a:t>        принимаем </a:t>
            </a:r>
            <a:r>
              <a:rPr lang="ru-RU" sz="1800" dirty="0"/>
              <a:t>КОНСТИТУЦИЮ РОССИЙСКОЙ ФЕДЕРАЦИИ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dirty="0"/>
              <a:t> </a:t>
            </a:r>
            <a:r>
              <a:rPr lang="ru-RU" sz="1800" dirty="0" smtClean="0"/>
              <a:t>                                                                               12 декабря 1993 г.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Герб Российской Федерации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/>
          <a:lstStyle/>
          <a:p>
            <a:r>
              <a:rPr lang="ru-RU" sz="2000" b="1" dirty="0"/>
              <a:t>Статья 1</a:t>
            </a:r>
            <a:endParaRPr lang="ru-RU" sz="2000" dirty="0"/>
          </a:p>
          <a:p>
            <a:r>
              <a:rPr lang="ru-RU" sz="2000" dirty="0"/>
              <a:t>Государственный герб Российской Федерации является официальным государственным символом Российской Федерации.</a:t>
            </a:r>
          </a:p>
          <a:p>
            <a:r>
              <a:rPr lang="ru-RU" sz="2000" dirty="0"/>
              <a:t>Государственный герб Российской Федерации представляет собой четырехугольный, с закругленными нижними углами, заостренный в оконечности красный геральдический щит с золотым двуглавым орлом, поднявшим вверх распущенные крылья. Орел увенчан двумя малыми коронами и - над ними - одной большой короной, соединенными лентой. В правой лапе орла - скипетр, в левой - держава. На груди орла, в красном щите, - серебряный всадник в синем плаще на серебряном коне, поражающий серебряным копьем черного опрокинутого навзничь и попранного конем дракона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                               </a:t>
            </a:r>
            <a:r>
              <a:rPr lang="ru-RU" sz="1600" i="1" dirty="0" smtClean="0"/>
              <a:t>Закон «О государственном гербе Российской Федерации»</a:t>
            </a:r>
            <a:endParaRPr lang="ru-RU" sz="1600" i="1" dirty="0"/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Герб Российской Федерации</a:t>
            </a:r>
            <a:endParaRPr lang="ru-RU" sz="4000" dirty="0"/>
          </a:p>
        </p:txBody>
      </p:sp>
      <p:pic>
        <p:nvPicPr>
          <p:cNvPr id="1026" name="Picture 2" descr="C:\Кирилл и Мефодий - установка\lib_laws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357298"/>
            <a:ext cx="4700832" cy="52315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Флаг Российской Федерации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/>
              <a:t>Статья 1</a:t>
            </a:r>
            <a:endParaRPr lang="ru-RU" sz="2400" dirty="0"/>
          </a:p>
          <a:p>
            <a:r>
              <a:rPr lang="ru-RU" sz="2400" dirty="0"/>
              <a:t>Государственный флаг Российской Федерации является официальным государственным символом Российской Федерации.</a:t>
            </a:r>
          </a:p>
          <a:p>
            <a:r>
              <a:rPr lang="ru-RU" sz="2400" dirty="0"/>
              <a:t>Государственный флаг Российской Федерации представляет собой прямоугольное полотнище из трех равновеликих горизонтальных полос: верхней - белого, средней - синего и нижней - красного цвета. Отношение ширины флага к его длине 2:3</a:t>
            </a:r>
            <a:r>
              <a:rPr lang="ru-RU" sz="2400" dirty="0" smtClean="0"/>
              <a:t>.</a:t>
            </a:r>
          </a:p>
          <a:p>
            <a:pPr>
              <a:buNone/>
            </a:pPr>
            <a:r>
              <a:rPr lang="ru-RU" sz="2400" dirty="0"/>
              <a:t> </a:t>
            </a:r>
            <a:r>
              <a:rPr lang="ru-RU" sz="2400" dirty="0" smtClean="0"/>
              <a:t>                         </a:t>
            </a:r>
            <a:r>
              <a:rPr lang="ru-RU" sz="1600" i="1" dirty="0" smtClean="0"/>
              <a:t>Закон  «О государственном флаге Российской Федерации»</a:t>
            </a:r>
            <a:endParaRPr lang="ru-RU" sz="16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Флаг Российской Федерации</a:t>
            </a:r>
            <a:endParaRPr lang="ru-RU" sz="4000" b="1" dirty="0"/>
          </a:p>
        </p:txBody>
      </p:sp>
      <p:pic>
        <p:nvPicPr>
          <p:cNvPr id="2050" name="Picture 2" descr="C:\Кирилл и Мефодий - установка\f_032i.bmp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1" y="1374114"/>
            <a:ext cx="4714908" cy="5247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Гимн Российской Федерации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/>
          <a:lstStyle/>
          <a:p>
            <a:r>
              <a:rPr lang="ru-RU" sz="1900" b="1" dirty="0"/>
              <a:t>Статья 2</a:t>
            </a:r>
            <a:endParaRPr lang="ru-RU" sz="1900" dirty="0"/>
          </a:p>
          <a:p>
            <a:r>
              <a:rPr lang="ru-RU" sz="1900" dirty="0"/>
              <a:t>Государственный гимн Российской Федерации является официальным государственным символом Российской Федерации.</a:t>
            </a:r>
          </a:p>
          <a:p>
            <a:r>
              <a:rPr lang="ru-RU" sz="1900" dirty="0"/>
              <a:t>Государственный гимн Российской Федерации представляет собой музыкально-поэтическое произведение, исполняемое в случаях, предусмотренных настоящим Федеральным конституционным законом.</a:t>
            </a:r>
          </a:p>
          <a:p>
            <a:r>
              <a:rPr lang="ru-RU" sz="1900" dirty="0"/>
              <a:t>Государственный гимн Российской Федерации может исполняться в оркестровом, хоровом, оркестрово-хоровом либо ином вокальном и инструментальном варианте. При этом могут использоваться средства </a:t>
            </a:r>
            <a:r>
              <a:rPr lang="ru-RU" sz="1900" dirty="0" err="1"/>
              <a:t>звуко</a:t>
            </a:r>
            <a:r>
              <a:rPr lang="ru-RU" sz="1900" dirty="0"/>
              <a:t>- и видеозаписи, а также средства теле- и радиотрансляции.</a:t>
            </a:r>
          </a:p>
          <a:p>
            <a:r>
              <a:rPr lang="ru-RU" sz="1900" dirty="0"/>
              <a:t>Государственный гимн Российской Федерации должен исполняться в точном соответствии с утвержденными музыкальной редакцией и текстом</a:t>
            </a:r>
            <a:r>
              <a:rPr lang="ru-RU" sz="2000" dirty="0" smtClean="0"/>
              <a:t>.</a:t>
            </a:r>
            <a:r>
              <a:rPr lang="ru-RU" sz="2000" i="1" dirty="0" smtClean="0"/>
              <a:t> </a:t>
            </a:r>
          </a:p>
          <a:p>
            <a:pPr>
              <a:buNone/>
            </a:pPr>
            <a:r>
              <a:rPr lang="ru-RU" sz="1600" i="1" dirty="0"/>
              <a:t> </a:t>
            </a:r>
            <a:r>
              <a:rPr lang="ru-RU" sz="1600" i="1" dirty="0" smtClean="0"/>
              <a:t>                                     Закон «О государственном гимне  Российской Федерации»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Гимн Российской Федерации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indent="1714500">
              <a:buNone/>
            </a:pPr>
            <a:r>
              <a:rPr lang="ru-RU" sz="1200" dirty="0" smtClean="0"/>
              <a:t>Стихи С. В. Михалкова</a:t>
            </a:r>
            <a:r>
              <a:rPr lang="ru-RU" sz="1200" smtClean="0"/>
              <a:t>, музыка А.В</a:t>
            </a:r>
            <a:r>
              <a:rPr lang="ru-RU" sz="1200" dirty="0" smtClean="0"/>
              <a:t>. Александрова.</a:t>
            </a:r>
            <a:endParaRPr lang="ru-RU" sz="1200" b="1" i="1" dirty="0" smtClean="0"/>
          </a:p>
          <a:p>
            <a:pPr indent="1714500">
              <a:buNone/>
            </a:pPr>
            <a:endParaRPr lang="ru-RU" sz="1200" b="1" i="1" dirty="0" smtClean="0"/>
          </a:p>
          <a:p>
            <a:pPr indent="1714500">
              <a:buNone/>
            </a:pPr>
            <a:r>
              <a:rPr lang="ru-RU" sz="1200" b="1" i="1" dirty="0" smtClean="0"/>
              <a:t>Россия – священная наша держава,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Россия – любимая наша страна.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Могучая воля, великая слава – 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Твое достоянье на все времена!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dirty="0" smtClean="0"/>
              <a:t>Припев: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Славься, Отечество наше свободное,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Братских народов союз вековой,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Предками данная мудрость народная!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Славься страна! Мы гордимся тобой!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dirty="0" smtClean="0"/>
              <a:t> </a:t>
            </a:r>
          </a:p>
          <a:p>
            <a:pPr indent="1714500">
              <a:buNone/>
            </a:pPr>
            <a:r>
              <a:rPr lang="ru-RU" sz="1200" b="1" i="1" dirty="0" smtClean="0"/>
              <a:t>От южных морей до полярного края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Раскинулись наши леса и поля.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Одна ты на свете! Одна ты такая –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Хранимая Богом родная земля!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dirty="0" smtClean="0"/>
              <a:t>Припев.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 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Широкий простор для мечты и для жизни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Грядущие нам открывают года.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Нам силу дает наша верность Отчизне.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i="1" dirty="0" smtClean="0"/>
              <a:t>Так было, так есть и так будет всегда!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dirty="0" smtClean="0"/>
              <a:t>Припев.</a:t>
            </a:r>
            <a:endParaRPr lang="ru-RU" sz="1200" dirty="0" smtClean="0"/>
          </a:p>
          <a:p>
            <a:pPr indent="1714500">
              <a:buNone/>
            </a:pPr>
            <a:r>
              <a:rPr lang="ru-RU" sz="1200" b="1" dirty="0" smtClean="0"/>
              <a:t>	</a:t>
            </a:r>
            <a:endParaRPr lang="ru-RU" sz="1200" dirty="0" smtClean="0"/>
          </a:p>
          <a:p>
            <a:r>
              <a:rPr lang="ru-RU" sz="1200" b="1" dirty="0" smtClean="0"/>
              <a:t> </a:t>
            </a:r>
            <a:endParaRPr lang="ru-RU" sz="1200" dirty="0" smtClean="0"/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500"/>
                            </p:stCondLst>
                            <p:childTnLst>
                              <p:par>
                                <p:cTn id="6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6000"/>
                            </p:stCondLst>
                            <p:childTnLst>
                              <p:par>
                                <p:cTn id="8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500"/>
                            </p:stCondLst>
                            <p:childTnLst>
                              <p:par>
                                <p:cTn id="8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000"/>
                            </p:stCondLst>
                            <p:childTnLst>
                              <p:par>
                                <p:cTn id="9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0"/>
                            </p:stCondLst>
                            <p:childTnLst>
                              <p:par>
                                <p:cTn id="10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8500"/>
                            </p:stCondLst>
                            <p:childTnLst>
                              <p:par>
                                <p:cTn id="11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9000"/>
                            </p:stCondLst>
                            <p:childTnLst>
                              <p:par>
                                <p:cTn id="12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9500"/>
                            </p:stCondLst>
                            <p:childTnLst>
                              <p:par>
                                <p:cTn id="130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4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5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8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12500"/>
                            </p:stCondLst>
                            <p:childTnLst>
                              <p:par>
                                <p:cTn id="17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Slit">
  <a:themeElements>
    <a:clrScheme name="Тема Office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Тема Offi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Тема Office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72</TotalTime>
  <Words>464</Words>
  <PresentationFormat>Экран (4:3)</PresentationFormat>
  <Paragraphs>64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Slit</vt:lpstr>
      <vt:lpstr>Овеянные славою  флаг наш и герб</vt:lpstr>
      <vt:lpstr>Россия – Родина моя!</vt:lpstr>
      <vt:lpstr>Конституция РФ</vt:lpstr>
      <vt:lpstr>Герб Российской Федерации</vt:lpstr>
      <vt:lpstr>Герб Российской Федерации</vt:lpstr>
      <vt:lpstr>Флаг Российской Федерации</vt:lpstr>
      <vt:lpstr>Флаг Российской Федерации</vt:lpstr>
      <vt:lpstr>Гимн Российской Федерации</vt:lpstr>
      <vt:lpstr>Гимн Российской Федерации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Овеянные славою  флаг наш и герб</dc:title>
  <cp:lastModifiedBy>Tata</cp:lastModifiedBy>
  <cp:revision>10</cp:revision>
  <dcterms:modified xsi:type="dcterms:W3CDTF">2011-03-15T14:58:51Z</dcterms:modified>
</cp:coreProperties>
</file>