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7" r:id="rId3"/>
    <p:sldId id="270" r:id="rId4"/>
    <p:sldId id="277" r:id="rId5"/>
    <p:sldId id="273" r:id="rId6"/>
    <p:sldId id="280" r:id="rId7"/>
    <p:sldId id="291" r:id="rId8"/>
    <p:sldId id="281" r:id="rId9"/>
    <p:sldId id="282" r:id="rId10"/>
    <p:sldId id="287" r:id="rId11"/>
    <p:sldId id="284" r:id="rId12"/>
    <p:sldId id="285" r:id="rId13"/>
    <p:sldId id="286" r:id="rId14"/>
    <p:sldId id="28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0000FF"/>
    <a:srgbClr val="00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9121" autoAdjust="0"/>
  </p:normalViewPr>
  <p:slideViewPr>
    <p:cSldViewPr>
      <p:cViewPr varScale="1">
        <p:scale>
          <a:sx n="107" d="100"/>
          <a:sy n="107" d="100"/>
        </p:scale>
        <p:origin x="-90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документы\библ\1212090204_7.jpg"/>
          <p:cNvPicPr>
            <a:picLocks noChangeAspect="1" noChangeArrowheads="1"/>
          </p:cNvPicPr>
          <p:nvPr/>
        </p:nvPicPr>
        <p:blipFill>
          <a:blip r:embed="rId2">
            <a:lum bright="-10000"/>
          </a:blip>
          <a:srcRect t="3061" b="14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 cap="rnd" cmpd="thickThin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prstDash val="sysDot"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1428736"/>
            <a:ext cx="7143800" cy="4429156"/>
          </a:xfrm>
        </p:spPr>
        <p:txBody>
          <a:bodyPr>
            <a:prstTxWarp prst="textCanDown">
              <a:avLst/>
            </a:prstTxWarp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</a:rPr>
              <a:t>О Б Р А З</a:t>
            </a:r>
            <a:br>
              <a:rPr lang="ru-RU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</a:rPr>
            </a:br>
            <a:r>
              <a:rPr lang="ru-RU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</a:rPr>
              <a:t> М А Т Е Р И </a:t>
            </a:r>
            <a:endParaRPr lang="ru-RU" sz="7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50" endPos="85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Новая папка\1221272953_bbt-tihvin-zdanie.jpg"/>
          <p:cNvPicPr>
            <a:picLocks noChangeAspect="1" noChangeArrowheads="1"/>
          </p:cNvPicPr>
          <p:nvPr/>
        </p:nvPicPr>
        <p:blipFill>
          <a:blip r:embed="rId2"/>
          <a:srcRect b="2201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D:\документы\иконы\268_0017086b.jpg"/>
          <p:cNvPicPr>
            <a:picLocks noChangeAspect="1" noChangeArrowheads="1"/>
          </p:cNvPicPr>
          <p:nvPr/>
        </p:nvPicPr>
        <p:blipFill>
          <a:blip r:embed="rId3"/>
          <a:srcRect b="22916"/>
          <a:stretch>
            <a:fillRect/>
          </a:stretch>
        </p:blipFill>
        <p:spPr bwMode="auto">
          <a:xfrm>
            <a:off x="285720" y="0"/>
            <a:ext cx="4357687" cy="4643422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Андрей\Рабочий стол\документы\123\268_0013116b.jpg"/>
          <p:cNvPicPr>
            <a:picLocks noChangeAspect="1" noChangeArrowheads="1"/>
          </p:cNvPicPr>
          <p:nvPr/>
        </p:nvPicPr>
        <p:blipFill>
          <a:blip r:embed="rId2"/>
          <a:srcRect b="3125"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17411" name="Picture 3" descr="D:\документы\иконы\268_0013113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5" name="Picture 3" descr="C:\Documents and Settings\Андрей\Рабочий стол\документы\123\Tikhvinskaya_ikona_Bozhiey_Materi.jpg"/>
          <p:cNvPicPr>
            <a:picLocks noChangeAspect="1" noChangeArrowheads="1"/>
          </p:cNvPicPr>
          <p:nvPr/>
        </p:nvPicPr>
        <p:blipFill>
          <a:blip r:embed="rId4"/>
          <a:srcRect l="4762" t="2083" r="2381"/>
          <a:stretch>
            <a:fillRect/>
          </a:stretch>
        </p:blipFill>
        <p:spPr bwMode="auto">
          <a:xfrm>
            <a:off x="1500166" y="0"/>
            <a:ext cx="607223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8000"/>
            <a:lum/>
          </a:blip>
          <a:srcRect/>
          <a:stretch>
            <a:fillRect t="-5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Documents and Settings\Admin\Рабочий стол\Новая папка\ра.jpg"/>
          <p:cNvPicPr>
            <a:picLocks noChangeAspect="1" noChangeArrowheads="1"/>
          </p:cNvPicPr>
          <p:nvPr/>
        </p:nvPicPr>
        <p:blipFill>
          <a:blip r:embed="rId3">
            <a:lum contrast="-20000"/>
          </a:blip>
          <a:srcRect/>
          <a:stretch>
            <a:fillRect/>
          </a:stretch>
        </p:blipFill>
        <p:spPr bwMode="auto">
          <a:xfrm>
            <a:off x="0" y="1142984"/>
            <a:ext cx="4214810" cy="5715016"/>
          </a:xfrm>
          <a:prstGeom prst="round2DiagRect">
            <a:avLst/>
          </a:prstGeom>
          <a:noFill/>
          <a:effectLst>
            <a:softEdge rad="1270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" y="0"/>
            <a:ext cx="914399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</a:t>
            </a:r>
            <a:r>
              <a:rPr lang="ru-RU" sz="4400" b="1" dirty="0" smtClean="0">
                <a:ln w="1905"/>
                <a:solidFill>
                  <a:srgbClr val="0000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Рахманинов </a:t>
            </a:r>
            <a:r>
              <a:rPr lang="en-US" sz="4400" b="1" dirty="0" smtClean="0">
                <a:ln w="1905"/>
                <a:solidFill>
                  <a:srgbClr val="0000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4400" b="1" dirty="0" smtClean="0">
                <a:ln w="1905"/>
                <a:solidFill>
                  <a:srgbClr val="0000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Сергей</a:t>
            </a:r>
            <a:r>
              <a:rPr lang="en-US" sz="4400" b="1" dirty="0" smtClean="0">
                <a:ln w="1905"/>
                <a:solidFill>
                  <a:srgbClr val="0000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</a:t>
            </a:r>
            <a:r>
              <a:rPr lang="ru-RU" sz="4400" b="1" dirty="0" smtClean="0">
                <a:ln w="1905"/>
                <a:solidFill>
                  <a:srgbClr val="0000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Васильевич</a:t>
            </a:r>
          </a:p>
          <a:p>
            <a:r>
              <a:rPr lang="ru-RU" sz="4000" b="1" dirty="0" smtClean="0">
                <a:ln w="1905"/>
                <a:solidFill>
                  <a:srgbClr val="0000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</a:t>
            </a:r>
            <a:r>
              <a:rPr lang="en-US" sz="4000" b="1" dirty="0" smtClean="0">
                <a:ln w="1905"/>
                <a:solidFill>
                  <a:srgbClr val="0000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</a:t>
            </a:r>
            <a:r>
              <a:rPr lang="ru-RU" sz="4000" b="1" dirty="0" smtClean="0">
                <a:ln w="1905"/>
                <a:solidFill>
                  <a:srgbClr val="0000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(1873-1943) </a:t>
            </a:r>
            <a:endParaRPr lang="ru-RU" sz="4000" b="1" dirty="0">
              <a:ln w="1905"/>
              <a:solidFill>
                <a:srgbClr val="0000FF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14810" y="2214554"/>
            <a:ext cx="49291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ВСЕНОЩНОЕ</a:t>
            </a:r>
          </a:p>
          <a:p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    БДЕНИЕ</a:t>
            </a:r>
            <a:endParaRPr lang="ru-RU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4000"/>
            <a:lum/>
          </a:blip>
          <a:srcRect/>
          <a:stretch>
            <a:fillRect l="-40000" r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914400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Композиция «Всенощной» состоит из пятнадцати песнопений: </a:t>
            </a:r>
          </a:p>
          <a:p>
            <a:pPr lvl="0"/>
            <a:r>
              <a:rPr lang="ru-RU" sz="2800" b="1" dirty="0" smtClean="0">
                <a:solidFill>
                  <a:srgbClr val="0000FF"/>
                </a:solidFill>
              </a:rPr>
              <a:t>1.   </a:t>
            </a:r>
            <a:r>
              <a:rPr lang="ru-RU" sz="2800" b="1" dirty="0" err="1" smtClean="0">
                <a:solidFill>
                  <a:srgbClr val="0000FF"/>
                </a:solidFill>
              </a:rPr>
              <a:t>Приидите</a:t>
            </a:r>
            <a:r>
              <a:rPr lang="ru-RU" sz="2800" b="1" dirty="0" smtClean="0">
                <a:solidFill>
                  <a:srgbClr val="0000FF"/>
                </a:solidFill>
              </a:rPr>
              <a:t>, поклонимся</a:t>
            </a:r>
          </a:p>
          <a:p>
            <a:pPr lvl="0"/>
            <a:r>
              <a:rPr lang="ru-RU" sz="2800" b="1" dirty="0" smtClean="0">
                <a:solidFill>
                  <a:srgbClr val="0000FF"/>
                </a:solidFill>
              </a:rPr>
              <a:t>2.   Благослови, душе моя (греческого распева)</a:t>
            </a:r>
          </a:p>
          <a:p>
            <a:pPr lvl="0"/>
            <a:r>
              <a:rPr lang="ru-RU" sz="2800" b="1" dirty="0" smtClean="0">
                <a:solidFill>
                  <a:srgbClr val="0000FF"/>
                </a:solidFill>
              </a:rPr>
              <a:t>3.   Блажен муж</a:t>
            </a:r>
          </a:p>
          <a:p>
            <a:pPr lvl="0"/>
            <a:r>
              <a:rPr lang="ru-RU" sz="2800" b="1" dirty="0" smtClean="0">
                <a:solidFill>
                  <a:srgbClr val="0000FF"/>
                </a:solidFill>
              </a:rPr>
              <a:t>4.   Свете тихий (киевского распева)</a:t>
            </a:r>
          </a:p>
          <a:p>
            <a:pPr lvl="0"/>
            <a:r>
              <a:rPr lang="ru-RU" sz="2800" b="1" dirty="0" smtClean="0">
                <a:solidFill>
                  <a:srgbClr val="0000FF"/>
                </a:solidFill>
              </a:rPr>
              <a:t>5.   Ныне </a:t>
            </a:r>
            <a:r>
              <a:rPr lang="ru-RU" sz="2800" b="1" dirty="0" err="1" smtClean="0">
                <a:solidFill>
                  <a:srgbClr val="0000FF"/>
                </a:solidFill>
              </a:rPr>
              <a:t>отпущаеши</a:t>
            </a:r>
            <a:r>
              <a:rPr lang="ru-RU" sz="2800" b="1" dirty="0" smtClean="0">
                <a:solidFill>
                  <a:srgbClr val="0000FF"/>
                </a:solidFill>
              </a:rPr>
              <a:t> (киевского распева)</a:t>
            </a:r>
          </a:p>
          <a:p>
            <a:pPr lvl="0"/>
            <a:r>
              <a:rPr lang="ru-RU" sz="2800" b="1" dirty="0" smtClean="0">
                <a:solidFill>
                  <a:srgbClr val="0000FF"/>
                </a:solidFill>
              </a:rPr>
              <a:t>6.   Богородице </a:t>
            </a:r>
            <a:r>
              <a:rPr lang="ru-RU" sz="2800" b="1" dirty="0" err="1" smtClean="0">
                <a:solidFill>
                  <a:srgbClr val="0000FF"/>
                </a:solidFill>
              </a:rPr>
              <a:t>Дево</a:t>
            </a:r>
            <a:r>
              <a:rPr lang="ru-RU" sz="2800" b="1" dirty="0" smtClean="0">
                <a:solidFill>
                  <a:srgbClr val="0000FF"/>
                </a:solidFill>
              </a:rPr>
              <a:t>, радуйся </a:t>
            </a:r>
          </a:p>
          <a:p>
            <a:pPr lvl="0"/>
            <a:r>
              <a:rPr lang="ru-RU" sz="2800" b="1" dirty="0" smtClean="0">
                <a:solidFill>
                  <a:srgbClr val="0000FF"/>
                </a:solidFill>
              </a:rPr>
              <a:t>7.   Шестопсалмие </a:t>
            </a:r>
          </a:p>
          <a:p>
            <a:pPr lvl="0"/>
            <a:r>
              <a:rPr lang="ru-RU" sz="2800" b="1" dirty="0" smtClean="0">
                <a:solidFill>
                  <a:srgbClr val="0000FF"/>
                </a:solidFill>
              </a:rPr>
              <a:t>8.   Хвалите имя Господне (знаменного распева)</a:t>
            </a:r>
          </a:p>
          <a:p>
            <a:pPr lvl="0"/>
            <a:r>
              <a:rPr lang="ru-RU" sz="2800" b="1" dirty="0" smtClean="0">
                <a:solidFill>
                  <a:srgbClr val="0000FF"/>
                </a:solidFill>
              </a:rPr>
              <a:t>9.   Благословен </a:t>
            </a:r>
            <a:r>
              <a:rPr lang="ru-RU" sz="2800" b="1" dirty="0" err="1" smtClean="0">
                <a:solidFill>
                  <a:srgbClr val="0000FF"/>
                </a:solidFill>
              </a:rPr>
              <a:t>еси</a:t>
            </a:r>
            <a:r>
              <a:rPr lang="ru-RU" sz="2800" b="1" dirty="0" smtClean="0">
                <a:solidFill>
                  <a:srgbClr val="0000FF"/>
                </a:solidFill>
              </a:rPr>
              <a:t> Господи (знаменного распева)</a:t>
            </a:r>
          </a:p>
          <a:p>
            <a:pPr lvl="0"/>
            <a:r>
              <a:rPr lang="ru-RU" sz="2800" b="1" dirty="0" smtClean="0">
                <a:solidFill>
                  <a:srgbClr val="0000FF"/>
                </a:solidFill>
              </a:rPr>
              <a:t>10. Воскресение Христово </a:t>
            </a:r>
            <a:r>
              <a:rPr lang="ru-RU" sz="2800" b="1" dirty="0" err="1" smtClean="0">
                <a:solidFill>
                  <a:srgbClr val="0000FF"/>
                </a:solidFill>
              </a:rPr>
              <a:t>видевше</a:t>
            </a:r>
            <a:endParaRPr lang="ru-RU" sz="2800" b="1" dirty="0" smtClean="0">
              <a:solidFill>
                <a:srgbClr val="0000FF"/>
              </a:solidFill>
            </a:endParaRPr>
          </a:p>
          <a:p>
            <a:pPr lvl="0"/>
            <a:r>
              <a:rPr lang="ru-RU" sz="2800" b="1" dirty="0" smtClean="0">
                <a:solidFill>
                  <a:srgbClr val="0000FF"/>
                </a:solidFill>
              </a:rPr>
              <a:t>11. </a:t>
            </a:r>
            <a:r>
              <a:rPr lang="ru-RU" sz="2800" b="1" dirty="0" err="1" smtClean="0">
                <a:solidFill>
                  <a:srgbClr val="0000FF"/>
                </a:solidFill>
              </a:rPr>
              <a:t>Величит</a:t>
            </a:r>
            <a:r>
              <a:rPr lang="ru-RU" sz="2800" b="1" dirty="0" smtClean="0">
                <a:solidFill>
                  <a:srgbClr val="0000FF"/>
                </a:solidFill>
              </a:rPr>
              <a:t> душа моя Господа </a:t>
            </a:r>
          </a:p>
          <a:p>
            <a:pPr lvl="0"/>
            <a:r>
              <a:rPr lang="ru-RU" sz="2800" b="1" dirty="0" smtClean="0">
                <a:solidFill>
                  <a:srgbClr val="0000FF"/>
                </a:solidFill>
              </a:rPr>
              <a:t>12. Славословие Великое (знаменного распева)</a:t>
            </a:r>
          </a:p>
          <a:p>
            <a:pPr lvl="0"/>
            <a:r>
              <a:rPr lang="ru-RU" sz="2800" b="1" dirty="0" smtClean="0">
                <a:solidFill>
                  <a:srgbClr val="0000FF"/>
                </a:solidFill>
              </a:rPr>
              <a:t>13. Тропарь "Днесь спасение" (знаменного распева)</a:t>
            </a:r>
          </a:p>
          <a:p>
            <a:pPr lvl="0"/>
            <a:r>
              <a:rPr lang="ru-RU" sz="2800" b="1" dirty="0" smtClean="0">
                <a:solidFill>
                  <a:srgbClr val="0000FF"/>
                </a:solidFill>
              </a:rPr>
              <a:t>14. Тропарь "Воскрес из гроба" </a:t>
            </a:r>
          </a:p>
          <a:p>
            <a:pPr lvl="0"/>
            <a:r>
              <a:rPr lang="ru-RU" sz="2800" b="1" dirty="0" smtClean="0">
                <a:solidFill>
                  <a:srgbClr val="0000FF"/>
                </a:solidFill>
              </a:rPr>
              <a:t>15. </a:t>
            </a:r>
            <a:r>
              <a:rPr lang="ru-RU" sz="2800" b="1" dirty="0" err="1" smtClean="0">
                <a:solidFill>
                  <a:srgbClr val="0000FF"/>
                </a:solidFill>
              </a:rPr>
              <a:t>Взбранной</a:t>
            </a:r>
            <a:r>
              <a:rPr lang="ru-RU" sz="2800" b="1" dirty="0" smtClean="0">
                <a:solidFill>
                  <a:srgbClr val="0000FF"/>
                </a:solidFill>
              </a:rPr>
              <a:t> воеводе (греческого распева)</a:t>
            </a:r>
            <a:endParaRPr lang="ru-RU" sz="20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2000" r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рождество\465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857752" cy="6858000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4" name="TextBox 3"/>
          <p:cNvSpPr txBox="1"/>
          <p:nvPr/>
        </p:nvSpPr>
        <p:spPr>
          <a:xfrm>
            <a:off x="4500562" y="214290"/>
            <a:ext cx="4643438" cy="6247864"/>
          </a:xfrm>
          <a:prstGeom prst="rect">
            <a:avLst/>
          </a:prstGeom>
          <a:noFill/>
        </p:spPr>
        <p:txBody>
          <a:bodyPr wrap="square" rtlCol="0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ДЕЛ И ДОРОГ БУДЕТ </a:t>
            </a:r>
          </a:p>
          <a:p>
            <a:pPr algn="ctr"/>
            <a:r>
              <a:rPr lang="ru-RU" sz="28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В ЖИЗНИ НЕ МАЛО…</a:t>
            </a:r>
          </a:p>
          <a:p>
            <a:pPr algn="ctr"/>
            <a:endParaRPr lang="ru-RU" sz="2800" b="1" dirty="0" smtClean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ru-RU" sz="28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СПРОСИМ СЕБЯ: </a:t>
            </a:r>
          </a:p>
          <a:p>
            <a:pPr algn="ctr"/>
            <a:r>
              <a:rPr lang="ru-RU" sz="28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НУ А ГДЕ ИХ НАЧАЛО?</a:t>
            </a:r>
          </a:p>
          <a:p>
            <a:pPr algn="ctr"/>
            <a:endParaRPr lang="ru-RU" sz="2800" b="1" dirty="0" smtClean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ru-RU" sz="28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ВОТ ОН, ОТВЕТ НАШ,</a:t>
            </a:r>
          </a:p>
          <a:p>
            <a:pPr algn="ctr"/>
            <a:r>
              <a:rPr lang="ru-RU" sz="28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ПРАВИЛЬНЫЙ САМЫЙ:</a:t>
            </a:r>
          </a:p>
          <a:p>
            <a:pPr algn="ctr"/>
            <a:endParaRPr lang="ru-RU" sz="2800" b="1" dirty="0" smtClean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ru-RU" sz="28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ВСЁ, ЧЕМ ЖИВЁМ</a:t>
            </a:r>
          </a:p>
          <a:p>
            <a:pPr algn="ctr"/>
            <a:r>
              <a:rPr lang="ru-RU" sz="28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НАЧИНАЕТСЯ С </a:t>
            </a:r>
            <a:r>
              <a:rPr lang="ru-RU" sz="3600" b="1" dirty="0" smtClean="0">
                <a:ln w="11430"/>
                <a:solidFill>
                  <a:srgbClr val="99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МАМЫ!</a:t>
            </a:r>
            <a:endParaRPr lang="ru-RU" sz="2800" b="1" dirty="0">
              <a:ln w="11430"/>
              <a:solidFill>
                <a:srgbClr val="99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Documents and Settings\Admin\Рабочий стол\Новая папка\45578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136"/>
            <a:ext cx="9144000" cy="6848864"/>
          </a:xfrm>
          <a:prstGeom prst="rect">
            <a:avLst/>
          </a:prstGeom>
          <a:noFill/>
        </p:spPr>
      </p:pic>
      <p:pic>
        <p:nvPicPr>
          <p:cNvPr id="5127" name="Picture 7" descr="C:\Documents and Settings\Admin\Рабочий стол\Новая папка\282474_3499thumb5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71414"/>
            <a:ext cx="5715008" cy="6500858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5126" name="Picture 6" descr="C:\Documents and Settings\Admin\Рабочий стол\Новая папка\mif2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5500693" cy="6858000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7" descr="Владим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85853" y="0"/>
            <a:ext cx="6429420" cy="6858000"/>
          </a:xfrm>
          <a:prstGeom prst="rect">
            <a:avLst/>
          </a:prstGeom>
          <a:ln w="12700">
            <a:solidFill>
              <a:srgbClr val="993300"/>
            </a:solidFill>
          </a:ln>
        </p:spPr>
      </p:pic>
      <p:pic>
        <p:nvPicPr>
          <p:cNvPr id="4" name="Picture 7" descr="Казанска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400807" y="3357562"/>
            <a:ext cx="2743193" cy="3610731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Picture 7" descr="Успенский собор 12 век"/>
          <p:cNvPicPr>
            <a:picLocks noChangeAspect="1" noChangeArrowheads="1"/>
          </p:cNvPicPr>
          <p:nvPr/>
        </p:nvPicPr>
        <p:blipFill>
          <a:blip r:embed="rId4"/>
          <a:srcRect l="4877" t="3065" r="7317" b="3728"/>
          <a:stretch>
            <a:fillRect/>
          </a:stretch>
        </p:blipFill>
        <p:spPr>
          <a:xfrm>
            <a:off x="0" y="3143248"/>
            <a:ext cx="2714612" cy="377029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Picture 6" descr="Оранта ("/>
          <p:cNvPicPr>
            <a:picLocks noChangeAspect="1" noChangeArrowheads="1"/>
          </p:cNvPicPr>
          <p:nvPr/>
        </p:nvPicPr>
        <p:blipFill>
          <a:blip r:embed="rId5"/>
          <a:srcRect l="6976" t="4264" r="13954" b="8318"/>
          <a:stretch>
            <a:fillRect/>
          </a:stretch>
        </p:blipFill>
        <p:spPr>
          <a:xfrm>
            <a:off x="0" y="0"/>
            <a:ext cx="2643174" cy="321468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194" name="Picture 2" descr="D:\документы\иконы\Tikhvinskaya_ikona_Bozhiey_Materi.jpg"/>
          <p:cNvPicPr>
            <a:picLocks noChangeAspect="1" noChangeArrowheads="1"/>
          </p:cNvPicPr>
          <p:nvPr/>
        </p:nvPicPr>
        <p:blipFill>
          <a:blip r:embed="rId6"/>
          <a:srcRect l="4762" r="4761"/>
          <a:stretch>
            <a:fillRect/>
          </a:stretch>
        </p:blipFill>
        <p:spPr bwMode="auto">
          <a:xfrm>
            <a:off x="6286512" y="0"/>
            <a:ext cx="2857488" cy="3500438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0" y="714356"/>
            <a:ext cx="9144000" cy="2585323"/>
          </a:xfrm>
          <a:prstGeom prst="rect">
            <a:avLst/>
          </a:prstGeom>
        </p:spPr>
        <p:txBody>
          <a:bodyPr wrap="square">
            <a:spAutoFit/>
            <a:scene3d>
              <a:camera prst="perspectiveContrastingRightFacing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400" b="1" dirty="0" smtClean="0">
                <a:ln w="11430"/>
                <a:solidFill>
                  <a:srgbClr val="FFC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несравненной,  чудесной,  извечной песнью                           материнства</a:t>
            </a:r>
            <a:endParaRPr lang="ru-RU" sz="5400" b="1" dirty="0">
              <a:ln w="11430"/>
              <a:solidFill>
                <a:srgbClr val="FFC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5" descr="C:\Documents and Settings\Admin\Рабочий стол\Новая папка\66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2071670" y="1"/>
            <a:ext cx="4962525" cy="6857999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5257808" cy="91759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2290" name="Picture 2" descr="C:\Documents and Settings\Admin\Рабочий стол\Новая папка\111.jpg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3000364" cy="3709244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2291" name="Picture 3" descr="C:\Documents and Settings\Admin\Рабочий стол\Новая папка\112.jpg"/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9140"/>
          <a:stretch>
            <a:fillRect/>
          </a:stretch>
        </p:blipFill>
        <p:spPr bwMode="auto">
          <a:xfrm>
            <a:off x="6429388" y="0"/>
            <a:ext cx="2714612" cy="4481521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2292" name="Picture 4" descr="C:\Documents and Settings\Admin\Рабочий стол\Новая папка\123.jpg"/>
          <p:cNvPicPr>
            <a:picLocks noChangeAspect="1" noChangeArrowheads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3617546"/>
            <a:ext cx="3000364" cy="3240454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2296" name="Picture 8" descr="C:\Documents and Settings\Admin\Рабочий стол\Новая папка\00.jpeg"/>
          <p:cNvPicPr>
            <a:picLocks noChangeAspect="1" noChangeArrowheads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rcRect r="15384" b="6976"/>
          <a:stretch>
            <a:fillRect/>
          </a:stretch>
        </p:blipFill>
        <p:spPr bwMode="auto">
          <a:xfrm>
            <a:off x="6429388" y="4000480"/>
            <a:ext cx="2714612" cy="285752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" name="Picture 3" descr="D:\документы\библ\44.jpg"/>
          <p:cNvPicPr>
            <a:picLocks noChangeAspect="1" noChangeArrowheads="1"/>
          </p:cNvPicPr>
          <p:nvPr/>
        </p:nvPicPr>
        <p:blipFill>
          <a:blip r:embed="rId7"/>
          <a:srcRect t="7706" r="7749"/>
          <a:stretch>
            <a:fillRect/>
          </a:stretch>
        </p:blipFill>
        <p:spPr bwMode="auto">
          <a:xfrm>
            <a:off x="1785918" y="0"/>
            <a:ext cx="4714908" cy="5500678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571472" y="5357826"/>
            <a:ext cx="8286808" cy="126188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Рафаэль </a:t>
            </a:r>
            <a:r>
              <a:rPr lang="ru-RU" sz="4400" b="1" dirty="0" err="1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Санти</a:t>
            </a:r>
            <a:r>
              <a:rPr lang="ru-RU" sz="4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</a:t>
            </a:r>
            <a:r>
              <a:rPr lang="ru-RU" sz="2000" b="1" dirty="0" err="1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Raffaello</a:t>
            </a:r>
            <a:r>
              <a:rPr lang="ru-RU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Santi</a:t>
            </a:r>
            <a:r>
              <a:rPr lang="ru-RU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 из </a:t>
            </a:r>
            <a:r>
              <a:rPr lang="ru-RU" sz="2000" b="1" dirty="0" err="1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Урбино</a:t>
            </a:r>
            <a:r>
              <a:rPr lang="ru-RU" sz="32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r>
              <a:rPr lang="ru-RU" sz="32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       (1483-1520)</a:t>
            </a:r>
            <a:endParaRPr lang="ru-RU" sz="32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2" name="Picture 2" descr="C:\Documents and Settings\Admin\Рабочий стол\Новая папка\1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000364" cy="3709244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3" name="Picture 8" descr="C:\Documents and Settings\Admin\Рабочий стол\Новая папка\00.jpeg"/>
          <p:cNvPicPr>
            <a:picLocks noChangeAspect="1" noChangeArrowheads="1"/>
          </p:cNvPicPr>
          <p:nvPr/>
        </p:nvPicPr>
        <p:blipFill>
          <a:blip r:embed="rId6"/>
          <a:srcRect r="15384" b="6976"/>
          <a:stretch>
            <a:fillRect/>
          </a:stretch>
        </p:blipFill>
        <p:spPr bwMode="auto">
          <a:xfrm>
            <a:off x="6429388" y="4000480"/>
            <a:ext cx="2714612" cy="285752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4" name="Picture 5" descr="C:\Documents and Settings\Admin\Рабочий стол\Новая папка\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90738" y="0"/>
            <a:ext cx="4962525" cy="6857999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5" name="Picture 4" descr="C:\Documents and Settings\Admin\Рабочий стол\Новая папка\12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617546"/>
            <a:ext cx="3000364" cy="3240454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6" name="Picture 3" descr="C:\Documents and Settings\Admin\Рабочий стол\Новая папка\112.jpg"/>
          <p:cNvPicPr>
            <a:picLocks noChangeAspect="1" noChangeArrowheads="1"/>
          </p:cNvPicPr>
          <p:nvPr/>
        </p:nvPicPr>
        <p:blipFill>
          <a:blip r:embed="rId4"/>
          <a:srcRect l="9140"/>
          <a:stretch>
            <a:fillRect/>
          </a:stretch>
        </p:blipFill>
        <p:spPr bwMode="auto">
          <a:xfrm>
            <a:off x="6429388" y="0"/>
            <a:ext cx="2714612" cy="4481521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Новая папка\raffaello01.jpg"/>
          <p:cNvPicPr>
            <a:picLocks noChangeAspect="1" noChangeArrowheads="1"/>
          </p:cNvPicPr>
          <p:nvPr/>
        </p:nvPicPr>
        <p:blipFill>
          <a:blip r:embed="rId3"/>
          <a:srcRect l="6402" t="6250" r="6707"/>
          <a:stretch>
            <a:fillRect/>
          </a:stretch>
        </p:blipFill>
        <p:spPr bwMode="auto">
          <a:xfrm>
            <a:off x="1714480" y="0"/>
            <a:ext cx="5715040" cy="6858000"/>
          </a:xfrm>
          <a:prstGeom prst="rect">
            <a:avLst/>
          </a:prstGeom>
          <a:noFill/>
        </p:spPr>
      </p:pic>
      <p:pic>
        <p:nvPicPr>
          <p:cNvPr id="5" name="Picture 3" descr="C:\Documents and Settings\Admin\Рабочий стол\Новая папка\raffaello01.jpg"/>
          <p:cNvPicPr>
            <a:picLocks noChangeAspect="1" noChangeArrowheads="1"/>
          </p:cNvPicPr>
          <p:nvPr/>
        </p:nvPicPr>
        <p:blipFill>
          <a:blip r:embed="rId3"/>
          <a:srcRect l="25610" t="7423" r="26829" b="73581"/>
          <a:stretch>
            <a:fillRect/>
          </a:stretch>
        </p:blipFill>
        <p:spPr bwMode="auto">
          <a:xfrm>
            <a:off x="357158" y="0"/>
            <a:ext cx="8501122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other_0016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460" y="0"/>
            <a:ext cx="910354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:\Documents and Settings\Admin\Рабочий стол\Новая папка\45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5500694" cy="6858000"/>
          </a:xfrm>
          <a:prstGeom prst="ellipse">
            <a:avLst/>
          </a:prstGeom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0" y="5072074"/>
            <a:ext cx="9144000" cy="175432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7200" b="1" dirty="0" smtClean="0">
                <a:ln w="11430"/>
                <a:solidFill>
                  <a:srgbClr val="99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Франц Петер Шуберт </a:t>
            </a:r>
            <a:r>
              <a:rPr lang="ru-RU" sz="3600" b="1" dirty="0" smtClean="0">
                <a:ln w="11430"/>
                <a:solidFill>
                  <a:srgbClr val="99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(1797 - 1828) - австрийский композитор</a:t>
            </a:r>
            <a:endParaRPr lang="ru-RU" sz="3600" b="1" dirty="0">
              <a:ln w="11430"/>
              <a:solidFill>
                <a:srgbClr val="99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Новая папка\raffaello01.jpg"/>
          <p:cNvPicPr>
            <a:picLocks noChangeAspect="1" noChangeArrowheads="1"/>
          </p:cNvPicPr>
          <p:nvPr/>
        </p:nvPicPr>
        <p:blipFill>
          <a:blip r:embed="rId2"/>
          <a:srcRect t="7143"/>
          <a:stretch>
            <a:fillRect/>
          </a:stretch>
        </p:blipFill>
        <p:spPr bwMode="auto">
          <a:xfrm>
            <a:off x="2071670" y="0"/>
            <a:ext cx="464347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428605"/>
            <a:ext cx="8286808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Arial Black" pitchFamily="34" charset="0"/>
              </a:rPr>
              <a:t>«Третья песнь </a:t>
            </a:r>
            <a:r>
              <a:rPr lang="ru-RU" sz="4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Arial Black" pitchFamily="34" charset="0"/>
              </a:rPr>
              <a:t>Эллен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Arial Black" pitchFamily="34" charset="0"/>
              </a:rPr>
              <a:t>»</a:t>
            </a:r>
          </a:p>
          <a:p>
            <a:endParaRPr lang="ru-RU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FF"/>
              </a:solidFill>
              <a:latin typeface="Arial Black" pitchFamily="34" charset="0"/>
            </a:endParaRPr>
          </a:p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Arial Black" pitchFamily="34" charset="0"/>
              </a:rPr>
              <a:t>слова        В.Скотта</a:t>
            </a:r>
            <a:endParaRPr lang="ru-RU" sz="2800" dirty="0" smtClean="0">
              <a:solidFill>
                <a:srgbClr val="0000FF"/>
              </a:solidFill>
              <a:latin typeface="Arial Black" pitchFamily="34" charset="0"/>
            </a:endParaRPr>
          </a:p>
          <a:p>
            <a:endParaRPr lang="ru-RU" sz="2000" dirty="0" smtClean="0">
              <a:solidFill>
                <a:srgbClr val="00CC00"/>
              </a:solidFill>
            </a:endParaRPr>
          </a:p>
          <a:p>
            <a:endParaRPr lang="ru-RU" sz="2000" dirty="0" smtClean="0">
              <a:solidFill>
                <a:srgbClr val="00CC00"/>
              </a:solidFill>
            </a:endParaRPr>
          </a:p>
          <a:p>
            <a:endParaRPr lang="ru-RU" sz="2000" dirty="0" smtClean="0">
              <a:solidFill>
                <a:srgbClr val="00CC00"/>
              </a:solidFill>
            </a:endParaRPr>
          </a:p>
          <a:p>
            <a:endParaRPr lang="ru-RU" sz="2000" dirty="0" smtClean="0">
              <a:solidFill>
                <a:srgbClr val="00CC00"/>
              </a:solidFill>
            </a:endParaRPr>
          </a:p>
        </p:txBody>
      </p:sp>
      <p:sp>
        <p:nvSpPr>
          <p:cNvPr id="3" name="Капля 2"/>
          <p:cNvSpPr/>
          <p:nvPr/>
        </p:nvSpPr>
        <p:spPr>
          <a:xfrm>
            <a:off x="357158" y="2285992"/>
            <a:ext cx="8429684" cy="4214818"/>
          </a:xfrm>
          <a:prstGeom prst="teardrop">
            <a:avLst/>
          </a:prstGeom>
          <a:noFill/>
          <a:ln>
            <a:solidFill>
              <a:srgbClr val="0000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«АВЕ МАРИЯ» </a:t>
            </a:r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ШУБЕРТА</a:t>
            </a:r>
            <a:endParaRPr lang="ru-RU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Picture 2" descr="C:\Documents and Settings\Admin\Рабочий стол\Новая папка\raffaello01.jpg"/>
          <p:cNvPicPr>
            <a:picLocks noChangeAspect="1" noChangeArrowheads="1"/>
          </p:cNvPicPr>
          <p:nvPr/>
        </p:nvPicPr>
        <p:blipFill>
          <a:blip r:embed="rId3"/>
          <a:srcRect t="7143" b="20312"/>
          <a:stretch>
            <a:fillRect/>
          </a:stretch>
        </p:blipFill>
        <p:spPr bwMode="auto">
          <a:xfrm>
            <a:off x="1714480" y="-142900"/>
            <a:ext cx="5929354" cy="7215238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Андрей\Рабочий стол\документы\123\i4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214290"/>
            <a:ext cx="4286248" cy="5500702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2051" name="Picture 3" descr="C:\Documents and Settings\Андрей\Рабочий стол\документы\123\51445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357818" cy="6858000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595</TotalTime>
  <Words>210</Words>
  <PresentationFormat>Экран (4:3)</PresentationFormat>
  <Paragraphs>42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О Б Р А З  М А Т Е Р И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68</cp:revision>
  <dcterms:modified xsi:type="dcterms:W3CDTF">2011-01-30T15:05:46Z</dcterms:modified>
</cp:coreProperties>
</file>