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350" r:id="rId3"/>
    <p:sldId id="259" r:id="rId4"/>
    <p:sldId id="365" r:id="rId5"/>
    <p:sldId id="353" r:id="rId6"/>
    <p:sldId id="369" r:id="rId7"/>
    <p:sldId id="370" r:id="rId8"/>
    <p:sldId id="361" r:id="rId9"/>
    <p:sldId id="354" r:id="rId10"/>
    <p:sldId id="355" r:id="rId11"/>
    <p:sldId id="356" r:id="rId12"/>
    <p:sldId id="357" r:id="rId13"/>
    <p:sldId id="358" r:id="rId14"/>
    <p:sldId id="359" r:id="rId15"/>
    <p:sldId id="366" r:id="rId16"/>
    <p:sldId id="35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5541"/>
    <a:srgbClr val="FD9803"/>
    <a:srgbClr val="FA9106"/>
    <a:srgbClr val="B6CBB5"/>
    <a:srgbClr val="EEB5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500" autoAdjust="0"/>
    <p:restoredTop sz="94251" autoAdjust="0"/>
  </p:normalViewPr>
  <p:slideViewPr>
    <p:cSldViewPr showGuides="1">
      <p:cViewPr>
        <p:scale>
          <a:sx n="70" d="100"/>
          <a:sy n="70" d="100"/>
        </p:scale>
        <p:origin x="-402" y="-72"/>
      </p:cViewPr>
      <p:guideLst>
        <p:guide orient="horz" pos="2115"/>
        <p:guide pos="3016"/>
      </p:guideLst>
    </p:cSldViewPr>
  </p:slideViewPr>
  <p:notesTextViewPr>
    <p:cViewPr>
      <p:scale>
        <a:sx n="104" d="100"/>
        <a:sy n="104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image" Target="../media/image12.wmf"/><Relationship Id="rId26" Type="http://schemas.openxmlformats.org/officeDocument/2006/relationships/image" Target="../media/image20.wmf"/><Relationship Id="rId39" Type="http://schemas.openxmlformats.org/officeDocument/2006/relationships/image" Target="../media/image44.wmf"/><Relationship Id="rId3" Type="http://schemas.openxmlformats.org/officeDocument/2006/relationships/image" Target="../media/image25.wmf"/><Relationship Id="rId21" Type="http://schemas.openxmlformats.org/officeDocument/2006/relationships/image" Target="../media/image15.wmf"/><Relationship Id="rId34" Type="http://schemas.openxmlformats.org/officeDocument/2006/relationships/image" Target="../media/image39.wmf"/><Relationship Id="rId42" Type="http://schemas.openxmlformats.org/officeDocument/2006/relationships/image" Target="../media/image47.wmf"/><Relationship Id="rId47" Type="http://schemas.openxmlformats.org/officeDocument/2006/relationships/image" Target="../media/image52.wmf"/><Relationship Id="rId50" Type="http://schemas.openxmlformats.org/officeDocument/2006/relationships/image" Target="../media/image55.wmf"/><Relationship Id="rId7" Type="http://schemas.openxmlformats.org/officeDocument/2006/relationships/image" Target="../media/image29.wmf"/><Relationship Id="rId12" Type="http://schemas.openxmlformats.org/officeDocument/2006/relationships/image" Target="../media/image6.wmf"/><Relationship Id="rId17" Type="http://schemas.openxmlformats.org/officeDocument/2006/relationships/image" Target="../media/image11.wmf"/><Relationship Id="rId25" Type="http://schemas.openxmlformats.org/officeDocument/2006/relationships/image" Target="../media/image31.wmf"/><Relationship Id="rId33" Type="http://schemas.openxmlformats.org/officeDocument/2006/relationships/image" Target="../media/image38.wmf"/><Relationship Id="rId38" Type="http://schemas.openxmlformats.org/officeDocument/2006/relationships/image" Target="../media/image43.wmf"/><Relationship Id="rId46" Type="http://schemas.openxmlformats.org/officeDocument/2006/relationships/image" Target="../media/image51.wmf"/><Relationship Id="rId2" Type="http://schemas.openxmlformats.org/officeDocument/2006/relationships/image" Target="../media/image24.wmf"/><Relationship Id="rId16" Type="http://schemas.openxmlformats.org/officeDocument/2006/relationships/image" Target="../media/image10.wmf"/><Relationship Id="rId20" Type="http://schemas.openxmlformats.org/officeDocument/2006/relationships/image" Target="../media/image14.wmf"/><Relationship Id="rId29" Type="http://schemas.openxmlformats.org/officeDocument/2006/relationships/image" Target="../media/image34.wmf"/><Relationship Id="rId41" Type="http://schemas.openxmlformats.org/officeDocument/2006/relationships/image" Target="../media/image46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5.wmf"/><Relationship Id="rId24" Type="http://schemas.openxmlformats.org/officeDocument/2006/relationships/image" Target="../media/image18.wmf"/><Relationship Id="rId32" Type="http://schemas.openxmlformats.org/officeDocument/2006/relationships/image" Target="../media/image37.wmf"/><Relationship Id="rId37" Type="http://schemas.openxmlformats.org/officeDocument/2006/relationships/image" Target="../media/image42.wmf"/><Relationship Id="rId40" Type="http://schemas.openxmlformats.org/officeDocument/2006/relationships/image" Target="../media/image45.wmf"/><Relationship Id="rId45" Type="http://schemas.openxmlformats.org/officeDocument/2006/relationships/image" Target="../media/image50.wmf"/><Relationship Id="rId5" Type="http://schemas.openxmlformats.org/officeDocument/2006/relationships/image" Target="../media/image27.wmf"/><Relationship Id="rId15" Type="http://schemas.openxmlformats.org/officeDocument/2006/relationships/image" Target="../media/image9.wmf"/><Relationship Id="rId23" Type="http://schemas.openxmlformats.org/officeDocument/2006/relationships/image" Target="../media/image17.wmf"/><Relationship Id="rId28" Type="http://schemas.openxmlformats.org/officeDocument/2006/relationships/image" Target="../media/image33.wmf"/><Relationship Id="rId36" Type="http://schemas.openxmlformats.org/officeDocument/2006/relationships/image" Target="../media/image41.wmf"/><Relationship Id="rId49" Type="http://schemas.openxmlformats.org/officeDocument/2006/relationships/image" Target="../media/image54.wmf"/><Relationship Id="rId10" Type="http://schemas.openxmlformats.org/officeDocument/2006/relationships/image" Target="../media/image4.wmf"/><Relationship Id="rId19" Type="http://schemas.openxmlformats.org/officeDocument/2006/relationships/image" Target="../media/image13.wmf"/><Relationship Id="rId31" Type="http://schemas.openxmlformats.org/officeDocument/2006/relationships/image" Target="../media/image36.wmf"/><Relationship Id="rId44" Type="http://schemas.openxmlformats.org/officeDocument/2006/relationships/image" Target="../media/image49.wmf"/><Relationship Id="rId4" Type="http://schemas.openxmlformats.org/officeDocument/2006/relationships/image" Target="../media/image26.wmf"/><Relationship Id="rId9" Type="http://schemas.openxmlformats.org/officeDocument/2006/relationships/image" Target="../media/image3.wmf"/><Relationship Id="rId14" Type="http://schemas.openxmlformats.org/officeDocument/2006/relationships/image" Target="../media/image8.wmf"/><Relationship Id="rId22" Type="http://schemas.openxmlformats.org/officeDocument/2006/relationships/image" Target="../media/image16.wmf"/><Relationship Id="rId27" Type="http://schemas.openxmlformats.org/officeDocument/2006/relationships/image" Target="../media/image32.wmf"/><Relationship Id="rId30" Type="http://schemas.openxmlformats.org/officeDocument/2006/relationships/image" Target="../media/image35.wmf"/><Relationship Id="rId35" Type="http://schemas.openxmlformats.org/officeDocument/2006/relationships/image" Target="../media/image40.wmf"/><Relationship Id="rId43" Type="http://schemas.openxmlformats.org/officeDocument/2006/relationships/image" Target="../media/image48.wmf"/><Relationship Id="rId48" Type="http://schemas.openxmlformats.org/officeDocument/2006/relationships/image" Target="../media/image53.wmf"/><Relationship Id="rId8" Type="http://schemas.openxmlformats.org/officeDocument/2006/relationships/image" Target="../media/image3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8.wmf"/><Relationship Id="rId18" Type="http://schemas.openxmlformats.org/officeDocument/2006/relationships/image" Target="../media/image73.wmf"/><Relationship Id="rId3" Type="http://schemas.openxmlformats.org/officeDocument/2006/relationships/image" Target="../media/image58.wmf"/><Relationship Id="rId21" Type="http://schemas.openxmlformats.org/officeDocument/2006/relationships/image" Target="../media/image76.wmf"/><Relationship Id="rId7" Type="http://schemas.openxmlformats.org/officeDocument/2006/relationships/image" Target="../media/image62.wmf"/><Relationship Id="rId12" Type="http://schemas.openxmlformats.org/officeDocument/2006/relationships/image" Target="../media/image67.wmf"/><Relationship Id="rId17" Type="http://schemas.openxmlformats.org/officeDocument/2006/relationships/image" Target="../media/image72.wmf"/><Relationship Id="rId2" Type="http://schemas.openxmlformats.org/officeDocument/2006/relationships/image" Target="../media/image57.wmf"/><Relationship Id="rId16" Type="http://schemas.openxmlformats.org/officeDocument/2006/relationships/image" Target="../media/image71.wmf"/><Relationship Id="rId20" Type="http://schemas.openxmlformats.org/officeDocument/2006/relationships/image" Target="../media/image75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11" Type="http://schemas.openxmlformats.org/officeDocument/2006/relationships/image" Target="../media/image66.wmf"/><Relationship Id="rId5" Type="http://schemas.openxmlformats.org/officeDocument/2006/relationships/image" Target="../media/image60.wmf"/><Relationship Id="rId15" Type="http://schemas.openxmlformats.org/officeDocument/2006/relationships/image" Target="../media/image70.wmf"/><Relationship Id="rId10" Type="http://schemas.openxmlformats.org/officeDocument/2006/relationships/image" Target="../media/image65.wmf"/><Relationship Id="rId19" Type="http://schemas.openxmlformats.org/officeDocument/2006/relationships/image" Target="../media/image74.wmf"/><Relationship Id="rId4" Type="http://schemas.openxmlformats.org/officeDocument/2006/relationships/image" Target="../media/image59.wmf"/><Relationship Id="rId9" Type="http://schemas.openxmlformats.org/officeDocument/2006/relationships/image" Target="../media/image64.wmf"/><Relationship Id="rId14" Type="http://schemas.openxmlformats.org/officeDocument/2006/relationships/image" Target="../media/image6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86.wmf"/><Relationship Id="rId3" Type="http://schemas.openxmlformats.org/officeDocument/2006/relationships/image" Target="../media/image78.wmf"/><Relationship Id="rId7" Type="http://schemas.openxmlformats.org/officeDocument/2006/relationships/image" Target="../media/image81.wmf"/><Relationship Id="rId12" Type="http://schemas.openxmlformats.org/officeDocument/2006/relationships/image" Target="../media/image85.wmf"/><Relationship Id="rId2" Type="http://schemas.openxmlformats.org/officeDocument/2006/relationships/image" Target="../media/image57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84.wmf"/><Relationship Id="rId5" Type="http://schemas.openxmlformats.org/officeDocument/2006/relationships/image" Target="../media/image60.wmf"/><Relationship Id="rId15" Type="http://schemas.openxmlformats.org/officeDocument/2006/relationships/image" Target="../media/image88.wmf"/><Relationship Id="rId10" Type="http://schemas.openxmlformats.org/officeDocument/2006/relationships/image" Target="../media/image83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8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86.wmf"/><Relationship Id="rId3" Type="http://schemas.openxmlformats.org/officeDocument/2006/relationships/image" Target="../media/image78.wmf"/><Relationship Id="rId7" Type="http://schemas.openxmlformats.org/officeDocument/2006/relationships/image" Target="../media/image81.wmf"/><Relationship Id="rId12" Type="http://schemas.openxmlformats.org/officeDocument/2006/relationships/image" Target="../media/image85.wmf"/><Relationship Id="rId2" Type="http://schemas.openxmlformats.org/officeDocument/2006/relationships/image" Target="../media/image57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90.wmf"/><Relationship Id="rId5" Type="http://schemas.openxmlformats.org/officeDocument/2006/relationships/image" Target="../media/image60.wmf"/><Relationship Id="rId10" Type="http://schemas.openxmlformats.org/officeDocument/2006/relationships/image" Target="../media/image89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9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.wmf"/><Relationship Id="rId18" Type="http://schemas.openxmlformats.org/officeDocument/2006/relationships/image" Target="../media/image11.wmf"/><Relationship Id="rId26" Type="http://schemas.openxmlformats.org/officeDocument/2006/relationships/image" Target="../media/image20.wmf"/><Relationship Id="rId3" Type="http://schemas.openxmlformats.org/officeDocument/2006/relationships/image" Target="../media/image78.wmf"/><Relationship Id="rId21" Type="http://schemas.openxmlformats.org/officeDocument/2006/relationships/image" Target="../media/image14.wmf"/><Relationship Id="rId7" Type="http://schemas.openxmlformats.org/officeDocument/2006/relationships/image" Target="../media/image81.wmf"/><Relationship Id="rId12" Type="http://schemas.openxmlformats.org/officeDocument/2006/relationships/image" Target="../media/image5.wmf"/><Relationship Id="rId17" Type="http://schemas.openxmlformats.org/officeDocument/2006/relationships/image" Target="../media/image10.wmf"/><Relationship Id="rId25" Type="http://schemas.openxmlformats.org/officeDocument/2006/relationships/image" Target="../media/image18.wmf"/><Relationship Id="rId33" Type="http://schemas.openxmlformats.org/officeDocument/2006/relationships/image" Target="../media/image97.wmf"/><Relationship Id="rId2" Type="http://schemas.openxmlformats.org/officeDocument/2006/relationships/image" Target="../media/image57.wmf"/><Relationship Id="rId16" Type="http://schemas.openxmlformats.org/officeDocument/2006/relationships/image" Target="../media/image9.wmf"/><Relationship Id="rId20" Type="http://schemas.openxmlformats.org/officeDocument/2006/relationships/image" Target="../media/image13.wmf"/><Relationship Id="rId29" Type="http://schemas.openxmlformats.org/officeDocument/2006/relationships/image" Target="../media/image94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4.wmf"/><Relationship Id="rId24" Type="http://schemas.openxmlformats.org/officeDocument/2006/relationships/image" Target="../media/image17.wmf"/><Relationship Id="rId32" Type="http://schemas.openxmlformats.org/officeDocument/2006/relationships/image" Target="../media/image96.wmf"/><Relationship Id="rId5" Type="http://schemas.openxmlformats.org/officeDocument/2006/relationships/image" Target="../media/image60.wmf"/><Relationship Id="rId15" Type="http://schemas.openxmlformats.org/officeDocument/2006/relationships/image" Target="../media/image8.wmf"/><Relationship Id="rId23" Type="http://schemas.openxmlformats.org/officeDocument/2006/relationships/image" Target="../media/image16.wmf"/><Relationship Id="rId28" Type="http://schemas.openxmlformats.org/officeDocument/2006/relationships/image" Target="../media/image93.wmf"/><Relationship Id="rId10" Type="http://schemas.openxmlformats.org/officeDocument/2006/relationships/image" Target="../media/image3.wmf"/><Relationship Id="rId19" Type="http://schemas.openxmlformats.org/officeDocument/2006/relationships/image" Target="../media/image12.wmf"/><Relationship Id="rId31" Type="http://schemas.openxmlformats.org/officeDocument/2006/relationships/image" Target="../media/image95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7.wmf"/><Relationship Id="rId22" Type="http://schemas.openxmlformats.org/officeDocument/2006/relationships/image" Target="../media/image15.wmf"/><Relationship Id="rId27" Type="http://schemas.openxmlformats.org/officeDocument/2006/relationships/image" Target="../media/image92.wmf"/><Relationship Id="rId30" Type="http://schemas.openxmlformats.org/officeDocument/2006/relationships/image" Target="../media/image8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.wmf"/><Relationship Id="rId18" Type="http://schemas.openxmlformats.org/officeDocument/2006/relationships/image" Target="../media/image11.wmf"/><Relationship Id="rId26" Type="http://schemas.openxmlformats.org/officeDocument/2006/relationships/image" Target="../media/image20.wmf"/><Relationship Id="rId3" Type="http://schemas.openxmlformats.org/officeDocument/2006/relationships/image" Target="../media/image78.wmf"/><Relationship Id="rId21" Type="http://schemas.openxmlformats.org/officeDocument/2006/relationships/image" Target="../media/image14.wmf"/><Relationship Id="rId7" Type="http://schemas.openxmlformats.org/officeDocument/2006/relationships/image" Target="../media/image81.wmf"/><Relationship Id="rId12" Type="http://schemas.openxmlformats.org/officeDocument/2006/relationships/image" Target="../media/image5.wmf"/><Relationship Id="rId17" Type="http://schemas.openxmlformats.org/officeDocument/2006/relationships/image" Target="../media/image10.wmf"/><Relationship Id="rId25" Type="http://schemas.openxmlformats.org/officeDocument/2006/relationships/image" Target="../media/image18.wmf"/><Relationship Id="rId2" Type="http://schemas.openxmlformats.org/officeDocument/2006/relationships/image" Target="../media/image57.wmf"/><Relationship Id="rId16" Type="http://schemas.openxmlformats.org/officeDocument/2006/relationships/image" Target="../media/image9.wmf"/><Relationship Id="rId20" Type="http://schemas.openxmlformats.org/officeDocument/2006/relationships/image" Target="../media/image13.wmf"/><Relationship Id="rId29" Type="http://schemas.openxmlformats.org/officeDocument/2006/relationships/image" Target="../media/image99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4.wmf"/><Relationship Id="rId24" Type="http://schemas.openxmlformats.org/officeDocument/2006/relationships/image" Target="../media/image17.wmf"/><Relationship Id="rId5" Type="http://schemas.openxmlformats.org/officeDocument/2006/relationships/image" Target="../media/image60.wmf"/><Relationship Id="rId15" Type="http://schemas.openxmlformats.org/officeDocument/2006/relationships/image" Target="../media/image8.wmf"/><Relationship Id="rId23" Type="http://schemas.openxmlformats.org/officeDocument/2006/relationships/image" Target="../media/image16.wmf"/><Relationship Id="rId28" Type="http://schemas.openxmlformats.org/officeDocument/2006/relationships/image" Target="../media/image98.wmf"/><Relationship Id="rId10" Type="http://schemas.openxmlformats.org/officeDocument/2006/relationships/image" Target="../media/image3.wmf"/><Relationship Id="rId19" Type="http://schemas.openxmlformats.org/officeDocument/2006/relationships/image" Target="../media/image12.wmf"/><Relationship Id="rId31" Type="http://schemas.openxmlformats.org/officeDocument/2006/relationships/image" Target="../media/image100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7.wmf"/><Relationship Id="rId22" Type="http://schemas.openxmlformats.org/officeDocument/2006/relationships/image" Target="../media/image15.wmf"/><Relationship Id="rId27" Type="http://schemas.openxmlformats.org/officeDocument/2006/relationships/image" Target="../media/image92.wmf"/><Relationship Id="rId30" Type="http://schemas.openxmlformats.org/officeDocument/2006/relationships/image" Target="../media/image8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.wmf"/><Relationship Id="rId18" Type="http://schemas.openxmlformats.org/officeDocument/2006/relationships/image" Target="../media/image11.wmf"/><Relationship Id="rId26" Type="http://schemas.openxmlformats.org/officeDocument/2006/relationships/image" Target="../media/image20.wmf"/><Relationship Id="rId3" Type="http://schemas.openxmlformats.org/officeDocument/2006/relationships/image" Target="../media/image78.wmf"/><Relationship Id="rId21" Type="http://schemas.openxmlformats.org/officeDocument/2006/relationships/image" Target="../media/image14.wmf"/><Relationship Id="rId34" Type="http://schemas.openxmlformats.org/officeDocument/2006/relationships/image" Target="../media/image106.wmf"/><Relationship Id="rId7" Type="http://schemas.openxmlformats.org/officeDocument/2006/relationships/image" Target="../media/image81.wmf"/><Relationship Id="rId12" Type="http://schemas.openxmlformats.org/officeDocument/2006/relationships/image" Target="../media/image5.wmf"/><Relationship Id="rId17" Type="http://schemas.openxmlformats.org/officeDocument/2006/relationships/image" Target="../media/image10.wmf"/><Relationship Id="rId25" Type="http://schemas.openxmlformats.org/officeDocument/2006/relationships/image" Target="../media/image18.wmf"/><Relationship Id="rId33" Type="http://schemas.openxmlformats.org/officeDocument/2006/relationships/image" Target="../media/image105.wmf"/><Relationship Id="rId2" Type="http://schemas.openxmlformats.org/officeDocument/2006/relationships/image" Target="../media/image57.wmf"/><Relationship Id="rId16" Type="http://schemas.openxmlformats.org/officeDocument/2006/relationships/image" Target="../media/image9.wmf"/><Relationship Id="rId20" Type="http://schemas.openxmlformats.org/officeDocument/2006/relationships/image" Target="../media/image13.wmf"/><Relationship Id="rId29" Type="http://schemas.openxmlformats.org/officeDocument/2006/relationships/image" Target="../media/image102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4.wmf"/><Relationship Id="rId24" Type="http://schemas.openxmlformats.org/officeDocument/2006/relationships/image" Target="../media/image17.wmf"/><Relationship Id="rId32" Type="http://schemas.openxmlformats.org/officeDocument/2006/relationships/image" Target="../media/image104.wmf"/><Relationship Id="rId5" Type="http://schemas.openxmlformats.org/officeDocument/2006/relationships/image" Target="../media/image60.wmf"/><Relationship Id="rId15" Type="http://schemas.openxmlformats.org/officeDocument/2006/relationships/image" Target="../media/image8.wmf"/><Relationship Id="rId23" Type="http://schemas.openxmlformats.org/officeDocument/2006/relationships/image" Target="../media/image16.wmf"/><Relationship Id="rId28" Type="http://schemas.openxmlformats.org/officeDocument/2006/relationships/image" Target="../media/image101.wmf"/><Relationship Id="rId10" Type="http://schemas.openxmlformats.org/officeDocument/2006/relationships/image" Target="../media/image3.wmf"/><Relationship Id="rId19" Type="http://schemas.openxmlformats.org/officeDocument/2006/relationships/image" Target="../media/image12.wmf"/><Relationship Id="rId31" Type="http://schemas.openxmlformats.org/officeDocument/2006/relationships/image" Target="../media/image85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7.wmf"/><Relationship Id="rId22" Type="http://schemas.openxmlformats.org/officeDocument/2006/relationships/image" Target="../media/image15.wmf"/><Relationship Id="rId27" Type="http://schemas.openxmlformats.org/officeDocument/2006/relationships/image" Target="../media/image92.wmf"/><Relationship Id="rId30" Type="http://schemas.openxmlformats.org/officeDocument/2006/relationships/image" Target="../media/image10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.wmf"/><Relationship Id="rId18" Type="http://schemas.openxmlformats.org/officeDocument/2006/relationships/image" Target="../media/image11.wmf"/><Relationship Id="rId26" Type="http://schemas.openxmlformats.org/officeDocument/2006/relationships/image" Target="../media/image20.wmf"/><Relationship Id="rId3" Type="http://schemas.openxmlformats.org/officeDocument/2006/relationships/image" Target="../media/image78.wmf"/><Relationship Id="rId21" Type="http://schemas.openxmlformats.org/officeDocument/2006/relationships/image" Target="../media/image14.wmf"/><Relationship Id="rId34" Type="http://schemas.openxmlformats.org/officeDocument/2006/relationships/image" Target="../media/image111.wmf"/><Relationship Id="rId7" Type="http://schemas.openxmlformats.org/officeDocument/2006/relationships/image" Target="../media/image81.wmf"/><Relationship Id="rId12" Type="http://schemas.openxmlformats.org/officeDocument/2006/relationships/image" Target="../media/image5.wmf"/><Relationship Id="rId17" Type="http://schemas.openxmlformats.org/officeDocument/2006/relationships/image" Target="../media/image10.wmf"/><Relationship Id="rId25" Type="http://schemas.openxmlformats.org/officeDocument/2006/relationships/image" Target="../media/image18.wmf"/><Relationship Id="rId33" Type="http://schemas.openxmlformats.org/officeDocument/2006/relationships/image" Target="../media/image110.wmf"/><Relationship Id="rId2" Type="http://schemas.openxmlformats.org/officeDocument/2006/relationships/image" Target="../media/image57.wmf"/><Relationship Id="rId16" Type="http://schemas.openxmlformats.org/officeDocument/2006/relationships/image" Target="../media/image9.wmf"/><Relationship Id="rId20" Type="http://schemas.openxmlformats.org/officeDocument/2006/relationships/image" Target="../media/image13.wmf"/><Relationship Id="rId29" Type="http://schemas.openxmlformats.org/officeDocument/2006/relationships/image" Target="../media/image102.wmf"/><Relationship Id="rId1" Type="http://schemas.openxmlformats.org/officeDocument/2006/relationships/image" Target="../media/image77.wmf"/><Relationship Id="rId6" Type="http://schemas.openxmlformats.org/officeDocument/2006/relationships/image" Target="../media/image80.wmf"/><Relationship Id="rId11" Type="http://schemas.openxmlformats.org/officeDocument/2006/relationships/image" Target="../media/image4.wmf"/><Relationship Id="rId24" Type="http://schemas.openxmlformats.org/officeDocument/2006/relationships/image" Target="../media/image17.wmf"/><Relationship Id="rId32" Type="http://schemas.openxmlformats.org/officeDocument/2006/relationships/image" Target="../media/image109.wmf"/><Relationship Id="rId5" Type="http://schemas.openxmlformats.org/officeDocument/2006/relationships/image" Target="../media/image60.wmf"/><Relationship Id="rId15" Type="http://schemas.openxmlformats.org/officeDocument/2006/relationships/image" Target="../media/image8.wmf"/><Relationship Id="rId23" Type="http://schemas.openxmlformats.org/officeDocument/2006/relationships/image" Target="../media/image16.wmf"/><Relationship Id="rId28" Type="http://schemas.openxmlformats.org/officeDocument/2006/relationships/image" Target="../media/image107.wmf"/><Relationship Id="rId10" Type="http://schemas.openxmlformats.org/officeDocument/2006/relationships/image" Target="../media/image3.wmf"/><Relationship Id="rId19" Type="http://schemas.openxmlformats.org/officeDocument/2006/relationships/image" Target="../media/image12.wmf"/><Relationship Id="rId31" Type="http://schemas.openxmlformats.org/officeDocument/2006/relationships/image" Target="../media/image85.wmf"/><Relationship Id="rId4" Type="http://schemas.openxmlformats.org/officeDocument/2006/relationships/image" Target="../media/image79.wmf"/><Relationship Id="rId9" Type="http://schemas.openxmlformats.org/officeDocument/2006/relationships/image" Target="../media/image82.wmf"/><Relationship Id="rId14" Type="http://schemas.openxmlformats.org/officeDocument/2006/relationships/image" Target="../media/image7.wmf"/><Relationship Id="rId22" Type="http://schemas.openxmlformats.org/officeDocument/2006/relationships/image" Target="../media/image15.wmf"/><Relationship Id="rId27" Type="http://schemas.openxmlformats.org/officeDocument/2006/relationships/image" Target="../media/image92.wmf"/><Relationship Id="rId30" Type="http://schemas.openxmlformats.org/officeDocument/2006/relationships/image" Target="../media/image10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FF913-8B70-4946-A401-94DA0E46960C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ECBE1-BC3F-4340-A1F8-C910B57353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err="1" smtClean="0"/>
              <a:t>Тригонометр</a:t>
            </a:r>
            <a:r>
              <a:rPr lang="ru-RU" dirty="0" smtClean="0"/>
              <a:t> (тригонометрический </a:t>
            </a:r>
            <a:r>
              <a:rPr lang="ru-RU" sz="1200" dirty="0" smtClean="0"/>
              <a:t>круг) представляет собой</a:t>
            </a:r>
            <a:r>
              <a:rPr lang="ru-RU" sz="1200" baseline="0" dirty="0" smtClean="0"/>
              <a:t> единую графическую модель, наиболее полно отражающую свойства всех тригонометрических функций и их аргументов.</a:t>
            </a:r>
            <a:endParaRPr lang="ru-RU" sz="120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Последовательная анимация решения ( два щелчка)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Последовательная анимация по одному щелчку.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Пропедевтика решения систем, отбора корней</a:t>
            </a:r>
            <a:r>
              <a:rPr lang="ru-RU" baseline="0" dirty="0" smtClean="0"/>
              <a:t>. Последовательность решения проговаривают учащиеся с поддержкой (проверкой) демонстрации с помощью анимации.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Пропедевтика</a:t>
            </a:r>
            <a:r>
              <a:rPr lang="ru-RU" baseline="0" dirty="0" smtClean="0"/>
              <a:t> решения тригонометрических неравенств.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Пропедевтика решения</a:t>
            </a:r>
            <a:r>
              <a:rPr lang="ru-RU" baseline="0" dirty="0" smtClean="0"/>
              <a:t> тригонометрических  неравенств.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Образец </a:t>
            </a:r>
            <a:r>
              <a:rPr lang="ru-RU" dirty="0" err="1" smtClean="0"/>
              <a:t>тригонометра</a:t>
            </a:r>
            <a:r>
              <a:rPr lang="ru-RU" dirty="0" smtClean="0"/>
              <a:t> выполнен в среде «Живая математика» на «бумаге в клеточку»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593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77D2BD-184C-4BA8-87A6-FBC6C9B086A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От</a:t>
            </a:r>
            <a:r>
              <a:rPr lang="ru-RU" baseline="0" dirty="0" smtClean="0"/>
              <a:t> «рассматривания» частей окружности к новой модели действительных чисел (числовой окружности) и далее к тригонометрическому кругу (тригонометру) 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Ссылки</a:t>
            </a:r>
            <a:r>
              <a:rPr lang="ru-RU" baseline="0" dirty="0" smtClean="0"/>
              <a:t> на основные части презентации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Числовая</a:t>
            </a:r>
            <a:r>
              <a:rPr lang="ru-RU" baseline="0" dirty="0" smtClean="0"/>
              <a:t> окружность на системе координат.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Дидактическая игра для ввода числовой окружности на декартовой прямоугольной системе координат.  Точка на числовой окружности «получает»  абсциссу и ординату. Желательно, чтобы учащиеся одновременно создавали образец</a:t>
            </a:r>
            <a:r>
              <a:rPr lang="ru-RU" baseline="0" dirty="0" smtClean="0"/>
              <a:t> в тетради или на печатной основе.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Тренажер</a:t>
            </a:r>
            <a:r>
              <a:rPr lang="ru-RU" baseline="0" dirty="0" smtClean="0"/>
              <a:t> для отработки точных значений (</a:t>
            </a:r>
            <a:r>
              <a:rPr lang="ru-RU" u="sng" baseline="0" dirty="0" smtClean="0"/>
              <a:t>по возрастанию на каждой линии</a:t>
            </a:r>
            <a:r>
              <a:rPr lang="ru-RU" baseline="0" dirty="0" smtClean="0"/>
              <a:t>) на начальном этапе. Настройки анимации для фронтальной работы в классе, минимальное время демонстрации- 2 минуты.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8CB8A-5975-42AC-B60B-FF501C9ECEBB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Тренажер</a:t>
            </a:r>
            <a:r>
              <a:rPr lang="ru-RU" baseline="0" dirty="0" smtClean="0"/>
              <a:t> для отработки точных значений (</a:t>
            </a:r>
            <a:r>
              <a:rPr lang="ru-RU" u="sng" baseline="0" dirty="0" smtClean="0"/>
              <a:t>вразброс</a:t>
            </a:r>
            <a:r>
              <a:rPr lang="ru-RU" baseline="0" dirty="0" smtClean="0"/>
              <a:t>). Настройки анимации для фронтальной работы в классе, минимальное время- 2,5 минуты. Если ученики еще не успевают называть и линию, и значение , то упростить вопрос до называния только линии, на которой появляется точка.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78CB8A-5975-42AC-B60B-FF501C9ECEBB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Демонстрация свойства координат</a:t>
            </a:r>
            <a:r>
              <a:rPr lang="ru-RU" baseline="0" dirty="0" smtClean="0"/>
              <a:t> «вертикальных» точек числовой окружности на координатной плоскости: их ординаты противоположны (синус </a:t>
            </a:r>
            <a:r>
              <a:rPr lang="en-US" baseline="0" dirty="0" smtClean="0"/>
              <a:t>t</a:t>
            </a:r>
            <a:r>
              <a:rPr lang="ru-RU" baseline="0" dirty="0" smtClean="0"/>
              <a:t> и синус –</a:t>
            </a:r>
            <a:r>
              <a:rPr lang="en-US" baseline="0" dirty="0" smtClean="0"/>
              <a:t>t)</a:t>
            </a:r>
            <a:r>
              <a:rPr lang="ru-RU" baseline="0" dirty="0" smtClean="0"/>
              <a:t>, пропедевтика четности косинуса и нечетности синуса.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Пропедевтика</a:t>
            </a:r>
            <a:r>
              <a:rPr lang="ru-RU" baseline="0" dirty="0" smtClean="0"/>
              <a:t> решений уравнений .  Последовательная анимация соответствует этапам решения (два щелчка).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6ECBE1-BC3F-4340-A1F8-C910B573535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4A7DE0E-843E-485B-8BB6-150824E54F1F}" type="datetimeFigureOut">
              <a:rPr lang="ru-RU"/>
              <a:pPr>
                <a:defRPr/>
              </a:pPr>
              <a:t>28.01.2011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D6CC3D-4F10-4287-8DAA-345FE5A6FC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55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CE9A8-28E2-4A3D-B19C-301E8887FF48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62D0F-2375-4DDA-A9B0-20A95669EC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4.bin"/><Relationship Id="rId13" Type="http://schemas.openxmlformats.org/officeDocument/2006/relationships/oleObject" Target="../embeddings/oleObject129.bin"/><Relationship Id="rId18" Type="http://schemas.openxmlformats.org/officeDocument/2006/relationships/oleObject" Target="../embeddings/oleObject134.bin"/><Relationship Id="rId26" Type="http://schemas.openxmlformats.org/officeDocument/2006/relationships/oleObject" Target="../embeddings/oleObject142.bin"/><Relationship Id="rId3" Type="http://schemas.openxmlformats.org/officeDocument/2006/relationships/notesSlide" Target="../notesSlides/notesSlide10.xml"/><Relationship Id="rId21" Type="http://schemas.openxmlformats.org/officeDocument/2006/relationships/oleObject" Target="../embeddings/oleObject137.bin"/><Relationship Id="rId7" Type="http://schemas.openxmlformats.org/officeDocument/2006/relationships/oleObject" Target="../embeddings/oleObject123.bin"/><Relationship Id="rId12" Type="http://schemas.openxmlformats.org/officeDocument/2006/relationships/oleObject" Target="../embeddings/oleObject128.bin"/><Relationship Id="rId17" Type="http://schemas.openxmlformats.org/officeDocument/2006/relationships/oleObject" Target="../embeddings/oleObject133.bin"/><Relationship Id="rId25" Type="http://schemas.openxmlformats.org/officeDocument/2006/relationships/oleObject" Target="../embeddings/oleObject14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6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2.bin"/><Relationship Id="rId11" Type="http://schemas.openxmlformats.org/officeDocument/2006/relationships/oleObject" Target="../embeddings/oleObject127.bin"/><Relationship Id="rId24" Type="http://schemas.openxmlformats.org/officeDocument/2006/relationships/oleObject" Target="../embeddings/oleObject140.bin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31.bin"/><Relationship Id="rId23" Type="http://schemas.openxmlformats.org/officeDocument/2006/relationships/oleObject" Target="../embeddings/oleObject139.bin"/><Relationship Id="rId10" Type="http://schemas.openxmlformats.org/officeDocument/2006/relationships/oleObject" Target="../embeddings/oleObject126.bin"/><Relationship Id="rId19" Type="http://schemas.openxmlformats.org/officeDocument/2006/relationships/oleObject" Target="../embeddings/oleObject135.bin"/><Relationship Id="rId4" Type="http://schemas.openxmlformats.org/officeDocument/2006/relationships/oleObject" Target="../embeddings/oleObject120.bin"/><Relationship Id="rId9" Type="http://schemas.openxmlformats.org/officeDocument/2006/relationships/oleObject" Target="../embeddings/oleObject125.bin"/><Relationship Id="rId14" Type="http://schemas.openxmlformats.org/officeDocument/2006/relationships/oleObject" Target="../embeddings/oleObject130.bin"/><Relationship Id="rId22" Type="http://schemas.openxmlformats.org/officeDocument/2006/relationships/oleObject" Target="../embeddings/oleObject1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13" Type="http://schemas.openxmlformats.org/officeDocument/2006/relationships/oleObject" Target="../embeddings/oleObject152.bin"/><Relationship Id="rId18" Type="http://schemas.openxmlformats.org/officeDocument/2006/relationships/oleObject" Target="../embeddings/oleObject157.bin"/><Relationship Id="rId26" Type="http://schemas.openxmlformats.org/officeDocument/2006/relationships/oleObject" Target="../embeddings/oleObject165.bin"/><Relationship Id="rId39" Type="http://schemas.openxmlformats.org/officeDocument/2006/relationships/oleObject" Target="../embeddings/oleObject178.bin"/><Relationship Id="rId3" Type="http://schemas.openxmlformats.org/officeDocument/2006/relationships/notesSlide" Target="../notesSlides/notesSlide11.xml"/><Relationship Id="rId21" Type="http://schemas.openxmlformats.org/officeDocument/2006/relationships/oleObject" Target="../embeddings/oleObject160.bin"/><Relationship Id="rId34" Type="http://schemas.openxmlformats.org/officeDocument/2006/relationships/oleObject" Target="../embeddings/oleObject173.bin"/><Relationship Id="rId42" Type="http://schemas.openxmlformats.org/officeDocument/2006/relationships/oleObject" Target="../embeddings/oleObject181.bin"/><Relationship Id="rId47" Type="http://schemas.openxmlformats.org/officeDocument/2006/relationships/oleObject" Target="../embeddings/oleObject186.bin"/><Relationship Id="rId7" Type="http://schemas.openxmlformats.org/officeDocument/2006/relationships/oleObject" Target="../embeddings/oleObject146.bin"/><Relationship Id="rId12" Type="http://schemas.openxmlformats.org/officeDocument/2006/relationships/oleObject" Target="../embeddings/oleObject151.bin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4.bin"/><Relationship Id="rId33" Type="http://schemas.openxmlformats.org/officeDocument/2006/relationships/oleObject" Target="../embeddings/oleObject172.bin"/><Relationship Id="rId38" Type="http://schemas.openxmlformats.org/officeDocument/2006/relationships/oleObject" Target="../embeddings/oleObject177.bin"/><Relationship Id="rId46" Type="http://schemas.openxmlformats.org/officeDocument/2006/relationships/oleObject" Target="../embeddings/oleObject18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5.bin"/><Relationship Id="rId20" Type="http://schemas.openxmlformats.org/officeDocument/2006/relationships/oleObject" Target="../embeddings/oleObject159.bin"/><Relationship Id="rId29" Type="http://schemas.openxmlformats.org/officeDocument/2006/relationships/oleObject" Target="../embeddings/oleObject168.bin"/><Relationship Id="rId41" Type="http://schemas.openxmlformats.org/officeDocument/2006/relationships/oleObject" Target="../embeddings/oleObject18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5.bin"/><Relationship Id="rId11" Type="http://schemas.openxmlformats.org/officeDocument/2006/relationships/oleObject" Target="../embeddings/oleObject150.bin"/><Relationship Id="rId24" Type="http://schemas.openxmlformats.org/officeDocument/2006/relationships/oleObject" Target="../embeddings/oleObject163.bin"/><Relationship Id="rId32" Type="http://schemas.openxmlformats.org/officeDocument/2006/relationships/oleObject" Target="../embeddings/oleObject171.bin"/><Relationship Id="rId37" Type="http://schemas.openxmlformats.org/officeDocument/2006/relationships/oleObject" Target="../embeddings/oleObject176.bin"/><Relationship Id="rId40" Type="http://schemas.openxmlformats.org/officeDocument/2006/relationships/oleObject" Target="../embeddings/oleObject179.bin"/><Relationship Id="rId45" Type="http://schemas.openxmlformats.org/officeDocument/2006/relationships/oleObject" Target="../embeddings/oleObject184.bin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54.bin"/><Relationship Id="rId23" Type="http://schemas.openxmlformats.org/officeDocument/2006/relationships/oleObject" Target="../embeddings/oleObject162.bin"/><Relationship Id="rId28" Type="http://schemas.openxmlformats.org/officeDocument/2006/relationships/oleObject" Target="../embeddings/oleObject167.bin"/><Relationship Id="rId36" Type="http://schemas.openxmlformats.org/officeDocument/2006/relationships/oleObject" Target="../embeddings/oleObject175.bin"/><Relationship Id="rId10" Type="http://schemas.openxmlformats.org/officeDocument/2006/relationships/oleObject" Target="../embeddings/oleObject149.bin"/><Relationship Id="rId19" Type="http://schemas.openxmlformats.org/officeDocument/2006/relationships/oleObject" Target="../embeddings/oleObject158.bin"/><Relationship Id="rId31" Type="http://schemas.openxmlformats.org/officeDocument/2006/relationships/oleObject" Target="../embeddings/oleObject170.bin"/><Relationship Id="rId44" Type="http://schemas.openxmlformats.org/officeDocument/2006/relationships/oleObject" Target="../embeddings/oleObject183.bin"/><Relationship Id="rId4" Type="http://schemas.openxmlformats.org/officeDocument/2006/relationships/oleObject" Target="../embeddings/oleObject143.bin"/><Relationship Id="rId9" Type="http://schemas.openxmlformats.org/officeDocument/2006/relationships/oleObject" Target="../embeddings/oleObject148.bin"/><Relationship Id="rId14" Type="http://schemas.openxmlformats.org/officeDocument/2006/relationships/oleObject" Target="../embeddings/oleObject153.bin"/><Relationship Id="rId22" Type="http://schemas.openxmlformats.org/officeDocument/2006/relationships/oleObject" Target="../embeddings/oleObject161.bin"/><Relationship Id="rId27" Type="http://schemas.openxmlformats.org/officeDocument/2006/relationships/oleObject" Target="../embeddings/oleObject166.bin"/><Relationship Id="rId30" Type="http://schemas.openxmlformats.org/officeDocument/2006/relationships/oleObject" Target="../embeddings/oleObject169.bin"/><Relationship Id="rId35" Type="http://schemas.openxmlformats.org/officeDocument/2006/relationships/oleObject" Target="../embeddings/oleObject174.bin"/><Relationship Id="rId43" Type="http://schemas.openxmlformats.org/officeDocument/2006/relationships/oleObject" Target="../embeddings/oleObject18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1.bin"/><Relationship Id="rId13" Type="http://schemas.openxmlformats.org/officeDocument/2006/relationships/oleObject" Target="../embeddings/oleObject196.bin"/><Relationship Id="rId18" Type="http://schemas.openxmlformats.org/officeDocument/2006/relationships/oleObject" Target="../embeddings/oleObject201.bin"/><Relationship Id="rId26" Type="http://schemas.openxmlformats.org/officeDocument/2006/relationships/oleObject" Target="../embeddings/oleObject209.bin"/><Relationship Id="rId39" Type="http://schemas.openxmlformats.org/officeDocument/2006/relationships/oleObject" Target="../embeddings/oleObject222.bin"/><Relationship Id="rId3" Type="http://schemas.openxmlformats.org/officeDocument/2006/relationships/notesSlide" Target="../notesSlides/notesSlide12.xml"/><Relationship Id="rId21" Type="http://schemas.openxmlformats.org/officeDocument/2006/relationships/oleObject" Target="../embeddings/oleObject204.bin"/><Relationship Id="rId34" Type="http://schemas.openxmlformats.org/officeDocument/2006/relationships/oleObject" Target="../embeddings/oleObject217.bin"/><Relationship Id="rId42" Type="http://schemas.openxmlformats.org/officeDocument/2006/relationships/oleObject" Target="../embeddings/oleObject225.bin"/><Relationship Id="rId7" Type="http://schemas.openxmlformats.org/officeDocument/2006/relationships/oleObject" Target="../embeddings/oleObject190.bin"/><Relationship Id="rId12" Type="http://schemas.openxmlformats.org/officeDocument/2006/relationships/oleObject" Target="../embeddings/oleObject195.bin"/><Relationship Id="rId17" Type="http://schemas.openxmlformats.org/officeDocument/2006/relationships/oleObject" Target="../embeddings/oleObject200.bin"/><Relationship Id="rId25" Type="http://schemas.openxmlformats.org/officeDocument/2006/relationships/oleObject" Target="../embeddings/oleObject208.bin"/><Relationship Id="rId33" Type="http://schemas.openxmlformats.org/officeDocument/2006/relationships/oleObject" Target="../embeddings/oleObject216.bin"/><Relationship Id="rId38" Type="http://schemas.openxmlformats.org/officeDocument/2006/relationships/oleObject" Target="../embeddings/oleObject22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9.bin"/><Relationship Id="rId20" Type="http://schemas.openxmlformats.org/officeDocument/2006/relationships/oleObject" Target="../embeddings/oleObject203.bin"/><Relationship Id="rId29" Type="http://schemas.openxmlformats.org/officeDocument/2006/relationships/oleObject" Target="../embeddings/oleObject212.bin"/><Relationship Id="rId41" Type="http://schemas.openxmlformats.org/officeDocument/2006/relationships/oleObject" Target="../embeddings/oleObject224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9.bin"/><Relationship Id="rId11" Type="http://schemas.openxmlformats.org/officeDocument/2006/relationships/oleObject" Target="../embeddings/oleObject194.bin"/><Relationship Id="rId24" Type="http://schemas.openxmlformats.org/officeDocument/2006/relationships/oleObject" Target="../embeddings/oleObject207.bin"/><Relationship Id="rId32" Type="http://schemas.openxmlformats.org/officeDocument/2006/relationships/oleObject" Target="../embeddings/oleObject215.bin"/><Relationship Id="rId37" Type="http://schemas.openxmlformats.org/officeDocument/2006/relationships/oleObject" Target="../embeddings/oleObject220.bin"/><Relationship Id="rId40" Type="http://schemas.openxmlformats.org/officeDocument/2006/relationships/oleObject" Target="../embeddings/oleObject223.bin"/><Relationship Id="rId45" Type="http://schemas.openxmlformats.org/officeDocument/2006/relationships/oleObject" Target="../embeddings/oleObject228.bin"/><Relationship Id="rId5" Type="http://schemas.openxmlformats.org/officeDocument/2006/relationships/oleObject" Target="../embeddings/oleObject188.bin"/><Relationship Id="rId15" Type="http://schemas.openxmlformats.org/officeDocument/2006/relationships/oleObject" Target="../embeddings/oleObject198.bin"/><Relationship Id="rId23" Type="http://schemas.openxmlformats.org/officeDocument/2006/relationships/oleObject" Target="../embeddings/oleObject206.bin"/><Relationship Id="rId28" Type="http://schemas.openxmlformats.org/officeDocument/2006/relationships/oleObject" Target="../embeddings/oleObject211.bin"/><Relationship Id="rId36" Type="http://schemas.openxmlformats.org/officeDocument/2006/relationships/oleObject" Target="../embeddings/oleObject219.bin"/><Relationship Id="rId10" Type="http://schemas.openxmlformats.org/officeDocument/2006/relationships/oleObject" Target="../embeddings/oleObject193.bin"/><Relationship Id="rId19" Type="http://schemas.openxmlformats.org/officeDocument/2006/relationships/oleObject" Target="../embeddings/oleObject202.bin"/><Relationship Id="rId31" Type="http://schemas.openxmlformats.org/officeDocument/2006/relationships/oleObject" Target="../embeddings/oleObject214.bin"/><Relationship Id="rId44" Type="http://schemas.openxmlformats.org/officeDocument/2006/relationships/oleObject" Target="../embeddings/oleObject227.bin"/><Relationship Id="rId4" Type="http://schemas.openxmlformats.org/officeDocument/2006/relationships/oleObject" Target="../embeddings/oleObject187.bin"/><Relationship Id="rId9" Type="http://schemas.openxmlformats.org/officeDocument/2006/relationships/oleObject" Target="../embeddings/oleObject192.bin"/><Relationship Id="rId14" Type="http://schemas.openxmlformats.org/officeDocument/2006/relationships/oleObject" Target="../embeddings/oleObject197.bin"/><Relationship Id="rId22" Type="http://schemas.openxmlformats.org/officeDocument/2006/relationships/oleObject" Target="../embeddings/oleObject205.bin"/><Relationship Id="rId27" Type="http://schemas.openxmlformats.org/officeDocument/2006/relationships/oleObject" Target="../embeddings/oleObject210.bin"/><Relationship Id="rId30" Type="http://schemas.openxmlformats.org/officeDocument/2006/relationships/oleObject" Target="../embeddings/oleObject213.bin"/><Relationship Id="rId35" Type="http://schemas.openxmlformats.org/officeDocument/2006/relationships/oleObject" Target="../embeddings/oleObject218.bin"/><Relationship Id="rId43" Type="http://schemas.openxmlformats.org/officeDocument/2006/relationships/oleObject" Target="../embeddings/oleObject226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8.bin"/><Relationship Id="rId18" Type="http://schemas.openxmlformats.org/officeDocument/2006/relationships/oleObject" Target="../embeddings/oleObject243.bin"/><Relationship Id="rId26" Type="http://schemas.openxmlformats.org/officeDocument/2006/relationships/oleObject" Target="../embeddings/oleObject251.bin"/><Relationship Id="rId39" Type="http://schemas.openxmlformats.org/officeDocument/2006/relationships/oleObject" Target="../embeddings/oleObject264.bin"/><Relationship Id="rId3" Type="http://schemas.openxmlformats.org/officeDocument/2006/relationships/notesSlide" Target="../notesSlides/notesSlide13.xml"/><Relationship Id="rId21" Type="http://schemas.openxmlformats.org/officeDocument/2006/relationships/oleObject" Target="../embeddings/oleObject246.bin"/><Relationship Id="rId34" Type="http://schemas.openxmlformats.org/officeDocument/2006/relationships/oleObject" Target="../embeddings/oleObject259.bin"/><Relationship Id="rId42" Type="http://schemas.openxmlformats.org/officeDocument/2006/relationships/oleObject" Target="../embeddings/oleObject267.bin"/><Relationship Id="rId47" Type="http://schemas.openxmlformats.org/officeDocument/2006/relationships/oleObject" Target="../embeddings/oleObject272.bin"/><Relationship Id="rId7" Type="http://schemas.openxmlformats.org/officeDocument/2006/relationships/oleObject" Target="../embeddings/oleObject232.bin"/><Relationship Id="rId12" Type="http://schemas.openxmlformats.org/officeDocument/2006/relationships/oleObject" Target="../embeddings/oleObject237.bin"/><Relationship Id="rId17" Type="http://schemas.openxmlformats.org/officeDocument/2006/relationships/oleObject" Target="../embeddings/oleObject242.bin"/><Relationship Id="rId25" Type="http://schemas.openxmlformats.org/officeDocument/2006/relationships/oleObject" Target="../embeddings/oleObject250.bin"/><Relationship Id="rId33" Type="http://schemas.openxmlformats.org/officeDocument/2006/relationships/oleObject" Target="../embeddings/oleObject258.bin"/><Relationship Id="rId38" Type="http://schemas.openxmlformats.org/officeDocument/2006/relationships/oleObject" Target="../embeddings/oleObject263.bin"/><Relationship Id="rId46" Type="http://schemas.openxmlformats.org/officeDocument/2006/relationships/oleObject" Target="../embeddings/oleObject27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1.bin"/><Relationship Id="rId20" Type="http://schemas.openxmlformats.org/officeDocument/2006/relationships/oleObject" Target="../embeddings/oleObject245.bin"/><Relationship Id="rId29" Type="http://schemas.openxmlformats.org/officeDocument/2006/relationships/oleObject" Target="../embeddings/oleObject254.bin"/><Relationship Id="rId41" Type="http://schemas.openxmlformats.org/officeDocument/2006/relationships/oleObject" Target="../embeddings/oleObject266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1.bin"/><Relationship Id="rId11" Type="http://schemas.openxmlformats.org/officeDocument/2006/relationships/oleObject" Target="../embeddings/oleObject236.bin"/><Relationship Id="rId24" Type="http://schemas.openxmlformats.org/officeDocument/2006/relationships/oleObject" Target="../embeddings/oleObject249.bin"/><Relationship Id="rId32" Type="http://schemas.openxmlformats.org/officeDocument/2006/relationships/oleObject" Target="../embeddings/oleObject257.bin"/><Relationship Id="rId37" Type="http://schemas.openxmlformats.org/officeDocument/2006/relationships/oleObject" Target="../embeddings/oleObject262.bin"/><Relationship Id="rId40" Type="http://schemas.openxmlformats.org/officeDocument/2006/relationships/oleObject" Target="../embeddings/oleObject265.bin"/><Relationship Id="rId45" Type="http://schemas.openxmlformats.org/officeDocument/2006/relationships/oleObject" Target="../embeddings/oleObject270.bin"/><Relationship Id="rId5" Type="http://schemas.openxmlformats.org/officeDocument/2006/relationships/oleObject" Target="../embeddings/oleObject230.bin"/><Relationship Id="rId15" Type="http://schemas.openxmlformats.org/officeDocument/2006/relationships/oleObject" Target="../embeddings/oleObject240.bin"/><Relationship Id="rId23" Type="http://schemas.openxmlformats.org/officeDocument/2006/relationships/oleObject" Target="../embeddings/oleObject248.bin"/><Relationship Id="rId28" Type="http://schemas.openxmlformats.org/officeDocument/2006/relationships/oleObject" Target="../embeddings/oleObject253.bin"/><Relationship Id="rId36" Type="http://schemas.openxmlformats.org/officeDocument/2006/relationships/oleObject" Target="../embeddings/oleObject261.bin"/><Relationship Id="rId49" Type="http://schemas.openxmlformats.org/officeDocument/2006/relationships/oleObject" Target="../embeddings/oleObject274.bin"/><Relationship Id="rId10" Type="http://schemas.openxmlformats.org/officeDocument/2006/relationships/oleObject" Target="../embeddings/oleObject235.bin"/><Relationship Id="rId19" Type="http://schemas.openxmlformats.org/officeDocument/2006/relationships/oleObject" Target="../embeddings/oleObject244.bin"/><Relationship Id="rId31" Type="http://schemas.openxmlformats.org/officeDocument/2006/relationships/oleObject" Target="../embeddings/oleObject256.bin"/><Relationship Id="rId44" Type="http://schemas.openxmlformats.org/officeDocument/2006/relationships/oleObject" Target="../embeddings/oleObject269.bin"/><Relationship Id="rId4" Type="http://schemas.openxmlformats.org/officeDocument/2006/relationships/oleObject" Target="../embeddings/oleObject229.bin"/><Relationship Id="rId9" Type="http://schemas.openxmlformats.org/officeDocument/2006/relationships/oleObject" Target="../embeddings/oleObject234.bin"/><Relationship Id="rId14" Type="http://schemas.openxmlformats.org/officeDocument/2006/relationships/oleObject" Target="../embeddings/oleObject239.bin"/><Relationship Id="rId22" Type="http://schemas.openxmlformats.org/officeDocument/2006/relationships/oleObject" Target="../embeddings/oleObject247.bin"/><Relationship Id="rId27" Type="http://schemas.openxmlformats.org/officeDocument/2006/relationships/oleObject" Target="../embeddings/oleObject252.bin"/><Relationship Id="rId30" Type="http://schemas.openxmlformats.org/officeDocument/2006/relationships/oleObject" Target="../embeddings/oleObject255.bin"/><Relationship Id="rId35" Type="http://schemas.openxmlformats.org/officeDocument/2006/relationships/oleObject" Target="../embeddings/oleObject260.bin"/><Relationship Id="rId43" Type="http://schemas.openxmlformats.org/officeDocument/2006/relationships/oleObject" Target="../embeddings/oleObject268.bin"/><Relationship Id="rId48" Type="http://schemas.openxmlformats.org/officeDocument/2006/relationships/oleObject" Target="../embeddings/oleObject273.bin"/><Relationship Id="rId8" Type="http://schemas.openxmlformats.org/officeDocument/2006/relationships/oleObject" Target="../embeddings/oleObject233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84.bin"/><Relationship Id="rId18" Type="http://schemas.openxmlformats.org/officeDocument/2006/relationships/oleObject" Target="../embeddings/oleObject289.bin"/><Relationship Id="rId26" Type="http://schemas.openxmlformats.org/officeDocument/2006/relationships/oleObject" Target="../embeddings/oleObject297.bin"/><Relationship Id="rId39" Type="http://schemas.openxmlformats.org/officeDocument/2006/relationships/oleObject" Target="../embeddings/oleObject310.bin"/><Relationship Id="rId3" Type="http://schemas.openxmlformats.org/officeDocument/2006/relationships/notesSlide" Target="../notesSlides/notesSlide14.xml"/><Relationship Id="rId21" Type="http://schemas.openxmlformats.org/officeDocument/2006/relationships/oleObject" Target="../embeddings/oleObject292.bin"/><Relationship Id="rId34" Type="http://schemas.openxmlformats.org/officeDocument/2006/relationships/oleObject" Target="../embeddings/oleObject305.bin"/><Relationship Id="rId42" Type="http://schemas.openxmlformats.org/officeDocument/2006/relationships/oleObject" Target="../embeddings/oleObject313.bin"/><Relationship Id="rId47" Type="http://schemas.openxmlformats.org/officeDocument/2006/relationships/oleObject" Target="../embeddings/oleObject318.bin"/><Relationship Id="rId7" Type="http://schemas.openxmlformats.org/officeDocument/2006/relationships/oleObject" Target="../embeddings/oleObject278.bin"/><Relationship Id="rId12" Type="http://schemas.openxmlformats.org/officeDocument/2006/relationships/oleObject" Target="../embeddings/oleObject283.bin"/><Relationship Id="rId17" Type="http://schemas.openxmlformats.org/officeDocument/2006/relationships/oleObject" Target="../embeddings/oleObject288.bin"/><Relationship Id="rId25" Type="http://schemas.openxmlformats.org/officeDocument/2006/relationships/oleObject" Target="../embeddings/oleObject296.bin"/><Relationship Id="rId33" Type="http://schemas.openxmlformats.org/officeDocument/2006/relationships/oleObject" Target="../embeddings/oleObject304.bin"/><Relationship Id="rId38" Type="http://schemas.openxmlformats.org/officeDocument/2006/relationships/oleObject" Target="../embeddings/oleObject309.bin"/><Relationship Id="rId46" Type="http://schemas.openxmlformats.org/officeDocument/2006/relationships/oleObject" Target="../embeddings/oleObject3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87.bin"/><Relationship Id="rId20" Type="http://schemas.openxmlformats.org/officeDocument/2006/relationships/oleObject" Target="../embeddings/oleObject291.bin"/><Relationship Id="rId29" Type="http://schemas.openxmlformats.org/officeDocument/2006/relationships/oleObject" Target="../embeddings/oleObject300.bin"/><Relationship Id="rId41" Type="http://schemas.openxmlformats.org/officeDocument/2006/relationships/oleObject" Target="../embeddings/oleObject31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77.bin"/><Relationship Id="rId11" Type="http://schemas.openxmlformats.org/officeDocument/2006/relationships/oleObject" Target="../embeddings/oleObject282.bin"/><Relationship Id="rId24" Type="http://schemas.openxmlformats.org/officeDocument/2006/relationships/oleObject" Target="../embeddings/oleObject295.bin"/><Relationship Id="rId32" Type="http://schemas.openxmlformats.org/officeDocument/2006/relationships/oleObject" Target="../embeddings/oleObject303.bin"/><Relationship Id="rId37" Type="http://schemas.openxmlformats.org/officeDocument/2006/relationships/oleObject" Target="../embeddings/oleObject308.bin"/><Relationship Id="rId40" Type="http://schemas.openxmlformats.org/officeDocument/2006/relationships/oleObject" Target="../embeddings/oleObject311.bin"/><Relationship Id="rId45" Type="http://schemas.openxmlformats.org/officeDocument/2006/relationships/oleObject" Target="../embeddings/oleObject316.bin"/><Relationship Id="rId5" Type="http://schemas.openxmlformats.org/officeDocument/2006/relationships/oleObject" Target="../embeddings/oleObject276.bin"/><Relationship Id="rId15" Type="http://schemas.openxmlformats.org/officeDocument/2006/relationships/oleObject" Target="../embeddings/oleObject286.bin"/><Relationship Id="rId23" Type="http://schemas.openxmlformats.org/officeDocument/2006/relationships/oleObject" Target="../embeddings/oleObject294.bin"/><Relationship Id="rId28" Type="http://schemas.openxmlformats.org/officeDocument/2006/relationships/oleObject" Target="../embeddings/oleObject299.bin"/><Relationship Id="rId36" Type="http://schemas.openxmlformats.org/officeDocument/2006/relationships/oleObject" Target="../embeddings/oleObject307.bin"/><Relationship Id="rId49" Type="http://schemas.openxmlformats.org/officeDocument/2006/relationships/oleObject" Target="../embeddings/oleObject320.bin"/><Relationship Id="rId10" Type="http://schemas.openxmlformats.org/officeDocument/2006/relationships/oleObject" Target="../embeddings/oleObject281.bin"/><Relationship Id="rId19" Type="http://schemas.openxmlformats.org/officeDocument/2006/relationships/oleObject" Target="../embeddings/oleObject290.bin"/><Relationship Id="rId31" Type="http://schemas.openxmlformats.org/officeDocument/2006/relationships/oleObject" Target="../embeddings/oleObject302.bin"/><Relationship Id="rId44" Type="http://schemas.openxmlformats.org/officeDocument/2006/relationships/oleObject" Target="../embeddings/oleObject315.bin"/><Relationship Id="rId4" Type="http://schemas.openxmlformats.org/officeDocument/2006/relationships/oleObject" Target="../embeddings/oleObject275.bin"/><Relationship Id="rId9" Type="http://schemas.openxmlformats.org/officeDocument/2006/relationships/oleObject" Target="../embeddings/oleObject280.bin"/><Relationship Id="rId14" Type="http://schemas.openxmlformats.org/officeDocument/2006/relationships/oleObject" Target="../embeddings/oleObject285.bin"/><Relationship Id="rId22" Type="http://schemas.openxmlformats.org/officeDocument/2006/relationships/oleObject" Target="../embeddings/oleObject293.bin"/><Relationship Id="rId27" Type="http://schemas.openxmlformats.org/officeDocument/2006/relationships/oleObject" Target="../embeddings/oleObject298.bin"/><Relationship Id="rId30" Type="http://schemas.openxmlformats.org/officeDocument/2006/relationships/oleObject" Target="../embeddings/oleObject301.bin"/><Relationship Id="rId35" Type="http://schemas.openxmlformats.org/officeDocument/2006/relationships/oleObject" Target="../embeddings/oleObject306.bin"/><Relationship Id="rId43" Type="http://schemas.openxmlformats.org/officeDocument/2006/relationships/oleObject" Target="../embeddings/oleObject314.bin"/><Relationship Id="rId48" Type="http://schemas.openxmlformats.org/officeDocument/2006/relationships/oleObject" Target="../embeddings/oleObject319.bin"/><Relationship Id="rId8" Type="http://schemas.openxmlformats.org/officeDocument/2006/relationships/oleObject" Target="../embeddings/oleObject27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6.xml"/><Relationship Id="rId4" Type="http://schemas.openxmlformats.org/officeDocument/2006/relationships/slide" Target="slide1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26" Type="http://schemas.openxmlformats.org/officeDocument/2006/relationships/slide" Target="slide3.xml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21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20.bin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2.bin"/><Relationship Id="rId18" Type="http://schemas.openxmlformats.org/officeDocument/2006/relationships/oleObject" Target="../embeddings/oleObject37.bin"/><Relationship Id="rId26" Type="http://schemas.openxmlformats.org/officeDocument/2006/relationships/oleObject" Target="../embeddings/oleObject45.bin"/><Relationship Id="rId39" Type="http://schemas.openxmlformats.org/officeDocument/2006/relationships/oleObject" Target="../embeddings/oleObject58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40.bin"/><Relationship Id="rId34" Type="http://schemas.openxmlformats.org/officeDocument/2006/relationships/oleObject" Target="../embeddings/oleObject53.bin"/><Relationship Id="rId42" Type="http://schemas.openxmlformats.org/officeDocument/2006/relationships/oleObject" Target="../embeddings/oleObject61.bin"/><Relationship Id="rId47" Type="http://schemas.openxmlformats.org/officeDocument/2006/relationships/oleObject" Target="../embeddings/oleObject66.bin"/><Relationship Id="rId50" Type="http://schemas.openxmlformats.org/officeDocument/2006/relationships/oleObject" Target="../embeddings/oleObject69.bin"/><Relationship Id="rId7" Type="http://schemas.openxmlformats.org/officeDocument/2006/relationships/oleObject" Target="../embeddings/oleObject26.bin"/><Relationship Id="rId12" Type="http://schemas.openxmlformats.org/officeDocument/2006/relationships/oleObject" Target="../embeddings/oleObject31.bin"/><Relationship Id="rId17" Type="http://schemas.openxmlformats.org/officeDocument/2006/relationships/oleObject" Target="../embeddings/oleObject36.bin"/><Relationship Id="rId25" Type="http://schemas.openxmlformats.org/officeDocument/2006/relationships/oleObject" Target="../embeddings/oleObject44.bin"/><Relationship Id="rId33" Type="http://schemas.openxmlformats.org/officeDocument/2006/relationships/oleObject" Target="../embeddings/oleObject52.bin"/><Relationship Id="rId38" Type="http://schemas.openxmlformats.org/officeDocument/2006/relationships/oleObject" Target="../embeddings/oleObject57.bin"/><Relationship Id="rId46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9.bin"/><Relationship Id="rId29" Type="http://schemas.openxmlformats.org/officeDocument/2006/relationships/oleObject" Target="../embeddings/oleObject48.bin"/><Relationship Id="rId41" Type="http://schemas.openxmlformats.org/officeDocument/2006/relationships/oleObject" Target="../embeddings/oleObject60.bin"/><Relationship Id="rId54" Type="http://schemas.openxmlformats.org/officeDocument/2006/relationships/slide" Target="slide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5.bin"/><Relationship Id="rId11" Type="http://schemas.openxmlformats.org/officeDocument/2006/relationships/oleObject" Target="../embeddings/oleObject30.bin"/><Relationship Id="rId24" Type="http://schemas.openxmlformats.org/officeDocument/2006/relationships/oleObject" Target="../embeddings/oleObject43.bin"/><Relationship Id="rId32" Type="http://schemas.openxmlformats.org/officeDocument/2006/relationships/oleObject" Target="../embeddings/oleObject51.bin"/><Relationship Id="rId37" Type="http://schemas.openxmlformats.org/officeDocument/2006/relationships/oleObject" Target="../embeddings/oleObject56.bin"/><Relationship Id="rId40" Type="http://schemas.openxmlformats.org/officeDocument/2006/relationships/oleObject" Target="../embeddings/oleObject59.bin"/><Relationship Id="rId45" Type="http://schemas.openxmlformats.org/officeDocument/2006/relationships/oleObject" Target="../embeddings/oleObject64.bin"/><Relationship Id="rId53" Type="http://schemas.openxmlformats.org/officeDocument/2006/relationships/oleObject" Target="../embeddings/oleObject72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34.bin"/><Relationship Id="rId23" Type="http://schemas.openxmlformats.org/officeDocument/2006/relationships/oleObject" Target="../embeddings/oleObject42.bin"/><Relationship Id="rId28" Type="http://schemas.openxmlformats.org/officeDocument/2006/relationships/oleObject" Target="../embeddings/oleObject47.bin"/><Relationship Id="rId36" Type="http://schemas.openxmlformats.org/officeDocument/2006/relationships/oleObject" Target="../embeddings/oleObject55.bin"/><Relationship Id="rId49" Type="http://schemas.openxmlformats.org/officeDocument/2006/relationships/oleObject" Target="../embeddings/oleObject68.bin"/><Relationship Id="rId10" Type="http://schemas.openxmlformats.org/officeDocument/2006/relationships/oleObject" Target="../embeddings/oleObject29.bin"/><Relationship Id="rId19" Type="http://schemas.openxmlformats.org/officeDocument/2006/relationships/oleObject" Target="../embeddings/oleObject38.bin"/><Relationship Id="rId31" Type="http://schemas.openxmlformats.org/officeDocument/2006/relationships/oleObject" Target="../embeddings/oleObject50.bin"/><Relationship Id="rId44" Type="http://schemas.openxmlformats.org/officeDocument/2006/relationships/oleObject" Target="../embeddings/oleObject63.bin"/><Relationship Id="rId52" Type="http://schemas.openxmlformats.org/officeDocument/2006/relationships/oleObject" Target="../embeddings/oleObject71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Relationship Id="rId14" Type="http://schemas.openxmlformats.org/officeDocument/2006/relationships/oleObject" Target="../embeddings/oleObject33.bin"/><Relationship Id="rId22" Type="http://schemas.openxmlformats.org/officeDocument/2006/relationships/oleObject" Target="../embeddings/oleObject41.bin"/><Relationship Id="rId27" Type="http://schemas.openxmlformats.org/officeDocument/2006/relationships/oleObject" Target="../embeddings/oleObject46.bin"/><Relationship Id="rId30" Type="http://schemas.openxmlformats.org/officeDocument/2006/relationships/oleObject" Target="../embeddings/oleObject49.bin"/><Relationship Id="rId35" Type="http://schemas.openxmlformats.org/officeDocument/2006/relationships/oleObject" Target="../embeddings/oleObject54.bin"/><Relationship Id="rId43" Type="http://schemas.openxmlformats.org/officeDocument/2006/relationships/oleObject" Target="../embeddings/oleObject62.bin"/><Relationship Id="rId48" Type="http://schemas.openxmlformats.org/officeDocument/2006/relationships/oleObject" Target="../embeddings/oleObject67.bin"/><Relationship Id="rId8" Type="http://schemas.openxmlformats.org/officeDocument/2006/relationships/oleObject" Target="../embeddings/oleObject27.bin"/><Relationship Id="rId51" Type="http://schemas.openxmlformats.org/officeDocument/2006/relationships/oleObject" Target="../embeddings/oleObject7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oleObject" Target="../embeddings/oleObject82.bin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95.bin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90.bin"/><Relationship Id="rId7" Type="http://schemas.openxmlformats.org/officeDocument/2006/relationships/oleObject" Target="../embeddings/oleObject76.bin"/><Relationship Id="rId12" Type="http://schemas.openxmlformats.org/officeDocument/2006/relationships/oleObject" Target="../embeddings/oleObject81.bin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9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5.bin"/><Relationship Id="rId11" Type="http://schemas.openxmlformats.org/officeDocument/2006/relationships/oleObject" Target="../embeddings/oleObject80.bin"/><Relationship Id="rId24" Type="http://schemas.openxmlformats.org/officeDocument/2006/relationships/oleObject" Target="../embeddings/oleObject93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84.bin"/><Relationship Id="rId23" Type="http://schemas.openxmlformats.org/officeDocument/2006/relationships/oleObject" Target="../embeddings/oleObject92.bin"/><Relationship Id="rId10" Type="http://schemas.openxmlformats.org/officeDocument/2006/relationships/oleObject" Target="../embeddings/oleObject79.bin"/><Relationship Id="rId19" Type="http://schemas.openxmlformats.org/officeDocument/2006/relationships/oleObject" Target="../embeddings/oleObject88.bin"/><Relationship Id="rId4" Type="http://schemas.openxmlformats.org/officeDocument/2006/relationships/oleObject" Target="../embeddings/oleObject73.bin"/><Relationship Id="rId9" Type="http://schemas.openxmlformats.org/officeDocument/2006/relationships/oleObject" Target="../embeddings/oleObject78.bin"/><Relationship Id="rId14" Type="http://schemas.openxmlformats.org/officeDocument/2006/relationships/oleObject" Target="../embeddings/oleObject83.bin"/><Relationship Id="rId22" Type="http://schemas.openxmlformats.org/officeDocument/2006/relationships/oleObject" Target="../embeddings/oleObject91.bin"/><Relationship Id="rId27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0.bin"/><Relationship Id="rId13" Type="http://schemas.openxmlformats.org/officeDocument/2006/relationships/oleObject" Target="../embeddings/oleObject105.bin"/><Relationship Id="rId18" Type="http://schemas.openxmlformats.org/officeDocument/2006/relationships/oleObject" Target="../embeddings/oleObject110.bin"/><Relationship Id="rId26" Type="http://schemas.openxmlformats.org/officeDocument/2006/relationships/oleObject" Target="../embeddings/oleObject118.bin"/><Relationship Id="rId3" Type="http://schemas.openxmlformats.org/officeDocument/2006/relationships/notesSlide" Target="../notesSlides/notesSlide9.xml"/><Relationship Id="rId21" Type="http://schemas.openxmlformats.org/officeDocument/2006/relationships/oleObject" Target="../embeddings/oleObject113.bin"/><Relationship Id="rId7" Type="http://schemas.openxmlformats.org/officeDocument/2006/relationships/oleObject" Target="../embeddings/oleObject99.bin"/><Relationship Id="rId12" Type="http://schemas.openxmlformats.org/officeDocument/2006/relationships/oleObject" Target="../embeddings/oleObject104.bin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7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8.bin"/><Relationship Id="rId20" Type="http://schemas.openxmlformats.org/officeDocument/2006/relationships/oleObject" Target="../embeddings/oleObject112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8.bin"/><Relationship Id="rId11" Type="http://schemas.openxmlformats.org/officeDocument/2006/relationships/oleObject" Target="../embeddings/oleObject103.bin"/><Relationship Id="rId24" Type="http://schemas.openxmlformats.org/officeDocument/2006/relationships/oleObject" Target="../embeddings/oleObject116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5.bin"/><Relationship Id="rId28" Type="http://schemas.openxmlformats.org/officeDocument/2006/relationships/oleObject" Target="../embeddings/oleObject119.bin"/><Relationship Id="rId10" Type="http://schemas.openxmlformats.org/officeDocument/2006/relationships/oleObject" Target="../embeddings/oleObject102.bin"/><Relationship Id="rId19" Type="http://schemas.openxmlformats.org/officeDocument/2006/relationships/oleObject" Target="../embeddings/oleObject111.bin"/><Relationship Id="rId4" Type="http://schemas.openxmlformats.org/officeDocument/2006/relationships/oleObject" Target="../embeddings/oleObject96.bin"/><Relationship Id="rId9" Type="http://schemas.openxmlformats.org/officeDocument/2006/relationships/oleObject" Target="../embeddings/oleObject101.bin"/><Relationship Id="rId14" Type="http://schemas.openxmlformats.org/officeDocument/2006/relationships/oleObject" Target="../embeddings/oleObject106.bin"/><Relationship Id="rId22" Type="http://schemas.openxmlformats.org/officeDocument/2006/relationships/oleObject" Target="../embeddings/oleObject114.bin"/><Relationship Id="rId27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/>
          <p:cNvSpPr txBox="1"/>
          <p:nvPr/>
        </p:nvSpPr>
        <p:spPr>
          <a:xfrm>
            <a:off x="3155684" y="6184900"/>
            <a:ext cx="2818016" cy="276999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ГОУ  СОШ №1280 ЮЗАО г. Москвы</a:t>
            </a:r>
            <a:endParaRPr lang="ru-RU" sz="1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767250" y="5495700"/>
            <a:ext cx="3606500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Замковая Татьяна Борисовна</a:t>
            </a:r>
          </a:p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Нечаева Наталия Викторовна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548961" y="2851150"/>
            <a:ext cx="80341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От окружности к тригонометру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07003" y="3505802"/>
            <a:ext cx="35023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Часть 3.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Тригонометр</a:t>
            </a:r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9"/>
          <p:cNvGrpSpPr/>
          <p:nvPr/>
        </p:nvGrpSpPr>
        <p:grpSpPr>
          <a:xfrm>
            <a:off x="994737" y="2033845"/>
            <a:ext cx="4185465" cy="4187113"/>
            <a:chOff x="1239280" y="228961"/>
            <a:chExt cx="6663629" cy="6312703"/>
          </a:xfrm>
        </p:grpSpPr>
        <p:grpSp>
          <p:nvGrpSpPr>
            <p:cNvPr id="4" name="Группа 18"/>
            <p:cNvGrpSpPr>
              <a:grpSpLocks/>
            </p:cNvGrpSpPr>
            <p:nvPr/>
          </p:nvGrpSpPr>
          <p:grpSpPr bwMode="auto">
            <a:xfrm>
              <a:off x="1266814" y="228961"/>
              <a:ext cx="6610348" cy="6312703"/>
              <a:chOff x="3142446" y="1285860"/>
              <a:chExt cx="2859107" cy="2859108"/>
            </a:xfrm>
          </p:grpSpPr>
          <p:cxnSp>
            <p:nvCxnSpPr>
              <p:cNvPr id="36" name="Прямая соединительная линия 35"/>
              <p:cNvCxnSpPr/>
              <p:nvPr/>
            </p:nvCxnSpPr>
            <p:spPr>
              <a:xfrm>
                <a:off x="3143133" y="1285860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7" name="Прямая соединительная линия 36"/>
              <p:cNvCxnSpPr/>
              <p:nvPr/>
            </p:nvCxnSpPr>
            <p:spPr>
              <a:xfrm>
                <a:off x="3143133" y="1999918"/>
                <a:ext cx="2857735" cy="2157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3143133" y="2714695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9" name="Прямая соединительная линия 38"/>
              <p:cNvCxnSpPr/>
              <p:nvPr/>
            </p:nvCxnSpPr>
            <p:spPr>
              <a:xfrm>
                <a:off x="3143133" y="3428753"/>
                <a:ext cx="2857735" cy="2158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0" name="Прямая соединительная линия 39"/>
              <p:cNvCxnSpPr/>
              <p:nvPr/>
            </p:nvCxnSpPr>
            <p:spPr>
              <a:xfrm>
                <a:off x="3143133" y="4143530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1" name="Прямая соединительная линия 40"/>
              <p:cNvCxnSpPr/>
              <p:nvPr/>
            </p:nvCxnSpPr>
            <p:spPr>
              <a:xfrm rot="5400000">
                <a:off x="3143165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2" name="Прямая соединительная линия 41"/>
              <p:cNvCxnSpPr/>
              <p:nvPr/>
            </p:nvCxnSpPr>
            <p:spPr>
              <a:xfrm rot="5400000">
                <a:off x="2428732" y="2714384"/>
                <a:ext cx="2857670" cy="206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 rot="5400000">
                <a:off x="1714298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 rot="5400000">
                <a:off x="4572032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 rot="5400000">
                <a:off x="3857599" y="2714385"/>
                <a:ext cx="2857670" cy="206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46" name="Дуга 45"/>
              <p:cNvSpPr/>
              <p:nvPr/>
            </p:nvSpPr>
            <p:spPr>
              <a:xfrm>
                <a:off x="3143133" y="1285860"/>
                <a:ext cx="2857735" cy="285767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7" name="Дуга 46"/>
              <p:cNvSpPr/>
              <p:nvPr/>
            </p:nvSpPr>
            <p:spPr>
              <a:xfrm rot="5400000">
                <a:off x="3143165" y="1285828"/>
                <a:ext cx="2857670" cy="2857735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8" name="Дуга 47"/>
              <p:cNvSpPr/>
              <p:nvPr/>
            </p:nvSpPr>
            <p:spPr>
              <a:xfrm rot="10800000">
                <a:off x="3143133" y="1285860"/>
                <a:ext cx="2857735" cy="285767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49" name="Дуга 48"/>
              <p:cNvSpPr/>
              <p:nvPr/>
            </p:nvSpPr>
            <p:spPr>
              <a:xfrm rot="16200000">
                <a:off x="3143165" y="1285828"/>
                <a:ext cx="2857670" cy="2857735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</p:grpSp>
        <p:cxnSp>
          <p:nvCxnSpPr>
            <p:cNvPr id="26" name="Прямая соединительная линия 25"/>
            <p:cNvCxnSpPr/>
            <p:nvPr/>
          </p:nvCxnSpPr>
          <p:spPr>
            <a:xfrm rot="10800000" flipV="1">
              <a:off x="1255445" y="229395"/>
              <a:ext cx="6638400" cy="631190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cxnSpLocks noChangeShapeType="1"/>
            </p:cNvCxnSpPr>
            <p:nvPr/>
          </p:nvCxnSpPr>
          <p:spPr bwMode="auto">
            <a:xfrm>
              <a:off x="1239280" y="231340"/>
              <a:ext cx="6663629" cy="6302644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prstDash val="dash"/>
              <a:round/>
              <a:headEnd/>
              <a:tailEnd/>
            </a:ln>
          </p:spPr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2927350" y="651671"/>
              <a:ext cx="328930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2260600" y="1157288"/>
              <a:ext cx="466725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2223293" y="5607050"/>
              <a:ext cx="466725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2932112" y="6105524"/>
              <a:ext cx="328930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>
              <a:off x="22223" y="3377407"/>
              <a:ext cx="444500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5400000">
              <a:off x="4676773" y="3382963"/>
              <a:ext cx="444500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144464" y="3390108"/>
              <a:ext cx="315595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5400000">
              <a:off x="5863433" y="3382167"/>
              <a:ext cx="315595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" name="Прямая со стрелкой 5"/>
          <p:cNvCxnSpPr/>
          <p:nvPr/>
        </p:nvCxnSpPr>
        <p:spPr>
          <a:xfrm rot="5400000" flipH="1" flipV="1">
            <a:off x="621421" y="3923261"/>
            <a:ext cx="4950550" cy="1588"/>
          </a:xfrm>
          <a:prstGeom prst="straightConnector1">
            <a:avLst/>
          </a:prstGeom>
          <a:ln w="22225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746575" y="4135012"/>
            <a:ext cx="5085565" cy="1588"/>
          </a:xfrm>
          <a:prstGeom prst="straightConnector1">
            <a:avLst/>
          </a:prstGeom>
          <a:ln w="22225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150351" y="2888940"/>
          <a:ext cx="253708" cy="405045"/>
        </p:xfrm>
        <a:graphic>
          <a:graphicData uri="http://schemas.openxmlformats.org/presentationml/2006/ole">
            <p:oleObj spid="_x0000_s110594" name="Equation" r:id="rId4" imgW="152280" imgH="393480" progId="">
              <p:embed/>
            </p:oleObj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2880320" y="4149080"/>
          <a:ext cx="194516" cy="277440"/>
        </p:xfrm>
        <a:graphic>
          <a:graphicData uri="http://schemas.openxmlformats.org/presentationml/2006/ole">
            <p:oleObj spid="_x0000_s110595" name="Equation" r:id="rId5" imgW="126720" imgH="177480" progId="">
              <p:embed/>
            </p:oleObj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4275475" y="3654025"/>
          <a:ext cx="270030" cy="493605"/>
        </p:xfrm>
        <a:graphic>
          <a:graphicData uri="http://schemas.openxmlformats.org/presentationml/2006/ole">
            <p:oleObj spid="_x0000_s110596" name="Equation" r:id="rId6" imgW="266400" imgH="431640" progId="">
              <p:embed/>
            </p:oleObj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150350" y="2078850"/>
          <a:ext cx="233864" cy="405045"/>
        </p:xfrm>
        <a:graphic>
          <a:graphicData uri="http://schemas.openxmlformats.org/presentationml/2006/ole">
            <p:oleObj spid="_x0000_s110597" name="Equation" r:id="rId7" imgW="253800" imgH="431640" progId="">
              <p:embed/>
            </p:oleObj>
          </a:graphicData>
        </a:graphic>
      </p:graphicFrame>
      <p:graphicFrame>
        <p:nvGraphicFramePr>
          <p:cNvPr id="12" name="Object 6"/>
          <p:cNvGraphicFramePr>
            <a:graphicFrameLocks noChangeAspect="1"/>
          </p:cNvGraphicFramePr>
          <p:nvPr/>
        </p:nvGraphicFramePr>
        <p:xfrm>
          <a:off x="4995555" y="3879050"/>
          <a:ext cx="180020" cy="213821"/>
        </p:xfrm>
        <a:graphic>
          <a:graphicData uri="http://schemas.openxmlformats.org/presentationml/2006/ole">
            <p:oleObj spid="_x0000_s110598" name="Equation" r:id="rId8" imgW="88560" imgH="164880" progId="">
              <p:embed/>
            </p:oleObj>
          </a:graphicData>
        </a:graphic>
      </p:graphicFrame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2070230" y="3744035"/>
          <a:ext cx="241531" cy="381415"/>
        </p:xfrm>
        <a:graphic>
          <a:graphicData uri="http://schemas.openxmlformats.org/presentationml/2006/ole">
            <p:oleObj spid="_x0000_s110599" name="Equation" r:id="rId9" imgW="253800" imgH="393480" progId="">
              <p:embed/>
            </p:oleObj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1251137" y="3699030"/>
          <a:ext cx="376781" cy="450050"/>
        </p:xfrm>
        <a:graphic>
          <a:graphicData uri="http://schemas.openxmlformats.org/presentationml/2006/ole">
            <p:oleObj spid="_x0000_s110600" name="Equation" r:id="rId10" imgW="368280" imgH="431640" progId="">
              <p:embed/>
            </p:oleObj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1035115" y="3879050"/>
          <a:ext cx="180020" cy="225025"/>
        </p:xfrm>
        <a:graphic>
          <a:graphicData uri="http://schemas.openxmlformats.org/presentationml/2006/ole">
            <p:oleObj spid="_x0000_s110601" name="Equation" r:id="rId11" imgW="203040" imgH="164880" progId="">
              <p:embed/>
            </p:oleObj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1665184" y="3699030"/>
          <a:ext cx="376783" cy="450050"/>
        </p:xfrm>
        <a:graphic>
          <a:graphicData uri="http://schemas.openxmlformats.org/presentationml/2006/ole">
            <p:oleObj spid="_x0000_s110602" name="Equation" r:id="rId12" imgW="368280" imgH="431640" progId="">
              <p:embed/>
            </p:oleObj>
          </a:graphicData>
        </a:graphic>
      </p:graphicFrame>
      <p:graphicFrame>
        <p:nvGraphicFramePr>
          <p:cNvPr id="17" name="Object 29"/>
          <p:cNvGraphicFramePr>
            <a:graphicFrameLocks noChangeAspect="1"/>
          </p:cNvGraphicFramePr>
          <p:nvPr/>
        </p:nvGraphicFramePr>
        <p:xfrm>
          <a:off x="4545505" y="3654025"/>
          <a:ext cx="360040" cy="486884"/>
        </p:xfrm>
        <a:graphic>
          <a:graphicData uri="http://schemas.openxmlformats.org/presentationml/2006/ole">
            <p:oleObj spid="_x0000_s110603" name="Equation" r:id="rId13" imgW="253800" imgH="431640" progId="">
              <p:embed/>
            </p:oleObj>
          </a:graphicData>
        </a:graphic>
      </p:graphicFrame>
      <p:graphicFrame>
        <p:nvGraphicFramePr>
          <p:cNvPr id="18" name="Object 30"/>
          <p:cNvGraphicFramePr>
            <a:graphicFrameLocks noChangeAspect="1"/>
          </p:cNvGraphicFramePr>
          <p:nvPr/>
        </p:nvGraphicFramePr>
        <p:xfrm>
          <a:off x="3150350" y="2483895"/>
          <a:ext cx="245557" cy="405045"/>
        </p:xfrm>
        <a:graphic>
          <a:graphicData uri="http://schemas.openxmlformats.org/presentationml/2006/ole">
            <p:oleObj spid="_x0000_s110604" name="Equation" r:id="rId14" imgW="266400" imgH="431640" progId="">
              <p:embed/>
            </p:oleObj>
          </a:graphicData>
        </a:graphic>
      </p:graphicFrame>
      <p:graphicFrame>
        <p:nvGraphicFramePr>
          <p:cNvPr id="19" name="Object 31"/>
          <p:cNvGraphicFramePr>
            <a:graphicFrameLocks noChangeAspect="1"/>
          </p:cNvGraphicFramePr>
          <p:nvPr/>
        </p:nvGraphicFramePr>
        <p:xfrm>
          <a:off x="3915435" y="3699030"/>
          <a:ext cx="225025" cy="439218"/>
        </p:xfrm>
        <a:graphic>
          <a:graphicData uri="http://schemas.openxmlformats.org/presentationml/2006/ole">
            <p:oleObj spid="_x0000_s110605" name="Equation" r:id="rId15" imgW="152280" imgH="393480" progId="">
              <p:embed/>
            </p:oleObj>
          </a:graphicData>
        </a:graphic>
      </p:graphicFrame>
      <p:graphicFrame>
        <p:nvGraphicFramePr>
          <p:cNvPr id="20" name="Object 32"/>
          <p:cNvGraphicFramePr>
            <a:graphicFrameLocks noChangeAspect="1"/>
          </p:cNvGraphicFramePr>
          <p:nvPr/>
        </p:nvGraphicFramePr>
        <p:xfrm>
          <a:off x="3150350" y="4959170"/>
          <a:ext cx="225025" cy="355350"/>
        </p:xfrm>
        <a:graphic>
          <a:graphicData uri="http://schemas.openxmlformats.org/presentationml/2006/ole">
            <p:oleObj spid="_x0000_s110606" name="Equation" r:id="rId16" imgW="253800" imgH="393480" progId="">
              <p:embed/>
            </p:oleObj>
          </a:graphicData>
        </a:graphic>
      </p:graphicFrame>
      <p:graphicFrame>
        <p:nvGraphicFramePr>
          <p:cNvPr id="21" name="Object 33"/>
          <p:cNvGraphicFramePr>
            <a:graphicFrameLocks noChangeAspect="1"/>
          </p:cNvGraphicFramePr>
          <p:nvPr/>
        </p:nvGraphicFramePr>
        <p:xfrm>
          <a:off x="3150349" y="5364215"/>
          <a:ext cx="225025" cy="393794"/>
        </p:xfrm>
        <a:graphic>
          <a:graphicData uri="http://schemas.openxmlformats.org/presentationml/2006/ole">
            <p:oleObj spid="_x0000_s110607" name="Equation" r:id="rId17" imgW="368280" imgH="431640" progId="">
              <p:embed/>
            </p:oleObj>
          </a:graphicData>
        </a:graphic>
      </p:graphicFrame>
      <p:graphicFrame>
        <p:nvGraphicFramePr>
          <p:cNvPr id="22" name="Object 34"/>
          <p:cNvGraphicFramePr>
            <a:graphicFrameLocks noChangeAspect="1"/>
          </p:cNvGraphicFramePr>
          <p:nvPr/>
        </p:nvGraphicFramePr>
        <p:xfrm>
          <a:off x="3150349" y="5769260"/>
          <a:ext cx="301427" cy="360040"/>
        </p:xfrm>
        <a:graphic>
          <a:graphicData uri="http://schemas.openxmlformats.org/presentationml/2006/ole">
            <p:oleObj spid="_x0000_s110608" name="Equation" r:id="rId18" imgW="368280" imgH="431640" progId="">
              <p:embed/>
            </p:oleObj>
          </a:graphicData>
        </a:graphic>
      </p:graphicFrame>
      <p:graphicFrame>
        <p:nvGraphicFramePr>
          <p:cNvPr id="23" name="Object 35"/>
          <p:cNvGraphicFramePr>
            <a:graphicFrameLocks noChangeAspect="1"/>
          </p:cNvGraphicFramePr>
          <p:nvPr/>
        </p:nvGraphicFramePr>
        <p:xfrm>
          <a:off x="3150350" y="6129300"/>
          <a:ext cx="217475" cy="180020"/>
        </p:xfrm>
        <a:graphic>
          <a:graphicData uri="http://schemas.openxmlformats.org/presentationml/2006/ole">
            <p:oleObj spid="_x0000_s110609" name="Equation" r:id="rId19" imgW="203040" imgH="164880" progId="">
              <p:embed/>
            </p:oleObj>
          </a:graphicData>
        </a:graphic>
      </p:graphicFrame>
      <p:graphicFrame>
        <p:nvGraphicFramePr>
          <p:cNvPr id="24" name="Object 36"/>
          <p:cNvGraphicFramePr>
            <a:graphicFrameLocks noChangeAspect="1"/>
          </p:cNvGraphicFramePr>
          <p:nvPr/>
        </p:nvGraphicFramePr>
        <p:xfrm>
          <a:off x="3150350" y="1898830"/>
          <a:ext cx="180020" cy="225025"/>
        </p:xfrm>
        <a:graphic>
          <a:graphicData uri="http://schemas.openxmlformats.org/presentationml/2006/ole">
            <p:oleObj spid="_x0000_s110610" name="Equation" r:id="rId20" imgW="88560" imgH="164880" progId="">
              <p:embed/>
            </p:oleObj>
          </a:graphicData>
        </a:graphic>
      </p:graphicFrame>
      <p:sp>
        <p:nvSpPr>
          <p:cNvPr id="50" name="Заголовок 1"/>
          <p:cNvSpPr txBox="1">
            <a:spLocks/>
          </p:cNvSpPr>
          <p:nvPr/>
        </p:nvSpPr>
        <p:spPr>
          <a:xfrm>
            <a:off x="476545" y="0"/>
            <a:ext cx="8229600" cy="7287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на числовой окружности точки с данной абсциссой и запишите, каким числам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они соответствуют.</a:t>
            </a: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6777245" y="1349376"/>
          <a:ext cx="1239837" cy="1630362"/>
        </p:xfrm>
        <a:graphic>
          <a:graphicData uri="http://schemas.openxmlformats.org/presentationml/2006/ole">
            <p:oleObj spid="_x0000_s110611" name="Equation" r:id="rId21" imgW="482400" imgH="634680" progId="">
              <p:embed/>
            </p:oleObj>
          </a:graphicData>
        </a:graphic>
      </p:graphicFrame>
      <p:cxnSp>
        <p:nvCxnSpPr>
          <p:cNvPr id="52" name="Прямая соединительная линия 51"/>
          <p:cNvCxnSpPr/>
          <p:nvPr/>
        </p:nvCxnSpPr>
        <p:spPr>
          <a:xfrm rot="16200000" flipV="1">
            <a:off x="-356047" y="3991562"/>
            <a:ext cx="4815536" cy="1"/>
          </a:xfrm>
          <a:prstGeom prst="line">
            <a:avLst/>
          </a:prstGeom>
          <a:ln w="34925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Овал 52"/>
          <p:cNvSpPr/>
          <p:nvPr/>
        </p:nvSpPr>
        <p:spPr>
          <a:xfrm>
            <a:off x="2006715" y="4104075"/>
            <a:ext cx="90010" cy="9001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2006715" y="2268394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2006715" y="5887842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6" name="Прямая со стрелкой 55"/>
          <p:cNvCxnSpPr>
            <a:endCxn id="55" idx="3"/>
          </p:cNvCxnSpPr>
          <p:nvPr/>
        </p:nvCxnSpPr>
        <p:spPr>
          <a:xfrm flipV="1">
            <a:off x="881590" y="5964670"/>
            <a:ext cx="1138307" cy="3282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46"/>
          <p:cNvGraphicFramePr>
            <a:graphicFrameLocks noChangeAspect="1"/>
          </p:cNvGraphicFramePr>
          <p:nvPr/>
        </p:nvGraphicFramePr>
        <p:xfrm>
          <a:off x="206515" y="6057900"/>
          <a:ext cx="655638" cy="800100"/>
        </p:xfrm>
        <a:graphic>
          <a:graphicData uri="http://schemas.openxmlformats.org/presentationml/2006/ole">
            <p:oleObj spid="_x0000_s110612" name="Equation" r:id="rId22" imgW="342720" imgH="393480" progId="">
              <p:embed/>
            </p:oleObj>
          </a:graphicData>
        </a:graphic>
      </p:graphicFrame>
      <p:graphicFrame>
        <p:nvGraphicFramePr>
          <p:cNvPr id="58" name="Object 46"/>
          <p:cNvGraphicFramePr>
            <a:graphicFrameLocks noChangeAspect="1"/>
          </p:cNvGraphicFramePr>
          <p:nvPr/>
        </p:nvGraphicFramePr>
        <p:xfrm>
          <a:off x="791580" y="6264315"/>
          <a:ext cx="822881" cy="405045"/>
        </p:xfrm>
        <a:graphic>
          <a:graphicData uri="http://schemas.openxmlformats.org/presentationml/2006/ole">
            <p:oleObj spid="_x0000_s110613" name="Equation" r:id="rId23" imgW="380880" imgH="177480" progId="">
              <p:embed/>
            </p:oleObj>
          </a:graphicData>
        </a:graphic>
      </p:graphicFrame>
      <p:graphicFrame>
        <p:nvGraphicFramePr>
          <p:cNvPr id="59" name="Object 46"/>
          <p:cNvGraphicFramePr>
            <a:graphicFrameLocks noChangeAspect="1"/>
          </p:cNvGraphicFramePr>
          <p:nvPr/>
        </p:nvGraphicFramePr>
        <p:xfrm>
          <a:off x="791580" y="1133745"/>
          <a:ext cx="460375" cy="798512"/>
        </p:xfrm>
        <a:graphic>
          <a:graphicData uri="http://schemas.openxmlformats.org/presentationml/2006/ole">
            <p:oleObj spid="_x0000_s110614" name="Equation" r:id="rId24" imgW="241200" imgH="393480" progId="">
              <p:embed/>
            </p:oleObj>
          </a:graphicData>
        </a:graphic>
      </p:graphicFrame>
      <p:graphicFrame>
        <p:nvGraphicFramePr>
          <p:cNvPr id="60" name="Object 46"/>
          <p:cNvGraphicFramePr>
            <a:graphicFrameLocks noChangeAspect="1"/>
          </p:cNvGraphicFramePr>
          <p:nvPr/>
        </p:nvGraphicFramePr>
        <p:xfrm>
          <a:off x="1196625" y="1313765"/>
          <a:ext cx="822881" cy="405045"/>
        </p:xfrm>
        <a:graphic>
          <a:graphicData uri="http://schemas.openxmlformats.org/presentationml/2006/ole">
            <p:oleObj spid="_x0000_s110615" name="Equation" r:id="rId25" imgW="380880" imgH="177480" progId="">
              <p:embed/>
            </p:oleObj>
          </a:graphicData>
        </a:graphic>
      </p:graphicFrame>
      <p:cxnSp>
        <p:nvCxnSpPr>
          <p:cNvPr id="61" name="Прямая со стрелкой 60"/>
          <p:cNvCxnSpPr>
            <a:endCxn id="54" idx="1"/>
          </p:cNvCxnSpPr>
          <p:nvPr/>
        </p:nvCxnSpPr>
        <p:spPr>
          <a:xfrm>
            <a:off x="1196625" y="1773339"/>
            <a:ext cx="823272" cy="5082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Объект 61"/>
          <p:cNvGraphicFramePr>
            <a:graphicFrameLocks noChangeAspect="1"/>
          </p:cNvGraphicFramePr>
          <p:nvPr/>
        </p:nvGraphicFramePr>
        <p:xfrm>
          <a:off x="5292725" y="4599130"/>
          <a:ext cx="3851275" cy="1057275"/>
        </p:xfrm>
        <a:graphic>
          <a:graphicData uri="http://schemas.openxmlformats.org/presentationml/2006/ole">
            <p:oleObj spid="_x0000_s110616" name="Equation" r:id="rId26" imgW="1434960" imgH="393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5000" fill="hold"/>
                                        <p:tgtEl>
                                          <p:spTgt spid="5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Прямая со стрелкой 22"/>
          <p:cNvCxnSpPr/>
          <p:nvPr/>
        </p:nvCxnSpPr>
        <p:spPr>
          <a:xfrm>
            <a:off x="291700" y="2057421"/>
            <a:ext cx="364540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281897" y="1965543"/>
            <a:ext cx="346538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 bwMode="auto">
          <a:xfrm>
            <a:off x="474909" y="3562394"/>
            <a:ext cx="3095522" cy="1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Дуга 25"/>
          <p:cNvSpPr/>
          <p:nvPr/>
        </p:nvSpPr>
        <p:spPr bwMode="auto">
          <a:xfrm>
            <a:off x="493957" y="567785"/>
            <a:ext cx="3095522" cy="3011276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Дуга 26"/>
          <p:cNvSpPr/>
          <p:nvPr/>
        </p:nvSpPr>
        <p:spPr bwMode="auto">
          <a:xfrm rot="5400000">
            <a:off x="536079" y="525663"/>
            <a:ext cx="3011276" cy="309552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Дуга 27"/>
          <p:cNvSpPr/>
          <p:nvPr/>
        </p:nvSpPr>
        <p:spPr bwMode="auto">
          <a:xfrm rot="10800000">
            <a:off x="493957" y="567785"/>
            <a:ext cx="3095522" cy="3011276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" name="Дуга 28"/>
          <p:cNvSpPr/>
          <p:nvPr/>
        </p:nvSpPr>
        <p:spPr bwMode="auto">
          <a:xfrm rot="16200000">
            <a:off x="536079" y="525663"/>
            <a:ext cx="3011276" cy="3095522"/>
          </a:xfrm>
          <a:prstGeom prst="arc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937980" y="3127880"/>
            <a:ext cx="2186649" cy="758"/>
          </a:xfrm>
          <a:prstGeom prst="line">
            <a:avLst/>
          </a:prstGeom>
          <a:ln>
            <a:solidFill>
              <a:srgbClr val="B6CBB5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1573326" y="2975525"/>
            <a:ext cx="21217" cy="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05"/>
          <p:cNvGrpSpPr/>
          <p:nvPr/>
        </p:nvGrpSpPr>
        <p:grpSpPr>
          <a:xfrm>
            <a:off x="471720" y="548680"/>
            <a:ext cx="3102959" cy="3012791"/>
            <a:chOff x="1260475" y="228600"/>
            <a:chExt cx="6623050" cy="6311900"/>
          </a:xfrm>
        </p:grpSpPr>
        <p:cxnSp>
          <p:nvCxnSpPr>
            <p:cNvPr id="38" name="Прямая соединительная линия 37"/>
            <p:cNvCxnSpPr/>
            <p:nvPr/>
          </p:nvCxnSpPr>
          <p:spPr bwMode="auto">
            <a:xfrm rot="5400000">
              <a:off x="-234155" y="3382169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927350" y="6731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 bwMode="auto">
            <a:xfrm>
              <a:off x="1268413" y="228600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1268413" y="1804988"/>
              <a:ext cx="6607176" cy="4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 bwMode="auto">
            <a:xfrm>
              <a:off x="1268413" y="3382963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 bwMode="auto">
            <a:xfrm>
              <a:off x="1268413" y="4959350"/>
              <a:ext cx="6607176" cy="4764"/>
            </a:xfrm>
            <a:prstGeom prst="line">
              <a:avLst/>
            </a:prstGeom>
            <a:ln>
              <a:solidFill>
                <a:srgbClr val="B6CBB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 bwMode="auto">
            <a:xfrm rot="5400000">
              <a:off x="1417637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 bwMode="auto">
            <a:xfrm rot="5400000">
              <a:off x="-1885949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 bwMode="auto">
            <a:xfrm rot="5400000">
              <a:off x="4721224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 bwMode="auto">
            <a:xfrm rot="5400000">
              <a:off x="3069432" y="3382171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10800000" flipV="1">
              <a:off x="1260475" y="243565"/>
              <a:ext cx="6623050" cy="62674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1282700" y="228600"/>
              <a:ext cx="6578600" cy="6311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2260600" y="1162050"/>
              <a:ext cx="466725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>
              <a:off x="2927350" y="6150872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7"/>
            <p:cNvCxnSpPr/>
            <p:nvPr/>
          </p:nvCxnSpPr>
          <p:spPr>
            <a:xfrm rot="5400000">
              <a:off x="24144" y="3384549"/>
              <a:ext cx="4445000" cy="31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5400000">
              <a:off x="4701558" y="3384549"/>
              <a:ext cx="4445000" cy="31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1492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5400000">
              <a:off x="58388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2091900" y="1178750"/>
          <a:ext cx="98542" cy="259354"/>
        </p:xfrm>
        <a:graphic>
          <a:graphicData uri="http://schemas.openxmlformats.org/presentationml/2006/ole">
            <p:oleObj spid="_x0000_s111618" name="Equation" r:id="rId4" imgW="152280" imgH="393480" progId="">
              <p:embed/>
            </p:oleObj>
          </a:graphicData>
        </a:graphic>
      </p:graphicFrame>
      <p:graphicFrame>
        <p:nvGraphicFramePr>
          <p:cNvPr id="52" name="Object 3"/>
          <p:cNvGraphicFramePr>
            <a:graphicFrameLocks noChangeAspect="1"/>
          </p:cNvGraphicFramePr>
          <p:nvPr/>
        </p:nvGraphicFramePr>
        <p:xfrm>
          <a:off x="1911880" y="2078850"/>
          <a:ext cx="104506" cy="149058"/>
        </p:xfrm>
        <a:graphic>
          <a:graphicData uri="http://schemas.openxmlformats.org/presentationml/2006/ole">
            <p:oleObj spid="_x0000_s111619" name="Equation" r:id="rId5" imgW="126720" imgH="177480" progId="">
              <p:embed/>
            </p:oleObj>
          </a:graphicData>
        </a:graphic>
      </p:graphicFrame>
      <p:graphicFrame>
        <p:nvGraphicFramePr>
          <p:cNvPr id="53" name="Object 4"/>
          <p:cNvGraphicFramePr>
            <a:graphicFrameLocks noChangeAspect="1"/>
          </p:cNvGraphicFramePr>
          <p:nvPr/>
        </p:nvGraphicFramePr>
        <p:xfrm>
          <a:off x="2946995" y="1763815"/>
          <a:ext cx="172342" cy="315035"/>
        </p:xfrm>
        <a:graphic>
          <a:graphicData uri="http://schemas.openxmlformats.org/presentationml/2006/ole">
            <p:oleObj spid="_x0000_s111620" name="Equation" r:id="rId6" imgW="266400" imgH="431640" progId="">
              <p:embed/>
            </p:oleObj>
          </a:graphicData>
        </a:graphic>
      </p:graphicFrame>
      <p:graphicFrame>
        <p:nvGraphicFramePr>
          <p:cNvPr id="54" name="Object 5"/>
          <p:cNvGraphicFramePr>
            <a:graphicFrameLocks noChangeAspect="1"/>
          </p:cNvGraphicFramePr>
          <p:nvPr/>
        </p:nvGraphicFramePr>
        <p:xfrm>
          <a:off x="2046895" y="638690"/>
          <a:ext cx="155909" cy="270030"/>
        </p:xfrm>
        <a:graphic>
          <a:graphicData uri="http://schemas.openxmlformats.org/presentationml/2006/ole">
            <p:oleObj spid="_x0000_s111621" name="Equation" r:id="rId7" imgW="253800" imgH="431640" progId="">
              <p:embed/>
            </p:oleObj>
          </a:graphicData>
        </a:graphic>
      </p:graphicFrame>
      <p:graphicFrame>
        <p:nvGraphicFramePr>
          <p:cNvPr id="55" name="Object 6"/>
          <p:cNvGraphicFramePr>
            <a:graphicFrameLocks noChangeAspect="1"/>
          </p:cNvGraphicFramePr>
          <p:nvPr/>
        </p:nvGraphicFramePr>
        <p:xfrm>
          <a:off x="3487055" y="1898830"/>
          <a:ext cx="90010" cy="123811"/>
        </p:xfrm>
        <a:graphic>
          <a:graphicData uri="http://schemas.openxmlformats.org/presentationml/2006/ole">
            <p:oleObj spid="_x0000_s111622" name="Equation" r:id="rId8" imgW="88560" imgH="164880" progId="">
              <p:embed/>
            </p:oleObj>
          </a:graphicData>
        </a:graphic>
      </p:graphicFrame>
      <p:graphicFrame>
        <p:nvGraphicFramePr>
          <p:cNvPr id="56" name="Object 7"/>
          <p:cNvGraphicFramePr>
            <a:graphicFrameLocks noChangeAspect="1"/>
          </p:cNvGraphicFramePr>
          <p:nvPr/>
        </p:nvGraphicFramePr>
        <p:xfrm>
          <a:off x="1236805" y="1808820"/>
          <a:ext cx="166466" cy="262876"/>
        </p:xfrm>
        <a:graphic>
          <a:graphicData uri="http://schemas.openxmlformats.org/presentationml/2006/ole">
            <p:oleObj spid="_x0000_s111623" name="Equation" r:id="rId9" imgW="253800" imgH="393480" progId="">
              <p:embed/>
            </p:oleObj>
          </a:graphicData>
        </a:graphic>
      </p:graphicFrame>
      <p:graphicFrame>
        <p:nvGraphicFramePr>
          <p:cNvPr id="57" name="Object 8"/>
          <p:cNvGraphicFramePr>
            <a:graphicFrameLocks noChangeAspect="1"/>
          </p:cNvGraphicFramePr>
          <p:nvPr/>
        </p:nvGraphicFramePr>
        <p:xfrm>
          <a:off x="696745" y="1808820"/>
          <a:ext cx="210230" cy="251111"/>
        </p:xfrm>
        <a:graphic>
          <a:graphicData uri="http://schemas.openxmlformats.org/presentationml/2006/ole">
            <p:oleObj spid="_x0000_s111624" name="Equation" r:id="rId10" imgW="368280" imgH="431640" progId="">
              <p:embed/>
            </p:oleObj>
          </a:graphicData>
        </a:graphic>
      </p:graphicFrame>
      <p:graphicFrame>
        <p:nvGraphicFramePr>
          <p:cNvPr id="58" name="Object 9"/>
          <p:cNvGraphicFramePr>
            <a:graphicFrameLocks noChangeAspect="1"/>
          </p:cNvGraphicFramePr>
          <p:nvPr/>
        </p:nvGraphicFramePr>
        <p:xfrm>
          <a:off x="516725" y="1943835"/>
          <a:ext cx="126910" cy="105053"/>
        </p:xfrm>
        <a:graphic>
          <a:graphicData uri="http://schemas.openxmlformats.org/presentationml/2006/ole">
            <p:oleObj spid="_x0000_s111625" name="Equation" r:id="rId11" imgW="203040" imgH="164880" progId="">
              <p:embed/>
            </p:oleObj>
          </a:graphicData>
        </a:graphic>
      </p:graphicFrame>
      <p:graphicFrame>
        <p:nvGraphicFramePr>
          <p:cNvPr id="59" name="Object 10"/>
          <p:cNvGraphicFramePr>
            <a:graphicFrameLocks noChangeAspect="1"/>
          </p:cNvGraphicFramePr>
          <p:nvPr/>
        </p:nvGraphicFramePr>
        <p:xfrm>
          <a:off x="921770" y="1808820"/>
          <a:ext cx="214932" cy="256727"/>
        </p:xfrm>
        <a:graphic>
          <a:graphicData uri="http://schemas.openxmlformats.org/presentationml/2006/ole">
            <p:oleObj spid="_x0000_s111626" name="Equation" r:id="rId12" imgW="368280" imgH="431640" progId="">
              <p:embed/>
            </p:oleObj>
          </a:graphicData>
        </a:graphic>
      </p:graphicFrame>
      <p:graphicFrame>
        <p:nvGraphicFramePr>
          <p:cNvPr id="60" name="Object 11"/>
          <p:cNvGraphicFramePr>
            <a:graphicFrameLocks noChangeAspect="1"/>
          </p:cNvGraphicFramePr>
          <p:nvPr/>
        </p:nvGraphicFramePr>
        <p:xfrm>
          <a:off x="336705" y="1943835"/>
          <a:ext cx="112926" cy="115050"/>
        </p:xfrm>
        <a:graphic>
          <a:graphicData uri="http://schemas.openxmlformats.org/presentationml/2006/ole">
            <p:oleObj spid="_x0000_s111627" name="Equation" r:id="rId13" imgW="139680" imgH="139680" progId="">
              <p:embed/>
            </p:oleObj>
          </a:graphicData>
        </a:graphic>
      </p:graphicFrame>
      <p:graphicFrame>
        <p:nvGraphicFramePr>
          <p:cNvPr id="61" name="Object 12"/>
          <p:cNvGraphicFramePr>
            <a:graphicFrameLocks noChangeAspect="1"/>
          </p:cNvGraphicFramePr>
          <p:nvPr/>
        </p:nvGraphicFramePr>
        <p:xfrm>
          <a:off x="1866875" y="323655"/>
          <a:ext cx="103062" cy="250065"/>
        </p:xfrm>
        <a:graphic>
          <a:graphicData uri="http://schemas.openxmlformats.org/presentationml/2006/ole">
            <p:oleObj spid="_x0000_s111628" name="Equation" r:id="rId14" imgW="164880" imgH="393480" progId="">
              <p:embed/>
            </p:oleObj>
          </a:graphicData>
        </a:graphic>
      </p:graphicFrame>
      <p:graphicFrame>
        <p:nvGraphicFramePr>
          <p:cNvPr id="62" name="Object 13"/>
          <p:cNvGraphicFramePr>
            <a:graphicFrameLocks noChangeAspect="1"/>
          </p:cNvGraphicFramePr>
          <p:nvPr/>
        </p:nvGraphicFramePr>
        <p:xfrm>
          <a:off x="3416183" y="1089478"/>
          <a:ext cx="115877" cy="281518"/>
        </p:xfrm>
        <a:graphic>
          <a:graphicData uri="http://schemas.openxmlformats.org/presentationml/2006/ole">
            <p:oleObj spid="_x0000_s111629" name="Equation" r:id="rId15" imgW="164880" imgH="393480" progId="">
              <p:embed/>
            </p:oleObj>
          </a:graphicData>
        </a:graphic>
      </p:graphicFrame>
      <p:graphicFrame>
        <p:nvGraphicFramePr>
          <p:cNvPr id="63" name="Object 14"/>
          <p:cNvGraphicFramePr>
            <a:graphicFrameLocks noChangeAspect="1"/>
          </p:cNvGraphicFramePr>
          <p:nvPr/>
        </p:nvGraphicFramePr>
        <p:xfrm>
          <a:off x="2856985" y="548680"/>
          <a:ext cx="113919" cy="276761"/>
        </p:xfrm>
        <a:graphic>
          <a:graphicData uri="http://schemas.openxmlformats.org/presentationml/2006/ole">
            <p:oleObj spid="_x0000_s111630" name="Equation" r:id="rId16" imgW="164880" imgH="393480" progId="">
              <p:embed/>
            </p:oleObj>
          </a:graphicData>
        </a:graphic>
      </p:graphicFrame>
      <p:graphicFrame>
        <p:nvGraphicFramePr>
          <p:cNvPr id="64" name="Object 15"/>
          <p:cNvGraphicFramePr>
            <a:graphicFrameLocks noChangeAspect="1"/>
          </p:cNvGraphicFramePr>
          <p:nvPr/>
        </p:nvGraphicFramePr>
        <p:xfrm>
          <a:off x="3172020" y="773705"/>
          <a:ext cx="114856" cy="279037"/>
        </p:xfrm>
        <a:graphic>
          <a:graphicData uri="http://schemas.openxmlformats.org/presentationml/2006/ole">
            <p:oleObj spid="_x0000_s111631" name="Equation" r:id="rId17" imgW="164880" imgH="393480" progId="">
              <p:embed/>
            </p:oleObj>
          </a:graphicData>
        </a:graphic>
      </p:graphicFrame>
      <p:graphicFrame>
        <p:nvGraphicFramePr>
          <p:cNvPr id="65" name="Object 16"/>
          <p:cNvGraphicFramePr>
            <a:graphicFrameLocks noChangeAspect="1"/>
          </p:cNvGraphicFramePr>
          <p:nvPr/>
        </p:nvGraphicFramePr>
        <p:xfrm>
          <a:off x="741750" y="759736"/>
          <a:ext cx="163505" cy="271789"/>
        </p:xfrm>
        <a:graphic>
          <a:graphicData uri="http://schemas.openxmlformats.org/presentationml/2006/ole">
            <p:oleObj spid="_x0000_s111632" name="Equation" r:id="rId18" imgW="241200" imgH="393480" progId="">
              <p:embed/>
            </p:oleObj>
          </a:graphicData>
        </a:graphic>
      </p:graphicFrame>
      <p:graphicFrame>
        <p:nvGraphicFramePr>
          <p:cNvPr id="66" name="Object 17"/>
          <p:cNvGraphicFramePr>
            <a:graphicFrameLocks noChangeAspect="1"/>
          </p:cNvGraphicFramePr>
          <p:nvPr/>
        </p:nvGraphicFramePr>
        <p:xfrm>
          <a:off x="696745" y="2979738"/>
          <a:ext cx="168177" cy="279555"/>
        </p:xfrm>
        <a:graphic>
          <a:graphicData uri="http://schemas.openxmlformats.org/presentationml/2006/ole">
            <p:oleObj spid="_x0000_s111633" name="Equation" r:id="rId19" imgW="241200" imgH="393480" progId="">
              <p:embed/>
            </p:oleObj>
          </a:graphicData>
        </a:graphic>
      </p:graphicFrame>
      <p:graphicFrame>
        <p:nvGraphicFramePr>
          <p:cNvPr id="67" name="Object 18"/>
          <p:cNvGraphicFramePr>
            <a:graphicFrameLocks noChangeAspect="1"/>
          </p:cNvGraphicFramePr>
          <p:nvPr/>
        </p:nvGraphicFramePr>
        <p:xfrm>
          <a:off x="3172020" y="3113965"/>
          <a:ext cx="140030" cy="232768"/>
        </p:xfrm>
        <a:graphic>
          <a:graphicData uri="http://schemas.openxmlformats.org/presentationml/2006/ole">
            <p:oleObj spid="_x0000_s111634" name="Equation" r:id="rId20" imgW="241200" imgH="393480" progId="">
              <p:embed/>
            </p:oleObj>
          </a:graphicData>
        </a:graphic>
      </p:graphicFrame>
      <p:graphicFrame>
        <p:nvGraphicFramePr>
          <p:cNvPr id="68" name="Object 19"/>
          <p:cNvGraphicFramePr>
            <a:graphicFrameLocks noChangeAspect="1"/>
          </p:cNvGraphicFramePr>
          <p:nvPr/>
        </p:nvGraphicFramePr>
        <p:xfrm>
          <a:off x="516725" y="2731823"/>
          <a:ext cx="138627" cy="230435"/>
        </p:xfrm>
        <a:graphic>
          <a:graphicData uri="http://schemas.openxmlformats.org/presentationml/2006/ole">
            <p:oleObj spid="_x0000_s111635" name="Equation" r:id="rId21" imgW="241200" imgH="393480" progId="">
              <p:embed/>
            </p:oleObj>
          </a:graphicData>
        </a:graphic>
      </p:graphicFrame>
      <p:graphicFrame>
        <p:nvGraphicFramePr>
          <p:cNvPr id="69" name="Object 20"/>
          <p:cNvGraphicFramePr>
            <a:graphicFrameLocks noChangeAspect="1"/>
          </p:cNvGraphicFramePr>
          <p:nvPr/>
        </p:nvGraphicFramePr>
        <p:xfrm>
          <a:off x="539965" y="1088741"/>
          <a:ext cx="157037" cy="261038"/>
        </p:xfrm>
        <a:graphic>
          <a:graphicData uri="http://schemas.openxmlformats.org/presentationml/2006/ole">
            <p:oleObj spid="_x0000_s111636" name="Equation" r:id="rId22" imgW="241200" imgH="393480" progId="">
              <p:embed/>
            </p:oleObj>
          </a:graphicData>
        </a:graphic>
      </p:graphicFrame>
      <p:graphicFrame>
        <p:nvGraphicFramePr>
          <p:cNvPr id="70" name="Object 21"/>
          <p:cNvGraphicFramePr>
            <a:graphicFrameLocks noChangeAspect="1"/>
          </p:cNvGraphicFramePr>
          <p:nvPr/>
        </p:nvGraphicFramePr>
        <p:xfrm>
          <a:off x="3397045" y="2840697"/>
          <a:ext cx="180020" cy="247198"/>
        </p:xfrm>
        <a:graphic>
          <a:graphicData uri="http://schemas.openxmlformats.org/presentationml/2006/ole">
            <p:oleObj spid="_x0000_s111637" name="Equation" r:id="rId23" imgW="291960" imgH="393480" progId="">
              <p:embed/>
            </p:oleObj>
          </a:graphicData>
        </a:graphic>
      </p:graphicFrame>
      <p:graphicFrame>
        <p:nvGraphicFramePr>
          <p:cNvPr id="71" name="Object 22"/>
          <p:cNvGraphicFramePr>
            <a:graphicFrameLocks noChangeAspect="1"/>
          </p:cNvGraphicFramePr>
          <p:nvPr/>
        </p:nvGraphicFramePr>
        <p:xfrm>
          <a:off x="1101790" y="480510"/>
          <a:ext cx="178319" cy="296414"/>
        </p:xfrm>
        <a:graphic>
          <a:graphicData uri="http://schemas.openxmlformats.org/presentationml/2006/ole">
            <p:oleObj spid="_x0000_s111638" name="Equation" r:id="rId24" imgW="241200" imgH="393480" progId="">
              <p:embed/>
            </p:oleObj>
          </a:graphicData>
        </a:graphic>
      </p:graphicFrame>
      <p:graphicFrame>
        <p:nvGraphicFramePr>
          <p:cNvPr id="72" name="Object 23"/>
          <p:cNvGraphicFramePr>
            <a:graphicFrameLocks noChangeAspect="1"/>
          </p:cNvGraphicFramePr>
          <p:nvPr/>
        </p:nvGraphicFramePr>
        <p:xfrm>
          <a:off x="1125407" y="3368408"/>
          <a:ext cx="156403" cy="259984"/>
        </p:xfrm>
        <a:graphic>
          <a:graphicData uri="http://schemas.openxmlformats.org/presentationml/2006/ole">
            <p:oleObj spid="_x0000_s111639" name="Equation" r:id="rId25" imgW="241200" imgH="393480" progId="">
              <p:embed/>
            </p:oleObj>
          </a:graphicData>
        </a:graphic>
      </p:graphicFrame>
      <p:graphicFrame>
        <p:nvGraphicFramePr>
          <p:cNvPr id="73" name="Object 24"/>
          <p:cNvGraphicFramePr>
            <a:graphicFrameLocks noChangeAspect="1"/>
          </p:cNvGraphicFramePr>
          <p:nvPr/>
        </p:nvGraphicFramePr>
        <p:xfrm>
          <a:off x="2811980" y="3383995"/>
          <a:ext cx="144749" cy="240612"/>
        </p:xfrm>
        <a:graphic>
          <a:graphicData uri="http://schemas.openxmlformats.org/presentationml/2006/ole">
            <p:oleObj spid="_x0000_s111640" name="Equation" r:id="rId26" imgW="241200" imgH="393480" progId="">
              <p:embed/>
            </p:oleObj>
          </a:graphicData>
        </a:graphic>
      </p:graphicFrame>
      <p:graphicFrame>
        <p:nvGraphicFramePr>
          <p:cNvPr id="74" name="Object 25"/>
          <p:cNvGraphicFramePr>
            <a:graphicFrameLocks noChangeAspect="1"/>
          </p:cNvGraphicFramePr>
          <p:nvPr/>
        </p:nvGraphicFramePr>
        <p:xfrm>
          <a:off x="1866875" y="3609020"/>
          <a:ext cx="135372" cy="225025"/>
        </p:xfrm>
        <a:graphic>
          <a:graphicData uri="http://schemas.openxmlformats.org/presentationml/2006/ole">
            <p:oleObj spid="_x0000_s111641" name="Equation" r:id="rId27" imgW="241200" imgH="393480" progId="">
              <p:embed/>
            </p:oleObj>
          </a:graphicData>
        </a:graphic>
      </p:graphicFrame>
      <p:graphicFrame>
        <p:nvGraphicFramePr>
          <p:cNvPr id="75" name="Object 26"/>
          <p:cNvGraphicFramePr>
            <a:graphicFrameLocks noChangeAspect="1"/>
          </p:cNvGraphicFramePr>
          <p:nvPr/>
        </p:nvGraphicFramePr>
        <p:xfrm>
          <a:off x="3622070" y="2123855"/>
          <a:ext cx="170387" cy="135015"/>
        </p:xfrm>
        <a:graphic>
          <a:graphicData uri="http://schemas.openxmlformats.org/presentationml/2006/ole">
            <p:oleObj spid="_x0000_s111642" name="Equation" r:id="rId28" imgW="228600" imgH="177480" progId="">
              <p:embed/>
            </p:oleObj>
          </a:graphicData>
        </a:graphic>
      </p:graphicFrame>
      <p:graphicFrame>
        <p:nvGraphicFramePr>
          <p:cNvPr id="76" name="Object 28"/>
          <p:cNvGraphicFramePr>
            <a:graphicFrameLocks noChangeAspect="1"/>
          </p:cNvGraphicFramePr>
          <p:nvPr/>
        </p:nvGraphicFramePr>
        <p:xfrm>
          <a:off x="3666085" y="2010530"/>
          <a:ext cx="59501" cy="84867"/>
        </p:xfrm>
        <a:graphic>
          <a:graphicData uri="http://schemas.openxmlformats.org/presentationml/2006/ole">
            <p:oleObj spid="_x0000_s111643" name="Equation" r:id="rId29" imgW="126720" imgH="177480" progId="">
              <p:embed/>
            </p:oleObj>
          </a:graphicData>
        </a:graphic>
      </p:graphicFrame>
      <p:graphicFrame>
        <p:nvGraphicFramePr>
          <p:cNvPr id="77" name="Object 29"/>
          <p:cNvGraphicFramePr>
            <a:graphicFrameLocks noChangeAspect="1"/>
          </p:cNvGraphicFramePr>
          <p:nvPr/>
        </p:nvGraphicFramePr>
        <p:xfrm>
          <a:off x="3172020" y="1763815"/>
          <a:ext cx="225025" cy="304303"/>
        </p:xfrm>
        <a:graphic>
          <a:graphicData uri="http://schemas.openxmlformats.org/presentationml/2006/ole">
            <p:oleObj spid="_x0000_s111644" name="Equation" r:id="rId30" imgW="253800" imgH="431640" progId="">
              <p:embed/>
            </p:oleObj>
          </a:graphicData>
        </a:graphic>
      </p:graphicFrame>
      <p:graphicFrame>
        <p:nvGraphicFramePr>
          <p:cNvPr id="78" name="Object 30"/>
          <p:cNvGraphicFramePr>
            <a:graphicFrameLocks noChangeAspect="1"/>
          </p:cNvGraphicFramePr>
          <p:nvPr/>
        </p:nvGraphicFramePr>
        <p:xfrm>
          <a:off x="2046895" y="863715"/>
          <a:ext cx="162141" cy="267451"/>
        </p:xfrm>
        <a:graphic>
          <a:graphicData uri="http://schemas.openxmlformats.org/presentationml/2006/ole">
            <p:oleObj spid="_x0000_s111645" name="Equation" r:id="rId31" imgW="266400" imgH="431640" progId="">
              <p:embed/>
            </p:oleObj>
          </a:graphicData>
        </a:graphic>
      </p:graphicFrame>
      <p:graphicFrame>
        <p:nvGraphicFramePr>
          <p:cNvPr id="79" name="Object 31"/>
          <p:cNvGraphicFramePr>
            <a:graphicFrameLocks noChangeAspect="1"/>
          </p:cNvGraphicFramePr>
          <p:nvPr/>
        </p:nvGraphicFramePr>
        <p:xfrm>
          <a:off x="2631960" y="1808820"/>
          <a:ext cx="135015" cy="263531"/>
        </p:xfrm>
        <a:graphic>
          <a:graphicData uri="http://schemas.openxmlformats.org/presentationml/2006/ole">
            <p:oleObj spid="_x0000_s111646" name="Equation" r:id="rId32" imgW="152280" imgH="393480" progId="">
              <p:embed/>
            </p:oleObj>
          </a:graphicData>
        </a:graphic>
      </p:graphicFrame>
      <p:graphicFrame>
        <p:nvGraphicFramePr>
          <p:cNvPr id="80" name="Object 32"/>
          <p:cNvGraphicFramePr>
            <a:graphicFrameLocks noChangeAspect="1"/>
          </p:cNvGraphicFramePr>
          <p:nvPr/>
        </p:nvGraphicFramePr>
        <p:xfrm>
          <a:off x="2046895" y="2618910"/>
          <a:ext cx="170996" cy="270030"/>
        </p:xfrm>
        <a:graphic>
          <a:graphicData uri="http://schemas.openxmlformats.org/presentationml/2006/ole">
            <p:oleObj spid="_x0000_s111647" name="Equation" r:id="rId33" imgW="253800" imgH="393480" progId="">
              <p:embed/>
            </p:oleObj>
          </a:graphicData>
        </a:graphic>
      </p:graphicFrame>
      <p:graphicFrame>
        <p:nvGraphicFramePr>
          <p:cNvPr id="81" name="Object 33"/>
          <p:cNvGraphicFramePr>
            <a:graphicFrameLocks noChangeAspect="1"/>
          </p:cNvGraphicFramePr>
          <p:nvPr/>
        </p:nvGraphicFramePr>
        <p:xfrm>
          <a:off x="2046895" y="2979738"/>
          <a:ext cx="180020" cy="315035"/>
        </p:xfrm>
        <a:graphic>
          <a:graphicData uri="http://schemas.openxmlformats.org/presentationml/2006/ole">
            <p:oleObj spid="_x0000_s111648" name="Equation" r:id="rId34" imgW="368280" imgH="431640" progId="">
              <p:embed/>
            </p:oleObj>
          </a:graphicData>
        </a:graphic>
      </p:graphicFrame>
      <p:graphicFrame>
        <p:nvGraphicFramePr>
          <p:cNvPr id="82" name="Object 34"/>
          <p:cNvGraphicFramePr>
            <a:graphicFrameLocks noChangeAspect="1"/>
          </p:cNvGraphicFramePr>
          <p:nvPr/>
        </p:nvGraphicFramePr>
        <p:xfrm>
          <a:off x="2046895" y="3293985"/>
          <a:ext cx="226070" cy="270030"/>
        </p:xfrm>
        <a:graphic>
          <a:graphicData uri="http://schemas.openxmlformats.org/presentationml/2006/ole">
            <p:oleObj spid="_x0000_s111649" name="Equation" r:id="rId35" imgW="368280" imgH="431640" progId="">
              <p:embed/>
            </p:oleObj>
          </a:graphicData>
        </a:graphic>
      </p:graphicFrame>
      <p:graphicFrame>
        <p:nvGraphicFramePr>
          <p:cNvPr id="83" name="Object 35"/>
          <p:cNvGraphicFramePr>
            <a:graphicFrameLocks noChangeAspect="1"/>
          </p:cNvGraphicFramePr>
          <p:nvPr/>
        </p:nvGraphicFramePr>
        <p:xfrm>
          <a:off x="2001890" y="3564015"/>
          <a:ext cx="145384" cy="120345"/>
        </p:xfrm>
        <a:graphic>
          <a:graphicData uri="http://schemas.openxmlformats.org/presentationml/2006/ole">
            <p:oleObj spid="_x0000_s111650" name="Equation" r:id="rId36" imgW="203040" imgH="164880" progId="">
              <p:embed/>
            </p:oleObj>
          </a:graphicData>
        </a:graphic>
      </p:graphicFrame>
      <p:graphicFrame>
        <p:nvGraphicFramePr>
          <p:cNvPr id="84" name="Object 36"/>
          <p:cNvGraphicFramePr>
            <a:graphicFrameLocks noChangeAspect="1"/>
          </p:cNvGraphicFramePr>
          <p:nvPr/>
        </p:nvGraphicFramePr>
        <p:xfrm>
          <a:off x="2046895" y="503675"/>
          <a:ext cx="107039" cy="135015"/>
        </p:xfrm>
        <a:graphic>
          <a:graphicData uri="http://schemas.openxmlformats.org/presentationml/2006/ole">
            <p:oleObj spid="_x0000_s111651" name="Equation" r:id="rId37" imgW="88560" imgH="164880" progId="">
              <p:embed/>
            </p:oleObj>
          </a:graphicData>
        </a:graphic>
      </p:graphicFrame>
      <p:graphicFrame>
        <p:nvGraphicFramePr>
          <p:cNvPr id="104" name="Объект 103"/>
          <p:cNvGraphicFramePr>
            <a:graphicFrameLocks noChangeAspect="1"/>
          </p:cNvGraphicFramePr>
          <p:nvPr/>
        </p:nvGraphicFramePr>
        <p:xfrm>
          <a:off x="2012055" y="2480525"/>
          <a:ext cx="68475" cy="112413"/>
        </p:xfrm>
        <a:graphic>
          <a:graphicData uri="http://schemas.openxmlformats.org/presentationml/2006/ole">
            <p:oleObj spid="_x0000_s111652" name="Equation" r:id="rId38" imgW="914400" imgH="198720" progId="">
              <p:embed/>
            </p:oleObj>
          </a:graphicData>
        </a:graphic>
      </p:graphicFrame>
      <p:graphicFrame>
        <p:nvGraphicFramePr>
          <p:cNvPr id="107" name="Объект 106"/>
          <p:cNvGraphicFramePr>
            <a:graphicFrameLocks noChangeAspect="1"/>
          </p:cNvGraphicFramePr>
          <p:nvPr/>
        </p:nvGraphicFramePr>
        <p:xfrm>
          <a:off x="2012055" y="2481529"/>
          <a:ext cx="68475" cy="112413"/>
        </p:xfrm>
        <a:graphic>
          <a:graphicData uri="http://schemas.openxmlformats.org/presentationml/2006/ole">
            <p:oleObj spid="_x0000_s111653" name="Equation" r:id="rId39" imgW="914400" imgH="198720" progId="">
              <p:embed/>
            </p:oleObj>
          </a:graphicData>
        </a:graphic>
      </p:graphicFrame>
      <p:graphicFrame>
        <p:nvGraphicFramePr>
          <p:cNvPr id="109" name="Объект 108"/>
          <p:cNvGraphicFramePr>
            <a:graphicFrameLocks noChangeAspect="1"/>
          </p:cNvGraphicFramePr>
          <p:nvPr/>
        </p:nvGraphicFramePr>
        <p:xfrm>
          <a:off x="2012055" y="2481529"/>
          <a:ext cx="68475" cy="112413"/>
        </p:xfrm>
        <a:graphic>
          <a:graphicData uri="http://schemas.openxmlformats.org/presentationml/2006/ole">
            <p:oleObj spid="_x0000_s111654" name="Equation" r:id="rId40" imgW="914400" imgH="198720" progId="">
              <p:embed/>
            </p:oleObj>
          </a:graphicData>
        </a:graphic>
      </p:graphicFrame>
      <p:graphicFrame>
        <p:nvGraphicFramePr>
          <p:cNvPr id="111" name="Объект 110"/>
          <p:cNvGraphicFramePr>
            <a:graphicFrameLocks noChangeAspect="1"/>
          </p:cNvGraphicFramePr>
          <p:nvPr/>
        </p:nvGraphicFramePr>
        <p:xfrm>
          <a:off x="2012055" y="2481529"/>
          <a:ext cx="68475" cy="112413"/>
        </p:xfrm>
        <a:graphic>
          <a:graphicData uri="http://schemas.openxmlformats.org/presentationml/2006/ole">
            <p:oleObj spid="_x0000_s111655" name="Equation" r:id="rId41" imgW="914400" imgH="198720" progId="">
              <p:embed/>
            </p:oleObj>
          </a:graphicData>
        </a:graphic>
      </p:graphicFrame>
      <p:sp>
        <p:nvSpPr>
          <p:cNvPr id="119" name="TextBox 118"/>
          <p:cNvSpPr txBox="1"/>
          <p:nvPr/>
        </p:nvSpPr>
        <p:spPr>
          <a:xfrm>
            <a:off x="4932040" y="188640"/>
            <a:ext cx="40054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На числовой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 </a:t>
            </a:r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окружности укажите точку М,  координаты которой удовлетворяют данным условиям, и найдите все числа </a:t>
            </a:r>
            <a:r>
              <a:rPr lang="en-US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, которым соответствует эта точка:</a:t>
            </a:r>
            <a:endParaRPr lang="ru-RU" sz="20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745517" name="Object 45"/>
          <p:cNvGraphicFramePr>
            <a:graphicFrameLocks noChangeAspect="1"/>
          </p:cNvGraphicFramePr>
          <p:nvPr/>
        </p:nvGraphicFramePr>
        <p:xfrm>
          <a:off x="6102170" y="1937449"/>
          <a:ext cx="1255675" cy="2084577"/>
        </p:xfrm>
        <a:graphic>
          <a:graphicData uri="http://schemas.openxmlformats.org/presentationml/2006/ole">
            <p:oleObj spid="_x0000_s111656" name="Equation" r:id="rId42" imgW="520560" imgH="863280" progId="">
              <p:embed/>
            </p:oleObj>
          </a:graphicData>
        </a:graphic>
      </p:graphicFrame>
      <p:cxnSp>
        <p:nvCxnSpPr>
          <p:cNvPr id="121" name="Прямая соединительная линия 120"/>
          <p:cNvCxnSpPr>
            <a:cxnSpLocks noChangeShapeType="1"/>
          </p:cNvCxnSpPr>
          <p:nvPr/>
        </p:nvCxnSpPr>
        <p:spPr bwMode="auto">
          <a:xfrm>
            <a:off x="206515" y="1309003"/>
            <a:ext cx="3645405" cy="0"/>
          </a:xfrm>
          <a:prstGeom prst="line">
            <a:avLst/>
          </a:prstGeom>
          <a:ln w="28575">
            <a:solidFill>
              <a:srgbClr val="FD9803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3" name="Группа 107"/>
          <p:cNvGrpSpPr/>
          <p:nvPr/>
        </p:nvGrpSpPr>
        <p:grpSpPr>
          <a:xfrm rot="5400000">
            <a:off x="1308821" y="976544"/>
            <a:ext cx="3690410" cy="2294623"/>
            <a:chOff x="260349" y="844186"/>
            <a:chExt cx="7876924" cy="4807311"/>
          </a:xfrm>
        </p:grpSpPr>
        <p:cxnSp>
          <p:nvCxnSpPr>
            <p:cNvPr id="126" name="Прямая соединительная линия 69"/>
            <p:cNvCxnSpPr>
              <a:cxnSpLocks noChangeShapeType="1"/>
            </p:cNvCxnSpPr>
            <p:nvPr/>
          </p:nvCxnSpPr>
          <p:spPr bwMode="auto">
            <a:xfrm rot="16200000">
              <a:off x="506248" y="909440"/>
              <a:ext cx="4718414" cy="4587910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27" name="Прямая соединительная линия 71"/>
            <p:cNvCxnSpPr>
              <a:cxnSpLocks noChangeShapeType="1"/>
            </p:cNvCxnSpPr>
            <p:nvPr/>
          </p:nvCxnSpPr>
          <p:spPr bwMode="auto">
            <a:xfrm rot="16200000">
              <a:off x="1294961" y="920824"/>
              <a:ext cx="4807311" cy="4654035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28" name="Прямая соединительная линия 73"/>
            <p:cNvCxnSpPr>
              <a:cxnSpLocks noChangeShapeType="1"/>
            </p:cNvCxnSpPr>
            <p:nvPr/>
          </p:nvCxnSpPr>
          <p:spPr bwMode="auto">
            <a:xfrm rot="16200000">
              <a:off x="2330043" y="908090"/>
              <a:ext cx="4718412" cy="4590603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29" name="Прямая соединительная линия 79"/>
            <p:cNvCxnSpPr>
              <a:cxnSpLocks noChangeShapeType="1"/>
            </p:cNvCxnSpPr>
            <p:nvPr/>
          </p:nvCxnSpPr>
          <p:spPr bwMode="auto">
            <a:xfrm rot="16200000">
              <a:off x="3139509" y="1185646"/>
              <a:ext cx="4387039" cy="4455762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0" name="Прямая соединительная линия 82"/>
            <p:cNvCxnSpPr>
              <a:cxnSpLocks noChangeShapeType="1"/>
            </p:cNvCxnSpPr>
            <p:nvPr/>
          </p:nvCxnSpPr>
          <p:spPr bwMode="auto">
            <a:xfrm rot="16200000">
              <a:off x="3849111" y="1703129"/>
              <a:ext cx="3915608" cy="3892236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1" name="Прямая соединительная линия 85"/>
            <p:cNvCxnSpPr>
              <a:cxnSpLocks noChangeShapeType="1"/>
            </p:cNvCxnSpPr>
            <p:nvPr/>
          </p:nvCxnSpPr>
          <p:spPr bwMode="auto">
            <a:xfrm rot="10800000" flipH="1">
              <a:off x="4571999" y="2540024"/>
              <a:ext cx="3373153" cy="3022575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2" name="Прямая соединительная линия 87"/>
            <p:cNvCxnSpPr>
              <a:cxnSpLocks noChangeShapeType="1"/>
            </p:cNvCxnSpPr>
            <p:nvPr/>
          </p:nvCxnSpPr>
          <p:spPr bwMode="auto">
            <a:xfrm rot="10800000" flipH="1">
              <a:off x="5372100" y="3294321"/>
              <a:ext cx="2669110" cy="2268280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3" name="Прямая соединительная линия 132"/>
            <p:cNvCxnSpPr>
              <a:cxnSpLocks noChangeShapeType="1"/>
            </p:cNvCxnSpPr>
            <p:nvPr/>
          </p:nvCxnSpPr>
          <p:spPr bwMode="auto">
            <a:xfrm rot="10800000" flipH="1">
              <a:off x="6216650" y="4048617"/>
              <a:ext cx="1920623" cy="1558434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4" name="Прямая соединительная линия 107"/>
            <p:cNvCxnSpPr>
              <a:cxnSpLocks noChangeShapeType="1"/>
            </p:cNvCxnSpPr>
            <p:nvPr/>
          </p:nvCxnSpPr>
          <p:spPr bwMode="auto">
            <a:xfrm rot="16200000">
              <a:off x="222393" y="926594"/>
              <a:ext cx="3962763" cy="3797951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  <p:cxnSp>
          <p:nvCxnSpPr>
            <p:cNvPr id="135" name="Прямая соединительная линия 109"/>
            <p:cNvCxnSpPr>
              <a:cxnSpLocks noChangeShapeType="1"/>
            </p:cNvCxnSpPr>
            <p:nvPr/>
          </p:nvCxnSpPr>
          <p:spPr bwMode="auto">
            <a:xfrm rot="16200000">
              <a:off x="190172" y="914364"/>
              <a:ext cx="3118213" cy="2977860"/>
            </a:xfrm>
            <a:prstGeom prst="line">
              <a:avLst/>
            </a:prstGeom>
            <a:noFill/>
            <a:ln w="9525" algn="ctr">
              <a:solidFill>
                <a:schemeClr val="accent6">
                  <a:lumMod val="60000"/>
                  <a:lumOff val="40000"/>
                </a:schemeClr>
              </a:solidFill>
              <a:round/>
              <a:headEnd/>
              <a:tailEnd/>
            </a:ln>
          </p:spPr>
        </p:cxnSp>
      </p:grpSp>
      <p:cxnSp>
        <p:nvCxnSpPr>
          <p:cNvPr id="150" name="Прямая соединительная линия 149"/>
          <p:cNvCxnSpPr>
            <a:cxnSpLocks noChangeShapeType="1"/>
          </p:cNvCxnSpPr>
          <p:nvPr/>
        </p:nvCxnSpPr>
        <p:spPr bwMode="auto">
          <a:xfrm>
            <a:off x="2016899" y="2057392"/>
            <a:ext cx="1857388" cy="1588"/>
          </a:xfrm>
          <a:prstGeom prst="line">
            <a:avLst/>
          </a:prstGeom>
          <a:ln w="28575">
            <a:solidFill>
              <a:schemeClr val="accent6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2" name="Овал 151"/>
          <p:cNvSpPr/>
          <p:nvPr/>
        </p:nvSpPr>
        <p:spPr>
          <a:xfrm>
            <a:off x="3328292" y="1268760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rgbClr val="FA9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3" name="Овал 152"/>
          <p:cNvSpPr/>
          <p:nvPr/>
        </p:nvSpPr>
        <p:spPr>
          <a:xfrm>
            <a:off x="658945" y="1268760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rgbClr val="FA91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4" name="Прямая со стрелкой 153"/>
          <p:cNvCxnSpPr/>
          <p:nvPr/>
        </p:nvCxnSpPr>
        <p:spPr>
          <a:xfrm rot="10800000" flipV="1">
            <a:off x="3536885" y="908720"/>
            <a:ext cx="454359" cy="2457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745518" name="Object 46"/>
          <p:cNvGraphicFramePr>
            <a:graphicFrameLocks noChangeAspect="1"/>
          </p:cNvGraphicFramePr>
          <p:nvPr/>
        </p:nvGraphicFramePr>
        <p:xfrm>
          <a:off x="3896925" y="323655"/>
          <a:ext cx="217487" cy="550863"/>
        </p:xfrm>
        <a:graphic>
          <a:graphicData uri="http://schemas.openxmlformats.org/presentationml/2006/ole">
            <p:oleObj spid="_x0000_s111657" name="Equation" r:id="rId43" imgW="164880" imgH="393480" progId="">
              <p:embed/>
            </p:oleObj>
          </a:graphicData>
        </a:graphic>
      </p:graphicFrame>
      <p:graphicFrame>
        <p:nvGraphicFramePr>
          <p:cNvPr id="745519" name="Object 46"/>
          <p:cNvGraphicFramePr>
            <a:graphicFrameLocks noChangeAspect="1"/>
          </p:cNvGraphicFramePr>
          <p:nvPr/>
        </p:nvGraphicFramePr>
        <p:xfrm>
          <a:off x="4138613" y="458670"/>
          <a:ext cx="612775" cy="301625"/>
        </p:xfrm>
        <a:graphic>
          <a:graphicData uri="http://schemas.openxmlformats.org/presentationml/2006/ole">
            <p:oleObj spid="_x0000_s111658" name="Equation" r:id="rId44" imgW="380880" imgH="177480" progId="">
              <p:embed/>
            </p:oleObj>
          </a:graphicData>
        </a:graphic>
      </p:graphicFrame>
      <p:graphicFrame>
        <p:nvGraphicFramePr>
          <p:cNvPr id="157" name="Объект 156"/>
          <p:cNvGraphicFramePr>
            <a:graphicFrameLocks noChangeAspect="1"/>
          </p:cNvGraphicFramePr>
          <p:nvPr/>
        </p:nvGraphicFramePr>
        <p:xfrm>
          <a:off x="1916705" y="4554125"/>
          <a:ext cx="4311772" cy="1350151"/>
        </p:xfrm>
        <a:graphic>
          <a:graphicData uri="http://schemas.openxmlformats.org/presentationml/2006/ole">
            <p:oleObj spid="_x0000_s111659" name="Equation" r:id="rId45" imgW="1257120" imgH="393480" progId="">
              <p:embed/>
            </p:oleObj>
          </a:graphicData>
        </a:graphic>
      </p:graphicFrame>
      <p:sp>
        <p:nvSpPr>
          <p:cNvPr id="101" name="Овал 100"/>
          <p:cNvSpPr/>
          <p:nvPr/>
        </p:nvSpPr>
        <p:spPr>
          <a:xfrm>
            <a:off x="1961709" y="1268760"/>
            <a:ext cx="90010" cy="90010"/>
          </a:xfrm>
          <a:prstGeom prst="ellipse">
            <a:avLst/>
          </a:prstGeom>
          <a:solidFill>
            <a:srgbClr val="FA9106"/>
          </a:solidFill>
          <a:ln>
            <a:solidFill>
              <a:srgbClr val="FA910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graphicFrame>
        <p:nvGraphicFramePr>
          <p:cNvPr id="90" name="Объект 89"/>
          <p:cNvGraphicFramePr>
            <a:graphicFrameLocks noChangeAspect="1"/>
          </p:cNvGraphicFramePr>
          <p:nvPr/>
        </p:nvGraphicFramePr>
        <p:xfrm>
          <a:off x="71406" y="928670"/>
          <a:ext cx="393700" cy="393700"/>
        </p:xfrm>
        <a:graphic>
          <a:graphicData uri="http://schemas.openxmlformats.org/presentationml/2006/ole">
            <p:oleObj spid="_x0000_s111660" name="Equation" r:id="rId46" imgW="393480" imgH="393480" progId="">
              <p:embed/>
            </p:oleObj>
          </a:graphicData>
        </a:graphic>
      </p:graphicFrame>
      <p:graphicFrame>
        <p:nvGraphicFramePr>
          <p:cNvPr id="91" name="Объект 90"/>
          <p:cNvGraphicFramePr>
            <a:graphicFrameLocks noChangeAspect="1"/>
          </p:cNvGraphicFramePr>
          <p:nvPr/>
        </p:nvGraphicFramePr>
        <p:xfrm>
          <a:off x="3929058" y="3338513"/>
          <a:ext cx="355600" cy="177800"/>
        </p:xfrm>
        <a:graphic>
          <a:graphicData uri="http://schemas.openxmlformats.org/presentationml/2006/ole">
            <p:oleObj spid="_x0000_s111661" name="Equation" r:id="rId47" imgW="355320" imgH="177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0"/>
                            </p:stCondLst>
                            <p:childTnLst>
                              <p:par>
                                <p:cTn id="3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5000" fill="hold"/>
                                        <p:tgtEl>
                                          <p:spTgt spid="153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6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41" dur="5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>
                                      <p:cBhvr>
                                        <p:cTn id="43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7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4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1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745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3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5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3" dur="2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  <p:bldP spid="153" grpId="0" animBg="1"/>
      <p:bldP spid="153" grpId="1" animBg="1"/>
      <p:bldP spid="101" grpId="0" animBg="1"/>
      <p:bldP spid="101" grpId="1" animBg="1"/>
      <p:bldP spid="101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>
            <a:off x="566555" y="2289807"/>
            <a:ext cx="364540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 flipH="1" flipV="1">
            <a:off x="558915" y="2190568"/>
            <a:ext cx="346538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 bwMode="auto">
          <a:xfrm>
            <a:off x="768812" y="3804086"/>
            <a:ext cx="3095522" cy="1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уга 6"/>
          <p:cNvSpPr/>
          <p:nvPr/>
        </p:nvSpPr>
        <p:spPr bwMode="auto">
          <a:xfrm>
            <a:off x="768812" y="792810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Дуга 7"/>
          <p:cNvSpPr/>
          <p:nvPr/>
        </p:nvSpPr>
        <p:spPr bwMode="auto">
          <a:xfrm rot="5400000">
            <a:off x="810934" y="750688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Дуга 8"/>
          <p:cNvSpPr/>
          <p:nvPr/>
        </p:nvSpPr>
        <p:spPr bwMode="auto">
          <a:xfrm rot="10800000">
            <a:off x="768812" y="792810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Дуга 9"/>
          <p:cNvSpPr/>
          <p:nvPr/>
        </p:nvSpPr>
        <p:spPr bwMode="auto">
          <a:xfrm rot="16200000">
            <a:off x="810934" y="750688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212835" y="3360048"/>
            <a:ext cx="2186649" cy="7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848181" y="3200550"/>
            <a:ext cx="21217" cy="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05"/>
          <p:cNvGrpSpPr/>
          <p:nvPr/>
        </p:nvGrpSpPr>
        <p:grpSpPr>
          <a:xfrm>
            <a:off x="746575" y="773705"/>
            <a:ext cx="3102959" cy="3012791"/>
            <a:chOff x="1260475" y="228600"/>
            <a:chExt cx="6623050" cy="6311900"/>
          </a:xfrm>
        </p:grpSpPr>
        <p:cxnSp>
          <p:nvCxnSpPr>
            <p:cNvPr id="14" name="Прямая соединительная линия 13"/>
            <p:cNvCxnSpPr/>
            <p:nvPr/>
          </p:nvCxnSpPr>
          <p:spPr bwMode="auto">
            <a:xfrm>
              <a:off x="1268413" y="228600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auto">
            <a:xfrm>
              <a:off x="1268413" y="1804988"/>
              <a:ext cx="6607176" cy="4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auto">
            <a:xfrm>
              <a:off x="1268413" y="3382963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>
              <a:off x="1268413" y="4959350"/>
              <a:ext cx="6607176" cy="47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auto">
            <a:xfrm rot="5400000">
              <a:off x="1417637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auto">
            <a:xfrm rot="5400000">
              <a:off x="-234155" y="3382169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 rot="5400000">
              <a:off x="-1885949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 bwMode="auto">
            <a:xfrm rot="5400000">
              <a:off x="4721224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 bwMode="auto">
            <a:xfrm rot="5400000">
              <a:off x="3069432" y="3382171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0800000" flipV="1">
              <a:off x="1260475" y="228600"/>
              <a:ext cx="6623050" cy="62674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1282700" y="228600"/>
              <a:ext cx="6578600" cy="6311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927350" y="6731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2260600" y="1162050"/>
              <a:ext cx="466725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2927350" y="60960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47"/>
            <p:cNvCxnSpPr/>
            <p:nvPr/>
          </p:nvCxnSpPr>
          <p:spPr>
            <a:xfrm rot="5400000">
              <a:off x="-6349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4660901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5400000">
              <a:off x="1492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58388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366755" y="1403775"/>
          <a:ext cx="98542" cy="259354"/>
        </p:xfrm>
        <a:graphic>
          <a:graphicData uri="http://schemas.openxmlformats.org/presentationml/2006/ole">
            <p:oleObj spid="_x0000_s112642" name="Equation" r:id="rId4" imgW="152280" imgH="393480" progId="">
              <p:embed/>
            </p:oleObj>
          </a:graphicData>
        </a:graphic>
      </p:graphicFrame>
      <p:graphicFrame>
        <p:nvGraphicFramePr>
          <p:cNvPr id="33" name="Object 3"/>
          <p:cNvGraphicFramePr>
            <a:graphicFrameLocks noChangeAspect="1"/>
          </p:cNvGraphicFramePr>
          <p:nvPr/>
        </p:nvGraphicFramePr>
        <p:xfrm>
          <a:off x="2186735" y="2303875"/>
          <a:ext cx="104506" cy="149058"/>
        </p:xfrm>
        <a:graphic>
          <a:graphicData uri="http://schemas.openxmlformats.org/presentationml/2006/ole">
            <p:oleObj spid="_x0000_s112643" name="Equation" r:id="rId5" imgW="126720" imgH="177480" progId="">
              <p:embed/>
            </p:oleObj>
          </a:graphicData>
        </a:graphic>
      </p:graphicFrame>
      <p:graphicFrame>
        <p:nvGraphicFramePr>
          <p:cNvPr id="34" name="Object 4"/>
          <p:cNvGraphicFramePr>
            <a:graphicFrameLocks noChangeAspect="1"/>
          </p:cNvGraphicFramePr>
          <p:nvPr/>
        </p:nvGraphicFramePr>
        <p:xfrm>
          <a:off x="3221850" y="1988840"/>
          <a:ext cx="172342" cy="315035"/>
        </p:xfrm>
        <a:graphic>
          <a:graphicData uri="http://schemas.openxmlformats.org/presentationml/2006/ole">
            <p:oleObj spid="_x0000_s112644" name="Equation" r:id="rId6" imgW="266400" imgH="431640" progId="">
              <p:embed/>
            </p:oleObj>
          </a:graphicData>
        </a:graphic>
      </p:graphicFrame>
      <p:graphicFrame>
        <p:nvGraphicFramePr>
          <p:cNvPr id="35" name="Object 5"/>
          <p:cNvGraphicFramePr>
            <a:graphicFrameLocks noChangeAspect="1"/>
          </p:cNvGraphicFramePr>
          <p:nvPr/>
        </p:nvGraphicFramePr>
        <p:xfrm>
          <a:off x="2321750" y="863715"/>
          <a:ext cx="155909" cy="270030"/>
        </p:xfrm>
        <a:graphic>
          <a:graphicData uri="http://schemas.openxmlformats.org/presentationml/2006/ole">
            <p:oleObj spid="_x0000_s112645" name="Equation" r:id="rId7" imgW="253800" imgH="431640" progId="">
              <p:embed/>
            </p:oleObj>
          </a:graphicData>
        </a:graphic>
      </p:graphicFrame>
      <p:graphicFrame>
        <p:nvGraphicFramePr>
          <p:cNvPr id="36" name="Object 6"/>
          <p:cNvGraphicFramePr>
            <a:graphicFrameLocks noChangeAspect="1"/>
          </p:cNvGraphicFramePr>
          <p:nvPr/>
        </p:nvGraphicFramePr>
        <p:xfrm>
          <a:off x="3761910" y="2123855"/>
          <a:ext cx="90010" cy="123811"/>
        </p:xfrm>
        <a:graphic>
          <a:graphicData uri="http://schemas.openxmlformats.org/presentationml/2006/ole">
            <p:oleObj spid="_x0000_s112646" name="Equation" r:id="rId8" imgW="88560" imgH="164880" progId="">
              <p:embed/>
            </p:oleObj>
          </a:graphicData>
        </a:graphic>
      </p:graphicFrame>
      <p:graphicFrame>
        <p:nvGraphicFramePr>
          <p:cNvPr id="37" name="Object 7"/>
          <p:cNvGraphicFramePr>
            <a:graphicFrameLocks noChangeAspect="1"/>
          </p:cNvGraphicFramePr>
          <p:nvPr/>
        </p:nvGraphicFramePr>
        <p:xfrm>
          <a:off x="1511660" y="2033845"/>
          <a:ext cx="166466" cy="262876"/>
        </p:xfrm>
        <a:graphic>
          <a:graphicData uri="http://schemas.openxmlformats.org/presentationml/2006/ole">
            <p:oleObj spid="_x0000_s112647" name="Equation" r:id="rId9" imgW="253800" imgH="393480" progId="">
              <p:embed/>
            </p:oleObj>
          </a:graphicData>
        </a:graphic>
      </p:graphicFrame>
      <p:graphicFrame>
        <p:nvGraphicFramePr>
          <p:cNvPr id="38" name="Object 8"/>
          <p:cNvGraphicFramePr>
            <a:graphicFrameLocks noChangeAspect="1"/>
          </p:cNvGraphicFramePr>
          <p:nvPr/>
        </p:nvGraphicFramePr>
        <p:xfrm>
          <a:off x="971600" y="2033845"/>
          <a:ext cx="210230" cy="251111"/>
        </p:xfrm>
        <a:graphic>
          <a:graphicData uri="http://schemas.openxmlformats.org/presentationml/2006/ole">
            <p:oleObj spid="_x0000_s112648" name="Equation" r:id="rId10" imgW="368280" imgH="431640" progId="">
              <p:embed/>
            </p:oleObj>
          </a:graphicData>
        </a:graphic>
      </p:graphicFrame>
      <p:graphicFrame>
        <p:nvGraphicFramePr>
          <p:cNvPr id="39" name="Object 9"/>
          <p:cNvGraphicFramePr>
            <a:graphicFrameLocks noChangeAspect="1"/>
          </p:cNvGraphicFramePr>
          <p:nvPr/>
        </p:nvGraphicFramePr>
        <p:xfrm>
          <a:off x="791580" y="2168860"/>
          <a:ext cx="126910" cy="105053"/>
        </p:xfrm>
        <a:graphic>
          <a:graphicData uri="http://schemas.openxmlformats.org/presentationml/2006/ole">
            <p:oleObj spid="_x0000_s112649" name="Equation" r:id="rId11" imgW="203040" imgH="164880" progId="">
              <p:embed/>
            </p:oleObj>
          </a:graphicData>
        </a:graphic>
      </p:graphicFrame>
      <p:graphicFrame>
        <p:nvGraphicFramePr>
          <p:cNvPr id="40" name="Object 10"/>
          <p:cNvGraphicFramePr>
            <a:graphicFrameLocks noChangeAspect="1"/>
          </p:cNvGraphicFramePr>
          <p:nvPr/>
        </p:nvGraphicFramePr>
        <p:xfrm>
          <a:off x="1196625" y="2033845"/>
          <a:ext cx="214932" cy="256727"/>
        </p:xfrm>
        <a:graphic>
          <a:graphicData uri="http://schemas.openxmlformats.org/presentationml/2006/ole">
            <p:oleObj spid="_x0000_s112650" name="Equation" r:id="rId12" imgW="368280" imgH="431640" progId="">
              <p:embed/>
            </p:oleObj>
          </a:graphicData>
        </a:graphic>
      </p:graphicFrame>
      <p:graphicFrame>
        <p:nvGraphicFramePr>
          <p:cNvPr id="41" name="Object 11"/>
          <p:cNvGraphicFramePr>
            <a:graphicFrameLocks noChangeAspect="1"/>
          </p:cNvGraphicFramePr>
          <p:nvPr/>
        </p:nvGraphicFramePr>
        <p:xfrm>
          <a:off x="611560" y="2168860"/>
          <a:ext cx="112926" cy="115050"/>
        </p:xfrm>
        <a:graphic>
          <a:graphicData uri="http://schemas.openxmlformats.org/presentationml/2006/ole">
            <p:oleObj spid="_x0000_s112651" name="Equation" r:id="rId13" imgW="139680" imgH="139680" progId="">
              <p:embed/>
            </p:oleObj>
          </a:graphicData>
        </a:graphic>
      </p:graphicFrame>
      <p:graphicFrame>
        <p:nvGraphicFramePr>
          <p:cNvPr id="42" name="Object 12"/>
          <p:cNvGraphicFramePr>
            <a:graphicFrameLocks noChangeAspect="1"/>
          </p:cNvGraphicFramePr>
          <p:nvPr/>
        </p:nvGraphicFramePr>
        <p:xfrm>
          <a:off x="2141730" y="548680"/>
          <a:ext cx="103062" cy="250065"/>
        </p:xfrm>
        <a:graphic>
          <a:graphicData uri="http://schemas.openxmlformats.org/presentationml/2006/ole">
            <p:oleObj spid="_x0000_s112652" name="Equation" r:id="rId14" imgW="164880" imgH="393480" progId="">
              <p:embed/>
            </p:oleObj>
          </a:graphicData>
        </a:graphic>
      </p:graphicFrame>
      <p:graphicFrame>
        <p:nvGraphicFramePr>
          <p:cNvPr id="43" name="Object 13"/>
          <p:cNvGraphicFramePr>
            <a:graphicFrameLocks noChangeAspect="1"/>
          </p:cNvGraphicFramePr>
          <p:nvPr/>
        </p:nvGraphicFramePr>
        <p:xfrm>
          <a:off x="3691038" y="1314503"/>
          <a:ext cx="115877" cy="281518"/>
        </p:xfrm>
        <a:graphic>
          <a:graphicData uri="http://schemas.openxmlformats.org/presentationml/2006/ole">
            <p:oleObj spid="_x0000_s112653" name="Equation" r:id="rId15" imgW="164880" imgH="393480" progId="">
              <p:embed/>
            </p:oleObj>
          </a:graphicData>
        </a:graphic>
      </p:graphicFrame>
      <p:graphicFrame>
        <p:nvGraphicFramePr>
          <p:cNvPr id="44" name="Object 14"/>
          <p:cNvGraphicFramePr>
            <a:graphicFrameLocks noChangeAspect="1"/>
          </p:cNvGraphicFramePr>
          <p:nvPr/>
        </p:nvGraphicFramePr>
        <p:xfrm>
          <a:off x="3131840" y="773705"/>
          <a:ext cx="113919" cy="276761"/>
        </p:xfrm>
        <a:graphic>
          <a:graphicData uri="http://schemas.openxmlformats.org/presentationml/2006/ole">
            <p:oleObj spid="_x0000_s112654" name="Equation" r:id="rId16" imgW="164880" imgH="393480" progId="">
              <p:embed/>
            </p:oleObj>
          </a:graphicData>
        </a:graphic>
      </p:graphicFrame>
      <p:graphicFrame>
        <p:nvGraphicFramePr>
          <p:cNvPr id="45" name="Object 15"/>
          <p:cNvGraphicFramePr>
            <a:graphicFrameLocks noChangeAspect="1"/>
          </p:cNvGraphicFramePr>
          <p:nvPr/>
        </p:nvGraphicFramePr>
        <p:xfrm>
          <a:off x="3446875" y="998730"/>
          <a:ext cx="114856" cy="279037"/>
        </p:xfrm>
        <a:graphic>
          <a:graphicData uri="http://schemas.openxmlformats.org/presentationml/2006/ole">
            <p:oleObj spid="_x0000_s112655" name="Equation" r:id="rId17" imgW="164880" imgH="393480" progId="">
              <p:embed/>
            </p:oleObj>
          </a:graphicData>
        </a:graphic>
      </p:graphicFrame>
      <p:graphicFrame>
        <p:nvGraphicFramePr>
          <p:cNvPr id="46" name="Object 16"/>
          <p:cNvGraphicFramePr>
            <a:graphicFrameLocks noChangeAspect="1"/>
          </p:cNvGraphicFramePr>
          <p:nvPr/>
        </p:nvGraphicFramePr>
        <p:xfrm>
          <a:off x="1016605" y="984761"/>
          <a:ext cx="163505" cy="271789"/>
        </p:xfrm>
        <a:graphic>
          <a:graphicData uri="http://schemas.openxmlformats.org/presentationml/2006/ole">
            <p:oleObj spid="_x0000_s112656" name="Equation" r:id="rId18" imgW="241200" imgH="393480" progId="">
              <p:embed/>
            </p:oleObj>
          </a:graphicData>
        </a:graphic>
      </p:graphicFrame>
      <p:graphicFrame>
        <p:nvGraphicFramePr>
          <p:cNvPr id="47" name="Object 17"/>
          <p:cNvGraphicFramePr>
            <a:graphicFrameLocks noChangeAspect="1"/>
          </p:cNvGraphicFramePr>
          <p:nvPr/>
        </p:nvGraphicFramePr>
        <p:xfrm>
          <a:off x="971600" y="3204763"/>
          <a:ext cx="168177" cy="279555"/>
        </p:xfrm>
        <a:graphic>
          <a:graphicData uri="http://schemas.openxmlformats.org/presentationml/2006/ole">
            <p:oleObj spid="_x0000_s112657" name="Equation" r:id="rId19" imgW="241200" imgH="393480" progId="">
              <p:embed/>
            </p:oleObj>
          </a:graphicData>
        </a:graphic>
      </p:graphicFrame>
      <p:graphicFrame>
        <p:nvGraphicFramePr>
          <p:cNvPr id="48" name="Object 18"/>
          <p:cNvGraphicFramePr>
            <a:graphicFrameLocks noChangeAspect="1"/>
          </p:cNvGraphicFramePr>
          <p:nvPr/>
        </p:nvGraphicFramePr>
        <p:xfrm>
          <a:off x="3446875" y="3338990"/>
          <a:ext cx="140030" cy="232768"/>
        </p:xfrm>
        <a:graphic>
          <a:graphicData uri="http://schemas.openxmlformats.org/presentationml/2006/ole">
            <p:oleObj spid="_x0000_s112658" name="Equation" r:id="rId20" imgW="241200" imgH="393480" progId="">
              <p:embed/>
            </p:oleObj>
          </a:graphicData>
        </a:graphic>
      </p:graphicFrame>
      <p:graphicFrame>
        <p:nvGraphicFramePr>
          <p:cNvPr id="49" name="Object 19"/>
          <p:cNvGraphicFramePr>
            <a:graphicFrameLocks noChangeAspect="1"/>
          </p:cNvGraphicFramePr>
          <p:nvPr/>
        </p:nvGraphicFramePr>
        <p:xfrm>
          <a:off x="791580" y="2956848"/>
          <a:ext cx="138627" cy="230435"/>
        </p:xfrm>
        <a:graphic>
          <a:graphicData uri="http://schemas.openxmlformats.org/presentationml/2006/ole">
            <p:oleObj spid="_x0000_s112659" name="Equation" r:id="rId21" imgW="241200" imgH="393480" progId="">
              <p:embed/>
            </p:oleObj>
          </a:graphicData>
        </a:graphic>
      </p:graphicFrame>
      <p:graphicFrame>
        <p:nvGraphicFramePr>
          <p:cNvPr id="50" name="Object 20"/>
          <p:cNvGraphicFramePr>
            <a:graphicFrameLocks noChangeAspect="1"/>
          </p:cNvGraphicFramePr>
          <p:nvPr/>
        </p:nvGraphicFramePr>
        <p:xfrm>
          <a:off x="814820" y="1313766"/>
          <a:ext cx="157037" cy="261038"/>
        </p:xfrm>
        <a:graphic>
          <a:graphicData uri="http://schemas.openxmlformats.org/presentationml/2006/ole">
            <p:oleObj spid="_x0000_s112660" name="Equation" r:id="rId22" imgW="241200" imgH="393480" progId="">
              <p:embed/>
            </p:oleObj>
          </a:graphicData>
        </a:graphic>
      </p:graphicFrame>
      <p:graphicFrame>
        <p:nvGraphicFramePr>
          <p:cNvPr id="51" name="Object 21"/>
          <p:cNvGraphicFramePr>
            <a:graphicFrameLocks noChangeAspect="1"/>
          </p:cNvGraphicFramePr>
          <p:nvPr/>
        </p:nvGraphicFramePr>
        <p:xfrm>
          <a:off x="3671900" y="3065722"/>
          <a:ext cx="180020" cy="247198"/>
        </p:xfrm>
        <a:graphic>
          <a:graphicData uri="http://schemas.openxmlformats.org/presentationml/2006/ole">
            <p:oleObj spid="_x0000_s112661" name="Equation" r:id="rId23" imgW="291960" imgH="393480" progId="">
              <p:embed/>
            </p:oleObj>
          </a:graphicData>
        </a:graphic>
      </p:graphicFrame>
      <p:graphicFrame>
        <p:nvGraphicFramePr>
          <p:cNvPr id="52" name="Object 22"/>
          <p:cNvGraphicFramePr>
            <a:graphicFrameLocks noChangeAspect="1"/>
          </p:cNvGraphicFramePr>
          <p:nvPr/>
        </p:nvGraphicFramePr>
        <p:xfrm>
          <a:off x="1376645" y="705535"/>
          <a:ext cx="178319" cy="296414"/>
        </p:xfrm>
        <a:graphic>
          <a:graphicData uri="http://schemas.openxmlformats.org/presentationml/2006/ole">
            <p:oleObj spid="_x0000_s112662" name="Equation" r:id="rId24" imgW="241200" imgH="393480" progId="">
              <p:embed/>
            </p:oleObj>
          </a:graphicData>
        </a:graphic>
      </p:graphicFrame>
      <p:graphicFrame>
        <p:nvGraphicFramePr>
          <p:cNvPr id="53" name="Object 23"/>
          <p:cNvGraphicFramePr>
            <a:graphicFrameLocks noChangeAspect="1"/>
          </p:cNvGraphicFramePr>
          <p:nvPr/>
        </p:nvGraphicFramePr>
        <p:xfrm>
          <a:off x="1400262" y="3593433"/>
          <a:ext cx="156403" cy="259984"/>
        </p:xfrm>
        <a:graphic>
          <a:graphicData uri="http://schemas.openxmlformats.org/presentationml/2006/ole">
            <p:oleObj spid="_x0000_s112663" name="Equation" r:id="rId25" imgW="241200" imgH="393480" progId="">
              <p:embed/>
            </p:oleObj>
          </a:graphicData>
        </a:graphic>
      </p:graphicFrame>
      <p:graphicFrame>
        <p:nvGraphicFramePr>
          <p:cNvPr id="54" name="Object 24"/>
          <p:cNvGraphicFramePr>
            <a:graphicFrameLocks noChangeAspect="1"/>
          </p:cNvGraphicFramePr>
          <p:nvPr/>
        </p:nvGraphicFramePr>
        <p:xfrm>
          <a:off x="3086835" y="3609020"/>
          <a:ext cx="144749" cy="240612"/>
        </p:xfrm>
        <a:graphic>
          <a:graphicData uri="http://schemas.openxmlformats.org/presentationml/2006/ole">
            <p:oleObj spid="_x0000_s112664" name="Equation" r:id="rId26" imgW="241200" imgH="393480" progId="">
              <p:embed/>
            </p:oleObj>
          </a:graphicData>
        </a:graphic>
      </p:graphicFrame>
      <p:graphicFrame>
        <p:nvGraphicFramePr>
          <p:cNvPr id="55" name="Object 25"/>
          <p:cNvGraphicFramePr>
            <a:graphicFrameLocks noChangeAspect="1"/>
          </p:cNvGraphicFramePr>
          <p:nvPr/>
        </p:nvGraphicFramePr>
        <p:xfrm>
          <a:off x="2141730" y="3834045"/>
          <a:ext cx="135372" cy="225025"/>
        </p:xfrm>
        <a:graphic>
          <a:graphicData uri="http://schemas.openxmlformats.org/presentationml/2006/ole">
            <p:oleObj spid="_x0000_s112665" name="Equation" r:id="rId27" imgW="241200" imgH="393480" progId="">
              <p:embed/>
            </p:oleObj>
          </a:graphicData>
        </a:graphic>
      </p:graphicFrame>
      <p:graphicFrame>
        <p:nvGraphicFramePr>
          <p:cNvPr id="56" name="Object 26"/>
          <p:cNvGraphicFramePr>
            <a:graphicFrameLocks noChangeAspect="1"/>
          </p:cNvGraphicFramePr>
          <p:nvPr/>
        </p:nvGraphicFramePr>
        <p:xfrm>
          <a:off x="3896925" y="2348880"/>
          <a:ext cx="170387" cy="135015"/>
        </p:xfrm>
        <a:graphic>
          <a:graphicData uri="http://schemas.openxmlformats.org/presentationml/2006/ole">
            <p:oleObj spid="_x0000_s112666" name="Equation" r:id="rId28" imgW="228600" imgH="177480" progId="">
              <p:embed/>
            </p:oleObj>
          </a:graphicData>
        </a:graphic>
      </p:graphicFrame>
      <p:graphicFrame>
        <p:nvGraphicFramePr>
          <p:cNvPr id="57" name="Object 28"/>
          <p:cNvGraphicFramePr>
            <a:graphicFrameLocks noChangeAspect="1"/>
          </p:cNvGraphicFramePr>
          <p:nvPr/>
        </p:nvGraphicFramePr>
        <p:xfrm>
          <a:off x="3940940" y="2235555"/>
          <a:ext cx="59501" cy="84867"/>
        </p:xfrm>
        <a:graphic>
          <a:graphicData uri="http://schemas.openxmlformats.org/presentationml/2006/ole">
            <p:oleObj spid="_x0000_s112667" name="Equation" r:id="rId29" imgW="126720" imgH="177480" progId="">
              <p:embed/>
            </p:oleObj>
          </a:graphicData>
        </a:graphic>
      </p:graphicFrame>
      <p:graphicFrame>
        <p:nvGraphicFramePr>
          <p:cNvPr id="58" name="Object 29"/>
          <p:cNvGraphicFramePr>
            <a:graphicFrameLocks noChangeAspect="1"/>
          </p:cNvGraphicFramePr>
          <p:nvPr/>
        </p:nvGraphicFramePr>
        <p:xfrm>
          <a:off x="3446875" y="1988840"/>
          <a:ext cx="225025" cy="304303"/>
        </p:xfrm>
        <a:graphic>
          <a:graphicData uri="http://schemas.openxmlformats.org/presentationml/2006/ole">
            <p:oleObj spid="_x0000_s112668" name="Equation" r:id="rId30" imgW="253800" imgH="431640" progId="">
              <p:embed/>
            </p:oleObj>
          </a:graphicData>
        </a:graphic>
      </p:graphicFrame>
      <p:graphicFrame>
        <p:nvGraphicFramePr>
          <p:cNvPr id="59" name="Object 30"/>
          <p:cNvGraphicFramePr>
            <a:graphicFrameLocks noChangeAspect="1"/>
          </p:cNvGraphicFramePr>
          <p:nvPr/>
        </p:nvGraphicFramePr>
        <p:xfrm>
          <a:off x="2321750" y="1088740"/>
          <a:ext cx="162141" cy="267451"/>
        </p:xfrm>
        <a:graphic>
          <a:graphicData uri="http://schemas.openxmlformats.org/presentationml/2006/ole">
            <p:oleObj spid="_x0000_s112669" name="Equation" r:id="rId31" imgW="266400" imgH="431640" progId="">
              <p:embed/>
            </p:oleObj>
          </a:graphicData>
        </a:graphic>
      </p:graphicFrame>
      <p:graphicFrame>
        <p:nvGraphicFramePr>
          <p:cNvPr id="60" name="Object 31"/>
          <p:cNvGraphicFramePr>
            <a:graphicFrameLocks noChangeAspect="1"/>
          </p:cNvGraphicFramePr>
          <p:nvPr/>
        </p:nvGraphicFramePr>
        <p:xfrm>
          <a:off x="2906815" y="2033845"/>
          <a:ext cx="135015" cy="263531"/>
        </p:xfrm>
        <a:graphic>
          <a:graphicData uri="http://schemas.openxmlformats.org/presentationml/2006/ole">
            <p:oleObj spid="_x0000_s112670" name="Equation" r:id="rId32" imgW="152280" imgH="393480" progId="">
              <p:embed/>
            </p:oleObj>
          </a:graphicData>
        </a:graphic>
      </p:graphicFrame>
      <p:graphicFrame>
        <p:nvGraphicFramePr>
          <p:cNvPr id="61" name="Object 32"/>
          <p:cNvGraphicFramePr>
            <a:graphicFrameLocks noChangeAspect="1"/>
          </p:cNvGraphicFramePr>
          <p:nvPr/>
        </p:nvGraphicFramePr>
        <p:xfrm>
          <a:off x="2321750" y="2843935"/>
          <a:ext cx="170996" cy="270030"/>
        </p:xfrm>
        <a:graphic>
          <a:graphicData uri="http://schemas.openxmlformats.org/presentationml/2006/ole">
            <p:oleObj spid="_x0000_s112671" name="Equation" r:id="rId33" imgW="253800" imgH="393480" progId="">
              <p:embed/>
            </p:oleObj>
          </a:graphicData>
        </a:graphic>
      </p:graphicFrame>
      <p:graphicFrame>
        <p:nvGraphicFramePr>
          <p:cNvPr id="62" name="Object 33"/>
          <p:cNvGraphicFramePr>
            <a:graphicFrameLocks noChangeAspect="1"/>
          </p:cNvGraphicFramePr>
          <p:nvPr/>
        </p:nvGraphicFramePr>
        <p:xfrm>
          <a:off x="2321750" y="3204763"/>
          <a:ext cx="180020" cy="315035"/>
        </p:xfrm>
        <a:graphic>
          <a:graphicData uri="http://schemas.openxmlformats.org/presentationml/2006/ole">
            <p:oleObj spid="_x0000_s112672" name="Equation" r:id="rId34" imgW="368280" imgH="431640" progId="">
              <p:embed/>
            </p:oleObj>
          </a:graphicData>
        </a:graphic>
      </p:graphicFrame>
      <p:graphicFrame>
        <p:nvGraphicFramePr>
          <p:cNvPr id="63" name="Object 34"/>
          <p:cNvGraphicFramePr>
            <a:graphicFrameLocks noChangeAspect="1"/>
          </p:cNvGraphicFramePr>
          <p:nvPr/>
        </p:nvGraphicFramePr>
        <p:xfrm>
          <a:off x="2321750" y="3519010"/>
          <a:ext cx="226070" cy="270030"/>
        </p:xfrm>
        <a:graphic>
          <a:graphicData uri="http://schemas.openxmlformats.org/presentationml/2006/ole">
            <p:oleObj spid="_x0000_s112673" name="Equation" r:id="rId35" imgW="368280" imgH="431640" progId="">
              <p:embed/>
            </p:oleObj>
          </a:graphicData>
        </a:graphic>
      </p:graphicFrame>
      <p:graphicFrame>
        <p:nvGraphicFramePr>
          <p:cNvPr id="64" name="Object 35"/>
          <p:cNvGraphicFramePr>
            <a:graphicFrameLocks noChangeAspect="1"/>
          </p:cNvGraphicFramePr>
          <p:nvPr/>
        </p:nvGraphicFramePr>
        <p:xfrm>
          <a:off x="2276745" y="3789040"/>
          <a:ext cx="145384" cy="120345"/>
        </p:xfrm>
        <a:graphic>
          <a:graphicData uri="http://schemas.openxmlformats.org/presentationml/2006/ole">
            <p:oleObj spid="_x0000_s112674" name="Equation" r:id="rId36" imgW="203040" imgH="164880" progId="">
              <p:embed/>
            </p:oleObj>
          </a:graphicData>
        </a:graphic>
      </p:graphicFrame>
      <p:graphicFrame>
        <p:nvGraphicFramePr>
          <p:cNvPr id="65" name="Object 36"/>
          <p:cNvGraphicFramePr>
            <a:graphicFrameLocks noChangeAspect="1"/>
          </p:cNvGraphicFramePr>
          <p:nvPr/>
        </p:nvGraphicFramePr>
        <p:xfrm>
          <a:off x="2321750" y="728700"/>
          <a:ext cx="107039" cy="135015"/>
        </p:xfrm>
        <a:graphic>
          <a:graphicData uri="http://schemas.openxmlformats.org/presentationml/2006/ole">
            <p:oleObj spid="_x0000_s112675" name="Equation" r:id="rId37" imgW="88560" imgH="164880" progId="">
              <p:embed/>
            </p:oleObj>
          </a:graphicData>
        </a:graphic>
      </p:graphicFrame>
      <p:graphicFrame>
        <p:nvGraphicFramePr>
          <p:cNvPr id="67" name="Объект 66"/>
          <p:cNvGraphicFramePr>
            <a:graphicFrameLocks noChangeAspect="1"/>
          </p:cNvGraphicFramePr>
          <p:nvPr/>
        </p:nvGraphicFramePr>
        <p:xfrm>
          <a:off x="2286910" y="2705550"/>
          <a:ext cx="68475" cy="112413"/>
        </p:xfrm>
        <a:graphic>
          <a:graphicData uri="http://schemas.openxmlformats.org/presentationml/2006/ole">
            <p:oleObj spid="_x0000_s112676" name="Equation" r:id="rId38" imgW="914400" imgH="198720" progId="">
              <p:embed/>
            </p:oleObj>
          </a:graphicData>
        </a:graphic>
      </p:graphicFrame>
      <p:graphicFrame>
        <p:nvGraphicFramePr>
          <p:cNvPr id="68" name="Объект 67"/>
          <p:cNvGraphicFramePr>
            <a:graphicFrameLocks noChangeAspect="1"/>
          </p:cNvGraphicFramePr>
          <p:nvPr/>
        </p:nvGraphicFramePr>
        <p:xfrm>
          <a:off x="2286910" y="2706554"/>
          <a:ext cx="68475" cy="112413"/>
        </p:xfrm>
        <a:graphic>
          <a:graphicData uri="http://schemas.openxmlformats.org/presentationml/2006/ole">
            <p:oleObj spid="_x0000_s112677" name="Equation" r:id="rId39" imgW="914400" imgH="198720" progId="">
              <p:embed/>
            </p:oleObj>
          </a:graphicData>
        </a:graphic>
      </p:graphicFrame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2286910" y="2706554"/>
          <a:ext cx="68475" cy="112413"/>
        </p:xfrm>
        <a:graphic>
          <a:graphicData uri="http://schemas.openxmlformats.org/presentationml/2006/ole">
            <p:oleObj spid="_x0000_s112678" name="Equation" r:id="rId40" imgW="914400" imgH="198720" progId="">
              <p:embed/>
            </p:oleObj>
          </a:graphicData>
        </a:graphic>
      </p:graphicFrame>
      <p:graphicFrame>
        <p:nvGraphicFramePr>
          <p:cNvPr id="70" name="Объект 69"/>
          <p:cNvGraphicFramePr>
            <a:graphicFrameLocks noChangeAspect="1"/>
          </p:cNvGraphicFramePr>
          <p:nvPr/>
        </p:nvGraphicFramePr>
        <p:xfrm>
          <a:off x="2286910" y="2706554"/>
          <a:ext cx="68475" cy="112413"/>
        </p:xfrm>
        <a:graphic>
          <a:graphicData uri="http://schemas.openxmlformats.org/presentationml/2006/ole">
            <p:oleObj spid="_x0000_s112679" name="Equation" r:id="rId41" imgW="914400" imgH="198720" progId="">
              <p:embed/>
            </p:oleObj>
          </a:graphicData>
        </a:graphic>
      </p:graphicFrame>
      <p:sp>
        <p:nvSpPr>
          <p:cNvPr id="71" name="TextBox 70"/>
          <p:cNvSpPr txBox="1"/>
          <p:nvPr/>
        </p:nvSpPr>
        <p:spPr>
          <a:xfrm>
            <a:off x="4932040" y="188640"/>
            <a:ext cx="400544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На числовой</a:t>
            </a:r>
            <a:r>
              <a:rPr lang="ru-RU" sz="2000" b="1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 </a:t>
            </a:r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окружности укажите точку М,  координаты которой удовлетворяют данным условиям, и найдите все числа </a:t>
            </a:r>
            <a:r>
              <a:rPr lang="en-US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, которым соответствует эта точка:</a:t>
            </a:r>
            <a:endParaRPr lang="ru-RU" sz="20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72" name="Object 45"/>
          <p:cNvGraphicFramePr>
            <a:graphicFrameLocks noChangeAspect="1"/>
          </p:cNvGraphicFramePr>
          <p:nvPr/>
        </p:nvGraphicFramePr>
        <p:xfrm>
          <a:off x="5857875" y="1906588"/>
          <a:ext cx="1746250" cy="2147887"/>
        </p:xfrm>
        <a:graphic>
          <a:graphicData uri="http://schemas.openxmlformats.org/presentationml/2006/ole">
            <p:oleObj spid="_x0000_s112680" name="Equation" r:id="rId42" imgW="723600" imgH="888840" progId="">
              <p:embed/>
            </p:oleObj>
          </a:graphicData>
        </a:graphic>
      </p:graphicFrame>
      <p:cxnSp>
        <p:nvCxnSpPr>
          <p:cNvPr id="73" name="Прямая соединительная линия 72"/>
          <p:cNvCxnSpPr>
            <a:cxnSpLocks noChangeShapeType="1"/>
          </p:cNvCxnSpPr>
          <p:nvPr/>
        </p:nvCxnSpPr>
        <p:spPr bwMode="auto">
          <a:xfrm rot="16200000" flipH="1">
            <a:off x="-441233" y="2326375"/>
            <a:ext cx="3285364" cy="3"/>
          </a:xfrm>
          <a:prstGeom prst="line">
            <a:avLst/>
          </a:prstGeom>
          <a:noFill/>
          <a:ln w="25400" algn="ctr">
            <a:solidFill>
              <a:srgbClr val="FCB72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</p:cxnSp>
      <p:grpSp>
        <p:nvGrpSpPr>
          <p:cNvPr id="3" name="Группа 107"/>
          <p:cNvGrpSpPr/>
          <p:nvPr/>
        </p:nvGrpSpPr>
        <p:grpSpPr>
          <a:xfrm>
            <a:off x="616385" y="413665"/>
            <a:ext cx="3690410" cy="1889578"/>
            <a:chOff x="260349" y="844186"/>
            <a:chExt cx="7876924" cy="4807311"/>
          </a:xfrm>
        </p:grpSpPr>
        <p:cxnSp>
          <p:nvCxnSpPr>
            <p:cNvPr id="75" name="Прямая соединительная линия 69"/>
            <p:cNvCxnSpPr>
              <a:cxnSpLocks noChangeShapeType="1"/>
            </p:cNvCxnSpPr>
            <p:nvPr/>
          </p:nvCxnSpPr>
          <p:spPr bwMode="auto">
            <a:xfrm rot="16200000">
              <a:off x="506248" y="909440"/>
              <a:ext cx="4718414" cy="458791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6" name="Прямая соединительная линия 71"/>
            <p:cNvCxnSpPr>
              <a:cxnSpLocks noChangeShapeType="1"/>
            </p:cNvCxnSpPr>
            <p:nvPr/>
          </p:nvCxnSpPr>
          <p:spPr bwMode="auto">
            <a:xfrm rot="16200000">
              <a:off x="1294961" y="920824"/>
              <a:ext cx="4807311" cy="4654035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7" name="Прямая соединительная линия 73"/>
            <p:cNvCxnSpPr>
              <a:cxnSpLocks noChangeShapeType="1"/>
            </p:cNvCxnSpPr>
            <p:nvPr/>
          </p:nvCxnSpPr>
          <p:spPr bwMode="auto">
            <a:xfrm rot="16200000">
              <a:off x="2330043" y="908090"/>
              <a:ext cx="4718412" cy="4590603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8" name="Прямая соединительная линия 79"/>
            <p:cNvCxnSpPr>
              <a:cxnSpLocks noChangeShapeType="1"/>
            </p:cNvCxnSpPr>
            <p:nvPr/>
          </p:nvCxnSpPr>
          <p:spPr bwMode="auto">
            <a:xfrm rot="16200000">
              <a:off x="3139509" y="1185646"/>
              <a:ext cx="4387039" cy="4455762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9" name="Прямая соединительная линия 82"/>
            <p:cNvCxnSpPr>
              <a:cxnSpLocks noChangeShapeType="1"/>
            </p:cNvCxnSpPr>
            <p:nvPr/>
          </p:nvCxnSpPr>
          <p:spPr bwMode="auto">
            <a:xfrm rot="16200000">
              <a:off x="3849111" y="1703129"/>
              <a:ext cx="3915608" cy="3892236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80" name="Прямая соединительная линия 85"/>
            <p:cNvCxnSpPr>
              <a:cxnSpLocks noChangeShapeType="1"/>
            </p:cNvCxnSpPr>
            <p:nvPr/>
          </p:nvCxnSpPr>
          <p:spPr bwMode="auto">
            <a:xfrm rot="10800000" flipH="1">
              <a:off x="4571999" y="2540024"/>
              <a:ext cx="3373153" cy="3022575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81" name="Прямая соединительная линия 87"/>
            <p:cNvCxnSpPr>
              <a:cxnSpLocks noChangeShapeType="1"/>
            </p:cNvCxnSpPr>
            <p:nvPr/>
          </p:nvCxnSpPr>
          <p:spPr bwMode="auto">
            <a:xfrm rot="10800000" flipH="1">
              <a:off x="5372100" y="3294321"/>
              <a:ext cx="2669110" cy="226828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82" name="Прямая соединительная линия 81"/>
            <p:cNvCxnSpPr>
              <a:cxnSpLocks noChangeShapeType="1"/>
            </p:cNvCxnSpPr>
            <p:nvPr/>
          </p:nvCxnSpPr>
          <p:spPr bwMode="auto">
            <a:xfrm rot="10800000" flipH="1">
              <a:off x="6216650" y="4048617"/>
              <a:ext cx="1920623" cy="1558434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83" name="Прямая соединительная линия 107"/>
            <p:cNvCxnSpPr>
              <a:cxnSpLocks noChangeShapeType="1"/>
            </p:cNvCxnSpPr>
            <p:nvPr/>
          </p:nvCxnSpPr>
          <p:spPr bwMode="auto">
            <a:xfrm rot="16200000">
              <a:off x="222393" y="926594"/>
              <a:ext cx="3962763" cy="3797951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84" name="Прямая соединительная линия 109"/>
            <p:cNvCxnSpPr>
              <a:cxnSpLocks noChangeShapeType="1"/>
            </p:cNvCxnSpPr>
            <p:nvPr/>
          </p:nvCxnSpPr>
          <p:spPr bwMode="auto">
            <a:xfrm rot="16200000">
              <a:off x="190172" y="914364"/>
              <a:ext cx="3118213" cy="297786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</p:grpSp>
      <p:cxnSp>
        <p:nvCxnSpPr>
          <p:cNvPr id="85" name="Прямая соединительная линия 84"/>
          <p:cNvCxnSpPr>
            <a:cxnSpLocks noChangeShapeType="1"/>
          </p:cNvCxnSpPr>
          <p:nvPr/>
        </p:nvCxnSpPr>
        <p:spPr bwMode="auto">
          <a:xfrm rot="5400000" flipH="1" flipV="1">
            <a:off x="1434464" y="1425165"/>
            <a:ext cx="1714510" cy="7145"/>
          </a:xfrm>
          <a:prstGeom prst="line">
            <a:avLst/>
          </a:prstGeom>
          <a:noFill/>
          <a:ln w="25400" algn="ctr">
            <a:solidFill>
              <a:srgbClr val="FCB72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86" name="Овал 85"/>
          <p:cNvSpPr/>
          <p:nvPr/>
        </p:nvSpPr>
        <p:spPr>
          <a:xfrm>
            <a:off x="1158763" y="1176369"/>
            <a:ext cx="90011" cy="900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1156382" y="3315414"/>
            <a:ext cx="90011" cy="900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8" name="Прямая со стрелкой 87"/>
          <p:cNvCxnSpPr/>
          <p:nvPr/>
        </p:nvCxnSpPr>
        <p:spPr>
          <a:xfrm>
            <a:off x="706395" y="728700"/>
            <a:ext cx="360038" cy="31503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Object 46"/>
          <p:cNvGraphicFramePr>
            <a:graphicFrameLocks noChangeAspect="1"/>
          </p:cNvGraphicFramePr>
          <p:nvPr/>
        </p:nvGraphicFramePr>
        <p:xfrm>
          <a:off x="341530" y="278650"/>
          <a:ext cx="317500" cy="550863"/>
        </p:xfrm>
        <a:graphic>
          <a:graphicData uri="http://schemas.openxmlformats.org/presentationml/2006/ole">
            <p:oleObj spid="_x0000_s112681" name="Equation" r:id="rId43" imgW="241200" imgH="393480" progId="">
              <p:embed/>
            </p:oleObj>
          </a:graphicData>
        </a:graphic>
      </p:graphicFrame>
      <p:graphicFrame>
        <p:nvGraphicFramePr>
          <p:cNvPr id="90" name="Object 46"/>
          <p:cNvGraphicFramePr>
            <a:graphicFrameLocks noChangeAspect="1"/>
          </p:cNvGraphicFramePr>
          <p:nvPr/>
        </p:nvGraphicFramePr>
        <p:xfrm>
          <a:off x="661390" y="368660"/>
          <a:ext cx="612775" cy="301625"/>
        </p:xfrm>
        <a:graphic>
          <a:graphicData uri="http://schemas.openxmlformats.org/presentationml/2006/ole">
            <p:oleObj spid="_x0000_s112682" name="Equation" r:id="rId44" imgW="380880" imgH="177480" progId="">
              <p:embed/>
            </p:oleObj>
          </a:graphicData>
        </a:graphic>
      </p:graphicFrame>
      <p:graphicFrame>
        <p:nvGraphicFramePr>
          <p:cNvPr id="91" name="Объект 90"/>
          <p:cNvGraphicFramePr>
            <a:graphicFrameLocks noChangeAspect="1"/>
          </p:cNvGraphicFramePr>
          <p:nvPr/>
        </p:nvGraphicFramePr>
        <p:xfrm>
          <a:off x="1808163" y="4554538"/>
          <a:ext cx="4529137" cy="1349375"/>
        </p:xfrm>
        <a:graphic>
          <a:graphicData uri="http://schemas.openxmlformats.org/presentationml/2006/ole">
            <p:oleObj spid="_x0000_s112683" name="Equation" r:id="rId45" imgW="1320480" imgH="393480" progId="">
              <p:embed/>
            </p:oleObj>
          </a:graphicData>
        </a:graphic>
      </p:graphicFrame>
      <p:sp>
        <p:nvSpPr>
          <p:cNvPr id="66" name="Овал 65"/>
          <p:cNvSpPr/>
          <p:nvPr/>
        </p:nvSpPr>
        <p:spPr>
          <a:xfrm>
            <a:off x="1156445" y="2244584"/>
            <a:ext cx="90010" cy="9001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7" grpId="1" animBg="1"/>
      <p:bldP spid="66" grpId="0" animBg="1"/>
      <p:bldP spid="6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Прямая со стрелкой 107"/>
          <p:cNvCxnSpPr/>
          <p:nvPr/>
        </p:nvCxnSpPr>
        <p:spPr>
          <a:xfrm>
            <a:off x="741751" y="2064782"/>
            <a:ext cx="364540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 rot="5400000" flipH="1" flipV="1">
            <a:off x="748179" y="1965543"/>
            <a:ext cx="346538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Прямая соединительная линия 1"/>
          <p:cNvCxnSpPr/>
          <p:nvPr/>
        </p:nvCxnSpPr>
        <p:spPr bwMode="auto">
          <a:xfrm>
            <a:off x="944008" y="3579061"/>
            <a:ext cx="3095522" cy="1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Дуга 2"/>
          <p:cNvSpPr/>
          <p:nvPr/>
        </p:nvSpPr>
        <p:spPr bwMode="auto">
          <a:xfrm>
            <a:off x="944008" y="567785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" name="Дуга 3"/>
          <p:cNvSpPr/>
          <p:nvPr/>
        </p:nvSpPr>
        <p:spPr bwMode="auto">
          <a:xfrm rot="5400000">
            <a:off x="986130" y="525663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Дуга 4"/>
          <p:cNvSpPr/>
          <p:nvPr/>
        </p:nvSpPr>
        <p:spPr bwMode="auto">
          <a:xfrm rot="10800000">
            <a:off x="944008" y="567785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Дуга 5"/>
          <p:cNvSpPr/>
          <p:nvPr/>
        </p:nvSpPr>
        <p:spPr bwMode="auto">
          <a:xfrm rot="16200000">
            <a:off x="986130" y="525663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88031" y="3135023"/>
            <a:ext cx="2186649" cy="7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2023377" y="2975525"/>
            <a:ext cx="21217" cy="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105"/>
          <p:cNvGrpSpPr/>
          <p:nvPr/>
        </p:nvGrpSpPr>
        <p:grpSpPr>
          <a:xfrm>
            <a:off x="921771" y="548680"/>
            <a:ext cx="3102959" cy="3012791"/>
            <a:chOff x="1260475" y="228600"/>
            <a:chExt cx="6623050" cy="6311900"/>
          </a:xfrm>
        </p:grpSpPr>
        <p:cxnSp>
          <p:nvCxnSpPr>
            <p:cNvPr id="10" name="Прямая соединительная линия 9"/>
            <p:cNvCxnSpPr/>
            <p:nvPr/>
          </p:nvCxnSpPr>
          <p:spPr bwMode="auto">
            <a:xfrm>
              <a:off x="1268413" y="228600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 bwMode="auto">
            <a:xfrm>
              <a:off x="1268413" y="1804988"/>
              <a:ext cx="6607176" cy="4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 bwMode="auto">
            <a:xfrm>
              <a:off x="1268413" y="3382963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auto">
            <a:xfrm>
              <a:off x="1268413" y="4959350"/>
              <a:ext cx="6607176" cy="47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auto">
            <a:xfrm rot="5400000">
              <a:off x="1417637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auto">
            <a:xfrm rot="5400000">
              <a:off x="-234155" y="3382169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auto">
            <a:xfrm rot="5400000">
              <a:off x="-1885949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rot="5400000">
              <a:off x="4721224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auto">
            <a:xfrm rot="5400000">
              <a:off x="3069432" y="3382171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0800000" flipV="1">
              <a:off x="1260475" y="228600"/>
              <a:ext cx="6623050" cy="62674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282700" y="228600"/>
              <a:ext cx="6578600" cy="6311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2927350" y="6731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260600" y="1162050"/>
              <a:ext cx="466725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2927350" y="60960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47"/>
            <p:cNvCxnSpPr/>
            <p:nvPr/>
          </p:nvCxnSpPr>
          <p:spPr>
            <a:xfrm rot="5400000">
              <a:off x="-6349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5400000">
              <a:off x="4660901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1492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58388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2541951" y="1178750"/>
          <a:ext cx="98542" cy="259354"/>
        </p:xfrm>
        <a:graphic>
          <a:graphicData uri="http://schemas.openxmlformats.org/presentationml/2006/ole">
            <p:oleObj spid="_x0000_s113666" name="Equation" r:id="rId4" imgW="152280" imgH="393480" progId="">
              <p:embed/>
            </p:oleObj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2361931" y="2078850"/>
          <a:ext cx="104506" cy="149058"/>
        </p:xfrm>
        <a:graphic>
          <a:graphicData uri="http://schemas.openxmlformats.org/presentationml/2006/ole">
            <p:oleObj spid="_x0000_s113667" name="Equation" r:id="rId5" imgW="126720" imgH="177480" progId="">
              <p:embed/>
            </p:oleObj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3397046" y="1763815"/>
          <a:ext cx="172342" cy="315035"/>
        </p:xfrm>
        <a:graphic>
          <a:graphicData uri="http://schemas.openxmlformats.org/presentationml/2006/ole">
            <p:oleObj spid="_x0000_s113668" name="Equation" r:id="rId6" imgW="266400" imgH="431640" progId="">
              <p:embed/>
            </p:oleObj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/>
        </p:nvGraphicFramePr>
        <p:xfrm>
          <a:off x="2496946" y="638690"/>
          <a:ext cx="155909" cy="270030"/>
        </p:xfrm>
        <a:graphic>
          <a:graphicData uri="http://schemas.openxmlformats.org/presentationml/2006/ole">
            <p:oleObj spid="_x0000_s113669" name="Equation" r:id="rId7" imgW="253800" imgH="431640" progId="">
              <p:embed/>
            </p:oleObj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/>
        </p:nvGraphicFramePr>
        <p:xfrm>
          <a:off x="3937106" y="1898830"/>
          <a:ext cx="90010" cy="123811"/>
        </p:xfrm>
        <a:graphic>
          <a:graphicData uri="http://schemas.openxmlformats.org/presentationml/2006/ole">
            <p:oleObj spid="_x0000_s113670" name="Equation" r:id="rId8" imgW="88560" imgH="164880" progId="">
              <p:embed/>
            </p:oleObj>
          </a:graphicData>
        </a:graphic>
      </p:graphicFrame>
      <p:graphicFrame>
        <p:nvGraphicFramePr>
          <p:cNvPr id="33" name="Object 7"/>
          <p:cNvGraphicFramePr>
            <a:graphicFrameLocks noChangeAspect="1"/>
          </p:cNvGraphicFramePr>
          <p:nvPr/>
        </p:nvGraphicFramePr>
        <p:xfrm>
          <a:off x="1686856" y="1808820"/>
          <a:ext cx="166466" cy="262876"/>
        </p:xfrm>
        <a:graphic>
          <a:graphicData uri="http://schemas.openxmlformats.org/presentationml/2006/ole">
            <p:oleObj spid="_x0000_s113671" name="Equation" r:id="rId9" imgW="253800" imgH="393480" progId="">
              <p:embed/>
            </p:oleObj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/>
        </p:nvGraphicFramePr>
        <p:xfrm>
          <a:off x="1146796" y="1808820"/>
          <a:ext cx="210230" cy="251111"/>
        </p:xfrm>
        <a:graphic>
          <a:graphicData uri="http://schemas.openxmlformats.org/presentationml/2006/ole">
            <p:oleObj spid="_x0000_s113672" name="Equation" r:id="rId10" imgW="368280" imgH="431640" progId="">
              <p:embed/>
            </p:oleObj>
          </a:graphicData>
        </a:graphic>
      </p:graphicFrame>
      <p:graphicFrame>
        <p:nvGraphicFramePr>
          <p:cNvPr id="35" name="Object 9"/>
          <p:cNvGraphicFramePr>
            <a:graphicFrameLocks noChangeAspect="1"/>
          </p:cNvGraphicFramePr>
          <p:nvPr/>
        </p:nvGraphicFramePr>
        <p:xfrm>
          <a:off x="966776" y="1943835"/>
          <a:ext cx="126910" cy="105053"/>
        </p:xfrm>
        <a:graphic>
          <a:graphicData uri="http://schemas.openxmlformats.org/presentationml/2006/ole">
            <p:oleObj spid="_x0000_s113673" name="Equation" r:id="rId11" imgW="203040" imgH="164880" progId="">
              <p:embed/>
            </p:oleObj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/>
        </p:nvGraphicFramePr>
        <p:xfrm>
          <a:off x="1371821" y="1808820"/>
          <a:ext cx="214932" cy="256727"/>
        </p:xfrm>
        <a:graphic>
          <a:graphicData uri="http://schemas.openxmlformats.org/presentationml/2006/ole">
            <p:oleObj spid="_x0000_s113674" name="Equation" r:id="rId12" imgW="368280" imgH="431640" progId="">
              <p:embed/>
            </p:oleObj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/>
        </p:nvGraphicFramePr>
        <p:xfrm>
          <a:off x="786756" y="1943835"/>
          <a:ext cx="112926" cy="115050"/>
        </p:xfrm>
        <a:graphic>
          <a:graphicData uri="http://schemas.openxmlformats.org/presentationml/2006/ole">
            <p:oleObj spid="_x0000_s113675" name="Equation" r:id="rId13" imgW="139680" imgH="139680" progId="">
              <p:embed/>
            </p:oleObj>
          </a:graphicData>
        </a:graphic>
      </p:graphicFrame>
      <p:graphicFrame>
        <p:nvGraphicFramePr>
          <p:cNvPr id="38" name="Object 12"/>
          <p:cNvGraphicFramePr>
            <a:graphicFrameLocks noChangeAspect="1"/>
          </p:cNvGraphicFramePr>
          <p:nvPr/>
        </p:nvGraphicFramePr>
        <p:xfrm>
          <a:off x="2316926" y="323655"/>
          <a:ext cx="103062" cy="250065"/>
        </p:xfrm>
        <a:graphic>
          <a:graphicData uri="http://schemas.openxmlformats.org/presentationml/2006/ole">
            <p:oleObj spid="_x0000_s113676" name="Equation" r:id="rId14" imgW="164880" imgH="393480" progId="">
              <p:embed/>
            </p:oleObj>
          </a:graphicData>
        </a:graphic>
      </p:graphicFrame>
      <p:graphicFrame>
        <p:nvGraphicFramePr>
          <p:cNvPr id="39" name="Object 13"/>
          <p:cNvGraphicFramePr>
            <a:graphicFrameLocks noChangeAspect="1"/>
          </p:cNvGraphicFramePr>
          <p:nvPr/>
        </p:nvGraphicFramePr>
        <p:xfrm>
          <a:off x="3866234" y="1089478"/>
          <a:ext cx="115877" cy="281518"/>
        </p:xfrm>
        <a:graphic>
          <a:graphicData uri="http://schemas.openxmlformats.org/presentationml/2006/ole">
            <p:oleObj spid="_x0000_s113677" name="Equation" r:id="rId15" imgW="164880" imgH="393480" progId="">
              <p:embed/>
            </p:oleObj>
          </a:graphicData>
        </a:graphic>
      </p:graphicFrame>
      <p:graphicFrame>
        <p:nvGraphicFramePr>
          <p:cNvPr id="40" name="Object 14"/>
          <p:cNvGraphicFramePr>
            <a:graphicFrameLocks noChangeAspect="1"/>
          </p:cNvGraphicFramePr>
          <p:nvPr/>
        </p:nvGraphicFramePr>
        <p:xfrm>
          <a:off x="3307036" y="548680"/>
          <a:ext cx="113919" cy="276761"/>
        </p:xfrm>
        <a:graphic>
          <a:graphicData uri="http://schemas.openxmlformats.org/presentationml/2006/ole">
            <p:oleObj spid="_x0000_s113678" name="Equation" r:id="rId16" imgW="164880" imgH="393480" progId="">
              <p:embed/>
            </p:oleObj>
          </a:graphicData>
        </a:graphic>
      </p:graphicFrame>
      <p:graphicFrame>
        <p:nvGraphicFramePr>
          <p:cNvPr id="41" name="Object 15"/>
          <p:cNvGraphicFramePr>
            <a:graphicFrameLocks noChangeAspect="1"/>
          </p:cNvGraphicFramePr>
          <p:nvPr/>
        </p:nvGraphicFramePr>
        <p:xfrm>
          <a:off x="3622071" y="773705"/>
          <a:ext cx="114856" cy="279037"/>
        </p:xfrm>
        <a:graphic>
          <a:graphicData uri="http://schemas.openxmlformats.org/presentationml/2006/ole">
            <p:oleObj spid="_x0000_s113679" name="Equation" r:id="rId17" imgW="164880" imgH="393480" progId="">
              <p:embed/>
            </p:oleObj>
          </a:graphicData>
        </a:graphic>
      </p:graphicFrame>
      <p:graphicFrame>
        <p:nvGraphicFramePr>
          <p:cNvPr id="42" name="Object 16"/>
          <p:cNvGraphicFramePr>
            <a:graphicFrameLocks noChangeAspect="1"/>
          </p:cNvGraphicFramePr>
          <p:nvPr/>
        </p:nvGraphicFramePr>
        <p:xfrm>
          <a:off x="1191801" y="759736"/>
          <a:ext cx="163505" cy="271789"/>
        </p:xfrm>
        <a:graphic>
          <a:graphicData uri="http://schemas.openxmlformats.org/presentationml/2006/ole">
            <p:oleObj spid="_x0000_s113680" name="Equation" r:id="rId18" imgW="241200" imgH="393480" progId="">
              <p:embed/>
            </p:oleObj>
          </a:graphicData>
        </a:graphic>
      </p:graphicFrame>
      <p:graphicFrame>
        <p:nvGraphicFramePr>
          <p:cNvPr id="43" name="Object 17"/>
          <p:cNvGraphicFramePr>
            <a:graphicFrameLocks noChangeAspect="1"/>
          </p:cNvGraphicFramePr>
          <p:nvPr/>
        </p:nvGraphicFramePr>
        <p:xfrm>
          <a:off x="1146796" y="2979738"/>
          <a:ext cx="168177" cy="279555"/>
        </p:xfrm>
        <a:graphic>
          <a:graphicData uri="http://schemas.openxmlformats.org/presentationml/2006/ole">
            <p:oleObj spid="_x0000_s113681" name="Equation" r:id="rId19" imgW="241200" imgH="393480" progId="">
              <p:embed/>
            </p:oleObj>
          </a:graphicData>
        </a:graphic>
      </p:graphicFrame>
      <p:graphicFrame>
        <p:nvGraphicFramePr>
          <p:cNvPr id="44" name="Object 18"/>
          <p:cNvGraphicFramePr>
            <a:graphicFrameLocks noChangeAspect="1"/>
          </p:cNvGraphicFramePr>
          <p:nvPr/>
        </p:nvGraphicFramePr>
        <p:xfrm>
          <a:off x="3622071" y="3113965"/>
          <a:ext cx="140030" cy="232768"/>
        </p:xfrm>
        <a:graphic>
          <a:graphicData uri="http://schemas.openxmlformats.org/presentationml/2006/ole">
            <p:oleObj spid="_x0000_s113682" name="Equation" r:id="rId20" imgW="241200" imgH="393480" progId="">
              <p:embed/>
            </p:oleObj>
          </a:graphicData>
        </a:graphic>
      </p:graphicFrame>
      <p:graphicFrame>
        <p:nvGraphicFramePr>
          <p:cNvPr id="45" name="Object 19"/>
          <p:cNvGraphicFramePr>
            <a:graphicFrameLocks noChangeAspect="1"/>
          </p:cNvGraphicFramePr>
          <p:nvPr/>
        </p:nvGraphicFramePr>
        <p:xfrm>
          <a:off x="966776" y="2731823"/>
          <a:ext cx="138627" cy="230435"/>
        </p:xfrm>
        <a:graphic>
          <a:graphicData uri="http://schemas.openxmlformats.org/presentationml/2006/ole">
            <p:oleObj spid="_x0000_s113683" name="Equation" r:id="rId21" imgW="241200" imgH="393480" progId="">
              <p:embed/>
            </p:oleObj>
          </a:graphicData>
        </a:graphic>
      </p:graphicFrame>
      <p:graphicFrame>
        <p:nvGraphicFramePr>
          <p:cNvPr id="46" name="Object 20"/>
          <p:cNvGraphicFramePr>
            <a:graphicFrameLocks noChangeAspect="1"/>
          </p:cNvGraphicFramePr>
          <p:nvPr/>
        </p:nvGraphicFramePr>
        <p:xfrm>
          <a:off x="990016" y="1088741"/>
          <a:ext cx="157037" cy="261038"/>
        </p:xfrm>
        <a:graphic>
          <a:graphicData uri="http://schemas.openxmlformats.org/presentationml/2006/ole">
            <p:oleObj spid="_x0000_s113684" name="Equation" r:id="rId22" imgW="241200" imgH="393480" progId="">
              <p:embed/>
            </p:oleObj>
          </a:graphicData>
        </a:graphic>
      </p:graphicFrame>
      <p:graphicFrame>
        <p:nvGraphicFramePr>
          <p:cNvPr id="47" name="Object 21"/>
          <p:cNvGraphicFramePr>
            <a:graphicFrameLocks noChangeAspect="1"/>
          </p:cNvGraphicFramePr>
          <p:nvPr/>
        </p:nvGraphicFramePr>
        <p:xfrm>
          <a:off x="3847096" y="2840697"/>
          <a:ext cx="180020" cy="247198"/>
        </p:xfrm>
        <a:graphic>
          <a:graphicData uri="http://schemas.openxmlformats.org/presentationml/2006/ole">
            <p:oleObj spid="_x0000_s113685" name="Equation" r:id="rId23" imgW="291960" imgH="393480" progId="">
              <p:embed/>
            </p:oleObj>
          </a:graphicData>
        </a:graphic>
      </p:graphicFrame>
      <p:graphicFrame>
        <p:nvGraphicFramePr>
          <p:cNvPr id="48" name="Object 22"/>
          <p:cNvGraphicFramePr>
            <a:graphicFrameLocks noChangeAspect="1"/>
          </p:cNvGraphicFramePr>
          <p:nvPr/>
        </p:nvGraphicFramePr>
        <p:xfrm>
          <a:off x="1551841" y="480510"/>
          <a:ext cx="178319" cy="296414"/>
        </p:xfrm>
        <a:graphic>
          <a:graphicData uri="http://schemas.openxmlformats.org/presentationml/2006/ole">
            <p:oleObj spid="_x0000_s113686" name="Equation" r:id="rId24" imgW="241200" imgH="393480" progId="">
              <p:embed/>
            </p:oleObj>
          </a:graphicData>
        </a:graphic>
      </p:graphicFrame>
      <p:graphicFrame>
        <p:nvGraphicFramePr>
          <p:cNvPr id="49" name="Object 23"/>
          <p:cNvGraphicFramePr>
            <a:graphicFrameLocks noChangeAspect="1"/>
          </p:cNvGraphicFramePr>
          <p:nvPr/>
        </p:nvGraphicFramePr>
        <p:xfrm>
          <a:off x="1575458" y="3368408"/>
          <a:ext cx="156403" cy="259984"/>
        </p:xfrm>
        <a:graphic>
          <a:graphicData uri="http://schemas.openxmlformats.org/presentationml/2006/ole">
            <p:oleObj spid="_x0000_s113687" name="Equation" r:id="rId25" imgW="241200" imgH="393480" progId="">
              <p:embed/>
            </p:oleObj>
          </a:graphicData>
        </a:graphic>
      </p:graphicFrame>
      <p:graphicFrame>
        <p:nvGraphicFramePr>
          <p:cNvPr id="50" name="Object 24"/>
          <p:cNvGraphicFramePr>
            <a:graphicFrameLocks noChangeAspect="1"/>
          </p:cNvGraphicFramePr>
          <p:nvPr/>
        </p:nvGraphicFramePr>
        <p:xfrm>
          <a:off x="3262031" y="3383995"/>
          <a:ext cx="144749" cy="240612"/>
        </p:xfrm>
        <a:graphic>
          <a:graphicData uri="http://schemas.openxmlformats.org/presentationml/2006/ole">
            <p:oleObj spid="_x0000_s113688" name="Equation" r:id="rId26" imgW="241200" imgH="393480" progId="">
              <p:embed/>
            </p:oleObj>
          </a:graphicData>
        </a:graphic>
      </p:graphicFrame>
      <p:graphicFrame>
        <p:nvGraphicFramePr>
          <p:cNvPr id="51" name="Object 25"/>
          <p:cNvGraphicFramePr>
            <a:graphicFrameLocks noChangeAspect="1"/>
          </p:cNvGraphicFramePr>
          <p:nvPr/>
        </p:nvGraphicFramePr>
        <p:xfrm>
          <a:off x="2316926" y="3609020"/>
          <a:ext cx="135372" cy="225025"/>
        </p:xfrm>
        <a:graphic>
          <a:graphicData uri="http://schemas.openxmlformats.org/presentationml/2006/ole">
            <p:oleObj spid="_x0000_s113689" name="Equation" r:id="rId27" imgW="241200" imgH="393480" progId="">
              <p:embed/>
            </p:oleObj>
          </a:graphicData>
        </a:graphic>
      </p:graphicFrame>
      <p:graphicFrame>
        <p:nvGraphicFramePr>
          <p:cNvPr id="52" name="Object 26"/>
          <p:cNvGraphicFramePr>
            <a:graphicFrameLocks noChangeAspect="1"/>
          </p:cNvGraphicFramePr>
          <p:nvPr/>
        </p:nvGraphicFramePr>
        <p:xfrm>
          <a:off x="4072121" y="2123855"/>
          <a:ext cx="170387" cy="135015"/>
        </p:xfrm>
        <a:graphic>
          <a:graphicData uri="http://schemas.openxmlformats.org/presentationml/2006/ole">
            <p:oleObj spid="_x0000_s113690" name="Equation" r:id="rId28" imgW="228600" imgH="177480" progId="">
              <p:embed/>
            </p:oleObj>
          </a:graphicData>
        </a:graphic>
      </p:graphicFrame>
      <p:graphicFrame>
        <p:nvGraphicFramePr>
          <p:cNvPr id="54" name="Object 28"/>
          <p:cNvGraphicFramePr>
            <a:graphicFrameLocks noChangeAspect="1"/>
          </p:cNvGraphicFramePr>
          <p:nvPr/>
        </p:nvGraphicFramePr>
        <p:xfrm>
          <a:off x="4116136" y="2010530"/>
          <a:ext cx="59501" cy="84867"/>
        </p:xfrm>
        <a:graphic>
          <a:graphicData uri="http://schemas.openxmlformats.org/presentationml/2006/ole">
            <p:oleObj spid="_x0000_s113691" name="Equation" r:id="rId29" imgW="126720" imgH="177480" progId="">
              <p:embed/>
            </p:oleObj>
          </a:graphicData>
        </a:graphic>
      </p:graphicFrame>
      <p:graphicFrame>
        <p:nvGraphicFramePr>
          <p:cNvPr id="55" name="Object 29"/>
          <p:cNvGraphicFramePr>
            <a:graphicFrameLocks noChangeAspect="1"/>
          </p:cNvGraphicFramePr>
          <p:nvPr/>
        </p:nvGraphicFramePr>
        <p:xfrm>
          <a:off x="3622071" y="1763815"/>
          <a:ext cx="225025" cy="304303"/>
        </p:xfrm>
        <a:graphic>
          <a:graphicData uri="http://schemas.openxmlformats.org/presentationml/2006/ole">
            <p:oleObj spid="_x0000_s113692" name="Equation" r:id="rId30" imgW="253800" imgH="431640" progId="">
              <p:embed/>
            </p:oleObj>
          </a:graphicData>
        </a:graphic>
      </p:graphicFrame>
      <p:graphicFrame>
        <p:nvGraphicFramePr>
          <p:cNvPr id="56" name="Object 30"/>
          <p:cNvGraphicFramePr>
            <a:graphicFrameLocks noChangeAspect="1"/>
          </p:cNvGraphicFramePr>
          <p:nvPr/>
        </p:nvGraphicFramePr>
        <p:xfrm>
          <a:off x="2496946" y="863715"/>
          <a:ext cx="162141" cy="267451"/>
        </p:xfrm>
        <a:graphic>
          <a:graphicData uri="http://schemas.openxmlformats.org/presentationml/2006/ole">
            <p:oleObj spid="_x0000_s113693" name="Equation" r:id="rId31" imgW="266400" imgH="431640" progId="">
              <p:embed/>
            </p:oleObj>
          </a:graphicData>
        </a:graphic>
      </p:graphicFrame>
      <p:graphicFrame>
        <p:nvGraphicFramePr>
          <p:cNvPr id="57" name="Object 31"/>
          <p:cNvGraphicFramePr>
            <a:graphicFrameLocks noChangeAspect="1"/>
          </p:cNvGraphicFramePr>
          <p:nvPr/>
        </p:nvGraphicFramePr>
        <p:xfrm>
          <a:off x="3082011" y="1808820"/>
          <a:ext cx="135015" cy="263531"/>
        </p:xfrm>
        <a:graphic>
          <a:graphicData uri="http://schemas.openxmlformats.org/presentationml/2006/ole">
            <p:oleObj spid="_x0000_s113694" name="Equation" r:id="rId32" imgW="152280" imgH="393480" progId="">
              <p:embed/>
            </p:oleObj>
          </a:graphicData>
        </a:graphic>
      </p:graphicFrame>
      <p:graphicFrame>
        <p:nvGraphicFramePr>
          <p:cNvPr id="58" name="Object 32"/>
          <p:cNvGraphicFramePr>
            <a:graphicFrameLocks noChangeAspect="1"/>
          </p:cNvGraphicFramePr>
          <p:nvPr/>
        </p:nvGraphicFramePr>
        <p:xfrm>
          <a:off x="2496946" y="2618910"/>
          <a:ext cx="170996" cy="270030"/>
        </p:xfrm>
        <a:graphic>
          <a:graphicData uri="http://schemas.openxmlformats.org/presentationml/2006/ole">
            <p:oleObj spid="_x0000_s113695" name="Equation" r:id="rId33" imgW="253800" imgH="393480" progId="">
              <p:embed/>
            </p:oleObj>
          </a:graphicData>
        </a:graphic>
      </p:graphicFrame>
      <p:graphicFrame>
        <p:nvGraphicFramePr>
          <p:cNvPr id="59" name="Object 33"/>
          <p:cNvGraphicFramePr>
            <a:graphicFrameLocks noChangeAspect="1"/>
          </p:cNvGraphicFramePr>
          <p:nvPr/>
        </p:nvGraphicFramePr>
        <p:xfrm>
          <a:off x="2496946" y="2979738"/>
          <a:ext cx="180020" cy="315035"/>
        </p:xfrm>
        <a:graphic>
          <a:graphicData uri="http://schemas.openxmlformats.org/presentationml/2006/ole">
            <p:oleObj spid="_x0000_s113696" name="Equation" r:id="rId34" imgW="368280" imgH="431640" progId="">
              <p:embed/>
            </p:oleObj>
          </a:graphicData>
        </a:graphic>
      </p:graphicFrame>
      <p:graphicFrame>
        <p:nvGraphicFramePr>
          <p:cNvPr id="60" name="Object 34"/>
          <p:cNvGraphicFramePr>
            <a:graphicFrameLocks noChangeAspect="1"/>
          </p:cNvGraphicFramePr>
          <p:nvPr/>
        </p:nvGraphicFramePr>
        <p:xfrm>
          <a:off x="2496946" y="3293985"/>
          <a:ext cx="226070" cy="270030"/>
        </p:xfrm>
        <a:graphic>
          <a:graphicData uri="http://schemas.openxmlformats.org/presentationml/2006/ole">
            <p:oleObj spid="_x0000_s113697" name="Equation" r:id="rId35" imgW="368280" imgH="431640" progId="">
              <p:embed/>
            </p:oleObj>
          </a:graphicData>
        </a:graphic>
      </p:graphicFrame>
      <p:graphicFrame>
        <p:nvGraphicFramePr>
          <p:cNvPr id="61" name="Object 35"/>
          <p:cNvGraphicFramePr>
            <a:graphicFrameLocks noChangeAspect="1"/>
          </p:cNvGraphicFramePr>
          <p:nvPr/>
        </p:nvGraphicFramePr>
        <p:xfrm>
          <a:off x="2451941" y="3564015"/>
          <a:ext cx="145384" cy="120345"/>
        </p:xfrm>
        <a:graphic>
          <a:graphicData uri="http://schemas.openxmlformats.org/presentationml/2006/ole">
            <p:oleObj spid="_x0000_s113698" name="Equation" r:id="rId36" imgW="203040" imgH="164880" progId="">
              <p:embed/>
            </p:oleObj>
          </a:graphicData>
        </a:graphic>
      </p:graphicFrame>
      <p:graphicFrame>
        <p:nvGraphicFramePr>
          <p:cNvPr id="62" name="Object 36"/>
          <p:cNvGraphicFramePr>
            <a:graphicFrameLocks noChangeAspect="1"/>
          </p:cNvGraphicFramePr>
          <p:nvPr/>
        </p:nvGraphicFramePr>
        <p:xfrm>
          <a:off x="2496946" y="503675"/>
          <a:ext cx="107039" cy="135015"/>
        </p:xfrm>
        <a:graphic>
          <a:graphicData uri="http://schemas.openxmlformats.org/presentationml/2006/ole">
            <p:oleObj spid="_x0000_s113699" name="Equation" r:id="rId37" imgW="88560" imgH="164880" progId="">
              <p:embed/>
            </p:oleObj>
          </a:graphicData>
        </a:graphic>
      </p:graphicFrame>
      <p:cxnSp>
        <p:nvCxnSpPr>
          <p:cNvPr id="63" name="Прямая соединительная линия 62"/>
          <p:cNvCxnSpPr>
            <a:cxnSpLocks noChangeShapeType="1"/>
          </p:cNvCxnSpPr>
          <p:nvPr/>
        </p:nvCxnSpPr>
        <p:spPr bwMode="auto">
          <a:xfrm rot="16200000" flipH="1">
            <a:off x="-720912" y="2191363"/>
            <a:ext cx="3735417" cy="1"/>
          </a:xfrm>
          <a:prstGeom prst="line">
            <a:avLst/>
          </a:prstGeom>
          <a:noFill/>
          <a:ln w="38100" algn="ctr">
            <a:solidFill>
              <a:srgbClr val="EEB500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64" name="Прямая соединительная линия 63"/>
          <p:cNvCxnSpPr>
            <a:cxnSpLocks noChangeShapeType="1"/>
          </p:cNvCxnSpPr>
          <p:nvPr/>
        </p:nvCxnSpPr>
        <p:spPr bwMode="auto">
          <a:xfrm flipV="1">
            <a:off x="1191801" y="2059773"/>
            <a:ext cx="3094447" cy="7172"/>
          </a:xfrm>
          <a:prstGeom prst="line">
            <a:avLst/>
          </a:prstGeom>
          <a:ln w="28575">
            <a:solidFill>
              <a:srgbClr val="EEB500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53" name="Группа 107"/>
          <p:cNvGrpSpPr/>
          <p:nvPr/>
        </p:nvGrpSpPr>
        <p:grpSpPr>
          <a:xfrm rot="5400000">
            <a:off x="738928" y="596509"/>
            <a:ext cx="4060921" cy="3335193"/>
            <a:chOff x="260346" y="-1335844"/>
            <a:chExt cx="8667754" cy="6987339"/>
          </a:xfrm>
        </p:grpSpPr>
        <p:cxnSp>
          <p:nvCxnSpPr>
            <p:cNvPr id="66" name="Прямая соединительная линия 105"/>
            <p:cNvCxnSpPr>
              <a:cxnSpLocks noChangeShapeType="1"/>
            </p:cNvCxnSpPr>
            <p:nvPr/>
          </p:nvCxnSpPr>
          <p:spPr bwMode="auto">
            <a:xfrm flipV="1">
              <a:off x="7105650" y="4229100"/>
              <a:ext cx="1733550" cy="13335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67" name="Прямая соединительная линия 69"/>
            <p:cNvCxnSpPr>
              <a:cxnSpLocks noChangeShapeType="1"/>
            </p:cNvCxnSpPr>
            <p:nvPr/>
          </p:nvCxnSpPr>
          <p:spPr bwMode="auto">
            <a:xfrm rot="16200000">
              <a:off x="516492" y="-809401"/>
              <a:ext cx="6427007" cy="6316991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68" name="Прямая соединительная линия 71"/>
            <p:cNvCxnSpPr>
              <a:cxnSpLocks noChangeShapeType="1"/>
            </p:cNvCxnSpPr>
            <p:nvPr/>
          </p:nvCxnSpPr>
          <p:spPr bwMode="auto">
            <a:xfrm rot="16200000">
              <a:off x="1304361" y="-797178"/>
              <a:ext cx="6515909" cy="6381438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69" name="Прямая соединительная линия 73"/>
            <p:cNvCxnSpPr>
              <a:cxnSpLocks noChangeShapeType="1"/>
            </p:cNvCxnSpPr>
            <p:nvPr/>
          </p:nvCxnSpPr>
          <p:spPr bwMode="auto">
            <a:xfrm rot="16200000">
              <a:off x="2291369" y="-667544"/>
              <a:ext cx="6332719" cy="6127563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0" name="Прямая соединительная линия 79"/>
            <p:cNvCxnSpPr>
              <a:cxnSpLocks noChangeShapeType="1"/>
            </p:cNvCxnSpPr>
            <p:nvPr/>
          </p:nvCxnSpPr>
          <p:spPr bwMode="auto">
            <a:xfrm rot="16200000">
              <a:off x="3145982" y="-56661"/>
              <a:ext cx="5622874" cy="5704542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1" name="Прямая соединительная линия 82"/>
            <p:cNvCxnSpPr>
              <a:cxnSpLocks noChangeShapeType="1"/>
            </p:cNvCxnSpPr>
            <p:nvPr/>
          </p:nvCxnSpPr>
          <p:spPr bwMode="auto">
            <a:xfrm flipV="1">
              <a:off x="3860800" y="984250"/>
              <a:ext cx="4978400" cy="46228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2" name="Прямая соединительная линия 85"/>
            <p:cNvCxnSpPr>
              <a:cxnSpLocks noChangeShapeType="1"/>
            </p:cNvCxnSpPr>
            <p:nvPr/>
          </p:nvCxnSpPr>
          <p:spPr bwMode="auto">
            <a:xfrm flipV="1">
              <a:off x="4572000" y="1739900"/>
              <a:ext cx="4267200" cy="38227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3" name="Прямая соединительная линия 87"/>
            <p:cNvCxnSpPr>
              <a:cxnSpLocks noChangeShapeType="1"/>
            </p:cNvCxnSpPr>
            <p:nvPr/>
          </p:nvCxnSpPr>
          <p:spPr bwMode="auto">
            <a:xfrm flipV="1">
              <a:off x="5372100" y="2528888"/>
              <a:ext cx="3556000" cy="3033712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4" name="Прямая соединительная линия 73"/>
            <p:cNvCxnSpPr>
              <a:cxnSpLocks noChangeShapeType="1"/>
            </p:cNvCxnSpPr>
            <p:nvPr/>
          </p:nvCxnSpPr>
          <p:spPr bwMode="auto">
            <a:xfrm flipV="1">
              <a:off x="6216650" y="3473450"/>
              <a:ext cx="2622550" cy="21336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5" name="Прямая соединительная линия 107"/>
            <p:cNvCxnSpPr>
              <a:cxnSpLocks noChangeShapeType="1"/>
            </p:cNvCxnSpPr>
            <p:nvPr/>
          </p:nvCxnSpPr>
          <p:spPr bwMode="auto">
            <a:xfrm rot="16200000">
              <a:off x="188992" y="-1125752"/>
              <a:ext cx="6048505" cy="5816894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6" name="Прямая соединительная линия 109"/>
            <p:cNvCxnSpPr>
              <a:cxnSpLocks noChangeShapeType="1"/>
            </p:cNvCxnSpPr>
            <p:nvPr/>
          </p:nvCxnSpPr>
          <p:spPr bwMode="auto">
            <a:xfrm rot="16200000">
              <a:off x="155931" y="-1137141"/>
              <a:ext cx="5203956" cy="4995121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7" name="Прямая соединительная линия 111"/>
            <p:cNvCxnSpPr>
              <a:cxnSpLocks noChangeShapeType="1"/>
            </p:cNvCxnSpPr>
            <p:nvPr/>
          </p:nvCxnSpPr>
          <p:spPr bwMode="auto">
            <a:xfrm rot="16200000">
              <a:off x="49875" y="-1031085"/>
              <a:ext cx="4359406" cy="3938461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8" name="Прямая соединительная линия 113"/>
            <p:cNvCxnSpPr>
              <a:cxnSpLocks noChangeShapeType="1"/>
            </p:cNvCxnSpPr>
            <p:nvPr/>
          </p:nvCxnSpPr>
          <p:spPr bwMode="auto">
            <a:xfrm rot="16200000">
              <a:off x="174115" y="-1249613"/>
              <a:ext cx="3342443" cy="3169981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</p:grpSp>
      <p:sp>
        <p:nvSpPr>
          <p:cNvPr id="91" name="Овал 90"/>
          <p:cNvSpPr/>
          <p:nvPr/>
        </p:nvSpPr>
        <p:spPr>
          <a:xfrm>
            <a:off x="1101791" y="2021940"/>
            <a:ext cx="90010" cy="9001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92" name="Прямая со стрелкой 91"/>
          <p:cNvCxnSpPr/>
          <p:nvPr/>
        </p:nvCxnSpPr>
        <p:spPr>
          <a:xfrm rot="5400000" flipH="1" flipV="1">
            <a:off x="497318" y="3089156"/>
            <a:ext cx="618271" cy="3994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 rot="16200000" flipH="1">
            <a:off x="409039" y="706199"/>
            <a:ext cx="585063" cy="4500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94" name="Объект 93"/>
          <p:cNvGraphicFramePr>
            <a:graphicFrameLocks noChangeAspect="1"/>
          </p:cNvGraphicFramePr>
          <p:nvPr/>
        </p:nvGraphicFramePr>
        <p:xfrm>
          <a:off x="2462106" y="2480525"/>
          <a:ext cx="68475" cy="112413"/>
        </p:xfrm>
        <a:graphic>
          <a:graphicData uri="http://schemas.openxmlformats.org/presentationml/2006/ole">
            <p:oleObj spid="_x0000_s113700" name="Equation" r:id="rId38" imgW="914400" imgH="198720" progId="">
              <p:embed/>
            </p:oleObj>
          </a:graphicData>
        </a:graphic>
      </p:graphicFrame>
      <p:graphicFrame>
        <p:nvGraphicFramePr>
          <p:cNvPr id="95" name="Object 38"/>
          <p:cNvGraphicFramePr>
            <a:graphicFrameLocks noChangeAspect="1"/>
          </p:cNvGraphicFramePr>
          <p:nvPr/>
        </p:nvGraphicFramePr>
        <p:xfrm>
          <a:off x="19050" y="0"/>
          <a:ext cx="368300" cy="635000"/>
        </p:xfrm>
        <a:graphic>
          <a:graphicData uri="http://schemas.openxmlformats.org/presentationml/2006/ole">
            <p:oleObj spid="_x0000_s113701" name="Equation" r:id="rId39" imgW="241200" imgH="393480" progId="">
              <p:embed/>
            </p:oleObj>
          </a:graphicData>
        </a:graphic>
      </p:graphicFrame>
      <p:cxnSp>
        <p:nvCxnSpPr>
          <p:cNvPr id="96" name="Прямая со стрелкой 95"/>
          <p:cNvCxnSpPr/>
          <p:nvPr/>
        </p:nvCxnSpPr>
        <p:spPr>
          <a:xfrm rot="10800000" flipV="1">
            <a:off x="4043437" y="1833150"/>
            <a:ext cx="454359" cy="2457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Объект 96"/>
          <p:cNvGraphicFramePr>
            <a:graphicFrameLocks noChangeAspect="1"/>
          </p:cNvGraphicFramePr>
          <p:nvPr/>
        </p:nvGraphicFramePr>
        <p:xfrm>
          <a:off x="2462106" y="2481529"/>
          <a:ext cx="68475" cy="112413"/>
        </p:xfrm>
        <a:graphic>
          <a:graphicData uri="http://schemas.openxmlformats.org/presentationml/2006/ole">
            <p:oleObj spid="_x0000_s113702" name="Equation" r:id="rId40" imgW="914400" imgH="198720" progId="">
              <p:embed/>
            </p:oleObj>
          </a:graphicData>
        </a:graphic>
      </p:graphicFrame>
      <p:graphicFrame>
        <p:nvGraphicFramePr>
          <p:cNvPr id="98" name="Object 40"/>
          <p:cNvGraphicFramePr>
            <a:graphicFrameLocks noChangeAspect="1"/>
          </p:cNvGraphicFramePr>
          <p:nvPr/>
        </p:nvGraphicFramePr>
        <p:xfrm>
          <a:off x="4459284" y="1556136"/>
          <a:ext cx="292104" cy="431585"/>
        </p:xfrm>
        <a:graphic>
          <a:graphicData uri="http://schemas.openxmlformats.org/presentationml/2006/ole">
            <p:oleObj spid="_x0000_s113703" name="Equation" r:id="rId41" imgW="126720" imgH="177480" progId="">
              <p:embed/>
            </p:oleObj>
          </a:graphicData>
        </a:graphic>
      </p:graphicFrame>
      <p:graphicFrame>
        <p:nvGraphicFramePr>
          <p:cNvPr id="99" name="Объект 98"/>
          <p:cNvGraphicFramePr>
            <a:graphicFrameLocks noChangeAspect="1"/>
          </p:cNvGraphicFramePr>
          <p:nvPr/>
        </p:nvGraphicFramePr>
        <p:xfrm>
          <a:off x="2462106" y="2481529"/>
          <a:ext cx="68475" cy="112413"/>
        </p:xfrm>
        <a:graphic>
          <a:graphicData uri="http://schemas.openxmlformats.org/presentationml/2006/ole">
            <p:oleObj spid="_x0000_s113704" name="Equation" r:id="rId42" imgW="914400" imgH="198720" progId="">
              <p:embed/>
            </p:oleObj>
          </a:graphicData>
        </a:graphic>
      </p:graphicFrame>
      <p:graphicFrame>
        <p:nvGraphicFramePr>
          <p:cNvPr id="100" name="Object 42"/>
          <p:cNvGraphicFramePr>
            <a:graphicFrameLocks noChangeAspect="1"/>
          </p:cNvGraphicFramePr>
          <p:nvPr/>
        </p:nvGraphicFramePr>
        <p:xfrm>
          <a:off x="0" y="3609020"/>
          <a:ext cx="454025" cy="550862"/>
        </p:xfrm>
        <a:graphic>
          <a:graphicData uri="http://schemas.openxmlformats.org/presentationml/2006/ole">
            <p:oleObj spid="_x0000_s113705" name="Equation" r:id="rId43" imgW="342720" imgH="393480" progId="">
              <p:embed/>
            </p:oleObj>
          </a:graphicData>
        </a:graphic>
      </p:graphicFrame>
      <p:graphicFrame>
        <p:nvGraphicFramePr>
          <p:cNvPr id="101" name="Объект 100"/>
          <p:cNvGraphicFramePr>
            <a:graphicFrameLocks noChangeAspect="1"/>
          </p:cNvGraphicFramePr>
          <p:nvPr/>
        </p:nvGraphicFramePr>
        <p:xfrm>
          <a:off x="2462106" y="2481529"/>
          <a:ext cx="68475" cy="112413"/>
        </p:xfrm>
        <a:graphic>
          <a:graphicData uri="http://schemas.openxmlformats.org/presentationml/2006/ole">
            <p:oleObj spid="_x0000_s113706" name="Equation" r:id="rId44" imgW="914400" imgH="198720" progId="">
              <p:embed/>
            </p:oleObj>
          </a:graphicData>
        </a:graphic>
      </p:graphicFrame>
      <p:graphicFrame>
        <p:nvGraphicFramePr>
          <p:cNvPr id="102" name="Object 46"/>
          <p:cNvGraphicFramePr>
            <a:graphicFrameLocks noChangeAspect="1"/>
          </p:cNvGraphicFramePr>
          <p:nvPr/>
        </p:nvGraphicFramePr>
        <p:xfrm>
          <a:off x="386535" y="188640"/>
          <a:ext cx="599152" cy="295084"/>
        </p:xfrm>
        <a:graphic>
          <a:graphicData uri="http://schemas.openxmlformats.org/presentationml/2006/ole">
            <p:oleObj spid="_x0000_s113707" name="Equation" r:id="rId45" imgW="380880" imgH="177480" progId="">
              <p:embed/>
            </p:oleObj>
          </a:graphicData>
        </a:graphic>
      </p:graphicFrame>
      <p:graphicFrame>
        <p:nvGraphicFramePr>
          <p:cNvPr id="103" name="Object 46"/>
          <p:cNvGraphicFramePr>
            <a:graphicFrameLocks noChangeAspect="1"/>
          </p:cNvGraphicFramePr>
          <p:nvPr/>
        </p:nvGraphicFramePr>
        <p:xfrm>
          <a:off x="476545" y="3744035"/>
          <a:ext cx="612467" cy="301642"/>
        </p:xfrm>
        <a:graphic>
          <a:graphicData uri="http://schemas.openxmlformats.org/presentationml/2006/ole">
            <p:oleObj spid="_x0000_s113708" name="Equation" r:id="rId46" imgW="380880" imgH="177480" progId="">
              <p:embed/>
            </p:oleObj>
          </a:graphicData>
        </a:graphic>
      </p:graphicFrame>
      <p:sp>
        <p:nvSpPr>
          <p:cNvPr id="104" name="Дуга 103"/>
          <p:cNvSpPr/>
          <p:nvPr/>
        </p:nvSpPr>
        <p:spPr>
          <a:xfrm rot="7791830">
            <a:off x="926553" y="1906057"/>
            <a:ext cx="1843414" cy="1831574"/>
          </a:xfrm>
          <a:prstGeom prst="arc">
            <a:avLst>
              <a:gd name="adj1" fmla="val 19590121"/>
              <a:gd name="adj2" fmla="val 0"/>
            </a:avLst>
          </a:prstGeom>
          <a:ln w="38100">
            <a:solidFill>
              <a:srgbClr val="FF33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25038" name="Object 4"/>
          <p:cNvGraphicFramePr>
            <a:graphicFrameLocks noChangeAspect="1"/>
          </p:cNvGraphicFramePr>
          <p:nvPr/>
        </p:nvGraphicFramePr>
        <p:xfrm>
          <a:off x="1492250" y="4508500"/>
          <a:ext cx="5845175" cy="1363663"/>
        </p:xfrm>
        <a:graphic>
          <a:graphicData uri="http://schemas.openxmlformats.org/presentationml/2006/ole">
            <p:oleObj spid="_x0000_s113709" name="Equation" r:id="rId47" imgW="1688760" imgH="393480" progId="">
              <p:embed/>
            </p:oleObj>
          </a:graphicData>
        </a:graphic>
      </p:graphicFrame>
      <p:graphicFrame>
        <p:nvGraphicFramePr>
          <p:cNvPr id="725039" name="Object 47"/>
          <p:cNvGraphicFramePr>
            <a:graphicFrameLocks noChangeAspect="1"/>
          </p:cNvGraphicFramePr>
          <p:nvPr/>
        </p:nvGraphicFramePr>
        <p:xfrm>
          <a:off x="3851920" y="5949280"/>
          <a:ext cx="1238608" cy="598028"/>
        </p:xfrm>
        <a:graphic>
          <a:graphicData uri="http://schemas.openxmlformats.org/presentationml/2006/ole">
            <p:oleObj spid="_x0000_s113710" name="Equation" r:id="rId48" imgW="368280" imgH="177480" progId="">
              <p:embed/>
            </p:oleObj>
          </a:graphicData>
        </a:graphic>
      </p:graphicFrame>
      <p:sp>
        <p:nvSpPr>
          <p:cNvPr id="112" name="TextBox 111"/>
          <p:cNvSpPr txBox="1"/>
          <p:nvPr/>
        </p:nvSpPr>
        <p:spPr>
          <a:xfrm>
            <a:off x="4932040" y="188640"/>
            <a:ext cx="40054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Найти на числовой окружности точки с абсциссой, удовлетворяющей  неравенству, и записать (с помощью  двойного неравенства), каким числам </a:t>
            </a:r>
            <a:r>
              <a:rPr lang="en-US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 они соответствуют:</a:t>
            </a:r>
            <a:endParaRPr lang="ru-RU" sz="20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113" name="Объект 112"/>
          <p:cNvGraphicFramePr>
            <a:graphicFrameLocks noChangeAspect="1"/>
          </p:cNvGraphicFramePr>
          <p:nvPr/>
        </p:nvGraphicFramePr>
        <p:xfrm>
          <a:off x="5922150" y="2483895"/>
          <a:ext cx="1725612" cy="1876425"/>
        </p:xfrm>
        <a:graphic>
          <a:graphicData uri="http://schemas.openxmlformats.org/presentationml/2006/ole">
            <p:oleObj spid="_x0000_s113711" name="Equation" r:id="rId49" imgW="583920" imgH="634680" progId="">
              <p:embed/>
            </p:oleObj>
          </a:graphicData>
        </a:graphic>
      </p:graphicFrame>
      <p:sp>
        <p:nvSpPr>
          <p:cNvPr id="121" name="Дуга 120"/>
          <p:cNvSpPr/>
          <p:nvPr/>
        </p:nvSpPr>
        <p:spPr>
          <a:xfrm>
            <a:off x="926594" y="548680"/>
            <a:ext cx="3105346" cy="3015335"/>
          </a:xfrm>
          <a:prstGeom prst="arc">
            <a:avLst>
              <a:gd name="adj1" fmla="val 15983"/>
              <a:gd name="adj2" fmla="val 9018811"/>
            </a:avLst>
          </a:prstGeom>
          <a:ln w="34925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Дуга 121"/>
          <p:cNvSpPr/>
          <p:nvPr/>
        </p:nvSpPr>
        <p:spPr>
          <a:xfrm>
            <a:off x="926595" y="593685"/>
            <a:ext cx="3105345" cy="3015336"/>
          </a:xfrm>
          <a:prstGeom prst="arc">
            <a:avLst>
              <a:gd name="adj1" fmla="val 12695941"/>
              <a:gd name="adj2" fmla="val 21536964"/>
            </a:avLst>
          </a:prstGeom>
          <a:ln w="34925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3" name="Овал 122"/>
          <p:cNvSpPr/>
          <p:nvPr/>
        </p:nvSpPr>
        <p:spPr>
          <a:xfrm>
            <a:off x="1104234" y="2761068"/>
            <a:ext cx="90011" cy="90010"/>
          </a:xfrm>
          <a:prstGeom prst="ellipse">
            <a:avLst/>
          </a:prstGeom>
          <a:solidFill>
            <a:srgbClr val="FA9500"/>
          </a:solidFill>
          <a:ln>
            <a:solidFill>
              <a:srgbClr val="FA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4" name="Овал 123"/>
          <p:cNvSpPr/>
          <p:nvPr/>
        </p:nvSpPr>
        <p:spPr>
          <a:xfrm>
            <a:off x="1106615" y="1254708"/>
            <a:ext cx="90011" cy="90010"/>
          </a:xfrm>
          <a:prstGeom prst="ellipse">
            <a:avLst/>
          </a:prstGeom>
          <a:solidFill>
            <a:srgbClr val="FA9500"/>
          </a:solidFill>
          <a:ln>
            <a:solidFill>
              <a:srgbClr val="FA9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25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725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1" grpId="1" animBg="1"/>
      <p:bldP spid="104" grpId="0" animBg="1"/>
      <p:bldP spid="121" grpId="0" animBg="1"/>
      <p:bldP spid="122" grpId="0" animBg="1"/>
      <p:bldP spid="123" grpId="0" animBg="1"/>
      <p:bldP spid="1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я со стрелкой 1"/>
          <p:cNvCxnSpPr/>
          <p:nvPr/>
        </p:nvCxnSpPr>
        <p:spPr>
          <a:xfrm>
            <a:off x="431540" y="2064782"/>
            <a:ext cx="364540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 стрелкой 2"/>
          <p:cNvCxnSpPr/>
          <p:nvPr/>
        </p:nvCxnSpPr>
        <p:spPr>
          <a:xfrm rot="5400000" flipH="1" flipV="1">
            <a:off x="437968" y="1965543"/>
            <a:ext cx="3465385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 bwMode="auto">
          <a:xfrm>
            <a:off x="633797" y="3579061"/>
            <a:ext cx="3095522" cy="1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Дуга 4"/>
          <p:cNvSpPr/>
          <p:nvPr/>
        </p:nvSpPr>
        <p:spPr bwMode="auto">
          <a:xfrm>
            <a:off x="633797" y="567785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Дуга 5"/>
          <p:cNvSpPr/>
          <p:nvPr/>
        </p:nvSpPr>
        <p:spPr bwMode="auto">
          <a:xfrm rot="5400000">
            <a:off x="675919" y="525663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Дуга 6"/>
          <p:cNvSpPr/>
          <p:nvPr/>
        </p:nvSpPr>
        <p:spPr bwMode="auto">
          <a:xfrm rot="10800000">
            <a:off x="633797" y="567785"/>
            <a:ext cx="3095522" cy="3011276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Дуга 7"/>
          <p:cNvSpPr/>
          <p:nvPr/>
        </p:nvSpPr>
        <p:spPr bwMode="auto">
          <a:xfrm rot="16200000">
            <a:off x="675919" y="525663"/>
            <a:ext cx="3011276" cy="3095522"/>
          </a:xfrm>
          <a:prstGeom prst="arc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77820" y="3135023"/>
            <a:ext cx="2186649" cy="75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1713166" y="2975525"/>
            <a:ext cx="21217" cy="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Группа 105"/>
          <p:cNvGrpSpPr/>
          <p:nvPr/>
        </p:nvGrpSpPr>
        <p:grpSpPr>
          <a:xfrm>
            <a:off x="611560" y="548680"/>
            <a:ext cx="3102959" cy="3012791"/>
            <a:chOff x="1260475" y="228600"/>
            <a:chExt cx="6623050" cy="6311900"/>
          </a:xfrm>
        </p:grpSpPr>
        <p:cxnSp>
          <p:nvCxnSpPr>
            <p:cNvPr id="12" name="Прямая соединительная линия 11"/>
            <p:cNvCxnSpPr/>
            <p:nvPr/>
          </p:nvCxnSpPr>
          <p:spPr bwMode="auto">
            <a:xfrm>
              <a:off x="1268413" y="228600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 bwMode="auto">
            <a:xfrm>
              <a:off x="1268413" y="1804988"/>
              <a:ext cx="6607176" cy="47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 bwMode="auto">
            <a:xfrm>
              <a:off x="1268413" y="3382963"/>
              <a:ext cx="6607176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 bwMode="auto">
            <a:xfrm>
              <a:off x="1268413" y="4959350"/>
              <a:ext cx="6607176" cy="47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 bwMode="auto">
            <a:xfrm rot="5400000">
              <a:off x="1417637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 bwMode="auto">
            <a:xfrm rot="5400000">
              <a:off x="-234155" y="3382169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 bwMode="auto">
            <a:xfrm rot="5400000">
              <a:off x="-1885949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 bwMode="auto">
            <a:xfrm rot="5400000">
              <a:off x="4721224" y="3382964"/>
              <a:ext cx="6308725" cy="31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 bwMode="auto">
            <a:xfrm rot="5400000">
              <a:off x="3069432" y="3382171"/>
              <a:ext cx="6308725" cy="47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0800000" flipV="1">
              <a:off x="1260475" y="228600"/>
              <a:ext cx="6623050" cy="62674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1282700" y="228600"/>
              <a:ext cx="6578600" cy="6311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2927350" y="6731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2260600" y="1162050"/>
              <a:ext cx="466725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927350" y="6096000"/>
              <a:ext cx="32893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47"/>
            <p:cNvCxnSpPr/>
            <p:nvPr/>
          </p:nvCxnSpPr>
          <p:spPr>
            <a:xfrm rot="5400000">
              <a:off x="-6349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>
              <a:off x="4660901" y="3384550"/>
              <a:ext cx="444500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1492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5838826" y="3406775"/>
              <a:ext cx="3155950" cy="31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2231740" y="1178750"/>
          <a:ext cx="98542" cy="259354"/>
        </p:xfrm>
        <a:graphic>
          <a:graphicData uri="http://schemas.openxmlformats.org/presentationml/2006/ole">
            <p:oleObj spid="_x0000_s114690" name="Equation" r:id="rId4" imgW="152280" imgH="393480" progId="">
              <p:embed/>
            </p:oleObj>
          </a:graphicData>
        </a:graphic>
      </p:graphicFrame>
      <p:graphicFrame>
        <p:nvGraphicFramePr>
          <p:cNvPr id="31" name="Object 3"/>
          <p:cNvGraphicFramePr>
            <a:graphicFrameLocks noChangeAspect="1"/>
          </p:cNvGraphicFramePr>
          <p:nvPr/>
        </p:nvGraphicFramePr>
        <p:xfrm>
          <a:off x="2051720" y="2078850"/>
          <a:ext cx="104506" cy="149058"/>
        </p:xfrm>
        <a:graphic>
          <a:graphicData uri="http://schemas.openxmlformats.org/presentationml/2006/ole">
            <p:oleObj spid="_x0000_s114691" name="Equation" r:id="rId5" imgW="126720" imgH="177480" progId="">
              <p:embed/>
            </p:oleObj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3086835" y="1763815"/>
          <a:ext cx="172342" cy="315035"/>
        </p:xfrm>
        <a:graphic>
          <a:graphicData uri="http://schemas.openxmlformats.org/presentationml/2006/ole">
            <p:oleObj spid="_x0000_s114692" name="Equation" r:id="rId6" imgW="266400" imgH="431640" progId="">
              <p:embed/>
            </p:oleObj>
          </a:graphicData>
        </a:graphic>
      </p:graphicFrame>
      <p:graphicFrame>
        <p:nvGraphicFramePr>
          <p:cNvPr id="33" name="Object 5"/>
          <p:cNvGraphicFramePr>
            <a:graphicFrameLocks noChangeAspect="1"/>
          </p:cNvGraphicFramePr>
          <p:nvPr/>
        </p:nvGraphicFramePr>
        <p:xfrm>
          <a:off x="2186735" y="638690"/>
          <a:ext cx="155909" cy="270030"/>
        </p:xfrm>
        <a:graphic>
          <a:graphicData uri="http://schemas.openxmlformats.org/presentationml/2006/ole">
            <p:oleObj spid="_x0000_s114693" name="Equation" r:id="rId7" imgW="253800" imgH="431640" progId="">
              <p:embed/>
            </p:oleObj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/>
        </p:nvGraphicFramePr>
        <p:xfrm>
          <a:off x="3626895" y="1898830"/>
          <a:ext cx="90010" cy="123811"/>
        </p:xfrm>
        <a:graphic>
          <a:graphicData uri="http://schemas.openxmlformats.org/presentationml/2006/ole">
            <p:oleObj spid="_x0000_s114694" name="Equation" r:id="rId8" imgW="88560" imgH="164880" progId="">
              <p:embed/>
            </p:oleObj>
          </a:graphicData>
        </a:graphic>
      </p:graphicFrame>
      <p:graphicFrame>
        <p:nvGraphicFramePr>
          <p:cNvPr id="35" name="Object 7"/>
          <p:cNvGraphicFramePr>
            <a:graphicFrameLocks noChangeAspect="1"/>
          </p:cNvGraphicFramePr>
          <p:nvPr/>
        </p:nvGraphicFramePr>
        <p:xfrm>
          <a:off x="1376645" y="1808820"/>
          <a:ext cx="166466" cy="262876"/>
        </p:xfrm>
        <a:graphic>
          <a:graphicData uri="http://schemas.openxmlformats.org/presentationml/2006/ole">
            <p:oleObj spid="_x0000_s114695" name="Equation" r:id="rId9" imgW="253800" imgH="393480" progId="">
              <p:embed/>
            </p:oleObj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/>
        </p:nvGraphicFramePr>
        <p:xfrm>
          <a:off x="836585" y="1808820"/>
          <a:ext cx="210230" cy="251111"/>
        </p:xfrm>
        <a:graphic>
          <a:graphicData uri="http://schemas.openxmlformats.org/presentationml/2006/ole">
            <p:oleObj spid="_x0000_s114696" name="Equation" r:id="rId10" imgW="368280" imgH="431640" progId="">
              <p:embed/>
            </p:oleObj>
          </a:graphicData>
        </a:graphic>
      </p:graphicFrame>
      <p:graphicFrame>
        <p:nvGraphicFramePr>
          <p:cNvPr id="37" name="Object 9"/>
          <p:cNvGraphicFramePr>
            <a:graphicFrameLocks noChangeAspect="1"/>
          </p:cNvGraphicFramePr>
          <p:nvPr/>
        </p:nvGraphicFramePr>
        <p:xfrm>
          <a:off x="656565" y="1943835"/>
          <a:ext cx="126910" cy="105053"/>
        </p:xfrm>
        <a:graphic>
          <a:graphicData uri="http://schemas.openxmlformats.org/presentationml/2006/ole">
            <p:oleObj spid="_x0000_s114697" name="Equation" r:id="rId11" imgW="203040" imgH="164880" progId="">
              <p:embed/>
            </p:oleObj>
          </a:graphicData>
        </a:graphic>
      </p:graphicFrame>
      <p:graphicFrame>
        <p:nvGraphicFramePr>
          <p:cNvPr id="38" name="Object 10"/>
          <p:cNvGraphicFramePr>
            <a:graphicFrameLocks noChangeAspect="1"/>
          </p:cNvGraphicFramePr>
          <p:nvPr/>
        </p:nvGraphicFramePr>
        <p:xfrm>
          <a:off x="1061610" y="1808820"/>
          <a:ext cx="214932" cy="256727"/>
        </p:xfrm>
        <a:graphic>
          <a:graphicData uri="http://schemas.openxmlformats.org/presentationml/2006/ole">
            <p:oleObj spid="_x0000_s114698" name="Equation" r:id="rId12" imgW="368280" imgH="431640" progId="">
              <p:embed/>
            </p:oleObj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/>
        </p:nvGraphicFramePr>
        <p:xfrm>
          <a:off x="476545" y="1943835"/>
          <a:ext cx="112926" cy="115050"/>
        </p:xfrm>
        <a:graphic>
          <a:graphicData uri="http://schemas.openxmlformats.org/presentationml/2006/ole">
            <p:oleObj spid="_x0000_s114699" name="Equation" r:id="rId13" imgW="139680" imgH="139680" progId="">
              <p:embed/>
            </p:oleObj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/>
        </p:nvGraphicFramePr>
        <p:xfrm>
          <a:off x="2006715" y="323655"/>
          <a:ext cx="103062" cy="250065"/>
        </p:xfrm>
        <a:graphic>
          <a:graphicData uri="http://schemas.openxmlformats.org/presentationml/2006/ole">
            <p:oleObj spid="_x0000_s114700" name="Equation" r:id="rId14" imgW="164880" imgH="393480" progId="">
              <p:embed/>
            </p:oleObj>
          </a:graphicData>
        </a:graphic>
      </p:graphicFrame>
      <p:graphicFrame>
        <p:nvGraphicFramePr>
          <p:cNvPr id="41" name="Object 13"/>
          <p:cNvGraphicFramePr>
            <a:graphicFrameLocks noChangeAspect="1"/>
          </p:cNvGraphicFramePr>
          <p:nvPr/>
        </p:nvGraphicFramePr>
        <p:xfrm>
          <a:off x="3556023" y="1089478"/>
          <a:ext cx="115877" cy="281518"/>
        </p:xfrm>
        <a:graphic>
          <a:graphicData uri="http://schemas.openxmlformats.org/presentationml/2006/ole">
            <p:oleObj spid="_x0000_s114701" name="Equation" r:id="rId15" imgW="164880" imgH="393480" progId="">
              <p:embed/>
            </p:oleObj>
          </a:graphicData>
        </a:graphic>
      </p:graphicFrame>
      <p:graphicFrame>
        <p:nvGraphicFramePr>
          <p:cNvPr id="42" name="Object 14"/>
          <p:cNvGraphicFramePr>
            <a:graphicFrameLocks noChangeAspect="1"/>
          </p:cNvGraphicFramePr>
          <p:nvPr/>
        </p:nvGraphicFramePr>
        <p:xfrm>
          <a:off x="2996825" y="548680"/>
          <a:ext cx="113919" cy="276761"/>
        </p:xfrm>
        <a:graphic>
          <a:graphicData uri="http://schemas.openxmlformats.org/presentationml/2006/ole">
            <p:oleObj spid="_x0000_s114702" name="Equation" r:id="rId16" imgW="164880" imgH="393480" progId="">
              <p:embed/>
            </p:oleObj>
          </a:graphicData>
        </a:graphic>
      </p:graphicFrame>
      <p:graphicFrame>
        <p:nvGraphicFramePr>
          <p:cNvPr id="43" name="Object 15"/>
          <p:cNvGraphicFramePr>
            <a:graphicFrameLocks noChangeAspect="1"/>
          </p:cNvGraphicFramePr>
          <p:nvPr/>
        </p:nvGraphicFramePr>
        <p:xfrm>
          <a:off x="3311860" y="773705"/>
          <a:ext cx="114856" cy="279037"/>
        </p:xfrm>
        <a:graphic>
          <a:graphicData uri="http://schemas.openxmlformats.org/presentationml/2006/ole">
            <p:oleObj spid="_x0000_s114703" name="Equation" r:id="rId17" imgW="164880" imgH="393480" progId="">
              <p:embed/>
            </p:oleObj>
          </a:graphicData>
        </a:graphic>
      </p:graphicFrame>
      <p:graphicFrame>
        <p:nvGraphicFramePr>
          <p:cNvPr id="44" name="Object 16"/>
          <p:cNvGraphicFramePr>
            <a:graphicFrameLocks noChangeAspect="1"/>
          </p:cNvGraphicFramePr>
          <p:nvPr/>
        </p:nvGraphicFramePr>
        <p:xfrm>
          <a:off x="881590" y="759736"/>
          <a:ext cx="163505" cy="271789"/>
        </p:xfrm>
        <a:graphic>
          <a:graphicData uri="http://schemas.openxmlformats.org/presentationml/2006/ole">
            <p:oleObj spid="_x0000_s114704" name="Equation" r:id="rId18" imgW="241200" imgH="393480" progId="">
              <p:embed/>
            </p:oleObj>
          </a:graphicData>
        </a:graphic>
      </p:graphicFrame>
      <p:graphicFrame>
        <p:nvGraphicFramePr>
          <p:cNvPr id="45" name="Object 17"/>
          <p:cNvGraphicFramePr>
            <a:graphicFrameLocks noChangeAspect="1"/>
          </p:cNvGraphicFramePr>
          <p:nvPr/>
        </p:nvGraphicFramePr>
        <p:xfrm>
          <a:off x="836585" y="2979738"/>
          <a:ext cx="168177" cy="279555"/>
        </p:xfrm>
        <a:graphic>
          <a:graphicData uri="http://schemas.openxmlformats.org/presentationml/2006/ole">
            <p:oleObj spid="_x0000_s114705" name="Equation" r:id="rId19" imgW="241200" imgH="393480" progId="">
              <p:embed/>
            </p:oleObj>
          </a:graphicData>
        </a:graphic>
      </p:graphicFrame>
      <p:graphicFrame>
        <p:nvGraphicFramePr>
          <p:cNvPr id="46" name="Object 18"/>
          <p:cNvGraphicFramePr>
            <a:graphicFrameLocks noChangeAspect="1"/>
          </p:cNvGraphicFramePr>
          <p:nvPr/>
        </p:nvGraphicFramePr>
        <p:xfrm>
          <a:off x="3311860" y="3113965"/>
          <a:ext cx="140030" cy="232768"/>
        </p:xfrm>
        <a:graphic>
          <a:graphicData uri="http://schemas.openxmlformats.org/presentationml/2006/ole">
            <p:oleObj spid="_x0000_s114706" name="Equation" r:id="rId20" imgW="241200" imgH="393480" progId="">
              <p:embed/>
            </p:oleObj>
          </a:graphicData>
        </a:graphic>
      </p:graphicFrame>
      <p:graphicFrame>
        <p:nvGraphicFramePr>
          <p:cNvPr id="47" name="Object 19"/>
          <p:cNvGraphicFramePr>
            <a:graphicFrameLocks noChangeAspect="1"/>
          </p:cNvGraphicFramePr>
          <p:nvPr/>
        </p:nvGraphicFramePr>
        <p:xfrm>
          <a:off x="656565" y="2731823"/>
          <a:ext cx="138627" cy="230435"/>
        </p:xfrm>
        <a:graphic>
          <a:graphicData uri="http://schemas.openxmlformats.org/presentationml/2006/ole">
            <p:oleObj spid="_x0000_s114707" name="Equation" r:id="rId21" imgW="241200" imgH="393480" progId="">
              <p:embed/>
            </p:oleObj>
          </a:graphicData>
        </a:graphic>
      </p:graphicFrame>
      <p:graphicFrame>
        <p:nvGraphicFramePr>
          <p:cNvPr id="48" name="Object 20"/>
          <p:cNvGraphicFramePr>
            <a:graphicFrameLocks noChangeAspect="1"/>
          </p:cNvGraphicFramePr>
          <p:nvPr/>
        </p:nvGraphicFramePr>
        <p:xfrm>
          <a:off x="679805" y="1088741"/>
          <a:ext cx="157037" cy="261038"/>
        </p:xfrm>
        <a:graphic>
          <a:graphicData uri="http://schemas.openxmlformats.org/presentationml/2006/ole">
            <p:oleObj spid="_x0000_s114708" name="Equation" r:id="rId22" imgW="241200" imgH="393480" progId="">
              <p:embed/>
            </p:oleObj>
          </a:graphicData>
        </a:graphic>
      </p:graphicFrame>
      <p:graphicFrame>
        <p:nvGraphicFramePr>
          <p:cNvPr id="49" name="Object 21"/>
          <p:cNvGraphicFramePr>
            <a:graphicFrameLocks noChangeAspect="1"/>
          </p:cNvGraphicFramePr>
          <p:nvPr/>
        </p:nvGraphicFramePr>
        <p:xfrm>
          <a:off x="3536885" y="2840697"/>
          <a:ext cx="180020" cy="247198"/>
        </p:xfrm>
        <a:graphic>
          <a:graphicData uri="http://schemas.openxmlformats.org/presentationml/2006/ole">
            <p:oleObj spid="_x0000_s114709" name="Equation" r:id="rId23" imgW="291960" imgH="393480" progId="">
              <p:embed/>
            </p:oleObj>
          </a:graphicData>
        </a:graphic>
      </p:graphicFrame>
      <p:graphicFrame>
        <p:nvGraphicFramePr>
          <p:cNvPr id="50" name="Object 22"/>
          <p:cNvGraphicFramePr>
            <a:graphicFrameLocks noChangeAspect="1"/>
          </p:cNvGraphicFramePr>
          <p:nvPr/>
        </p:nvGraphicFramePr>
        <p:xfrm>
          <a:off x="1241630" y="480510"/>
          <a:ext cx="178319" cy="296414"/>
        </p:xfrm>
        <a:graphic>
          <a:graphicData uri="http://schemas.openxmlformats.org/presentationml/2006/ole">
            <p:oleObj spid="_x0000_s114710" name="Equation" r:id="rId24" imgW="241200" imgH="393480" progId="">
              <p:embed/>
            </p:oleObj>
          </a:graphicData>
        </a:graphic>
      </p:graphicFrame>
      <p:graphicFrame>
        <p:nvGraphicFramePr>
          <p:cNvPr id="51" name="Object 23"/>
          <p:cNvGraphicFramePr>
            <a:graphicFrameLocks noChangeAspect="1"/>
          </p:cNvGraphicFramePr>
          <p:nvPr/>
        </p:nvGraphicFramePr>
        <p:xfrm>
          <a:off x="1265247" y="3368408"/>
          <a:ext cx="156403" cy="259984"/>
        </p:xfrm>
        <a:graphic>
          <a:graphicData uri="http://schemas.openxmlformats.org/presentationml/2006/ole">
            <p:oleObj spid="_x0000_s114711" name="Equation" r:id="rId25" imgW="241200" imgH="393480" progId="">
              <p:embed/>
            </p:oleObj>
          </a:graphicData>
        </a:graphic>
      </p:graphicFrame>
      <p:graphicFrame>
        <p:nvGraphicFramePr>
          <p:cNvPr id="52" name="Object 24"/>
          <p:cNvGraphicFramePr>
            <a:graphicFrameLocks noChangeAspect="1"/>
          </p:cNvGraphicFramePr>
          <p:nvPr/>
        </p:nvGraphicFramePr>
        <p:xfrm>
          <a:off x="2951820" y="3383995"/>
          <a:ext cx="144749" cy="240612"/>
        </p:xfrm>
        <a:graphic>
          <a:graphicData uri="http://schemas.openxmlformats.org/presentationml/2006/ole">
            <p:oleObj spid="_x0000_s114712" name="Equation" r:id="rId26" imgW="241200" imgH="393480" progId="">
              <p:embed/>
            </p:oleObj>
          </a:graphicData>
        </a:graphic>
      </p:graphicFrame>
      <p:graphicFrame>
        <p:nvGraphicFramePr>
          <p:cNvPr id="53" name="Object 25"/>
          <p:cNvGraphicFramePr>
            <a:graphicFrameLocks noChangeAspect="1"/>
          </p:cNvGraphicFramePr>
          <p:nvPr/>
        </p:nvGraphicFramePr>
        <p:xfrm>
          <a:off x="2006715" y="3609020"/>
          <a:ext cx="135372" cy="225025"/>
        </p:xfrm>
        <a:graphic>
          <a:graphicData uri="http://schemas.openxmlformats.org/presentationml/2006/ole">
            <p:oleObj spid="_x0000_s114713" name="Equation" r:id="rId27" imgW="241200" imgH="393480" progId="">
              <p:embed/>
            </p:oleObj>
          </a:graphicData>
        </a:graphic>
      </p:graphicFrame>
      <p:graphicFrame>
        <p:nvGraphicFramePr>
          <p:cNvPr id="54" name="Object 26"/>
          <p:cNvGraphicFramePr>
            <a:graphicFrameLocks noChangeAspect="1"/>
          </p:cNvGraphicFramePr>
          <p:nvPr/>
        </p:nvGraphicFramePr>
        <p:xfrm>
          <a:off x="3761910" y="2123855"/>
          <a:ext cx="170387" cy="135015"/>
        </p:xfrm>
        <a:graphic>
          <a:graphicData uri="http://schemas.openxmlformats.org/presentationml/2006/ole">
            <p:oleObj spid="_x0000_s114714" name="Equation" r:id="rId28" imgW="228600" imgH="177480" progId="">
              <p:embed/>
            </p:oleObj>
          </a:graphicData>
        </a:graphic>
      </p:graphicFrame>
      <p:graphicFrame>
        <p:nvGraphicFramePr>
          <p:cNvPr id="55" name="Object 28"/>
          <p:cNvGraphicFramePr>
            <a:graphicFrameLocks noChangeAspect="1"/>
          </p:cNvGraphicFramePr>
          <p:nvPr/>
        </p:nvGraphicFramePr>
        <p:xfrm>
          <a:off x="3805925" y="2010530"/>
          <a:ext cx="59501" cy="84867"/>
        </p:xfrm>
        <a:graphic>
          <a:graphicData uri="http://schemas.openxmlformats.org/presentationml/2006/ole">
            <p:oleObj spid="_x0000_s114715" name="Equation" r:id="rId29" imgW="126720" imgH="177480" progId="">
              <p:embed/>
            </p:oleObj>
          </a:graphicData>
        </a:graphic>
      </p:graphicFrame>
      <p:graphicFrame>
        <p:nvGraphicFramePr>
          <p:cNvPr id="56" name="Object 29"/>
          <p:cNvGraphicFramePr>
            <a:graphicFrameLocks noChangeAspect="1"/>
          </p:cNvGraphicFramePr>
          <p:nvPr/>
        </p:nvGraphicFramePr>
        <p:xfrm>
          <a:off x="3311860" y="1763815"/>
          <a:ext cx="225025" cy="304303"/>
        </p:xfrm>
        <a:graphic>
          <a:graphicData uri="http://schemas.openxmlformats.org/presentationml/2006/ole">
            <p:oleObj spid="_x0000_s114716" name="Equation" r:id="rId30" imgW="253800" imgH="431640" progId="">
              <p:embed/>
            </p:oleObj>
          </a:graphicData>
        </a:graphic>
      </p:graphicFrame>
      <p:graphicFrame>
        <p:nvGraphicFramePr>
          <p:cNvPr id="57" name="Object 30"/>
          <p:cNvGraphicFramePr>
            <a:graphicFrameLocks noChangeAspect="1"/>
          </p:cNvGraphicFramePr>
          <p:nvPr/>
        </p:nvGraphicFramePr>
        <p:xfrm>
          <a:off x="2186735" y="863715"/>
          <a:ext cx="162141" cy="267451"/>
        </p:xfrm>
        <a:graphic>
          <a:graphicData uri="http://schemas.openxmlformats.org/presentationml/2006/ole">
            <p:oleObj spid="_x0000_s114717" name="Equation" r:id="rId31" imgW="266400" imgH="431640" progId="">
              <p:embed/>
            </p:oleObj>
          </a:graphicData>
        </a:graphic>
      </p:graphicFrame>
      <p:graphicFrame>
        <p:nvGraphicFramePr>
          <p:cNvPr id="58" name="Object 31"/>
          <p:cNvGraphicFramePr>
            <a:graphicFrameLocks noChangeAspect="1"/>
          </p:cNvGraphicFramePr>
          <p:nvPr/>
        </p:nvGraphicFramePr>
        <p:xfrm>
          <a:off x="2771800" y="1808820"/>
          <a:ext cx="135015" cy="263531"/>
        </p:xfrm>
        <a:graphic>
          <a:graphicData uri="http://schemas.openxmlformats.org/presentationml/2006/ole">
            <p:oleObj spid="_x0000_s114718" name="Equation" r:id="rId32" imgW="152280" imgH="393480" progId="">
              <p:embed/>
            </p:oleObj>
          </a:graphicData>
        </a:graphic>
      </p:graphicFrame>
      <p:graphicFrame>
        <p:nvGraphicFramePr>
          <p:cNvPr id="59" name="Object 32"/>
          <p:cNvGraphicFramePr>
            <a:graphicFrameLocks noChangeAspect="1"/>
          </p:cNvGraphicFramePr>
          <p:nvPr/>
        </p:nvGraphicFramePr>
        <p:xfrm>
          <a:off x="2186735" y="2618910"/>
          <a:ext cx="170996" cy="270030"/>
        </p:xfrm>
        <a:graphic>
          <a:graphicData uri="http://schemas.openxmlformats.org/presentationml/2006/ole">
            <p:oleObj spid="_x0000_s114719" name="Equation" r:id="rId33" imgW="253800" imgH="393480" progId="">
              <p:embed/>
            </p:oleObj>
          </a:graphicData>
        </a:graphic>
      </p:graphicFrame>
      <p:graphicFrame>
        <p:nvGraphicFramePr>
          <p:cNvPr id="60" name="Object 33"/>
          <p:cNvGraphicFramePr>
            <a:graphicFrameLocks noChangeAspect="1"/>
          </p:cNvGraphicFramePr>
          <p:nvPr/>
        </p:nvGraphicFramePr>
        <p:xfrm>
          <a:off x="2186735" y="2979738"/>
          <a:ext cx="180020" cy="315035"/>
        </p:xfrm>
        <a:graphic>
          <a:graphicData uri="http://schemas.openxmlformats.org/presentationml/2006/ole">
            <p:oleObj spid="_x0000_s114720" name="Equation" r:id="rId34" imgW="368280" imgH="431640" progId="">
              <p:embed/>
            </p:oleObj>
          </a:graphicData>
        </a:graphic>
      </p:graphicFrame>
      <p:graphicFrame>
        <p:nvGraphicFramePr>
          <p:cNvPr id="61" name="Object 34"/>
          <p:cNvGraphicFramePr>
            <a:graphicFrameLocks noChangeAspect="1"/>
          </p:cNvGraphicFramePr>
          <p:nvPr/>
        </p:nvGraphicFramePr>
        <p:xfrm>
          <a:off x="2186735" y="3293985"/>
          <a:ext cx="226070" cy="270030"/>
        </p:xfrm>
        <a:graphic>
          <a:graphicData uri="http://schemas.openxmlformats.org/presentationml/2006/ole">
            <p:oleObj spid="_x0000_s114721" name="Equation" r:id="rId35" imgW="368280" imgH="431640" progId="">
              <p:embed/>
            </p:oleObj>
          </a:graphicData>
        </a:graphic>
      </p:graphicFrame>
      <p:graphicFrame>
        <p:nvGraphicFramePr>
          <p:cNvPr id="62" name="Object 35"/>
          <p:cNvGraphicFramePr>
            <a:graphicFrameLocks noChangeAspect="1"/>
          </p:cNvGraphicFramePr>
          <p:nvPr/>
        </p:nvGraphicFramePr>
        <p:xfrm>
          <a:off x="2141730" y="3564015"/>
          <a:ext cx="145384" cy="120345"/>
        </p:xfrm>
        <a:graphic>
          <a:graphicData uri="http://schemas.openxmlformats.org/presentationml/2006/ole">
            <p:oleObj spid="_x0000_s114722" name="Equation" r:id="rId36" imgW="203040" imgH="164880" progId="">
              <p:embed/>
            </p:oleObj>
          </a:graphicData>
        </a:graphic>
      </p:graphicFrame>
      <p:graphicFrame>
        <p:nvGraphicFramePr>
          <p:cNvPr id="63" name="Object 36"/>
          <p:cNvGraphicFramePr>
            <a:graphicFrameLocks noChangeAspect="1"/>
          </p:cNvGraphicFramePr>
          <p:nvPr/>
        </p:nvGraphicFramePr>
        <p:xfrm>
          <a:off x="2186735" y="503675"/>
          <a:ext cx="107039" cy="135015"/>
        </p:xfrm>
        <a:graphic>
          <a:graphicData uri="http://schemas.openxmlformats.org/presentationml/2006/ole">
            <p:oleObj spid="_x0000_s114723" name="Equation" r:id="rId37" imgW="88560" imgH="164880" progId="">
              <p:embed/>
            </p:oleObj>
          </a:graphicData>
        </a:graphic>
      </p:graphicFrame>
      <p:cxnSp>
        <p:nvCxnSpPr>
          <p:cNvPr id="64" name="Прямая соединительная линия 63"/>
          <p:cNvCxnSpPr>
            <a:cxnSpLocks noChangeShapeType="1"/>
          </p:cNvCxnSpPr>
          <p:nvPr/>
        </p:nvCxnSpPr>
        <p:spPr bwMode="auto">
          <a:xfrm>
            <a:off x="251520" y="3130834"/>
            <a:ext cx="4040095" cy="758"/>
          </a:xfrm>
          <a:prstGeom prst="line">
            <a:avLst/>
          </a:prstGeom>
          <a:noFill/>
          <a:ln w="38100" algn="ctr">
            <a:solidFill>
              <a:srgbClr val="FCB72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65" name="Прямая соединительная линия 64"/>
          <p:cNvCxnSpPr>
            <a:cxnSpLocks noChangeShapeType="1"/>
          </p:cNvCxnSpPr>
          <p:nvPr/>
        </p:nvCxnSpPr>
        <p:spPr bwMode="auto">
          <a:xfrm rot="16200000" flipV="1">
            <a:off x="762650" y="1759045"/>
            <a:ext cx="2803758" cy="0"/>
          </a:xfrm>
          <a:prstGeom prst="line">
            <a:avLst/>
          </a:prstGeom>
          <a:noFill/>
          <a:ln w="25400" algn="ctr">
            <a:solidFill>
              <a:srgbClr val="FCB72C"/>
            </a:solidFill>
            <a:round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</p:cxnSp>
      <p:grpSp>
        <p:nvGrpSpPr>
          <p:cNvPr id="66" name="Группа 107"/>
          <p:cNvGrpSpPr/>
          <p:nvPr/>
        </p:nvGrpSpPr>
        <p:grpSpPr>
          <a:xfrm>
            <a:off x="251520" y="458670"/>
            <a:ext cx="4060920" cy="2697570"/>
            <a:chOff x="260350" y="0"/>
            <a:chExt cx="8667750" cy="5651500"/>
          </a:xfrm>
        </p:grpSpPr>
        <p:cxnSp>
          <p:nvCxnSpPr>
            <p:cNvPr id="67" name="Прямая соединительная линия 105"/>
            <p:cNvCxnSpPr>
              <a:cxnSpLocks noChangeShapeType="1"/>
            </p:cNvCxnSpPr>
            <p:nvPr/>
          </p:nvCxnSpPr>
          <p:spPr bwMode="auto">
            <a:xfrm flipV="1">
              <a:off x="7105650" y="4229100"/>
              <a:ext cx="1733550" cy="13335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68" name="Прямая соединительная линия 69"/>
            <p:cNvCxnSpPr>
              <a:cxnSpLocks noChangeShapeType="1"/>
            </p:cNvCxnSpPr>
            <p:nvPr/>
          </p:nvCxnSpPr>
          <p:spPr bwMode="auto">
            <a:xfrm rot="5400000" flipH="1" flipV="1">
              <a:off x="549275" y="206375"/>
              <a:ext cx="5378450" cy="53340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69" name="Прямая соединительная линия 71"/>
            <p:cNvCxnSpPr>
              <a:cxnSpLocks noChangeShapeType="1"/>
            </p:cNvCxnSpPr>
            <p:nvPr/>
          </p:nvCxnSpPr>
          <p:spPr bwMode="auto">
            <a:xfrm flipV="1">
              <a:off x="1371600" y="184150"/>
              <a:ext cx="5511800" cy="546735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0" name="Прямая соединительная линия 73"/>
            <p:cNvCxnSpPr>
              <a:cxnSpLocks noChangeShapeType="1"/>
            </p:cNvCxnSpPr>
            <p:nvPr/>
          </p:nvCxnSpPr>
          <p:spPr bwMode="auto">
            <a:xfrm flipV="1">
              <a:off x="2393950" y="184150"/>
              <a:ext cx="5645150" cy="537845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1" name="Прямая соединительная линия 79"/>
            <p:cNvCxnSpPr>
              <a:cxnSpLocks noChangeShapeType="1"/>
            </p:cNvCxnSpPr>
            <p:nvPr/>
          </p:nvCxnSpPr>
          <p:spPr bwMode="auto">
            <a:xfrm flipV="1">
              <a:off x="3105150" y="228600"/>
              <a:ext cx="5689600" cy="537845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2" name="Прямая соединительная линия 82"/>
            <p:cNvCxnSpPr>
              <a:cxnSpLocks noChangeShapeType="1"/>
            </p:cNvCxnSpPr>
            <p:nvPr/>
          </p:nvCxnSpPr>
          <p:spPr bwMode="auto">
            <a:xfrm flipV="1">
              <a:off x="3860800" y="984250"/>
              <a:ext cx="4978400" cy="46228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3" name="Прямая соединительная линия 85"/>
            <p:cNvCxnSpPr>
              <a:cxnSpLocks noChangeShapeType="1"/>
            </p:cNvCxnSpPr>
            <p:nvPr/>
          </p:nvCxnSpPr>
          <p:spPr bwMode="auto">
            <a:xfrm flipV="1">
              <a:off x="4572000" y="1739900"/>
              <a:ext cx="4267200" cy="38227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4" name="Прямая соединительная линия 87"/>
            <p:cNvCxnSpPr>
              <a:cxnSpLocks noChangeShapeType="1"/>
            </p:cNvCxnSpPr>
            <p:nvPr/>
          </p:nvCxnSpPr>
          <p:spPr bwMode="auto">
            <a:xfrm flipV="1">
              <a:off x="5372100" y="2528888"/>
              <a:ext cx="3556000" cy="3033712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5" name="Прямая соединительная линия 74"/>
            <p:cNvCxnSpPr>
              <a:cxnSpLocks noChangeShapeType="1"/>
            </p:cNvCxnSpPr>
            <p:nvPr/>
          </p:nvCxnSpPr>
          <p:spPr bwMode="auto">
            <a:xfrm flipV="1">
              <a:off x="6216650" y="3473450"/>
              <a:ext cx="2622550" cy="21336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6" name="Прямая соединительная линия 107"/>
            <p:cNvCxnSpPr>
              <a:cxnSpLocks noChangeShapeType="1"/>
            </p:cNvCxnSpPr>
            <p:nvPr/>
          </p:nvCxnSpPr>
          <p:spPr bwMode="auto">
            <a:xfrm rot="5400000" flipH="1" flipV="1">
              <a:off x="257175" y="47625"/>
              <a:ext cx="4806950" cy="47117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7" name="Прямая соединительная линия 109"/>
            <p:cNvCxnSpPr>
              <a:cxnSpLocks noChangeShapeType="1"/>
            </p:cNvCxnSpPr>
            <p:nvPr/>
          </p:nvCxnSpPr>
          <p:spPr bwMode="auto">
            <a:xfrm rot="5400000" flipH="1" flipV="1">
              <a:off x="168275" y="92075"/>
              <a:ext cx="3962400" cy="377825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8" name="Прямая соединительная линия 111"/>
            <p:cNvCxnSpPr>
              <a:cxnSpLocks noChangeShapeType="1"/>
            </p:cNvCxnSpPr>
            <p:nvPr/>
          </p:nvCxnSpPr>
          <p:spPr bwMode="auto">
            <a:xfrm rot="5400000" flipH="1" flipV="1">
              <a:off x="123825" y="136525"/>
              <a:ext cx="3117850" cy="284480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  <p:cxnSp>
          <p:nvCxnSpPr>
            <p:cNvPr id="79" name="Прямая соединительная линия 113"/>
            <p:cNvCxnSpPr>
              <a:cxnSpLocks noChangeShapeType="1"/>
            </p:cNvCxnSpPr>
            <p:nvPr/>
          </p:nvCxnSpPr>
          <p:spPr bwMode="auto">
            <a:xfrm rot="5400000" flipH="1" flipV="1">
              <a:off x="257175" y="3175"/>
              <a:ext cx="2006600" cy="2000250"/>
            </a:xfrm>
            <a:prstGeom prst="line">
              <a:avLst/>
            </a:prstGeom>
            <a:noFill/>
            <a:ln w="9525" algn="ctr">
              <a:solidFill>
                <a:srgbClr val="FCB72C"/>
              </a:solidFill>
              <a:round/>
              <a:headEnd/>
              <a:tailEnd/>
            </a:ln>
          </p:spPr>
        </p:cxnSp>
      </p:grpSp>
      <p:sp>
        <p:nvSpPr>
          <p:cNvPr id="81" name="Полилиния 80"/>
          <p:cNvSpPr>
            <a:spLocks noChangeArrowheads="1"/>
          </p:cNvSpPr>
          <p:nvPr/>
        </p:nvSpPr>
        <p:spPr bwMode="auto">
          <a:xfrm>
            <a:off x="3612629" y="2095994"/>
            <a:ext cx="106358" cy="509962"/>
          </a:xfrm>
          <a:custGeom>
            <a:avLst/>
            <a:gdLst>
              <a:gd name="T0" fmla="*/ 0 w 226219"/>
              <a:gd name="T1" fmla="*/ 1069181 h 1069181"/>
              <a:gd name="T2" fmla="*/ 61913 w 226219"/>
              <a:gd name="T3" fmla="*/ 902494 h 1069181"/>
              <a:gd name="T4" fmla="*/ 107156 w 226219"/>
              <a:gd name="T5" fmla="*/ 757237 h 1069181"/>
              <a:gd name="T6" fmla="*/ 147638 w 226219"/>
              <a:gd name="T7" fmla="*/ 602456 h 1069181"/>
              <a:gd name="T8" fmla="*/ 176213 w 226219"/>
              <a:gd name="T9" fmla="*/ 457200 h 1069181"/>
              <a:gd name="T10" fmla="*/ 202406 w 226219"/>
              <a:gd name="T11" fmla="*/ 300037 h 1069181"/>
              <a:gd name="T12" fmla="*/ 214313 w 226219"/>
              <a:gd name="T13" fmla="*/ 173831 h 1069181"/>
              <a:gd name="T14" fmla="*/ 223838 w 226219"/>
              <a:gd name="T15" fmla="*/ 92869 h 1069181"/>
              <a:gd name="T16" fmla="*/ 226219 w 226219"/>
              <a:gd name="T17" fmla="*/ 0 h 1069181"/>
              <a:gd name="T18" fmla="*/ 226219 w 226219"/>
              <a:gd name="T19" fmla="*/ 0 h 106918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26219"/>
              <a:gd name="T31" fmla="*/ 0 h 1069181"/>
              <a:gd name="T32" fmla="*/ 226219 w 226219"/>
              <a:gd name="T33" fmla="*/ 1069181 h 106918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26219" h="1069181">
                <a:moveTo>
                  <a:pt x="0" y="1069181"/>
                </a:moveTo>
                <a:cubicBezTo>
                  <a:pt x="22027" y="1011833"/>
                  <a:pt x="44054" y="954485"/>
                  <a:pt x="61913" y="902494"/>
                </a:cubicBezTo>
                <a:cubicBezTo>
                  <a:pt x="79772" y="850503"/>
                  <a:pt x="92869" y="807243"/>
                  <a:pt x="107156" y="757237"/>
                </a:cubicBezTo>
                <a:cubicBezTo>
                  <a:pt x="121444" y="707231"/>
                  <a:pt x="136129" y="652462"/>
                  <a:pt x="147638" y="602456"/>
                </a:cubicBezTo>
                <a:cubicBezTo>
                  <a:pt x="159147" y="552450"/>
                  <a:pt x="167085" y="507603"/>
                  <a:pt x="176213" y="457200"/>
                </a:cubicBezTo>
                <a:cubicBezTo>
                  <a:pt x="185341" y="406797"/>
                  <a:pt x="196056" y="347265"/>
                  <a:pt x="202406" y="300037"/>
                </a:cubicBezTo>
                <a:cubicBezTo>
                  <a:pt x="208756" y="252809"/>
                  <a:pt x="210741" y="208359"/>
                  <a:pt x="214313" y="173831"/>
                </a:cubicBezTo>
                <a:cubicBezTo>
                  <a:pt x="217885" y="139303"/>
                  <a:pt x="221854" y="121841"/>
                  <a:pt x="223838" y="92869"/>
                </a:cubicBezTo>
                <a:cubicBezTo>
                  <a:pt x="225822" y="63897"/>
                  <a:pt x="226219" y="0"/>
                  <a:pt x="226219" y="0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3" name="Полилиния 82"/>
          <p:cNvSpPr>
            <a:spLocks noChangeArrowheads="1"/>
          </p:cNvSpPr>
          <p:nvPr/>
        </p:nvSpPr>
        <p:spPr bwMode="auto">
          <a:xfrm>
            <a:off x="3392327" y="1137447"/>
            <a:ext cx="260315" cy="490261"/>
          </a:xfrm>
          <a:custGeom>
            <a:avLst/>
            <a:gdLst>
              <a:gd name="T0" fmla="*/ 554832 w 554832"/>
              <a:gd name="T1" fmla="*/ 1026319 h 1026319"/>
              <a:gd name="T2" fmla="*/ 514350 w 554832"/>
              <a:gd name="T3" fmla="*/ 916781 h 1026319"/>
              <a:gd name="T4" fmla="*/ 457200 w 554832"/>
              <a:gd name="T5" fmla="*/ 762000 h 1026319"/>
              <a:gd name="T6" fmla="*/ 411957 w 554832"/>
              <a:gd name="T7" fmla="*/ 652463 h 1026319"/>
              <a:gd name="T8" fmla="*/ 359569 w 554832"/>
              <a:gd name="T9" fmla="*/ 552450 h 1026319"/>
              <a:gd name="T10" fmla="*/ 311944 w 554832"/>
              <a:gd name="T11" fmla="*/ 459581 h 1026319"/>
              <a:gd name="T12" fmla="*/ 259557 w 554832"/>
              <a:gd name="T13" fmla="*/ 371475 h 1026319"/>
              <a:gd name="T14" fmla="*/ 221457 w 554832"/>
              <a:gd name="T15" fmla="*/ 304800 h 1026319"/>
              <a:gd name="T16" fmla="*/ 169069 w 554832"/>
              <a:gd name="T17" fmla="*/ 226219 h 1026319"/>
              <a:gd name="T18" fmla="*/ 109538 w 554832"/>
              <a:gd name="T19" fmla="*/ 140494 h 1026319"/>
              <a:gd name="T20" fmla="*/ 57150 w 554832"/>
              <a:gd name="T21" fmla="*/ 73819 h 1026319"/>
              <a:gd name="T22" fmla="*/ 0 w 554832"/>
              <a:gd name="T23" fmla="*/ 0 h 102631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554832"/>
              <a:gd name="T37" fmla="*/ 0 h 1026319"/>
              <a:gd name="T38" fmla="*/ 554832 w 554832"/>
              <a:gd name="T39" fmla="*/ 1026319 h 102631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554832" h="1026319">
                <a:moveTo>
                  <a:pt x="554832" y="1026319"/>
                </a:moveTo>
                <a:lnTo>
                  <a:pt x="514350" y="916781"/>
                </a:lnTo>
                <a:cubicBezTo>
                  <a:pt x="498078" y="872728"/>
                  <a:pt x="474265" y="806053"/>
                  <a:pt x="457200" y="762000"/>
                </a:cubicBezTo>
                <a:cubicBezTo>
                  <a:pt x="440135" y="717947"/>
                  <a:pt x="428229" y="687388"/>
                  <a:pt x="411957" y="652463"/>
                </a:cubicBezTo>
                <a:cubicBezTo>
                  <a:pt x="395685" y="617538"/>
                  <a:pt x="376238" y="584597"/>
                  <a:pt x="359569" y="552450"/>
                </a:cubicBezTo>
                <a:cubicBezTo>
                  <a:pt x="342900" y="520303"/>
                  <a:pt x="328613" y="489744"/>
                  <a:pt x="311944" y="459581"/>
                </a:cubicBezTo>
                <a:cubicBezTo>
                  <a:pt x="295275" y="429419"/>
                  <a:pt x="274638" y="397272"/>
                  <a:pt x="259557" y="371475"/>
                </a:cubicBezTo>
                <a:cubicBezTo>
                  <a:pt x="244476" y="345678"/>
                  <a:pt x="236538" y="329009"/>
                  <a:pt x="221457" y="304800"/>
                </a:cubicBezTo>
                <a:cubicBezTo>
                  <a:pt x="206376" y="280591"/>
                  <a:pt x="187722" y="253603"/>
                  <a:pt x="169069" y="226219"/>
                </a:cubicBezTo>
                <a:cubicBezTo>
                  <a:pt x="150416" y="198835"/>
                  <a:pt x="128191" y="165894"/>
                  <a:pt x="109538" y="140494"/>
                </a:cubicBezTo>
                <a:cubicBezTo>
                  <a:pt x="90885" y="115094"/>
                  <a:pt x="57150" y="73819"/>
                  <a:pt x="57150" y="73819"/>
                </a:cubicBezTo>
                <a:lnTo>
                  <a:pt x="0" y="0"/>
                </a:ln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5" name="Полилиния 84"/>
          <p:cNvSpPr>
            <a:spLocks noChangeArrowheads="1"/>
          </p:cNvSpPr>
          <p:nvPr/>
        </p:nvSpPr>
        <p:spPr bwMode="auto">
          <a:xfrm>
            <a:off x="1911649" y="548680"/>
            <a:ext cx="904410" cy="145487"/>
          </a:xfrm>
          <a:custGeom>
            <a:avLst/>
            <a:gdLst>
              <a:gd name="T0" fmla="*/ 1931193 w 1931193"/>
              <a:gd name="T1" fmla="*/ 304800 h 304800"/>
              <a:gd name="T2" fmla="*/ 1826418 w 1931193"/>
              <a:gd name="T3" fmla="*/ 257175 h 304800"/>
              <a:gd name="T4" fmla="*/ 1695450 w 1931193"/>
              <a:gd name="T5" fmla="*/ 207168 h 304800"/>
              <a:gd name="T6" fmla="*/ 1559718 w 1931193"/>
              <a:gd name="T7" fmla="*/ 161925 h 304800"/>
              <a:gd name="T8" fmla="*/ 1314450 w 1931193"/>
              <a:gd name="T9" fmla="*/ 95250 h 304800"/>
              <a:gd name="T10" fmla="*/ 1173956 w 1931193"/>
              <a:gd name="T11" fmla="*/ 66675 h 304800"/>
              <a:gd name="T12" fmla="*/ 964406 w 1931193"/>
              <a:gd name="T13" fmla="*/ 30956 h 304800"/>
              <a:gd name="T14" fmla="*/ 792956 w 1931193"/>
              <a:gd name="T15" fmla="*/ 11906 h 304800"/>
              <a:gd name="T16" fmla="*/ 652462 w 1931193"/>
              <a:gd name="T17" fmla="*/ 7143 h 304800"/>
              <a:gd name="T18" fmla="*/ 533400 w 1931193"/>
              <a:gd name="T19" fmla="*/ 0 h 304800"/>
              <a:gd name="T20" fmla="*/ 397668 w 1931193"/>
              <a:gd name="T21" fmla="*/ 7143 h 304800"/>
              <a:gd name="T22" fmla="*/ 273843 w 1931193"/>
              <a:gd name="T23" fmla="*/ 14287 h 304800"/>
              <a:gd name="T24" fmla="*/ 178593 w 1931193"/>
              <a:gd name="T25" fmla="*/ 21431 h 304800"/>
              <a:gd name="T26" fmla="*/ 73818 w 1931193"/>
              <a:gd name="T27" fmla="*/ 33337 h 304800"/>
              <a:gd name="T28" fmla="*/ 0 w 1931193"/>
              <a:gd name="T29" fmla="*/ 47625 h 304800"/>
              <a:gd name="T30" fmla="*/ 0 w 1931193"/>
              <a:gd name="T31" fmla="*/ 47625 h 3048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31193"/>
              <a:gd name="T49" fmla="*/ 0 h 304800"/>
              <a:gd name="T50" fmla="*/ 1931193 w 1931193"/>
              <a:gd name="T51" fmla="*/ 304800 h 30480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31193" h="304800">
                <a:moveTo>
                  <a:pt x="1931193" y="304800"/>
                </a:moveTo>
                <a:cubicBezTo>
                  <a:pt x="1898450" y="289123"/>
                  <a:pt x="1865708" y="273447"/>
                  <a:pt x="1826418" y="257175"/>
                </a:cubicBezTo>
                <a:cubicBezTo>
                  <a:pt x="1787128" y="240903"/>
                  <a:pt x="1739900" y="223043"/>
                  <a:pt x="1695450" y="207168"/>
                </a:cubicBezTo>
                <a:cubicBezTo>
                  <a:pt x="1651000" y="191293"/>
                  <a:pt x="1623218" y="180578"/>
                  <a:pt x="1559718" y="161925"/>
                </a:cubicBezTo>
                <a:cubicBezTo>
                  <a:pt x="1496218" y="143272"/>
                  <a:pt x="1378743" y="111125"/>
                  <a:pt x="1314450" y="95250"/>
                </a:cubicBezTo>
                <a:cubicBezTo>
                  <a:pt x="1250157" y="79375"/>
                  <a:pt x="1232297" y="77391"/>
                  <a:pt x="1173956" y="66675"/>
                </a:cubicBezTo>
                <a:cubicBezTo>
                  <a:pt x="1115615" y="55959"/>
                  <a:pt x="1027906" y="40084"/>
                  <a:pt x="964406" y="30956"/>
                </a:cubicBezTo>
                <a:cubicBezTo>
                  <a:pt x="900906" y="21828"/>
                  <a:pt x="844947" y="15875"/>
                  <a:pt x="792956" y="11906"/>
                </a:cubicBezTo>
                <a:cubicBezTo>
                  <a:pt x="740965" y="7937"/>
                  <a:pt x="695721" y="9127"/>
                  <a:pt x="652462" y="7143"/>
                </a:cubicBezTo>
                <a:cubicBezTo>
                  <a:pt x="609203" y="5159"/>
                  <a:pt x="575866" y="0"/>
                  <a:pt x="533400" y="0"/>
                </a:cubicBezTo>
                <a:cubicBezTo>
                  <a:pt x="490934" y="0"/>
                  <a:pt x="397668" y="7143"/>
                  <a:pt x="397668" y="7143"/>
                </a:cubicBezTo>
                <a:lnTo>
                  <a:pt x="273843" y="14287"/>
                </a:lnTo>
                <a:cubicBezTo>
                  <a:pt x="237331" y="16668"/>
                  <a:pt x="211930" y="18256"/>
                  <a:pt x="178593" y="21431"/>
                </a:cubicBezTo>
                <a:cubicBezTo>
                  <a:pt x="145256" y="24606"/>
                  <a:pt x="103583" y="28971"/>
                  <a:pt x="73818" y="33337"/>
                </a:cubicBezTo>
                <a:cubicBezTo>
                  <a:pt x="44053" y="37703"/>
                  <a:pt x="0" y="47625"/>
                  <a:pt x="0" y="47625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6" name="Полилиния 85"/>
          <p:cNvSpPr>
            <a:spLocks noChangeArrowheads="1"/>
          </p:cNvSpPr>
          <p:nvPr/>
        </p:nvSpPr>
        <p:spPr bwMode="auto">
          <a:xfrm>
            <a:off x="1086077" y="570763"/>
            <a:ext cx="824084" cy="403120"/>
          </a:xfrm>
          <a:custGeom>
            <a:avLst/>
            <a:gdLst>
              <a:gd name="T0" fmla="*/ 1759743 w 1759743"/>
              <a:gd name="T1" fmla="*/ 0 h 845344"/>
              <a:gd name="T2" fmla="*/ 1614487 w 1759743"/>
              <a:gd name="T3" fmla="*/ 33337 h 845344"/>
              <a:gd name="T4" fmla="*/ 1481137 w 1759743"/>
              <a:gd name="T5" fmla="*/ 59531 h 845344"/>
              <a:gd name="T6" fmla="*/ 1364456 w 1759743"/>
              <a:gd name="T7" fmla="*/ 92869 h 845344"/>
              <a:gd name="T8" fmla="*/ 1240631 w 1759743"/>
              <a:gd name="T9" fmla="*/ 128587 h 845344"/>
              <a:gd name="T10" fmla="*/ 1116806 w 1759743"/>
              <a:gd name="T11" fmla="*/ 171450 h 845344"/>
              <a:gd name="T12" fmla="*/ 1012031 w 1759743"/>
              <a:gd name="T13" fmla="*/ 207169 h 845344"/>
              <a:gd name="T14" fmla="*/ 859631 w 1759743"/>
              <a:gd name="T15" fmla="*/ 276225 h 845344"/>
              <a:gd name="T16" fmla="*/ 750093 w 1759743"/>
              <a:gd name="T17" fmla="*/ 328612 h 845344"/>
              <a:gd name="T18" fmla="*/ 635793 w 1759743"/>
              <a:gd name="T19" fmla="*/ 388144 h 845344"/>
              <a:gd name="T20" fmla="*/ 511968 w 1759743"/>
              <a:gd name="T21" fmla="*/ 461962 h 845344"/>
              <a:gd name="T22" fmla="*/ 383381 w 1759743"/>
              <a:gd name="T23" fmla="*/ 542925 h 845344"/>
              <a:gd name="T24" fmla="*/ 271462 w 1759743"/>
              <a:gd name="T25" fmla="*/ 626269 h 845344"/>
              <a:gd name="T26" fmla="*/ 173831 w 1759743"/>
              <a:gd name="T27" fmla="*/ 695325 h 845344"/>
              <a:gd name="T28" fmla="*/ 88106 w 1759743"/>
              <a:gd name="T29" fmla="*/ 766762 h 845344"/>
              <a:gd name="T30" fmla="*/ 0 w 1759743"/>
              <a:gd name="T31" fmla="*/ 845344 h 84534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759743"/>
              <a:gd name="T49" fmla="*/ 0 h 845344"/>
              <a:gd name="T50" fmla="*/ 1759743 w 1759743"/>
              <a:gd name="T51" fmla="*/ 845344 h 84534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759743" h="845344">
                <a:moveTo>
                  <a:pt x="1759743" y="0"/>
                </a:moveTo>
                <a:lnTo>
                  <a:pt x="1614487" y="33337"/>
                </a:lnTo>
                <a:cubicBezTo>
                  <a:pt x="1568053" y="43259"/>
                  <a:pt x="1522809" y="49609"/>
                  <a:pt x="1481137" y="59531"/>
                </a:cubicBezTo>
                <a:cubicBezTo>
                  <a:pt x="1439465" y="69453"/>
                  <a:pt x="1364456" y="92869"/>
                  <a:pt x="1364456" y="92869"/>
                </a:cubicBezTo>
                <a:cubicBezTo>
                  <a:pt x="1324372" y="104378"/>
                  <a:pt x="1281906" y="115490"/>
                  <a:pt x="1240631" y="128587"/>
                </a:cubicBezTo>
                <a:cubicBezTo>
                  <a:pt x="1199356" y="141684"/>
                  <a:pt x="1116806" y="171450"/>
                  <a:pt x="1116806" y="171450"/>
                </a:cubicBezTo>
                <a:cubicBezTo>
                  <a:pt x="1078706" y="184547"/>
                  <a:pt x="1054893" y="189707"/>
                  <a:pt x="1012031" y="207169"/>
                </a:cubicBezTo>
                <a:cubicBezTo>
                  <a:pt x="969169" y="224631"/>
                  <a:pt x="903287" y="255984"/>
                  <a:pt x="859631" y="276225"/>
                </a:cubicBezTo>
                <a:cubicBezTo>
                  <a:pt x="815975" y="296466"/>
                  <a:pt x="787399" y="309959"/>
                  <a:pt x="750093" y="328612"/>
                </a:cubicBezTo>
                <a:cubicBezTo>
                  <a:pt x="712787" y="347265"/>
                  <a:pt x="675480" y="365919"/>
                  <a:pt x="635793" y="388144"/>
                </a:cubicBezTo>
                <a:cubicBezTo>
                  <a:pt x="596106" y="410369"/>
                  <a:pt x="554037" y="436165"/>
                  <a:pt x="511968" y="461962"/>
                </a:cubicBezTo>
                <a:cubicBezTo>
                  <a:pt x="469899" y="487759"/>
                  <a:pt x="423465" y="515541"/>
                  <a:pt x="383381" y="542925"/>
                </a:cubicBezTo>
                <a:cubicBezTo>
                  <a:pt x="343297" y="570309"/>
                  <a:pt x="306387" y="600869"/>
                  <a:pt x="271462" y="626269"/>
                </a:cubicBezTo>
                <a:cubicBezTo>
                  <a:pt x="236537" y="651669"/>
                  <a:pt x="204390" y="671910"/>
                  <a:pt x="173831" y="695325"/>
                </a:cubicBezTo>
                <a:cubicBezTo>
                  <a:pt x="143272" y="718740"/>
                  <a:pt x="117078" y="741759"/>
                  <a:pt x="88106" y="766762"/>
                </a:cubicBezTo>
                <a:cubicBezTo>
                  <a:pt x="59134" y="791765"/>
                  <a:pt x="29567" y="818554"/>
                  <a:pt x="0" y="845344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7" name="Полилиния 86"/>
          <p:cNvSpPr>
            <a:spLocks noChangeArrowheads="1"/>
          </p:cNvSpPr>
          <p:nvPr/>
        </p:nvSpPr>
        <p:spPr bwMode="auto">
          <a:xfrm>
            <a:off x="742167" y="971502"/>
            <a:ext cx="349566" cy="494049"/>
          </a:xfrm>
          <a:custGeom>
            <a:avLst/>
            <a:gdLst>
              <a:gd name="T0" fmla="*/ 747712 w 747712"/>
              <a:gd name="T1" fmla="*/ 0 h 1035843"/>
              <a:gd name="T2" fmla="*/ 654844 w 747712"/>
              <a:gd name="T3" fmla="*/ 88106 h 1035843"/>
              <a:gd name="T4" fmla="*/ 540544 w 747712"/>
              <a:gd name="T5" fmla="*/ 214312 h 1035843"/>
              <a:gd name="T6" fmla="*/ 452437 w 747712"/>
              <a:gd name="T7" fmla="*/ 323850 h 1035843"/>
              <a:gd name="T8" fmla="*/ 350044 w 747712"/>
              <a:gd name="T9" fmla="*/ 442912 h 1035843"/>
              <a:gd name="T10" fmla="*/ 261937 w 747712"/>
              <a:gd name="T11" fmla="*/ 571500 h 1035843"/>
              <a:gd name="T12" fmla="*/ 197644 w 747712"/>
              <a:gd name="T13" fmla="*/ 666750 h 1035843"/>
              <a:gd name="T14" fmla="*/ 121444 w 747712"/>
              <a:gd name="T15" fmla="*/ 795337 h 1035843"/>
              <a:gd name="T16" fmla="*/ 19050 w 747712"/>
              <a:gd name="T17" fmla="*/ 995362 h 1035843"/>
              <a:gd name="T18" fmla="*/ 7144 w 747712"/>
              <a:gd name="T19" fmla="*/ 1035843 h 103584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47712"/>
              <a:gd name="T31" fmla="*/ 0 h 1035843"/>
              <a:gd name="T32" fmla="*/ 747712 w 747712"/>
              <a:gd name="T33" fmla="*/ 1035843 h 1035843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47712" h="1035843">
                <a:moveTo>
                  <a:pt x="747712" y="0"/>
                </a:moveTo>
                <a:cubicBezTo>
                  <a:pt x="718542" y="26193"/>
                  <a:pt x="689372" y="52387"/>
                  <a:pt x="654844" y="88106"/>
                </a:cubicBezTo>
                <a:cubicBezTo>
                  <a:pt x="620316" y="123825"/>
                  <a:pt x="574279" y="175021"/>
                  <a:pt x="540544" y="214312"/>
                </a:cubicBezTo>
                <a:cubicBezTo>
                  <a:pt x="506810" y="253603"/>
                  <a:pt x="484187" y="285750"/>
                  <a:pt x="452437" y="323850"/>
                </a:cubicBezTo>
                <a:cubicBezTo>
                  <a:pt x="420687" y="361950"/>
                  <a:pt x="381794" y="401637"/>
                  <a:pt x="350044" y="442912"/>
                </a:cubicBezTo>
                <a:cubicBezTo>
                  <a:pt x="318294" y="484187"/>
                  <a:pt x="287337" y="534194"/>
                  <a:pt x="261937" y="571500"/>
                </a:cubicBezTo>
                <a:cubicBezTo>
                  <a:pt x="236537" y="608806"/>
                  <a:pt x="221059" y="629444"/>
                  <a:pt x="197644" y="666750"/>
                </a:cubicBezTo>
                <a:cubicBezTo>
                  <a:pt x="174229" y="704056"/>
                  <a:pt x="151210" y="740568"/>
                  <a:pt x="121444" y="795337"/>
                </a:cubicBezTo>
                <a:cubicBezTo>
                  <a:pt x="91678" y="850106"/>
                  <a:pt x="38100" y="955278"/>
                  <a:pt x="19050" y="995362"/>
                </a:cubicBezTo>
                <a:cubicBezTo>
                  <a:pt x="0" y="1035446"/>
                  <a:pt x="3572" y="1035644"/>
                  <a:pt x="7144" y="1035843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8" name="Полилиния 87"/>
          <p:cNvSpPr>
            <a:spLocks noChangeArrowheads="1"/>
          </p:cNvSpPr>
          <p:nvPr/>
        </p:nvSpPr>
        <p:spPr bwMode="auto">
          <a:xfrm>
            <a:off x="619297" y="1473886"/>
            <a:ext cx="119001" cy="499354"/>
          </a:xfrm>
          <a:custGeom>
            <a:avLst/>
            <a:gdLst>
              <a:gd name="T0" fmla="*/ 254794 w 254794"/>
              <a:gd name="T1" fmla="*/ 0 h 1045369"/>
              <a:gd name="T2" fmla="*/ 204787 w 254794"/>
              <a:gd name="T3" fmla="*/ 119063 h 1045369"/>
              <a:gd name="T4" fmla="*/ 150019 w 254794"/>
              <a:gd name="T5" fmla="*/ 266700 h 1045369"/>
              <a:gd name="T6" fmla="*/ 92869 w 254794"/>
              <a:gd name="T7" fmla="*/ 464344 h 1045369"/>
              <a:gd name="T8" fmla="*/ 52387 w 254794"/>
              <a:gd name="T9" fmla="*/ 633413 h 1045369"/>
              <a:gd name="T10" fmla="*/ 30956 w 254794"/>
              <a:gd name="T11" fmla="*/ 769144 h 1045369"/>
              <a:gd name="T12" fmla="*/ 9525 w 254794"/>
              <a:gd name="T13" fmla="*/ 928688 h 1045369"/>
              <a:gd name="T14" fmla="*/ 0 w 254794"/>
              <a:gd name="T15" fmla="*/ 1045369 h 104536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54794"/>
              <a:gd name="T25" fmla="*/ 0 h 1045369"/>
              <a:gd name="T26" fmla="*/ 254794 w 254794"/>
              <a:gd name="T27" fmla="*/ 1045369 h 104536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54794" h="1045369">
                <a:moveTo>
                  <a:pt x="254794" y="0"/>
                </a:moveTo>
                <a:cubicBezTo>
                  <a:pt x="238521" y="37306"/>
                  <a:pt x="222249" y="74613"/>
                  <a:pt x="204787" y="119063"/>
                </a:cubicBezTo>
                <a:cubicBezTo>
                  <a:pt x="187325" y="163513"/>
                  <a:pt x="168672" y="209153"/>
                  <a:pt x="150019" y="266700"/>
                </a:cubicBezTo>
                <a:cubicBezTo>
                  <a:pt x="131366" y="324247"/>
                  <a:pt x="109141" y="403225"/>
                  <a:pt x="92869" y="464344"/>
                </a:cubicBezTo>
                <a:cubicBezTo>
                  <a:pt x="76597" y="525463"/>
                  <a:pt x="62706" y="582613"/>
                  <a:pt x="52387" y="633413"/>
                </a:cubicBezTo>
                <a:cubicBezTo>
                  <a:pt x="42068" y="684213"/>
                  <a:pt x="38100" y="719932"/>
                  <a:pt x="30956" y="769144"/>
                </a:cubicBezTo>
                <a:cubicBezTo>
                  <a:pt x="23812" y="818356"/>
                  <a:pt x="14684" y="882650"/>
                  <a:pt x="9525" y="928688"/>
                </a:cubicBezTo>
                <a:cubicBezTo>
                  <a:pt x="4366" y="974726"/>
                  <a:pt x="2183" y="1010047"/>
                  <a:pt x="0" y="1045369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9" name="Полилиния 88"/>
          <p:cNvSpPr>
            <a:spLocks noChangeArrowheads="1"/>
          </p:cNvSpPr>
          <p:nvPr/>
        </p:nvSpPr>
        <p:spPr bwMode="auto">
          <a:xfrm>
            <a:off x="616322" y="1973997"/>
            <a:ext cx="74376" cy="542545"/>
          </a:xfrm>
          <a:custGeom>
            <a:avLst/>
            <a:gdLst>
              <a:gd name="T0" fmla="*/ 3969 w 159543"/>
              <a:gd name="T1" fmla="*/ 0 h 1136253"/>
              <a:gd name="T2" fmla="*/ 1587 w 159543"/>
              <a:gd name="T3" fmla="*/ 159544 h 1136253"/>
              <a:gd name="T4" fmla="*/ 3969 w 159543"/>
              <a:gd name="T5" fmla="*/ 354806 h 1136253"/>
              <a:gd name="T6" fmla="*/ 25400 w 159543"/>
              <a:gd name="T7" fmla="*/ 559594 h 1136253"/>
              <a:gd name="T8" fmla="*/ 63500 w 159543"/>
              <a:gd name="T9" fmla="*/ 781050 h 1136253"/>
              <a:gd name="T10" fmla="*/ 103981 w 159543"/>
              <a:gd name="T11" fmla="*/ 962025 h 1136253"/>
              <a:gd name="T12" fmla="*/ 151606 w 159543"/>
              <a:gd name="T13" fmla="*/ 1112044 h 1136253"/>
              <a:gd name="T14" fmla="*/ 151606 w 159543"/>
              <a:gd name="T15" fmla="*/ 1107281 h 113625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9543"/>
              <a:gd name="T25" fmla="*/ 0 h 1136253"/>
              <a:gd name="T26" fmla="*/ 159543 w 159543"/>
              <a:gd name="T27" fmla="*/ 1136253 h 113625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9543" h="1136253">
                <a:moveTo>
                  <a:pt x="3969" y="0"/>
                </a:moveTo>
                <a:cubicBezTo>
                  <a:pt x="2778" y="50205"/>
                  <a:pt x="1587" y="100410"/>
                  <a:pt x="1587" y="159544"/>
                </a:cubicBezTo>
                <a:cubicBezTo>
                  <a:pt x="1587" y="218678"/>
                  <a:pt x="0" y="288131"/>
                  <a:pt x="3969" y="354806"/>
                </a:cubicBezTo>
                <a:cubicBezTo>
                  <a:pt x="7938" y="421481"/>
                  <a:pt x="15478" y="488553"/>
                  <a:pt x="25400" y="559594"/>
                </a:cubicBezTo>
                <a:cubicBezTo>
                  <a:pt x="35322" y="630635"/>
                  <a:pt x="50403" y="713978"/>
                  <a:pt x="63500" y="781050"/>
                </a:cubicBezTo>
                <a:cubicBezTo>
                  <a:pt x="76597" y="848122"/>
                  <a:pt x="89297" y="906859"/>
                  <a:pt x="103981" y="962025"/>
                </a:cubicBezTo>
                <a:cubicBezTo>
                  <a:pt x="118665" y="1017191"/>
                  <a:pt x="143669" y="1087835"/>
                  <a:pt x="151606" y="1112044"/>
                </a:cubicBezTo>
                <a:cubicBezTo>
                  <a:pt x="159543" y="1136253"/>
                  <a:pt x="155574" y="1121767"/>
                  <a:pt x="151606" y="1107281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90" name="Полилиния 61"/>
          <p:cNvSpPr>
            <a:spLocks noChangeArrowheads="1"/>
          </p:cNvSpPr>
          <p:nvPr/>
        </p:nvSpPr>
        <p:spPr bwMode="auto">
          <a:xfrm>
            <a:off x="687423" y="2519573"/>
            <a:ext cx="278166" cy="496323"/>
          </a:xfrm>
          <a:custGeom>
            <a:avLst/>
            <a:gdLst>
              <a:gd name="T0" fmla="*/ 0 w 592535"/>
              <a:gd name="T1" fmla="*/ 0 h 1039019"/>
              <a:gd name="T2" fmla="*/ 23813 w 592535"/>
              <a:gd name="T3" fmla="*/ 83344 h 1039019"/>
              <a:gd name="T4" fmla="*/ 88107 w 592535"/>
              <a:gd name="T5" fmla="*/ 238125 h 1039019"/>
              <a:gd name="T6" fmla="*/ 166688 w 592535"/>
              <a:gd name="T7" fmla="*/ 404813 h 1039019"/>
              <a:gd name="T8" fmla="*/ 259557 w 592535"/>
              <a:gd name="T9" fmla="*/ 571500 h 1039019"/>
              <a:gd name="T10" fmla="*/ 333375 w 592535"/>
              <a:gd name="T11" fmla="*/ 695325 h 1039019"/>
              <a:gd name="T12" fmla="*/ 409575 w 592535"/>
              <a:gd name="T13" fmla="*/ 804863 h 1039019"/>
              <a:gd name="T14" fmla="*/ 488157 w 592535"/>
              <a:gd name="T15" fmla="*/ 909638 h 1039019"/>
              <a:gd name="T16" fmla="*/ 576263 w 592535"/>
              <a:gd name="T17" fmla="*/ 1019175 h 1039019"/>
              <a:gd name="T18" fmla="*/ 585788 w 592535"/>
              <a:gd name="T19" fmla="*/ 1028700 h 10390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92535"/>
              <a:gd name="T31" fmla="*/ 0 h 1039019"/>
              <a:gd name="T32" fmla="*/ 592535 w 592535"/>
              <a:gd name="T33" fmla="*/ 1039019 h 103901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92535" h="1039019">
                <a:moveTo>
                  <a:pt x="0" y="0"/>
                </a:moveTo>
                <a:cubicBezTo>
                  <a:pt x="4564" y="21828"/>
                  <a:pt x="9129" y="43657"/>
                  <a:pt x="23813" y="83344"/>
                </a:cubicBezTo>
                <a:cubicBezTo>
                  <a:pt x="38497" y="123031"/>
                  <a:pt x="64295" y="184547"/>
                  <a:pt x="88107" y="238125"/>
                </a:cubicBezTo>
                <a:cubicBezTo>
                  <a:pt x="111920" y="291703"/>
                  <a:pt x="138113" y="349251"/>
                  <a:pt x="166688" y="404813"/>
                </a:cubicBezTo>
                <a:cubicBezTo>
                  <a:pt x="195263" y="460376"/>
                  <a:pt x="231776" y="523081"/>
                  <a:pt x="259557" y="571500"/>
                </a:cubicBezTo>
                <a:cubicBezTo>
                  <a:pt x="287338" y="619919"/>
                  <a:pt x="308372" y="656431"/>
                  <a:pt x="333375" y="695325"/>
                </a:cubicBezTo>
                <a:cubicBezTo>
                  <a:pt x="358378" y="734219"/>
                  <a:pt x="383778" y="769144"/>
                  <a:pt x="409575" y="804863"/>
                </a:cubicBezTo>
                <a:cubicBezTo>
                  <a:pt x="435372" y="840582"/>
                  <a:pt x="460376" y="873919"/>
                  <a:pt x="488157" y="909638"/>
                </a:cubicBezTo>
                <a:cubicBezTo>
                  <a:pt x="515938" y="945357"/>
                  <a:pt x="559991" y="999331"/>
                  <a:pt x="576263" y="1019175"/>
                </a:cubicBezTo>
                <a:cubicBezTo>
                  <a:pt x="592535" y="1039019"/>
                  <a:pt x="589161" y="1033859"/>
                  <a:pt x="585788" y="1028700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91" name="Полилиния 90"/>
          <p:cNvSpPr>
            <a:spLocks noChangeArrowheads="1"/>
          </p:cNvSpPr>
          <p:nvPr/>
        </p:nvSpPr>
        <p:spPr bwMode="auto">
          <a:xfrm>
            <a:off x="968564" y="3015896"/>
            <a:ext cx="90739" cy="99264"/>
          </a:xfrm>
          <a:custGeom>
            <a:avLst/>
            <a:gdLst>
              <a:gd name="T0" fmla="*/ 0 w 192882"/>
              <a:gd name="T1" fmla="*/ 0 h 207169"/>
              <a:gd name="T2" fmla="*/ 35719 w 192882"/>
              <a:gd name="T3" fmla="*/ 45244 h 207169"/>
              <a:gd name="T4" fmla="*/ 97632 w 192882"/>
              <a:gd name="T5" fmla="*/ 111919 h 207169"/>
              <a:gd name="T6" fmla="*/ 164307 w 192882"/>
              <a:gd name="T7" fmla="*/ 183357 h 207169"/>
              <a:gd name="T8" fmla="*/ 192882 w 192882"/>
              <a:gd name="T9" fmla="*/ 207169 h 207169"/>
              <a:gd name="T10" fmla="*/ 192882 w 192882"/>
              <a:gd name="T11" fmla="*/ 207169 h 20716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92882"/>
              <a:gd name="T19" fmla="*/ 0 h 207169"/>
              <a:gd name="T20" fmla="*/ 192882 w 192882"/>
              <a:gd name="T21" fmla="*/ 207169 h 20716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92882" h="207169">
                <a:moveTo>
                  <a:pt x="0" y="0"/>
                </a:moveTo>
                <a:cubicBezTo>
                  <a:pt x="9723" y="13295"/>
                  <a:pt x="19447" y="26591"/>
                  <a:pt x="35719" y="45244"/>
                </a:cubicBezTo>
                <a:cubicBezTo>
                  <a:pt x="51991" y="63897"/>
                  <a:pt x="97632" y="111919"/>
                  <a:pt x="97632" y="111919"/>
                </a:cubicBezTo>
                <a:cubicBezTo>
                  <a:pt x="119063" y="134938"/>
                  <a:pt x="148432" y="167482"/>
                  <a:pt x="164307" y="183357"/>
                </a:cubicBezTo>
                <a:cubicBezTo>
                  <a:pt x="180182" y="199232"/>
                  <a:pt x="192882" y="207169"/>
                  <a:pt x="192882" y="207169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92" name="Овал 91"/>
          <p:cNvSpPr/>
          <p:nvPr/>
        </p:nvSpPr>
        <p:spPr>
          <a:xfrm>
            <a:off x="2120535" y="3092536"/>
            <a:ext cx="90010" cy="9001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cxnSp>
        <p:nvCxnSpPr>
          <p:cNvPr id="93" name="Прямая со стрелкой 92"/>
          <p:cNvCxnSpPr/>
          <p:nvPr/>
        </p:nvCxnSpPr>
        <p:spPr>
          <a:xfrm rot="5400000" flipH="1" flipV="1">
            <a:off x="571249" y="3247348"/>
            <a:ext cx="618271" cy="39943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rot="16200000" flipV="1">
            <a:off x="3091256" y="3387507"/>
            <a:ext cx="590169" cy="1864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Объект 94"/>
          <p:cNvGraphicFramePr>
            <a:graphicFrameLocks noChangeAspect="1"/>
          </p:cNvGraphicFramePr>
          <p:nvPr/>
        </p:nvGraphicFramePr>
        <p:xfrm>
          <a:off x="2151895" y="2480525"/>
          <a:ext cx="68475" cy="112413"/>
        </p:xfrm>
        <a:graphic>
          <a:graphicData uri="http://schemas.openxmlformats.org/presentationml/2006/ole">
            <p:oleObj spid="_x0000_s114724" name="Equation" r:id="rId38" imgW="914400" imgH="198720" progId="">
              <p:embed/>
            </p:oleObj>
          </a:graphicData>
        </a:graphic>
      </p:graphicFrame>
      <p:graphicFrame>
        <p:nvGraphicFramePr>
          <p:cNvPr id="96" name="Object 38"/>
          <p:cNvGraphicFramePr>
            <a:graphicFrameLocks noChangeAspect="1"/>
          </p:cNvGraphicFramePr>
          <p:nvPr/>
        </p:nvGraphicFramePr>
        <p:xfrm>
          <a:off x="3205656" y="3696506"/>
          <a:ext cx="407994" cy="635620"/>
        </p:xfrm>
        <a:graphic>
          <a:graphicData uri="http://schemas.openxmlformats.org/presentationml/2006/ole">
            <p:oleObj spid="_x0000_s114725" name="Equation" r:id="rId39" imgW="266400" imgH="393480" progId="">
              <p:embed/>
            </p:oleObj>
          </a:graphicData>
        </a:graphic>
      </p:graphicFrame>
      <p:cxnSp>
        <p:nvCxnSpPr>
          <p:cNvPr id="97" name="Прямая со стрелкой 96"/>
          <p:cNvCxnSpPr/>
          <p:nvPr/>
        </p:nvCxnSpPr>
        <p:spPr>
          <a:xfrm rot="10800000" flipV="1">
            <a:off x="3733226" y="1833150"/>
            <a:ext cx="454359" cy="24579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98" name="Объект 97"/>
          <p:cNvGraphicFramePr>
            <a:graphicFrameLocks noChangeAspect="1"/>
          </p:cNvGraphicFramePr>
          <p:nvPr/>
        </p:nvGraphicFramePr>
        <p:xfrm>
          <a:off x="2151895" y="2481529"/>
          <a:ext cx="68475" cy="112413"/>
        </p:xfrm>
        <a:graphic>
          <a:graphicData uri="http://schemas.openxmlformats.org/presentationml/2006/ole">
            <p:oleObj spid="_x0000_s114726" name="Equation" r:id="rId40" imgW="914400" imgH="198720" progId="">
              <p:embed/>
            </p:oleObj>
          </a:graphicData>
        </a:graphic>
      </p:graphicFrame>
      <p:graphicFrame>
        <p:nvGraphicFramePr>
          <p:cNvPr id="99" name="Object 40"/>
          <p:cNvGraphicFramePr>
            <a:graphicFrameLocks noChangeAspect="1"/>
          </p:cNvGraphicFramePr>
          <p:nvPr/>
        </p:nvGraphicFramePr>
        <p:xfrm>
          <a:off x="4149073" y="1556136"/>
          <a:ext cx="292104" cy="431585"/>
        </p:xfrm>
        <a:graphic>
          <a:graphicData uri="http://schemas.openxmlformats.org/presentationml/2006/ole">
            <p:oleObj spid="_x0000_s114727" name="Equation" r:id="rId41" imgW="126720" imgH="177480" progId="">
              <p:embed/>
            </p:oleObj>
          </a:graphicData>
        </a:graphic>
      </p:graphicFrame>
      <p:graphicFrame>
        <p:nvGraphicFramePr>
          <p:cNvPr id="100" name="Объект 99"/>
          <p:cNvGraphicFramePr>
            <a:graphicFrameLocks noChangeAspect="1"/>
          </p:cNvGraphicFramePr>
          <p:nvPr/>
        </p:nvGraphicFramePr>
        <p:xfrm>
          <a:off x="2151895" y="2481529"/>
          <a:ext cx="68475" cy="112413"/>
        </p:xfrm>
        <a:graphic>
          <a:graphicData uri="http://schemas.openxmlformats.org/presentationml/2006/ole">
            <p:oleObj spid="_x0000_s114728" name="Equation" r:id="rId42" imgW="914400" imgH="198720" progId="">
              <p:embed/>
            </p:oleObj>
          </a:graphicData>
        </a:graphic>
      </p:graphicFrame>
      <p:graphicFrame>
        <p:nvGraphicFramePr>
          <p:cNvPr id="101" name="Object 42"/>
          <p:cNvGraphicFramePr>
            <a:graphicFrameLocks noChangeAspect="1"/>
          </p:cNvGraphicFramePr>
          <p:nvPr/>
        </p:nvGraphicFramePr>
        <p:xfrm>
          <a:off x="428619" y="3677435"/>
          <a:ext cx="319548" cy="550232"/>
        </p:xfrm>
        <a:graphic>
          <a:graphicData uri="http://schemas.openxmlformats.org/presentationml/2006/ole">
            <p:oleObj spid="_x0000_s114729" name="Equation" r:id="rId43" imgW="241200" imgH="393480" progId="">
              <p:embed/>
            </p:oleObj>
          </a:graphicData>
        </a:graphic>
      </p:graphicFrame>
      <p:graphicFrame>
        <p:nvGraphicFramePr>
          <p:cNvPr id="102" name="Объект 101"/>
          <p:cNvGraphicFramePr>
            <a:graphicFrameLocks noChangeAspect="1"/>
          </p:cNvGraphicFramePr>
          <p:nvPr/>
        </p:nvGraphicFramePr>
        <p:xfrm>
          <a:off x="2151895" y="2481529"/>
          <a:ext cx="68475" cy="112413"/>
        </p:xfrm>
        <a:graphic>
          <a:graphicData uri="http://schemas.openxmlformats.org/presentationml/2006/ole">
            <p:oleObj spid="_x0000_s114730" name="Equation" r:id="rId44" imgW="914400" imgH="198720" progId="">
              <p:embed/>
            </p:oleObj>
          </a:graphicData>
        </a:graphic>
      </p:graphicFrame>
      <p:graphicFrame>
        <p:nvGraphicFramePr>
          <p:cNvPr id="103" name="Object 46"/>
          <p:cNvGraphicFramePr>
            <a:graphicFrameLocks noChangeAspect="1"/>
          </p:cNvGraphicFramePr>
          <p:nvPr/>
        </p:nvGraphicFramePr>
        <p:xfrm>
          <a:off x="3587974" y="3858588"/>
          <a:ext cx="599152" cy="295084"/>
        </p:xfrm>
        <a:graphic>
          <a:graphicData uri="http://schemas.openxmlformats.org/presentationml/2006/ole">
            <p:oleObj spid="_x0000_s114731" name="Equation" r:id="rId45" imgW="380880" imgH="177480" progId="">
              <p:embed/>
            </p:oleObj>
          </a:graphicData>
        </a:graphic>
      </p:graphicFrame>
      <p:graphicFrame>
        <p:nvGraphicFramePr>
          <p:cNvPr id="104" name="Object 46"/>
          <p:cNvGraphicFramePr>
            <a:graphicFrameLocks noChangeAspect="1"/>
          </p:cNvGraphicFramePr>
          <p:nvPr/>
        </p:nvGraphicFramePr>
        <p:xfrm>
          <a:off x="703473" y="3792358"/>
          <a:ext cx="612467" cy="301642"/>
        </p:xfrm>
        <a:graphic>
          <a:graphicData uri="http://schemas.openxmlformats.org/presentationml/2006/ole">
            <p:oleObj spid="_x0000_s114732" name="Equation" r:id="rId46" imgW="380880" imgH="177480" progId="">
              <p:embed/>
            </p:oleObj>
          </a:graphicData>
        </a:graphic>
      </p:graphicFrame>
      <p:sp>
        <p:nvSpPr>
          <p:cNvPr id="105" name="Дуга 104"/>
          <p:cNvSpPr/>
          <p:nvPr/>
        </p:nvSpPr>
        <p:spPr>
          <a:xfrm rot="2268629">
            <a:off x="1969575" y="1551528"/>
            <a:ext cx="1843414" cy="1831574"/>
          </a:xfrm>
          <a:prstGeom prst="arc">
            <a:avLst>
              <a:gd name="adj1" fmla="val 19590121"/>
              <a:gd name="adj2" fmla="val 0"/>
            </a:avLst>
          </a:prstGeom>
          <a:ln w="38100">
            <a:solidFill>
              <a:srgbClr val="FF33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6" name="Object 4"/>
          <p:cNvGraphicFramePr>
            <a:graphicFrameLocks noChangeAspect="1"/>
          </p:cNvGraphicFramePr>
          <p:nvPr/>
        </p:nvGraphicFramePr>
        <p:xfrm>
          <a:off x="1601670" y="4509120"/>
          <a:ext cx="5625625" cy="1362744"/>
        </p:xfrm>
        <a:graphic>
          <a:graphicData uri="http://schemas.openxmlformats.org/presentationml/2006/ole">
            <p:oleObj spid="_x0000_s114733" name="Equation" r:id="rId47" imgW="1625400" imgH="393480" progId="">
              <p:embed/>
            </p:oleObj>
          </a:graphicData>
        </a:graphic>
      </p:graphicFrame>
      <p:graphicFrame>
        <p:nvGraphicFramePr>
          <p:cNvPr id="107" name="Object 47"/>
          <p:cNvGraphicFramePr>
            <a:graphicFrameLocks noChangeAspect="1"/>
          </p:cNvGraphicFramePr>
          <p:nvPr/>
        </p:nvGraphicFramePr>
        <p:xfrm>
          <a:off x="3851920" y="5949280"/>
          <a:ext cx="1238608" cy="598028"/>
        </p:xfrm>
        <a:graphic>
          <a:graphicData uri="http://schemas.openxmlformats.org/presentationml/2006/ole">
            <p:oleObj spid="_x0000_s114734" name="Equation" r:id="rId48" imgW="368280" imgH="177480" progId="">
              <p:embed/>
            </p:oleObj>
          </a:graphicData>
        </a:graphic>
      </p:graphicFrame>
      <p:sp>
        <p:nvSpPr>
          <p:cNvPr id="108" name="TextBox 107"/>
          <p:cNvSpPr txBox="1"/>
          <p:nvPr/>
        </p:nvSpPr>
        <p:spPr>
          <a:xfrm>
            <a:off x="4572000" y="188640"/>
            <a:ext cx="43654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Найдите на числовой окружности точки с ординатой, удовлетворяющей  неравенству, и записать (с помощью  двойного неравенства), каким числам </a:t>
            </a:r>
            <a:r>
              <a:rPr lang="en-US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они соответствуют:</a:t>
            </a:r>
            <a:endParaRPr lang="ru-RU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9" name="Объект 108"/>
          <p:cNvGraphicFramePr>
            <a:graphicFrameLocks noChangeAspect="1"/>
          </p:cNvGraphicFramePr>
          <p:nvPr/>
        </p:nvGraphicFramePr>
        <p:xfrm>
          <a:off x="5832140" y="2182774"/>
          <a:ext cx="1801244" cy="1876296"/>
        </p:xfrm>
        <a:graphic>
          <a:graphicData uri="http://schemas.openxmlformats.org/presentationml/2006/ole">
            <p:oleObj spid="_x0000_s114735" name="Equation" r:id="rId49" imgW="609480" imgH="634680" progId="">
              <p:embed/>
            </p:oleObj>
          </a:graphicData>
        </a:graphic>
      </p:graphicFrame>
      <p:sp>
        <p:nvSpPr>
          <p:cNvPr id="84" name="Полилиния 83"/>
          <p:cNvSpPr>
            <a:spLocks noChangeArrowheads="1"/>
          </p:cNvSpPr>
          <p:nvPr/>
        </p:nvSpPr>
        <p:spPr bwMode="auto">
          <a:xfrm>
            <a:off x="2832277" y="697198"/>
            <a:ext cx="559306" cy="440249"/>
          </a:xfrm>
          <a:custGeom>
            <a:avLst/>
            <a:gdLst>
              <a:gd name="T0" fmla="*/ 1194593 w 1194593"/>
              <a:gd name="T1" fmla="*/ 923131 h 923131"/>
              <a:gd name="T2" fmla="*/ 1070768 w 1194593"/>
              <a:gd name="T3" fmla="*/ 777875 h 923131"/>
              <a:gd name="T4" fmla="*/ 954087 w 1194593"/>
              <a:gd name="T5" fmla="*/ 651669 h 923131"/>
              <a:gd name="T6" fmla="*/ 870743 w 1194593"/>
              <a:gd name="T7" fmla="*/ 575469 h 923131"/>
              <a:gd name="T8" fmla="*/ 761206 w 1194593"/>
              <a:gd name="T9" fmla="*/ 477837 h 923131"/>
              <a:gd name="T10" fmla="*/ 634999 w 1194593"/>
              <a:gd name="T11" fmla="*/ 375444 h 923131"/>
              <a:gd name="T12" fmla="*/ 544512 w 1194593"/>
              <a:gd name="T13" fmla="*/ 313531 h 923131"/>
              <a:gd name="T14" fmla="*/ 427831 w 1194593"/>
              <a:gd name="T15" fmla="*/ 230187 h 923131"/>
              <a:gd name="T16" fmla="*/ 327818 w 1194593"/>
              <a:gd name="T17" fmla="*/ 173037 h 923131"/>
              <a:gd name="T18" fmla="*/ 211137 w 1194593"/>
              <a:gd name="T19" fmla="*/ 103981 h 923131"/>
              <a:gd name="T20" fmla="*/ 123031 w 1194593"/>
              <a:gd name="T21" fmla="*/ 56356 h 923131"/>
              <a:gd name="T22" fmla="*/ 18256 w 1194593"/>
              <a:gd name="T23" fmla="*/ 8731 h 923131"/>
              <a:gd name="T24" fmla="*/ 13493 w 1194593"/>
              <a:gd name="T25" fmla="*/ 3969 h 92313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194593"/>
              <a:gd name="T40" fmla="*/ 0 h 923131"/>
              <a:gd name="T41" fmla="*/ 1194593 w 1194593"/>
              <a:gd name="T42" fmla="*/ 923131 h 92313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194593" h="923131">
                <a:moveTo>
                  <a:pt x="1194593" y="923131"/>
                </a:moveTo>
                <a:cubicBezTo>
                  <a:pt x="1152722" y="873125"/>
                  <a:pt x="1110852" y="823119"/>
                  <a:pt x="1070768" y="777875"/>
                </a:cubicBezTo>
                <a:cubicBezTo>
                  <a:pt x="1030684" y="732631"/>
                  <a:pt x="987425" y="685403"/>
                  <a:pt x="954087" y="651669"/>
                </a:cubicBezTo>
                <a:cubicBezTo>
                  <a:pt x="920750" y="617935"/>
                  <a:pt x="870743" y="575469"/>
                  <a:pt x="870743" y="575469"/>
                </a:cubicBezTo>
                <a:cubicBezTo>
                  <a:pt x="838596" y="546497"/>
                  <a:pt x="800497" y="511174"/>
                  <a:pt x="761206" y="477837"/>
                </a:cubicBezTo>
                <a:cubicBezTo>
                  <a:pt x="721915" y="444500"/>
                  <a:pt x="671115" y="402828"/>
                  <a:pt x="634999" y="375444"/>
                </a:cubicBezTo>
                <a:cubicBezTo>
                  <a:pt x="598883" y="348060"/>
                  <a:pt x="579040" y="337741"/>
                  <a:pt x="544512" y="313531"/>
                </a:cubicBezTo>
                <a:cubicBezTo>
                  <a:pt x="509984" y="289322"/>
                  <a:pt x="463947" y="253603"/>
                  <a:pt x="427831" y="230187"/>
                </a:cubicBezTo>
                <a:cubicBezTo>
                  <a:pt x="391715" y="206771"/>
                  <a:pt x="327818" y="173037"/>
                  <a:pt x="327818" y="173037"/>
                </a:cubicBezTo>
                <a:lnTo>
                  <a:pt x="211137" y="103981"/>
                </a:lnTo>
                <a:cubicBezTo>
                  <a:pt x="177006" y="84534"/>
                  <a:pt x="155178" y="72231"/>
                  <a:pt x="123031" y="56356"/>
                </a:cubicBezTo>
                <a:cubicBezTo>
                  <a:pt x="90884" y="40481"/>
                  <a:pt x="36512" y="17462"/>
                  <a:pt x="18256" y="8731"/>
                </a:cubicBezTo>
                <a:cubicBezTo>
                  <a:pt x="0" y="0"/>
                  <a:pt x="6746" y="1984"/>
                  <a:pt x="13493" y="3969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0" name="Полилиния 79"/>
          <p:cNvSpPr>
            <a:spLocks noChangeArrowheads="1"/>
          </p:cNvSpPr>
          <p:nvPr/>
        </p:nvSpPr>
        <p:spPr bwMode="auto">
          <a:xfrm>
            <a:off x="3271394" y="2605956"/>
            <a:ext cx="343616" cy="509204"/>
          </a:xfrm>
          <a:custGeom>
            <a:avLst/>
            <a:gdLst>
              <a:gd name="T0" fmla="*/ 0 w 733425"/>
              <a:gd name="T1" fmla="*/ 1066800 h 1066800"/>
              <a:gd name="T2" fmla="*/ 119063 w 733425"/>
              <a:gd name="T3" fmla="*/ 954881 h 1066800"/>
              <a:gd name="T4" fmla="*/ 195263 w 733425"/>
              <a:gd name="T5" fmla="*/ 864394 h 1066800"/>
              <a:gd name="T6" fmla="*/ 297656 w 733425"/>
              <a:gd name="T7" fmla="*/ 745331 h 1066800"/>
              <a:gd name="T8" fmla="*/ 373856 w 733425"/>
              <a:gd name="T9" fmla="*/ 642938 h 1066800"/>
              <a:gd name="T10" fmla="*/ 445294 w 733425"/>
              <a:gd name="T11" fmla="*/ 540544 h 1066800"/>
              <a:gd name="T12" fmla="*/ 557213 w 733425"/>
              <a:gd name="T13" fmla="*/ 361950 h 1066800"/>
              <a:gd name="T14" fmla="*/ 638175 w 733425"/>
              <a:gd name="T15" fmla="*/ 211931 h 1066800"/>
              <a:gd name="T16" fmla="*/ 704850 w 733425"/>
              <a:gd name="T17" fmla="*/ 64294 h 1066800"/>
              <a:gd name="T18" fmla="*/ 733425 w 733425"/>
              <a:gd name="T19" fmla="*/ 0 h 10668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733425"/>
              <a:gd name="T31" fmla="*/ 0 h 1066800"/>
              <a:gd name="T32" fmla="*/ 733425 w 733425"/>
              <a:gd name="T33" fmla="*/ 1066800 h 10668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733425" h="1066800">
                <a:moveTo>
                  <a:pt x="0" y="1066800"/>
                </a:moveTo>
                <a:cubicBezTo>
                  <a:pt x="43259" y="1027707"/>
                  <a:pt x="86519" y="988615"/>
                  <a:pt x="119063" y="954881"/>
                </a:cubicBezTo>
                <a:cubicBezTo>
                  <a:pt x="151607" y="921147"/>
                  <a:pt x="165497" y="899319"/>
                  <a:pt x="195263" y="864394"/>
                </a:cubicBezTo>
                <a:cubicBezTo>
                  <a:pt x="225029" y="829469"/>
                  <a:pt x="267891" y="782240"/>
                  <a:pt x="297656" y="745331"/>
                </a:cubicBezTo>
                <a:cubicBezTo>
                  <a:pt x="327421" y="708422"/>
                  <a:pt x="349250" y="677069"/>
                  <a:pt x="373856" y="642938"/>
                </a:cubicBezTo>
                <a:cubicBezTo>
                  <a:pt x="398462" y="608807"/>
                  <a:pt x="414735" y="587375"/>
                  <a:pt x="445294" y="540544"/>
                </a:cubicBezTo>
                <a:cubicBezTo>
                  <a:pt x="475853" y="493713"/>
                  <a:pt x="525066" y="416719"/>
                  <a:pt x="557213" y="361950"/>
                </a:cubicBezTo>
                <a:cubicBezTo>
                  <a:pt x="589360" y="307181"/>
                  <a:pt x="613569" y="261540"/>
                  <a:pt x="638175" y="211931"/>
                </a:cubicBezTo>
                <a:cubicBezTo>
                  <a:pt x="662781" y="162322"/>
                  <a:pt x="688975" y="99616"/>
                  <a:pt x="704850" y="64294"/>
                </a:cubicBezTo>
                <a:cubicBezTo>
                  <a:pt x="720725" y="28972"/>
                  <a:pt x="727075" y="14486"/>
                  <a:pt x="733425" y="0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82" name="Полилиния 81"/>
          <p:cNvSpPr>
            <a:spLocks noChangeArrowheads="1"/>
          </p:cNvSpPr>
          <p:nvPr/>
        </p:nvSpPr>
        <p:spPr bwMode="auto">
          <a:xfrm>
            <a:off x="3655023" y="1629224"/>
            <a:ext cx="65451" cy="462982"/>
          </a:xfrm>
          <a:custGeom>
            <a:avLst/>
            <a:gdLst>
              <a:gd name="T0" fmla="*/ 135731 w 139699"/>
              <a:gd name="T1" fmla="*/ 969169 h 969169"/>
              <a:gd name="T2" fmla="*/ 138112 w 139699"/>
              <a:gd name="T3" fmla="*/ 807244 h 969169"/>
              <a:gd name="T4" fmla="*/ 126206 w 139699"/>
              <a:gd name="T5" fmla="*/ 654844 h 969169"/>
              <a:gd name="T6" fmla="*/ 116681 w 139699"/>
              <a:gd name="T7" fmla="*/ 545307 h 969169"/>
              <a:gd name="T8" fmla="*/ 102393 w 139699"/>
              <a:gd name="T9" fmla="*/ 442913 h 969169"/>
              <a:gd name="T10" fmla="*/ 83343 w 139699"/>
              <a:gd name="T11" fmla="*/ 342900 h 969169"/>
              <a:gd name="T12" fmla="*/ 59531 w 139699"/>
              <a:gd name="T13" fmla="*/ 223838 h 969169"/>
              <a:gd name="T14" fmla="*/ 33337 w 139699"/>
              <a:gd name="T15" fmla="*/ 107157 h 969169"/>
              <a:gd name="T16" fmla="*/ 0 w 139699"/>
              <a:gd name="T17" fmla="*/ 0 h 969169"/>
              <a:gd name="T18" fmla="*/ 0 w 139699"/>
              <a:gd name="T19" fmla="*/ 0 h 96916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9699"/>
              <a:gd name="T31" fmla="*/ 0 h 969169"/>
              <a:gd name="T32" fmla="*/ 139699 w 139699"/>
              <a:gd name="T33" fmla="*/ 969169 h 96916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9699" h="969169">
                <a:moveTo>
                  <a:pt x="135731" y="969169"/>
                </a:moveTo>
                <a:cubicBezTo>
                  <a:pt x="137715" y="914400"/>
                  <a:pt x="139699" y="859631"/>
                  <a:pt x="138112" y="807244"/>
                </a:cubicBezTo>
                <a:cubicBezTo>
                  <a:pt x="136525" y="754857"/>
                  <a:pt x="129778" y="698500"/>
                  <a:pt x="126206" y="654844"/>
                </a:cubicBezTo>
                <a:cubicBezTo>
                  <a:pt x="122634" y="611188"/>
                  <a:pt x="120650" y="580629"/>
                  <a:pt x="116681" y="545307"/>
                </a:cubicBezTo>
                <a:cubicBezTo>
                  <a:pt x="112712" y="509985"/>
                  <a:pt x="107949" y="476648"/>
                  <a:pt x="102393" y="442913"/>
                </a:cubicBezTo>
                <a:cubicBezTo>
                  <a:pt x="96837" y="409178"/>
                  <a:pt x="90487" y="379413"/>
                  <a:pt x="83343" y="342900"/>
                </a:cubicBezTo>
                <a:cubicBezTo>
                  <a:pt x="76199" y="306388"/>
                  <a:pt x="67865" y="263129"/>
                  <a:pt x="59531" y="223838"/>
                </a:cubicBezTo>
                <a:cubicBezTo>
                  <a:pt x="51197" y="184548"/>
                  <a:pt x="43259" y="144463"/>
                  <a:pt x="33337" y="107157"/>
                </a:cubicBezTo>
                <a:cubicBezTo>
                  <a:pt x="23415" y="69851"/>
                  <a:pt x="0" y="0"/>
                  <a:pt x="0" y="0"/>
                </a:cubicBezTo>
              </a:path>
            </a:pathLst>
          </a:custGeom>
          <a:noFill/>
          <a:ln w="38100" algn="ctr">
            <a:solidFill>
              <a:srgbClr val="FCB72C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3200876" y="3093683"/>
            <a:ext cx="90010" cy="90010"/>
          </a:xfrm>
          <a:prstGeom prst="ellipse">
            <a:avLst/>
          </a:prstGeom>
          <a:solidFill>
            <a:srgbClr val="EEB500"/>
          </a:solidFill>
          <a:ln>
            <a:solidFill>
              <a:srgbClr val="EEB5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5" name="Овал 114"/>
          <p:cNvSpPr/>
          <p:nvPr/>
        </p:nvSpPr>
        <p:spPr>
          <a:xfrm>
            <a:off x="1033006" y="3090406"/>
            <a:ext cx="90010" cy="90010"/>
          </a:xfrm>
          <a:prstGeom prst="ellipse">
            <a:avLst/>
          </a:prstGeom>
          <a:solidFill>
            <a:srgbClr val="EEB500"/>
          </a:solidFill>
          <a:ln>
            <a:solidFill>
              <a:srgbClr val="EEB5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9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3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2" grpId="1" animBg="1"/>
      <p:bldP spid="105" grpId="0" animBg="1"/>
      <p:bldP spid="84" grpId="0" animBg="1"/>
      <p:bldP spid="80" grpId="0" animBg="1"/>
      <p:bldP spid="82" grpId="0" animBg="1"/>
      <p:bldP spid="116" grpId="1" animBg="1"/>
      <p:bldP spid="1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5" name="Picture 7"/>
          <p:cNvPicPr>
            <a:picLocks noGrp="1" noChangeAspect="1" noChangeArrowheads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114302" y="323851"/>
            <a:ext cx="8893175" cy="6348413"/>
          </a:xfrm>
        </p:spPr>
      </p:pic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5414" y="317500"/>
            <a:ext cx="8893175" cy="634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-31556"/>
            <a:ext cx="9607064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2" y="71414"/>
            <a:ext cx="918373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Используемая литература и программа:</a:t>
            </a:r>
            <a:endParaRPr lang="ru-RU" sz="4000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7942" y="2148849"/>
            <a:ext cx="8292912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 Сергеев И.Н. Математика. Задачи с ответами и решениями : учебное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пособие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/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Издательство «КДУ», 200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9.ISBN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978-5-98227-628-5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406" y="1048989"/>
            <a:ext cx="8666252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Мордкович А.Г. Алгебра и начала математического анализа.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  10-11 классы. Учебник и задачник для учащихся общеобразовательных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учреждений (базовый уровень)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/-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М: Мнемозина, 2009.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ISBN 978-5-346-01136-1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9523" y="3159796"/>
            <a:ext cx="8129873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 Островский С.Л. Как сделать презентацию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/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Издательство «Первое сентября», 2010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02962" y="3951884"/>
            <a:ext cx="802823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* 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 Мордкович А.Г. Беседы с учителями математики)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/-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М: ООО «Издательский дом «ОНИКС 21 век»: ООО «Издательство «Мир и Образование», 2005.             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ISBN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5-329-01094-2, </a:t>
            </a:r>
            <a:r>
              <a:rPr lang="en-US" b="1" dirty="0">
                <a:ln w="50800"/>
                <a:solidFill>
                  <a:schemeClr val="bg1">
                    <a:shade val="50000"/>
                  </a:schemeClr>
                </a:solidFill>
              </a:rPr>
              <a:t>ISBN 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</a:rPr>
              <a:t>5-94666-151-5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7177" y="5686356"/>
            <a:ext cx="3190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 smtClean="0">
                <a:solidFill>
                  <a:srgbClr val="405541"/>
                </a:solidFill>
              </a:rPr>
              <a:t>Презентацию создали учителя математики школы №1280 г. Москвы</a:t>
            </a:r>
          </a:p>
          <a:p>
            <a:pPr algn="ctr"/>
            <a:r>
              <a:rPr lang="ru-RU" sz="800" dirty="0" smtClean="0">
                <a:solidFill>
                  <a:srgbClr val="405541"/>
                </a:solidFill>
              </a:rPr>
              <a:t>Замковая Т.Б. и Нечаева Н.В.</a:t>
            </a:r>
            <a:endParaRPr lang="ru-RU" sz="800" dirty="0">
              <a:solidFill>
                <a:srgbClr val="40554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2976" y="4866513"/>
            <a:ext cx="6581225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*   Geometry’s Sketchpad v. 4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(программа «Живая математика»)</a:t>
            </a:r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Выгнутая вверх стрелка 142"/>
          <p:cNvSpPr/>
          <p:nvPr/>
        </p:nvSpPr>
        <p:spPr>
          <a:xfrm rot="21138521">
            <a:off x="2944363" y="1263716"/>
            <a:ext cx="2928004" cy="837295"/>
          </a:xfrm>
          <a:prstGeom prst="curvedDownArrow">
            <a:avLst>
              <a:gd name="adj1" fmla="val 16664"/>
              <a:gd name="adj2" fmla="val 26603"/>
              <a:gd name="adj3" fmla="val 46900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45" name="Выгнутая вправо стрелка 144"/>
          <p:cNvSpPr/>
          <p:nvPr/>
        </p:nvSpPr>
        <p:spPr>
          <a:xfrm rot="3647598">
            <a:off x="6225525" y="5103415"/>
            <a:ext cx="597452" cy="1511001"/>
          </a:xfrm>
          <a:prstGeom prst="curvedLeftArrow">
            <a:avLst>
              <a:gd name="adj1" fmla="val 11850"/>
              <a:gd name="adj2" fmla="val 22967"/>
              <a:gd name="adj3" fmla="val 46419"/>
            </a:avLst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pSp>
        <p:nvGrpSpPr>
          <p:cNvPr id="2" name="Группа 404"/>
          <p:cNvGrpSpPr/>
          <p:nvPr/>
        </p:nvGrpSpPr>
        <p:grpSpPr>
          <a:xfrm rot="884072">
            <a:off x="5829201" y="1500174"/>
            <a:ext cx="2500329" cy="3357586"/>
            <a:chOff x="5214942" y="1850676"/>
            <a:chExt cx="3561039" cy="4793034"/>
          </a:xfrm>
        </p:grpSpPr>
        <p:sp>
          <p:nvSpPr>
            <p:cNvPr id="224" name="Прямоугольник 223"/>
            <p:cNvSpPr/>
            <p:nvPr/>
          </p:nvSpPr>
          <p:spPr>
            <a:xfrm>
              <a:off x="5214942" y="1850676"/>
              <a:ext cx="3561039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/>
              <a:r>
                <a:rPr lang="ru-RU" sz="2400" b="1" cap="none" spc="0" dirty="0" smtClean="0">
                  <a:ln w="50800"/>
                  <a:solidFill>
                    <a:schemeClr val="bg1">
                      <a:shade val="50000"/>
                    </a:schemeClr>
                  </a:solidFill>
                  <a:effectLst/>
                </a:rPr>
                <a:t>Числовая окружность</a:t>
              </a:r>
              <a:endParaRPr lang="ru-RU" sz="2400" b="1" cap="none" spc="0" dirty="0">
                <a:ln w="50800"/>
                <a:solidFill>
                  <a:schemeClr val="bg1">
                    <a:shade val="50000"/>
                  </a:schemeClr>
                </a:solidFill>
                <a:effectLst/>
              </a:endParaRPr>
            </a:p>
          </p:txBody>
        </p:sp>
        <p:grpSp>
          <p:nvGrpSpPr>
            <p:cNvPr id="3" name="Группа 403"/>
            <p:cNvGrpSpPr/>
            <p:nvPr/>
          </p:nvGrpSpPr>
          <p:grpSpPr>
            <a:xfrm rot="20956819">
              <a:off x="5500694" y="2275273"/>
              <a:ext cx="3009928" cy="4368437"/>
              <a:chOff x="5491162" y="2275273"/>
              <a:chExt cx="3009928" cy="4368437"/>
            </a:xfrm>
          </p:grpSpPr>
          <p:grpSp>
            <p:nvGrpSpPr>
              <p:cNvPr id="4" name="Группа 402"/>
              <p:cNvGrpSpPr/>
              <p:nvPr/>
            </p:nvGrpSpPr>
            <p:grpSpPr>
              <a:xfrm>
                <a:off x="5491162" y="4438969"/>
                <a:ext cx="2696501" cy="1620931"/>
                <a:chOff x="5279879" y="4221249"/>
                <a:chExt cx="2696501" cy="1620931"/>
              </a:xfrm>
            </p:grpSpPr>
            <p:cxnSp>
              <p:nvCxnSpPr>
                <p:cNvPr id="13" name="Прямая соединительная линия 12"/>
                <p:cNvCxnSpPr/>
                <p:nvPr/>
              </p:nvCxnSpPr>
              <p:spPr bwMode="auto">
                <a:xfrm rot="633223">
                  <a:off x="5279879" y="5840367"/>
                  <a:ext cx="2416849" cy="1813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Прямая соединительная линия 16"/>
                <p:cNvCxnSpPr/>
                <p:nvPr/>
              </p:nvCxnSpPr>
              <p:spPr bwMode="auto">
                <a:xfrm rot="633223">
                  <a:off x="5559531" y="4221249"/>
                  <a:ext cx="2416849" cy="1813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 bwMode="auto">
                <a:xfrm rot="633223">
                  <a:off x="5484550" y="4619564"/>
                  <a:ext cx="2416849" cy="1813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Прямая соединительная линия 18"/>
                <p:cNvCxnSpPr/>
                <p:nvPr/>
              </p:nvCxnSpPr>
              <p:spPr bwMode="auto">
                <a:xfrm rot="633223">
                  <a:off x="5408395" y="5025020"/>
                  <a:ext cx="2416849" cy="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Прямая соединительная линия 19"/>
                <p:cNvCxnSpPr/>
                <p:nvPr/>
              </p:nvCxnSpPr>
              <p:spPr bwMode="auto">
                <a:xfrm rot="633223">
                  <a:off x="5331401" y="5433119"/>
                  <a:ext cx="2416849" cy="1813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" name="Группа 399"/>
              <p:cNvGrpSpPr/>
              <p:nvPr/>
            </p:nvGrpSpPr>
            <p:grpSpPr>
              <a:xfrm>
                <a:off x="5792777" y="2275273"/>
                <a:ext cx="2708313" cy="4368437"/>
                <a:chOff x="5597487" y="2076300"/>
                <a:chExt cx="2708313" cy="4368437"/>
              </a:xfrm>
            </p:grpSpPr>
            <p:cxnSp>
              <p:nvCxnSpPr>
                <p:cNvPr id="28" name="Прямая соединительная линия 27"/>
                <p:cNvCxnSpPr/>
                <p:nvPr/>
              </p:nvCxnSpPr>
              <p:spPr bwMode="auto">
                <a:xfrm rot="6033223">
                  <a:off x="3640516" y="4033271"/>
                  <a:ext cx="3915708" cy="1765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7" name="Группа 398"/>
                <p:cNvGrpSpPr/>
                <p:nvPr/>
              </p:nvGrpSpPr>
              <p:grpSpPr>
                <a:xfrm>
                  <a:off x="5636189" y="2143116"/>
                  <a:ext cx="2669611" cy="4301621"/>
                  <a:chOff x="5636189" y="2125936"/>
                  <a:chExt cx="2669611" cy="4301621"/>
                </a:xfrm>
              </p:grpSpPr>
              <p:sp>
                <p:nvSpPr>
                  <p:cNvPr id="30" name="Овал 29"/>
                  <p:cNvSpPr/>
                  <p:nvPr/>
                </p:nvSpPr>
                <p:spPr bwMode="auto">
                  <a:xfrm rot="633223">
                    <a:off x="5993783" y="3412753"/>
                    <a:ext cx="1618883" cy="161613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bg1"/>
                    </a:solidFill>
                  </a:ln>
                </p:spPr>
                <p:style>
                  <a:lnRef idx="3">
                    <a:schemeClr val="lt1"/>
                  </a:lnRef>
                  <a:fillRef idx="1">
                    <a:schemeClr val="accent4"/>
                  </a:fillRef>
                  <a:effectRef idx="1">
                    <a:schemeClr val="accent4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ru-RU" dirty="0"/>
                  </a:p>
                </p:txBody>
              </p:sp>
              <p:cxnSp>
                <p:nvCxnSpPr>
                  <p:cNvPr id="6" name="Прямая со стрелкой 5"/>
                  <p:cNvCxnSpPr/>
                  <p:nvPr/>
                </p:nvCxnSpPr>
                <p:spPr bwMode="auto">
                  <a:xfrm rot="6033223" flipH="1" flipV="1">
                    <a:off x="5626341" y="4374507"/>
                    <a:ext cx="3915708" cy="0"/>
                  </a:xfrm>
                  <a:prstGeom prst="straightConnector1">
                    <a:avLst/>
                  </a:prstGeom>
                  <a:ln w="28575"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Прямая соединительная линия 21"/>
                  <p:cNvCxnSpPr/>
                  <p:nvPr/>
                </p:nvCxnSpPr>
                <p:spPr bwMode="auto">
                  <a:xfrm rot="6033223">
                    <a:off x="6002596" y="4469703"/>
                    <a:ext cx="3915708" cy="0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Прямая соединительная линия 23"/>
                  <p:cNvCxnSpPr/>
                  <p:nvPr/>
                </p:nvCxnSpPr>
                <p:spPr bwMode="auto">
                  <a:xfrm rot="6033223">
                    <a:off x="5217035" y="4315670"/>
                    <a:ext cx="3915708" cy="1765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Прямая соединительная линия 24"/>
                  <p:cNvCxnSpPr/>
                  <p:nvPr/>
                </p:nvCxnSpPr>
                <p:spPr bwMode="auto">
                  <a:xfrm rot="6033223">
                    <a:off x="4824409" y="4235897"/>
                    <a:ext cx="3915708" cy="1765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Прямая соединительная линия 25"/>
                  <p:cNvCxnSpPr/>
                  <p:nvPr/>
                </p:nvCxnSpPr>
                <p:spPr bwMode="auto">
                  <a:xfrm rot="6033223">
                    <a:off x="4431259" y="4158877"/>
                    <a:ext cx="3916614" cy="1765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Прямая соединительная линия 26"/>
                  <p:cNvCxnSpPr/>
                  <p:nvPr/>
                </p:nvCxnSpPr>
                <p:spPr bwMode="auto">
                  <a:xfrm rot="6033223">
                    <a:off x="4039714" y="4082907"/>
                    <a:ext cx="3915708" cy="1765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8" name="Овал 7"/>
                  <p:cNvSpPr/>
                  <p:nvPr/>
                </p:nvSpPr>
                <p:spPr bwMode="auto">
                  <a:xfrm rot="633223">
                    <a:off x="6759111" y="4198773"/>
                    <a:ext cx="49432" cy="49853"/>
                  </a:xfrm>
                  <a:prstGeom prst="ellipse">
                    <a:avLst/>
                  </a:prstGeom>
                </p:spPr>
                <p:style>
                  <a:lnRef idx="2">
                    <a:schemeClr val="accent2"/>
                  </a:lnRef>
                  <a:fillRef idx="1">
                    <a:schemeClr val="lt1"/>
                  </a:fillRef>
                  <a:effectRef idx="0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ru-RU" dirty="0"/>
                  </a:p>
                </p:txBody>
              </p:sp>
              <p:cxnSp>
                <p:nvCxnSpPr>
                  <p:cNvPr id="42" name="Прямая соединительная линия 41"/>
                  <p:cNvCxnSpPr/>
                  <p:nvPr/>
                </p:nvCxnSpPr>
                <p:spPr bwMode="auto">
                  <a:xfrm rot="633223">
                    <a:off x="7244220" y="5982450"/>
                    <a:ext cx="49432" cy="0"/>
                  </a:xfrm>
                  <a:prstGeom prst="line">
                    <a:avLst/>
                  </a:prstGeom>
                </p:spPr>
                <p:style>
                  <a:lnRef idx="1">
                    <a:schemeClr val="accent6"/>
                  </a:lnRef>
                  <a:fillRef idx="0">
                    <a:schemeClr val="accent6"/>
                  </a:fillRef>
                  <a:effectRef idx="0">
                    <a:schemeClr val="accent6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" name="Группа 80"/>
                  <p:cNvGrpSpPr>
                    <a:grpSpLocks/>
                  </p:cNvGrpSpPr>
                  <p:nvPr/>
                </p:nvGrpSpPr>
                <p:grpSpPr bwMode="auto">
                  <a:xfrm rot="633223">
                    <a:off x="7524450" y="4299531"/>
                    <a:ext cx="321305" cy="375255"/>
                    <a:chOff x="4527299" y="3269651"/>
                    <a:chExt cx="574516" cy="656237"/>
                  </a:xfrm>
                </p:grpSpPr>
                <p:cxnSp>
                  <p:nvCxnSpPr>
                    <p:cNvPr id="34" name="Прямая соединительная линия 33"/>
                    <p:cNvCxnSpPr/>
                    <p:nvPr/>
                  </p:nvCxnSpPr>
                  <p:spPr>
                    <a:xfrm>
                      <a:off x="4527299" y="3430405"/>
                      <a:ext cx="87869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3" name="TextBox 72"/>
                    <p:cNvSpPr txBox="1"/>
                    <p:nvPr/>
                  </p:nvSpPr>
                  <p:spPr>
                    <a:xfrm>
                      <a:off x="4560249" y="3269651"/>
                      <a:ext cx="541566" cy="656237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0</a:t>
                      </a:r>
                    </a:p>
                  </p:txBody>
                </p:sp>
              </p:grpSp>
              <p:grpSp>
                <p:nvGrpSpPr>
                  <p:cNvPr id="11" name="Группа 81"/>
                  <p:cNvGrpSpPr>
                    <a:grpSpLocks/>
                  </p:cNvGrpSpPr>
                  <p:nvPr/>
                </p:nvGrpSpPr>
                <p:grpSpPr bwMode="auto">
                  <a:xfrm rot="633223">
                    <a:off x="7280080" y="3483806"/>
                    <a:ext cx="302768" cy="375255"/>
                    <a:chOff x="3825515" y="1944238"/>
                    <a:chExt cx="537014" cy="659683"/>
                  </a:xfrm>
                </p:grpSpPr>
                <p:cxnSp>
                  <p:nvCxnSpPr>
                    <p:cNvPr id="46" name="Прямая соединительная линия 45"/>
                    <p:cNvCxnSpPr/>
                    <p:nvPr/>
                  </p:nvCxnSpPr>
                  <p:spPr>
                    <a:xfrm rot="5400000">
                      <a:off x="3904964" y="2230067"/>
                      <a:ext cx="42525" cy="4355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5" name="TextBox 74"/>
                    <p:cNvSpPr txBox="1"/>
                    <p:nvPr/>
                  </p:nvSpPr>
                  <p:spPr>
                    <a:xfrm>
                      <a:off x="3825515" y="1944238"/>
                      <a:ext cx="537014" cy="659683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p:txBody>
                </p:sp>
              </p:grpSp>
              <p:grpSp>
                <p:nvGrpSpPr>
                  <p:cNvPr id="12" name="Группа 65"/>
                  <p:cNvGrpSpPr>
                    <a:grpSpLocks/>
                  </p:cNvGrpSpPr>
                  <p:nvPr/>
                </p:nvGrpSpPr>
                <p:grpSpPr bwMode="auto">
                  <a:xfrm rot="633223">
                    <a:off x="7822700" y="2661849"/>
                    <a:ext cx="302768" cy="375255"/>
                    <a:chOff x="4514084" y="356949"/>
                    <a:chExt cx="539873" cy="657199"/>
                  </a:xfrm>
                </p:grpSpPr>
                <p:cxnSp>
                  <p:nvCxnSpPr>
                    <p:cNvPr id="36" name="Прямая соединительная линия 35"/>
                    <p:cNvCxnSpPr/>
                    <p:nvPr/>
                  </p:nvCxnSpPr>
                  <p:spPr>
                    <a:xfrm>
                      <a:off x="4525030" y="540533"/>
                      <a:ext cx="90301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6" name="TextBox 75"/>
                    <p:cNvSpPr txBox="1"/>
                    <p:nvPr/>
                  </p:nvSpPr>
                  <p:spPr>
                    <a:xfrm>
                      <a:off x="4514084" y="356949"/>
                      <a:ext cx="539873" cy="657199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p:txBody>
                </p:sp>
              </p:grpSp>
              <p:grpSp>
                <p:nvGrpSpPr>
                  <p:cNvPr id="16" name="Группа 64"/>
                  <p:cNvGrpSpPr>
                    <a:grpSpLocks/>
                  </p:cNvGrpSpPr>
                  <p:nvPr/>
                </p:nvGrpSpPr>
                <p:grpSpPr bwMode="auto">
                  <a:xfrm rot="633223">
                    <a:off x="6336503" y="3316273"/>
                    <a:ext cx="302768" cy="375255"/>
                    <a:chOff x="2097251" y="1957239"/>
                    <a:chExt cx="542137" cy="656853"/>
                  </a:xfrm>
                </p:grpSpPr>
                <p:cxnSp>
                  <p:nvCxnSpPr>
                    <p:cNvPr id="54" name="Прямая соединительная линия 53"/>
                    <p:cNvCxnSpPr/>
                    <p:nvPr/>
                  </p:nvCxnSpPr>
                  <p:spPr>
                    <a:xfrm rot="16200000" flipH="1">
                      <a:off x="2460548" y="2118303"/>
                      <a:ext cx="90333" cy="4396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7" name="TextBox 76"/>
                    <p:cNvSpPr txBox="1"/>
                    <p:nvPr/>
                  </p:nvSpPr>
                  <p:spPr>
                    <a:xfrm rot="21445810">
                      <a:off x="2097251" y="1957239"/>
                      <a:ext cx="542137" cy="656853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2</a:t>
                      </a:r>
                    </a:p>
                  </p:txBody>
                </p:sp>
              </p:grpSp>
              <p:grpSp>
                <p:nvGrpSpPr>
                  <p:cNvPr id="17" name="Группа 78"/>
                  <p:cNvGrpSpPr>
                    <a:grpSpLocks/>
                  </p:cNvGrpSpPr>
                  <p:nvPr/>
                </p:nvGrpSpPr>
                <p:grpSpPr bwMode="auto">
                  <a:xfrm rot="633223">
                    <a:off x="7685981" y="3454839"/>
                    <a:ext cx="196844" cy="375255"/>
                    <a:chOff x="4527300" y="1783527"/>
                    <a:chExt cx="350278" cy="657199"/>
                  </a:xfrm>
                </p:grpSpPr>
                <p:cxnSp>
                  <p:nvCxnSpPr>
                    <p:cNvPr id="35" name="Прямая соединительная линия 34"/>
                    <p:cNvCxnSpPr/>
                    <p:nvPr/>
                  </p:nvCxnSpPr>
                  <p:spPr>
                    <a:xfrm>
                      <a:off x="4527300" y="1981233"/>
                      <a:ext cx="8757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74" name="TextBox 73"/>
                    <p:cNvSpPr txBox="1"/>
                    <p:nvPr/>
                  </p:nvSpPr>
                  <p:spPr>
                    <a:xfrm>
                      <a:off x="4530037" y="1783527"/>
                      <a:ext cx="347541" cy="657199"/>
                    </a:xfrm>
                    <a:prstGeom prst="rect">
                      <a:avLst/>
                    </a:prstGeom>
                    <a:noFill/>
                  </p:spPr>
                  <p:txBody>
                    <a:bodyPr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1</a:t>
                      </a:r>
                    </a:p>
                  </p:txBody>
                </p:sp>
              </p:grpSp>
              <p:sp>
                <p:nvSpPr>
                  <p:cNvPr id="78" name="Полилиния 77"/>
                  <p:cNvSpPr/>
                  <p:nvPr/>
                </p:nvSpPr>
                <p:spPr bwMode="auto">
                  <a:xfrm rot="633223">
                    <a:off x="7298204" y="3648738"/>
                    <a:ext cx="354847" cy="677998"/>
                  </a:xfrm>
                  <a:custGeom>
                    <a:avLst/>
                    <a:gdLst>
                      <a:gd name="connsiteX0" fmla="*/ 634817 w 634818"/>
                      <a:gd name="connsiteY0" fmla="*/ 1187405 h 1187405"/>
                      <a:gd name="connsiteX1" fmla="*/ 628239 w 634818"/>
                      <a:gd name="connsiteY1" fmla="*/ 1022944 h 1187405"/>
                      <a:gd name="connsiteX2" fmla="*/ 595346 w 634818"/>
                      <a:gd name="connsiteY2" fmla="*/ 848616 h 1187405"/>
                      <a:gd name="connsiteX3" fmla="*/ 552587 w 634818"/>
                      <a:gd name="connsiteY3" fmla="*/ 700602 h 1187405"/>
                      <a:gd name="connsiteX4" fmla="*/ 499959 w 634818"/>
                      <a:gd name="connsiteY4" fmla="*/ 575612 h 1187405"/>
                      <a:gd name="connsiteX5" fmla="*/ 440754 w 634818"/>
                      <a:gd name="connsiteY5" fmla="*/ 460490 h 1187405"/>
                      <a:gd name="connsiteX6" fmla="*/ 358523 w 634818"/>
                      <a:gd name="connsiteY6" fmla="*/ 335500 h 1187405"/>
                      <a:gd name="connsiteX7" fmla="*/ 246690 w 634818"/>
                      <a:gd name="connsiteY7" fmla="*/ 203931 h 1187405"/>
                      <a:gd name="connsiteX8" fmla="*/ 154593 w 634818"/>
                      <a:gd name="connsiteY8" fmla="*/ 118412 h 1187405"/>
                      <a:gd name="connsiteX9" fmla="*/ 82230 w 634818"/>
                      <a:gd name="connsiteY9" fmla="*/ 59206 h 1187405"/>
                      <a:gd name="connsiteX10" fmla="*/ 0 w 634818"/>
                      <a:gd name="connsiteY10" fmla="*/ 0 h 1187405"/>
                      <a:gd name="connsiteX11" fmla="*/ 0 w 634818"/>
                      <a:gd name="connsiteY11" fmla="*/ 0 h 11874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634818" h="1187405">
                        <a:moveTo>
                          <a:pt x="634817" y="1187405"/>
                        </a:moveTo>
                        <a:cubicBezTo>
                          <a:pt x="634817" y="1133407"/>
                          <a:pt x="634818" y="1079409"/>
                          <a:pt x="628239" y="1022944"/>
                        </a:cubicBezTo>
                        <a:cubicBezTo>
                          <a:pt x="621661" y="966479"/>
                          <a:pt x="607955" y="902340"/>
                          <a:pt x="595346" y="848616"/>
                        </a:cubicBezTo>
                        <a:cubicBezTo>
                          <a:pt x="582737" y="794892"/>
                          <a:pt x="568485" y="746103"/>
                          <a:pt x="552587" y="700602"/>
                        </a:cubicBezTo>
                        <a:cubicBezTo>
                          <a:pt x="536689" y="655101"/>
                          <a:pt x="518598" y="615631"/>
                          <a:pt x="499959" y="575612"/>
                        </a:cubicBezTo>
                        <a:cubicBezTo>
                          <a:pt x="481320" y="535593"/>
                          <a:pt x="464327" y="500509"/>
                          <a:pt x="440754" y="460490"/>
                        </a:cubicBezTo>
                        <a:cubicBezTo>
                          <a:pt x="417181" y="420471"/>
                          <a:pt x="390867" y="378260"/>
                          <a:pt x="358523" y="335500"/>
                        </a:cubicBezTo>
                        <a:cubicBezTo>
                          <a:pt x="326179" y="292740"/>
                          <a:pt x="280678" y="240112"/>
                          <a:pt x="246690" y="203931"/>
                        </a:cubicBezTo>
                        <a:cubicBezTo>
                          <a:pt x="212702" y="167750"/>
                          <a:pt x="182003" y="142533"/>
                          <a:pt x="154593" y="118412"/>
                        </a:cubicBezTo>
                        <a:cubicBezTo>
                          <a:pt x="127183" y="94291"/>
                          <a:pt x="107996" y="78941"/>
                          <a:pt x="82230" y="59206"/>
                        </a:cubicBezTo>
                        <a:cubicBezTo>
                          <a:pt x="56465" y="39471"/>
                          <a:pt x="0" y="0"/>
                          <a:pt x="0" y="0"/>
                        </a:cubicBezTo>
                        <a:lnTo>
                          <a:pt x="0" y="0"/>
                        </a:lnTo>
                      </a:path>
                    </a:pathLst>
                  </a:custGeom>
                </p:spPr>
                <p:style>
                  <a:lnRef idx="3">
                    <a:schemeClr val="accent6"/>
                  </a:lnRef>
                  <a:fillRef idx="0">
                    <a:schemeClr val="accent6"/>
                  </a:fillRef>
                  <a:effectRef idx="2">
                    <a:schemeClr val="accent6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ru-RU" dirty="0"/>
                  </a:p>
                </p:txBody>
              </p:sp>
              <p:cxnSp>
                <p:nvCxnSpPr>
                  <p:cNvPr id="80" name="Прямая соединительная линия 79"/>
                  <p:cNvCxnSpPr>
                    <a:cxnSpLocks noChangeShapeType="1"/>
                  </p:cNvCxnSpPr>
                  <p:nvPr/>
                </p:nvCxnSpPr>
                <p:spPr bwMode="auto">
                  <a:xfrm rot="11433223">
                    <a:off x="7656341" y="3538934"/>
                    <a:ext cx="15006" cy="848403"/>
                  </a:xfrm>
                  <a:prstGeom prst="line">
                    <a:avLst/>
                  </a:prstGeom>
                  <a:noFill/>
                  <a:ln w="38100" algn="ctr">
                    <a:solidFill>
                      <a:srgbClr val="FFFF00"/>
                    </a:solidFill>
                    <a:round/>
                    <a:headEnd/>
                    <a:tailEnd/>
                  </a:ln>
                  <a:effectLst>
                    <a:outerShdw dist="23000" dir="5400000" rotWithShape="0">
                      <a:srgbClr val="000000">
                        <a:alpha val="34999"/>
                      </a:srgbClr>
                    </a:outerShdw>
                  </a:effectLst>
                </p:spPr>
              </p:cxnSp>
              <p:grpSp>
                <p:nvGrpSpPr>
                  <p:cNvPr id="21" name="Группа 82"/>
                  <p:cNvGrpSpPr>
                    <a:grpSpLocks/>
                  </p:cNvGrpSpPr>
                  <p:nvPr/>
                </p:nvGrpSpPr>
                <p:grpSpPr bwMode="auto">
                  <a:xfrm rot="633223">
                    <a:off x="7380168" y="5069737"/>
                    <a:ext cx="403397" cy="375255"/>
                    <a:chOff x="4527299" y="4628702"/>
                    <a:chExt cx="720733" cy="657199"/>
                  </a:xfrm>
                </p:grpSpPr>
                <p:cxnSp>
                  <p:nvCxnSpPr>
                    <p:cNvPr id="40" name="Прямая соединительная линия 39"/>
                    <p:cNvCxnSpPr/>
                    <p:nvPr/>
                  </p:nvCxnSpPr>
                  <p:spPr>
                    <a:xfrm>
                      <a:off x="4527299" y="4857478"/>
                      <a:ext cx="87771" cy="282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2" name="TextBox 91"/>
                    <p:cNvSpPr txBox="1"/>
                    <p:nvPr/>
                  </p:nvSpPr>
                  <p:spPr>
                    <a:xfrm>
                      <a:off x="4573929" y="4628702"/>
                      <a:ext cx="674103" cy="657199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-1</a:t>
                      </a:r>
                    </a:p>
                  </p:txBody>
                </p:sp>
              </p:grpSp>
              <p:sp>
                <p:nvSpPr>
                  <p:cNvPr id="93" name="TextBox 92"/>
                  <p:cNvSpPr txBox="1"/>
                  <p:nvPr/>
                </p:nvSpPr>
                <p:spPr bwMode="auto">
                  <a:xfrm rot="633223">
                    <a:off x="7239217" y="5884106"/>
                    <a:ext cx="377798" cy="375255"/>
                  </a:xfrm>
                  <a:prstGeom prst="rect">
                    <a:avLst/>
                  </a:prstGeom>
                  <a:noFill/>
                </p:spPr>
                <p:txBody>
                  <a:bodyPr wrap="none">
                    <a:spAutoFit/>
                  </a:bodyPr>
                  <a:lstStyle/>
                  <a:p>
                    <a:pPr>
                      <a:defRPr/>
                    </a:pPr>
                    <a:r>
                      <a:rPr lang="ru-RU" dirty="0">
                        <a:solidFill>
                          <a:schemeClr val="accent6"/>
                        </a:solidFill>
                      </a:rPr>
                      <a:t>-2</a:t>
                    </a:r>
                  </a:p>
                </p:txBody>
              </p:sp>
              <p:grpSp>
                <p:nvGrpSpPr>
                  <p:cNvPr id="23" name="Группа 70"/>
                  <p:cNvGrpSpPr>
                    <a:grpSpLocks/>
                  </p:cNvGrpSpPr>
                  <p:nvPr/>
                </p:nvGrpSpPr>
                <p:grpSpPr bwMode="auto">
                  <a:xfrm rot="633223">
                    <a:off x="6082553" y="4802291"/>
                    <a:ext cx="377798" cy="375255"/>
                    <a:chOff x="2136149" y="4583495"/>
                    <a:chExt cx="672097" cy="657199"/>
                  </a:xfrm>
                </p:grpSpPr>
                <p:cxnSp>
                  <p:nvCxnSpPr>
                    <p:cNvPr id="72" name="Прямая соединительная линия 71"/>
                    <p:cNvCxnSpPr/>
                    <p:nvPr/>
                  </p:nvCxnSpPr>
                  <p:spPr>
                    <a:xfrm rot="5400000">
                      <a:off x="2436693" y="4654793"/>
                      <a:ext cx="45190" cy="43815"/>
                    </a:xfrm>
                    <a:prstGeom prst="line">
                      <a:avLst/>
                    </a:prstGeom>
                    <a:noFill/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7" name="TextBox 96"/>
                    <p:cNvSpPr txBox="1"/>
                    <p:nvPr/>
                  </p:nvSpPr>
                  <p:spPr>
                    <a:xfrm>
                      <a:off x="2136149" y="4583495"/>
                      <a:ext cx="672097" cy="657199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-2</a:t>
                      </a:r>
                    </a:p>
                  </p:txBody>
                </p:sp>
              </p:grpSp>
              <p:cxnSp>
                <p:nvCxnSpPr>
                  <p:cNvPr id="10" name="Прямая соединительная линия 9"/>
                  <p:cNvCxnSpPr/>
                  <p:nvPr/>
                </p:nvCxnSpPr>
                <p:spPr bwMode="auto">
                  <a:xfrm rot="633223">
                    <a:off x="5888951" y="2604854"/>
                    <a:ext cx="2416849" cy="1813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Прямая соединительная линия 13"/>
                  <p:cNvCxnSpPr/>
                  <p:nvPr/>
                </p:nvCxnSpPr>
                <p:spPr bwMode="auto">
                  <a:xfrm rot="633223">
                    <a:off x="5812461" y="3011187"/>
                    <a:ext cx="2416849" cy="1813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Прямая соединительная линия 14"/>
                  <p:cNvCxnSpPr/>
                  <p:nvPr/>
                </p:nvCxnSpPr>
                <p:spPr bwMode="auto">
                  <a:xfrm rot="633223">
                    <a:off x="5712176" y="3411273"/>
                    <a:ext cx="2416849" cy="0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Прямая соединительная линия 15"/>
                  <p:cNvCxnSpPr/>
                  <p:nvPr/>
                </p:nvCxnSpPr>
                <p:spPr bwMode="auto">
                  <a:xfrm rot="633223">
                    <a:off x="5636189" y="3814932"/>
                    <a:ext cx="2416849" cy="0"/>
                  </a:xfrm>
                  <a:prstGeom prst="line">
                    <a:avLst/>
                  </a:prstGeom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9" name="Группа 135"/>
                  <p:cNvGrpSpPr>
                    <a:grpSpLocks/>
                  </p:cNvGrpSpPr>
                  <p:nvPr/>
                </p:nvGrpSpPr>
                <p:grpSpPr bwMode="auto">
                  <a:xfrm rot="633223">
                    <a:off x="6633240" y="2643446"/>
                    <a:ext cx="1173116" cy="899163"/>
                    <a:chOff x="2468218" y="556884"/>
                    <a:chExt cx="2092808" cy="1575750"/>
                  </a:xfrm>
                </p:grpSpPr>
                <p:cxnSp>
                  <p:nvCxnSpPr>
                    <p:cNvPr id="100" name="Прямая соединительная линия 99"/>
                    <p:cNvCxnSpPr/>
                    <p:nvPr/>
                  </p:nvCxnSpPr>
                  <p:spPr>
                    <a:xfrm rot="5400000" flipH="1" flipV="1">
                      <a:off x="2474122" y="1911026"/>
                      <a:ext cx="254439" cy="175544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3" name="Прямая соединительная линия 102"/>
                    <p:cNvCxnSpPr/>
                    <p:nvPr/>
                  </p:nvCxnSpPr>
                  <p:spPr>
                    <a:xfrm rot="16200000" flipV="1">
                      <a:off x="2333394" y="1954238"/>
                      <a:ext cx="310981" cy="4388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2" name="Полилиния 111"/>
                    <p:cNvSpPr/>
                    <p:nvPr/>
                  </p:nvSpPr>
                  <p:spPr>
                    <a:xfrm>
                      <a:off x="2527286" y="556975"/>
                      <a:ext cx="2032470" cy="1526636"/>
                    </a:xfrm>
                    <a:custGeom>
                      <a:avLst/>
                      <a:gdLst>
                        <a:gd name="connsiteX0" fmla="*/ 2033516 w 2033516"/>
                        <a:gd name="connsiteY0" fmla="*/ 0 h 1528550"/>
                        <a:gd name="connsiteX1" fmla="*/ 1583140 w 2033516"/>
                        <a:gd name="connsiteY1" fmla="*/ 81887 h 1528550"/>
                        <a:gd name="connsiteX2" fmla="*/ 1310185 w 2033516"/>
                        <a:gd name="connsiteY2" fmla="*/ 191069 h 1528550"/>
                        <a:gd name="connsiteX3" fmla="*/ 1009934 w 2033516"/>
                        <a:gd name="connsiteY3" fmla="*/ 341194 h 1528550"/>
                        <a:gd name="connsiteX4" fmla="*/ 641444 w 2033516"/>
                        <a:gd name="connsiteY4" fmla="*/ 586854 h 1528550"/>
                        <a:gd name="connsiteX5" fmla="*/ 245659 w 2033516"/>
                        <a:gd name="connsiteY5" fmla="*/ 955344 h 1528550"/>
                        <a:gd name="connsiteX6" fmla="*/ 122829 w 2033516"/>
                        <a:gd name="connsiteY6" fmla="*/ 1160060 h 1528550"/>
                        <a:gd name="connsiteX7" fmla="*/ 40943 w 2033516"/>
                        <a:gd name="connsiteY7" fmla="*/ 1337481 h 1528550"/>
                        <a:gd name="connsiteX8" fmla="*/ 0 w 2033516"/>
                        <a:gd name="connsiteY8" fmla="*/ 1528550 h 152855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33516" h="1528550">
                          <a:moveTo>
                            <a:pt x="2033516" y="0"/>
                          </a:moveTo>
                          <a:cubicBezTo>
                            <a:pt x="1868605" y="25021"/>
                            <a:pt x="1703695" y="50042"/>
                            <a:pt x="1583140" y="81887"/>
                          </a:cubicBezTo>
                          <a:cubicBezTo>
                            <a:pt x="1462585" y="113732"/>
                            <a:pt x="1405719" y="147851"/>
                            <a:pt x="1310185" y="191069"/>
                          </a:cubicBezTo>
                          <a:cubicBezTo>
                            <a:pt x="1214651" y="234287"/>
                            <a:pt x="1121391" y="275230"/>
                            <a:pt x="1009934" y="341194"/>
                          </a:cubicBezTo>
                          <a:cubicBezTo>
                            <a:pt x="898477" y="407158"/>
                            <a:pt x="768823" y="484496"/>
                            <a:pt x="641444" y="586854"/>
                          </a:cubicBezTo>
                          <a:cubicBezTo>
                            <a:pt x="514065" y="689212"/>
                            <a:pt x="332095" y="859810"/>
                            <a:pt x="245659" y="955344"/>
                          </a:cubicBezTo>
                          <a:cubicBezTo>
                            <a:pt x="159223" y="1050878"/>
                            <a:pt x="156948" y="1096371"/>
                            <a:pt x="122829" y="1160060"/>
                          </a:cubicBezTo>
                          <a:cubicBezTo>
                            <a:pt x="88710" y="1223749"/>
                            <a:pt x="61414" y="1276066"/>
                            <a:pt x="40943" y="1337481"/>
                          </a:cubicBezTo>
                          <a:cubicBezTo>
                            <a:pt x="20472" y="1398896"/>
                            <a:pt x="0" y="1528550"/>
                            <a:pt x="0" y="1528550"/>
                          </a:cubicBez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</p:grpSp>
              <p:grpSp>
                <p:nvGrpSpPr>
                  <p:cNvPr id="31" name="Группа 134"/>
                  <p:cNvGrpSpPr>
                    <a:grpSpLocks/>
                  </p:cNvGrpSpPr>
                  <p:nvPr/>
                </p:nvGrpSpPr>
                <p:grpSpPr bwMode="auto">
                  <a:xfrm rot="633223">
                    <a:off x="7359342" y="3528894"/>
                    <a:ext cx="354847" cy="144120"/>
                    <a:chOff x="3933822" y="1993106"/>
                    <a:chExt cx="633416" cy="251042"/>
                  </a:xfrm>
                </p:grpSpPr>
                <p:cxnSp>
                  <p:nvCxnSpPr>
                    <p:cNvPr id="88" name="Прямая соединительная линия 87"/>
                    <p:cNvCxnSpPr/>
                    <p:nvPr/>
                  </p:nvCxnSpPr>
                  <p:spPr>
                    <a:xfrm rot="5400000" flipH="1" flipV="1">
                      <a:off x="3877675" y="2152429"/>
                      <a:ext cx="137692" cy="219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Прямая соединительная линия 90"/>
                    <p:cNvCxnSpPr/>
                    <p:nvPr/>
                  </p:nvCxnSpPr>
                  <p:spPr>
                    <a:xfrm flipV="1">
                      <a:off x="3932800" y="2181672"/>
                      <a:ext cx="145458" cy="6182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16" name="Полилиния 115"/>
                    <p:cNvSpPr/>
                    <p:nvPr/>
                  </p:nvSpPr>
                  <p:spPr>
                    <a:xfrm>
                      <a:off x="3941033" y="1993398"/>
                      <a:ext cx="625749" cy="244475"/>
                    </a:xfrm>
                    <a:custGeom>
                      <a:avLst/>
                      <a:gdLst>
                        <a:gd name="connsiteX0" fmla="*/ 626269 w 626269"/>
                        <a:gd name="connsiteY0" fmla="*/ 0 h 245269"/>
                        <a:gd name="connsiteX1" fmla="*/ 502444 w 626269"/>
                        <a:gd name="connsiteY1" fmla="*/ 14288 h 245269"/>
                        <a:gd name="connsiteX2" fmla="*/ 404812 w 626269"/>
                        <a:gd name="connsiteY2" fmla="*/ 26194 h 245269"/>
                        <a:gd name="connsiteX3" fmla="*/ 292894 w 626269"/>
                        <a:gd name="connsiteY3" fmla="*/ 45244 h 245269"/>
                        <a:gd name="connsiteX4" fmla="*/ 190500 w 626269"/>
                        <a:gd name="connsiteY4" fmla="*/ 76200 h 245269"/>
                        <a:gd name="connsiteX5" fmla="*/ 102394 w 626269"/>
                        <a:gd name="connsiteY5" fmla="*/ 123825 h 245269"/>
                        <a:gd name="connsiteX6" fmla="*/ 52387 w 626269"/>
                        <a:gd name="connsiteY6" fmla="*/ 178594 h 245269"/>
                        <a:gd name="connsiteX7" fmla="*/ 0 w 626269"/>
                        <a:gd name="connsiteY7" fmla="*/ 245269 h 245269"/>
                        <a:gd name="connsiteX8" fmla="*/ 0 w 626269"/>
                        <a:gd name="connsiteY8" fmla="*/ 245269 h 24526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626269" h="245269">
                          <a:moveTo>
                            <a:pt x="626269" y="0"/>
                          </a:moveTo>
                          <a:lnTo>
                            <a:pt x="502444" y="14288"/>
                          </a:lnTo>
                          <a:cubicBezTo>
                            <a:pt x="465535" y="18654"/>
                            <a:pt x="439737" y="21035"/>
                            <a:pt x="404812" y="26194"/>
                          </a:cubicBezTo>
                          <a:cubicBezTo>
                            <a:pt x="369887" y="31353"/>
                            <a:pt x="328613" y="36910"/>
                            <a:pt x="292894" y="45244"/>
                          </a:cubicBezTo>
                          <a:cubicBezTo>
                            <a:pt x="257175" y="53578"/>
                            <a:pt x="222250" y="63103"/>
                            <a:pt x="190500" y="76200"/>
                          </a:cubicBezTo>
                          <a:cubicBezTo>
                            <a:pt x="158750" y="89297"/>
                            <a:pt x="125413" y="106759"/>
                            <a:pt x="102394" y="123825"/>
                          </a:cubicBezTo>
                          <a:cubicBezTo>
                            <a:pt x="79375" y="140891"/>
                            <a:pt x="69453" y="158353"/>
                            <a:pt x="52387" y="178594"/>
                          </a:cubicBezTo>
                          <a:cubicBezTo>
                            <a:pt x="35321" y="198835"/>
                            <a:pt x="0" y="245269"/>
                            <a:pt x="0" y="245269"/>
                          </a:cubicBezTo>
                          <a:lnTo>
                            <a:pt x="0" y="245269"/>
                          </a:ln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</p:grpSp>
              <p:grpSp>
                <p:nvGrpSpPr>
                  <p:cNvPr id="226" name="Группа 69"/>
                  <p:cNvGrpSpPr>
                    <a:grpSpLocks/>
                  </p:cNvGrpSpPr>
                  <p:nvPr/>
                </p:nvGrpSpPr>
                <p:grpSpPr bwMode="auto">
                  <a:xfrm rot="633223">
                    <a:off x="7075857" y="5003561"/>
                    <a:ext cx="376916" cy="132337"/>
                    <a:chOff x="3920947" y="4617245"/>
                    <a:chExt cx="672999" cy="232733"/>
                  </a:xfrm>
                </p:grpSpPr>
                <p:sp>
                  <p:nvSpPr>
                    <p:cNvPr id="110" name="Полилиния 109"/>
                    <p:cNvSpPr/>
                    <p:nvPr/>
                  </p:nvSpPr>
                  <p:spPr>
                    <a:xfrm>
                      <a:off x="3921554" y="4622279"/>
                      <a:ext cx="672594" cy="226966"/>
                    </a:xfrm>
                    <a:custGeom>
                      <a:avLst/>
                      <a:gdLst>
                        <a:gd name="connsiteX0" fmla="*/ 672999 w 672999"/>
                        <a:gd name="connsiteY0" fmla="*/ 226772 h 226772"/>
                        <a:gd name="connsiteX1" fmla="*/ 460858 w 672999"/>
                        <a:gd name="connsiteY1" fmla="*/ 204826 h 226772"/>
                        <a:gd name="connsiteX2" fmla="*/ 292608 w 672999"/>
                        <a:gd name="connsiteY2" fmla="*/ 153620 h 226772"/>
                        <a:gd name="connsiteX3" fmla="*/ 175565 w 672999"/>
                        <a:gd name="connsiteY3" fmla="*/ 109728 h 226772"/>
                        <a:gd name="connsiteX4" fmla="*/ 80467 w 672999"/>
                        <a:gd name="connsiteY4" fmla="*/ 58522 h 226772"/>
                        <a:gd name="connsiteX5" fmla="*/ 36576 w 672999"/>
                        <a:gd name="connsiteY5" fmla="*/ 36576 h 226772"/>
                        <a:gd name="connsiteX6" fmla="*/ 0 w 672999"/>
                        <a:gd name="connsiteY6" fmla="*/ 0 h 226772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</a:cxnLst>
                      <a:rect l="l" t="t" r="r" b="b"/>
                      <a:pathLst>
                        <a:path w="672999" h="226772">
                          <a:moveTo>
                            <a:pt x="672999" y="226772"/>
                          </a:moveTo>
                          <a:cubicBezTo>
                            <a:pt x="598628" y="221895"/>
                            <a:pt x="524257" y="217018"/>
                            <a:pt x="460858" y="204826"/>
                          </a:cubicBezTo>
                          <a:cubicBezTo>
                            <a:pt x="397459" y="192634"/>
                            <a:pt x="340157" y="169470"/>
                            <a:pt x="292608" y="153620"/>
                          </a:cubicBezTo>
                          <a:cubicBezTo>
                            <a:pt x="245059" y="137770"/>
                            <a:pt x="210922" y="125578"/>
                            <a:pt x="175565" y="109728"/>
                          </a:cubicBezTo>
                          <a:cubicBezTo>
                            <a:pt x="140208" y="93878"/>
                            <a:pt x="103632" y="70714"/>
                            <a:pt x="80467" y="58522"/>
                          </a:cubicBezTo>
                          <a:cubicBezTo>
                            <a:pt x="57302" y="46330"/>
                            <a:pt x="49987" y="46330"/>
                            <a:pt x="36576" y="36576"/>
                          </a:cubicBezTo>
                          <a:cubicBezTo>
                            <a:pt x="23165" y="26822"/>
                            <a:pt x="11582" y="13411"/>
                            <a:pt x="0" y="0"/>
                          </a:cubicBez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  <p:grpSp>
                  <p:nvGrpSpPr>
                    <p:cNvPr id="227" name="Группа 1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21917" y="4617245"/>
                      <a:ext cx="88900" cy="96043"/>
                      <a:chOff x="3921917" y="4617245"/>
                      <a:chExt cx="88900" cy="96043"/>
                    </a:xfrm>
                  </p:grpSpPr>
                  <p:cxnSp>
                    <p:nvCxnSpPr>
                      <p:cNvPr id="118" name="Прямая соединительная линия 117"/>
                      <p:cNvCxnSpPr/>
                      <p:nvPr/>
                    </p:nvCxnSpPr>
                    <p:spPr>
                      <a:xfrm rot="16200000" flipH="1">
                        <a:off x="3900915" y="4645757"/>
                        <a:ext cx="87949" cy="46669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1" name="Прямая соединительная линия 120"/>
                      <p:cNvCxnSpPr/>
                      <p:nvPr/>
                    </p:nvCxnSpPr>
                    <p:spPr>
                      <a:xfrm>
                        <a:off x="3921554" y="4616605"/>
                        <a:ext cx="90593" cy="283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126" name="Прямая соединительная линия 125"/>
                  <p:cNvCxnSpPr>
                    <a:stCxn id="113" idx="6"/>
                    <a:endCxn id="113" idx="6"/>
                  </p:cNvCxnSpPr>
                  <p:nvPr/>
                </p:nvCxnSpPr>
                <p:spPr bwMode="auto">
                  <a:xfrm rot="633223">
                    <a:off x="6492376" y="5414211"/>
                    <a:ext cx="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28" name="Группа 133"/>
                  <p:cNvGrpSpPr>
                    <a:grpSpLocks/>
                  </p:cNvGrpSpPr>
                  <p:nvPr/>
                </p:nvGrpSpPr>
                <p:grpSpPr bwMode="auto">
                  <a:xfrm rot="633223">
                    <a:off x="6170450" y="4946135"/>
                    <a:ext cx="1188122" cy="954454"/>
                    <a:chOff x="2439307" y="4673600"/>
                    <a:chExt cx="2119045" cy="1672609"/>
                  </a:xfrm>
                </p:grpSpPr>
                <p:sp>
                  <p:nvSpPr>
                    <p:cNvPr id="113" name="Полилиния 112"/>
                    <p:cNvSpPr/>
                    <p:nvPr/>
                  </p:nvSpPr>
                  <p:spPr>
                    <a:xfrm>
                      <a:off x="2510702" y="4721429"/>
                      <a:ext cx="2048413" cy="1625549"/>
                    </a:xfrm>
                    <a:custGeom>
                      <a:avLst/>
                      <a:gdLst>
                        <a:gd name="connsiteX0" fmla="*/ 2047164 w 2047164"/>
                        <a:gd name="connsiteY0" fmla="*/ 1624084 h 1624084"/>
                        <a:gd name="connsiteX1" fmla="*/ 1610436 w 2047164"/>
                        <a:gd name="connsiteY1" fmla="*/ 1528550 h 1624084"/>
                        <a:gd name="connsiteX2" fmla="*/ 1310185 w 2047164"/>
                        <a:gd name="connsiteY2" fmla="*/ 1460311 h 1624084"/>
                        <a:gd name="connsiteX3" fmla="*/ 1050878 w 2047164"/>
                        <a:gd name="connsiteY3" fmla="*/ 1323833 h 1624084"/>
                        <a:gd name="connsiteX4" fmla="*/ 859809 w 2047164"/>
                        <a:gd name="connsiteY4" fmla="*/ 1201003 h 1624084"/>
                        <a:gd name="connsiteX5" fmla="*/ 655093 w 2047164"/>
                        <a:gd name="connsiteY5" fmla="*/ 1037230 h 1624084"/>
                        <a:gd name="connsiteX6" fmla="*/ 504967 w 2047164"/>
                        <a:gd name="connsiteY6" fmla="*/ 859809 h 1624084"/>
                        <a:gd name="connsiteX7" fmla="*/ 245660 w 2047164"/>
                        <a:gd name="connsiteY7" fmla="*/ 586854 h 1624084"/>
                        <a:gd name="connsiteX8" fmla="*/ 109182 w 2047164"/>
                        <a:gd name="connsiteY8" fmla="*/ 409433 h 1624084"/>
                        <a:gd name="connsiteX9" fmla="*/ 40943 w 2047164"/>
                        <a:gd name="connsiteY9" fmla="*/ 191069 h 1624084"/>
                        <a:gd name="connsiteX10" fmla="*/ 0 w 2047164"/>
                        <a:gd name="connsiteY10" fmla="*/ 0 h 16240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</a:cxnLst>
                      <a:rect l="l" t="t" r="r" b="b"/>
                      <a:pathLst>
                        <a:path w="2047164" h="1624084">
                          <a:moveTo>
                            <a:pt x="2047164" y="1624084"/>
                          </a:moveTo>
                          <a:lnTo>
                            <a:pt x="1610436" y="1528550"/>
                          </a:lnTo>
                          <a:cubicBezTo>
                            <a:pt x="1487606" y="1501255"/>
                            <a:pt x="1403445" y="1494430"/>
                            <a:pt x="1310185" y="1460311"/>
                          </a:cubicBezTo>
                          <a:cubicBezTo>
                            <a:pt x="1216925" y="1426192"/>
                            <a:pt x="1125941" y="1367051"/>
                            <a:pt x="1050878" y="1323833"/>
                          </a:cubicBezTo>
                          <a:cubicBezTo>
                            <a:pt x="975815" y="1280615"/>
                            <a:pt x="925773" y="1248770"/>
                            <a:pt x="859809" y="1201003"/>
                          </a:cubicBezTo>
                          <a:cubicBezTo>
                            <a:pt x="793845" y="1153236"/>
                            <a:pt x="714233" y="1094096"/>
                            <a:pt x="655093" y="1037230"/>
                          </a:cubicBezTo>
                          <a:cubicBezTo>
                            <a:pt x="595953" y="980364"/>
                            <a:pt x="573206" y="934872"/>
                            <a:pt x="504967" y="859809"/>
                          </a:cubicBezTo>
                          <a:cubicBezTo>
                            <a:pt x="436728" y="784746"/>
                            <a:pt x="311624" y="661917"/>
                            <a:pt x="245660" y="586854"/>
                          </a:cubicBezTo>
                          <a:cubicBezTo>
                            <a:pt x="179696" y="511791"/>
                            <a:pt x="143301" y="475397"/>
                            <a:pt x="109182" y="409433"/>
                          </a:cubicBezTo>
                          <a:cubicBezTo>
                            <a:pt x="75063" y="343469"/>
                            <a:pt x="59140" y="259308"/>
                            <a:pt x="40943" y="191069"/>
                          </a:cubicBezTo>
                          <a:cubicBezTo>
                            <a:pt x="22746" y="122830"/>
                            <a:pt x="11373" y="31845"/>
                            <a:pt x="0" y="0"/>
                          </a:cubicBez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  <p:sp>
                  <p:nvSpPr>
                    <p:cNvPr id="127" name="Полилиния 126"/>
                    <p:cNvSpPr/>
                    <p:nvPr/>
                  </p:nvSpPr>
                  <p:spPr>
                    <a:xfrm>
                      <a:off x="2439405" y="4673370"/>
                      <a:ext cx="43875" cy="347725"/>
                    </a:xfrm>
                    <a:custGeom>
                      <a:avLst/>
                      <a:gdLst>
                        <a:gd name="connsiteX0" fmla="*/ 43543 w 43543"/>
                        <a:gd name="connsiteY0" fmla="*/ 0 h 348343"/>
                        <a:gd name="connsiteX1" fmla="*/ 0 w 43543"/>
                        <a:gd name="connsiteY1" fmla="*/ 348343 h 34834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43543" h="348343">
                          <a:moveTo>
                            <a:pt x="43543" y="0"/>
                          </a:moveTo>
                          <a:lnTo>
                            <a:pt x="0" y="348343"/>
                          </a:ln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  <p:sp>
                  <p:nvSpPr>
                    <p:cNvPr id="128" name="Полилиния 127"/>
                    <p:cNvSpPr/>
                    <p:nvPr/>
                  </p:nvSpPr>
                  <p:spPr>
                    <a:xfrm>
                      <a:off x="2483280" y="4673370"/>
                      <a:ext cx="145337" cy="231817"/>
                    </a:xfrm>
                    <a:custGeom>
                      <a:avLst/>
                      <a:gdLst>
                        <a:gd name="connsiteX0" fmla="*/ 0 w 145143"/>
                        <a:gd name="connsiteY0" fmla="*/ 0 h 232229"/>
                        <a:gd name="connsiteX1" fmla="*/ 145143 w 145143"/>
                        <a:gd name="connsiteY1" fmla="*/ 232229 h 232229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</a:cxnLst>
                      <a:rect l="l" t="t" r="r" b="b"/>
                      <a:pathLst>
                        <a:path w="145143" h="232229">
                          <a:moveTo>
                            <a:pt x="0" y="0"/>
                          </a:moveTo>
                          <a:lnTo>
                            <a:pt x="145143" y="232229"/>
                          </a:lnTo>
                        </a:path>
                      </a:pathLst>
                    </a:cu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ru-RU" dirty="0"/>
                    </a:p>
                  </p:txBody>
                </p:sp>
              </p:grpSp>
              <p:grpSp>
                <p:nvGrpSpPr>
                  <p:cNvPr id="229" name="Группа 86"/>
                  <p:cNvGrpSpPr>
                    <a:grpSpLocks/>
                  </p:cNvGrpSpPr>
                  <p:nvPr/>
                </p:nvGrpSpPr>
                <p:grpSpPr bwMode="auto">
                  <a:xfrm rot="633223">
                    <a:off x="5806770" y="3687954"/>
                    <a:ext cx="302768" cy="375255"/>
                    <a:chOff x="1285532" y="2765577"/>
                    <a:chExt cx="541514" cy="657199"/>
                  </a:xfrm>
                </p:grpSpPr>
                <p:cxnSp>
                  <p:nvCxnSpPr>
                    <p:cNvPr id="56" name="Прямая соединительная линия 55"/>
                    <p:cNvCxnSpPr/>
                    <p:nvPr/>
                  </p:nvCxnSpPr>
                  <p:spPr>
                    <a:xfrm>
                      <a:off x="1677465" y="3295495"/>
                      <a:ext cx="90577" cy="4519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9" name="TextBox 128"/>
                    <p:cNvSpPr txBox="1"/>
                    <p:nvPr/>
                  </p:nvSpPr>
                  <p:spPr>
                    <a:xfrm>
                      <a:off x="1285532" y="2765577"/>
                      <a:ext cx="541514" cy="657199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3</a:t>
                      </a:r>
                    </a:p>
                  </p:txBody>
                </p:sp>
              </p:grpSp>
              <p:grpSp>
                <p:nvGrpSpPr>
                  <p:cNvPr id="230" name="Группа 83"/>
                  <p:cNvGrpSpPr>
                    <a:grpSpLocks/>
                  </p:cNvGrpSpPr>
                  <p:nvPr/>
                </p:nvGrpSpPr>
                <p:grpSpPr bwMode="auto">
                  <a:xfrm rot="633223">
                    <a:off x="6905202" y="4953981"/>
                    <a:ext cx="377798" cy="375255"/>
                    <a:chOff x="3639682" y="4583495"/>
                    <a:chExt cx="672353" cy="657199"/>
                  </a:xfrm>
                </p:grpSpPr>
                <p:cxnSp>
                  <p:nvCxnSpPr>
                    <p:cNvPr id="69" name="Прямая соединительная линия 68"/>
                    <p:cNvCxnSpPr/>
                    <p:nvPr/>
                  </p:nvCxnSpPr>
                  <p:spPr>
                    <a:xfrm rot="16200000" flipH="1">
                      <a:off x="3891037" y="4584175"/>
                      <a:ext cx="45190" cy="438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30" name="TextBox 129"/>
                    <p:cNvSpPr txBox="1"/>
                    <p:nvPr/>
                  </p:nvSpPr>
                  <p:spPr>
                    <a:xfrm>
                      <a:off x="3639682" y="4583495"/>
                      <a:ext cx="672353" cy="657199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-1</a:t>
                      </a:r>
                    </a:p>
                  </p:txBody>
                </p:sp>
              </p:grpSp>
              <p:grpSp>
                <p:nvGrpSpPr>
                  <p:cNvPr id="232" name="Группа 85"/>
                  <p:cNvGrpSpPr>
                    <a:grpSpLocks/>
                  </p:cNvGrpSpPr>
                  <p:nvPr/>
                </p:nvGrpSpPr>
                <p:grpSpPr bwMode="auto">
                  <a:xfrm rot="633223">
                    <a:off x="5662558" y="4079440"/>
                    <a:ext cx="377798" cy="375255"/>
                    <a:chOff x="1156003" y="3473116"/>
                    <a:chExt cx="672780" cy="656853"/>
                  </a:xfrm>
                </p:grpSpPr>
                <p:cxnSp>
                  <p:nvCxnSpPr>
                    <p:cNvPr id="60" name="Прямая соединительная линия 59"/>
                    <p:cNvCxnSpPr/>
                    <p:nvPr/>
                  </p:nvCxnSpPr>
                  <p:spPr>
                    <a:xfrm flipV="1">
                      <a:off x="1682798" y="3518282"/>
                      <a:ext cx="87720" cy="4516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6"/>
                    </a:lnRef>
                    <a:fillRef idx="0">
                      <a:schemeClr val="accent6"/>
                    </a:fillRef>
                    <a:effectRef idx="0">
                      <a:schemeClr val="accent6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1" name="TextBox 60"/>
                    <p:cNvSpPr txBox="1"/>
                    <p:nvPr/>
                  </p:nvSpPr>
                  <p:spPr>
                    <a:xfrm>
                      <a:off x="1156003" y="3473116"/>
                      <a:ext cx="672780" cy="656853"/>
                    </a:xfrm>
                    <a:prstGeom prst="rect">
                      <a:avLst/>
                    </a:prstGeom>
                    <a:noFill/>
                  </p:spPr>
                  <p:txBody>
                    <a:bodyPr wrap="none">
                      <a:spAutoFit/>
                    </a:bodyPr>
                    <a:lstStyle/>
                    <a:p>
                      <a:pPr>
                        <a:defRPr/>
                      </a:pPr>
                      <a:r>
                        <a:rPr lang="ru-RU" dirty="0">
                          <a:solidFill>
                            <a:schemeClr val="accent6"/>
                          </a:solidFill>
                        </a:rPr>
                        <a:t>-3</a:t>
                      </a:r>
                    </a:p>
                  </p:txBody>
                </p:sp>
              </p:grpSp>
              <p:cxnSp>
                <p:nvCxnSpPr>
                  <p:cNvPr id="154" name="Прямая соединительная линия 153"/>
                  <p:cNvCxnSpPr/>
                  <p:nvPr/>
                </p:nvCxnSpPr>
                <p:spPr>
                  <a:xfrm rot="633223">
                    <a:off x="7845691" y="2754199"/>
                    <a:ext cx="86101" cy="1614"/>
                  </a:xfrm>
                  <a:prstGeom prst="line">
                    <a:avLst/>
                  </a:prstGeom>
                </p:spPr>
                <p:style>
                  <a:lnRef idx="2">
                    <a:schemeClr val="accent6"/>
                  </a:lnRef>
                  <a:fillRef idx="0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5" name="Прямая соединительная линия 154"/>
                  <p:cNvCxnSpPr/>
                  <p:nvPr/>
                </p:nvCxnSpPr>
                <p:spPr>
                  <a:xfrm rot="633223">
                    <a:off x="7548425" y="4370718"/>
                    <a:ext cx="86101" cy="1614"/>
                  </a:xfrm>
                  <a:prstGeom prst="line">
                    <a:avLst/>
                  </a:prstGeom>
                </p:spPr>
                <p:style>
                  <a:lnRef idx="2">
                    <a:schemeClr val="accent6"/>
                  </a:lnRef>
                  <a:fillRef idx="0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7" name="Прямая соединительная линия 156"/>
                  <p:cNvCxnSpPr/>
                  <p:nvPr/>
                </p:nvCxnSpPr>
                <p:spPr>
                  <a:xfrm rot="633223">
                    <a:off x="7389963" y="5175118"/>
                    <a:ext cx="86101" cy="1614"/>
                  </a:xfrm>
                  <a:prstGeom prst="line">
                    <a:avLst/>
                  </a:prstGeom>
                </p:spPr>
                <p:style>
                  <a:lnRef idx="2">
                    <a:schemeClr val="accent6"/>
                  </a:lnRef>
                  <a:fillRef idx="0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8" name="Прямая соединительная линия 157"/>
                  <p:cNvCxnSpPr/>
                  <p:nvPr/>
                </p:nvCxnSpPr>
                <p:spPr>
                  <a:xfrm rot="633223">
                    <a:off x="7239075" y="5985010"/>
                    <a:ext cx="86101" cy="1614"/>
                  </a:xfrm>
                  <a:prstGeom prst="line">
                    <a:avLst/>
                  </a:prstGeom>
                </p:spPr>
                <p:style>
                  <a:lnRef idx="2">
                    <a:schemeClr val="accent6"/>
                  </a:lnRef>
                  <a:fillRef idx="0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Прямая соединительная линия 158"/>
                  <p:cNvCxnSpPr/>
                  <p:nvPr/>
                </p:nvCxnSpPr>
                <p:spPr>
                  <a:xfrm rot="633223">
                    <a:off x="7695225" y="3553506"/>
                    <a:ext cx="86101" cy="1614"/>
                  </a:xfrm>
                  <a:prstGeom prst="line">
                    <a:avLst/>
                  </a:prstGeom>
                </p:spPr>
                <p:style>
                  <a:lnRef idx="2">
                    <a:schemeClr val="accent6"/>
                  </a:lnRef>
                  <a:fillRef idx="0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grpSp>
        <p:nvGrpSpPr>
          <p:cNvPr id="236" name="Группа 235"/>
          <p:cNvGrpSpPr/>
          <p:nvPr/>
        </p:nvGrpSpPr>
        <p:grpSpPr>
          <a:xfrm>
            <a:off x="702663" y="1320086"/>
            <a:ext cx="2278130" cy="2293915"/>
            <a:chOff x="702663" y="1320086"/>
            <a:chExt cx="2278130" cy="2293915"/>
          </a:xfrm>
        </p:grpSpPr>
        <p:grpSp>
          <p:nvGrpSpPr>
            <p:cNvPr id="233" name="Группа 232"/>
            <p:cNvGrpSpPr/>
            <p:nvPr/>
          </p:nvGrpSpPr>
          <p:grpSpPr>
            <a:xfrm>
              <a:off x="702663" y="1320086"/>
              <a:ext cx="1962635" cy="1935517"/>
              <a:chOff x="702663" y="1320086"/>
              <a:chExt cx="1962635" cy="1935517"/>
            </a:xfrm>
          </p:grpSpPr>
          <p:cxnSp>
            <p:nvCxnSpPr>
              <p:cNvPr id="190" name="Прямая соединительная линия 189"/>
              <p:cNvCxnSpPr/>
              <p:nvPr/>
            </p:nvCxnSpPr>
            <p:spPr bwMode="auto">
              <a:xfrm rot="20622052">
                <a:off x="702663" y="1561258"/>
                <a:ext cx="1532214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1" name="Прямая соединительная линия 190"/>
              <p:cNvCxnSpPr/>
              <p:nvPr/>
            </p:nvCxnSpPr>
            <p:spPr bwMode="auto">
              <a:xfrm rot="20622052">
                <a:off x="810341" y="1924414"/>
                <a:ext cx="1532214" cy="102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2" name="Прямая соединительная линия 191"/>
              <p:cNvCxnSpPr/>
              <p:nvPr/>
            </p:nvCxnSpPr>
            <p:spPr bwMode="auto">
              <a:xfrm rot="20622052">
                <a:off x="917874" y="2287590"/>
                <a:ext cx="1532214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3" name="Прямая соединительная линия 192"/>
              <p:cNvCxnSpPr/>
              <p:nvPr/>
            </p:nvCxnSpPr>
            <p:spPr bwMode="auto">
              <a:xfrm rot="20622052">
                <a:off x="1025406" y="2650257"/>
                <a:ext cx="1532214" cy="102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4" name="Прямая соединительная линия 193"/>
              <p:cNvCxnSpPr/>
              <p:nvPr/>
            </p:nvCxnSpPr>
            <p:spPr bwMode="auto">
              <a:xfrm rot="20622052">
                <a:off x="1133084" y="3013923"/>
                <a:ext cx="1532214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5" name="Прямая соединительная линия 194"/>
              <p:cNvCxnSpPr/>
              <p:nvPr/>
            </p:nvCxnSpPr>
            <p:spPr bwMode="auto">
              <a:xfrm rot="4422052">
                <a:off x="928192" y="2287601"/>
                <a:ext cx="1511577" cy="489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6" name="Прямая соединительная линия 195"/>
              <p:cNvCxnSpPr/>
              <p:nvPr/>
            </p:nvCxnSpPr>
            <p:spPr bwMode="auto">
              <a:xfrm rot="4422052">
                <a:off x="560756" y="2393375"/>
                <a:ext cx="1511577" cy="97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7" name="Прямая соединительная линия 196"/>
              <p:cNvCxnSpPr/>
              <p:nvPr/>
            </p:nvCxnSpPr>
            <p:spPr bwMode="auto">
              <a:xfrm rot="4422052">
                <a:off x="193553" y="2499326"/>
                <a:ext cx="1511577" cy="97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8" name="Прямая соединительная линия 197"/>
              <p:cNvCxnSpPr/>
              <p:nvPr/>
            </p:nvCxnSpPr>
            <p:spPr bwMode="auto">
              <a:xfrm rot="4422052">
                <a:off x="1662831" y="2075386"/>
                <a:ext cx="1511577" cy="97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99" name="Прямая соединительная линия 198"/>
              <p:cNvCxnSpPr/>
              <p:nvPr/>
            </p:nvCxnSpPr>
            <p:spPr bwMode="auto">
              <a:xfrm rot="4422052">
                <a:off x="1295628" y="2181337"/>
                <a:ext cx="1511577" cy="97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200" name="Дуга 199"/>
              <p:cNvSpPr/>
              <p:nvPr/>
            </p:nvSpPr>
            <p:spPr bwMode="auto">
              <a:xfrm rot="20622052">
                <a:off x="916408" y="1531557"/>
                <a:ext cx="1532214" cy="1512088"/>
              </a:xfrm>
              <a:prstGeom prst="arc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201" name="Дуга 200"/>
              <p:cNvSpPr/>
              <p:nvPr/>
            </p:nvSpPr>
            <p:spPr bwMode="auto">
              <a:xfrm rot="4422052">
                <a:off x="927864" y="1521493"/>
                <a:ext cx="1512088" cy="1532214"/>
              </a:xfrm>
              <a:prstGeom prst="arc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202" name="Дуга 201"/>
              <p:cNvSpPr/>
              <p:nvPr/>
            </p:nvSpPr>
            <p:spPr bwMode="auto">
              <a:xfrm rot="9822052">
                <a:off x="917801" y="1531557"/>
                <a:ext cx="1532214" cy="1512088"/>
              </a:xfrm>
              <a:prstGeom prst="arc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203" name="Дуга 202"/>
              <p:cNvSpPr/>
              <p:nvPr/>
            </p:nvSpPr>
            <p:spPr bwMode="auto">
              <a:xfrm rot="15222052">
                <a:off x="927864" y="1521493"/>
                <a:ext cx="1512088" cy="1532214"/>
              </a:xfrm>
              <a:prstGeom prst="arc">
                <a:avLst/>
              </a:prstGeom>
            </p:spPr>
            <p:style>
              <a:lnRef idx="2">
                <a:schemeClr val="accent6"/>
              </a:lnRef>
              <a:fillRef idx="0">
                <a:schemeClr val="accent6"/>
              </a:fillRef>
              <a:effectRef idx="1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cxnSp>
            <p:nvCxnSpPr>
              <p:cNvPr id="148" name="Прямая соединительная линия 147"/>
              <p:cNvCxnSpPr/>
              <p:nvPr/>
            </p:nvCxnSpPr>
            <p:spPr bwMode="auto">
              <a:xfrm rot="9822052" flipV="1">
                <a:off x="916652" y="1532996"/>
                <a:ext cx="1539549" cy="1512868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49" name="Прямая соединительная линия 21"/>
              <p:cNvCxnSpPr>
                <a:cxnSpLocks noChangeShapeType="1"/>
              </p:cNvCxnSpPr>
              <p:nvPr/>
            </p:nvCxnSpPr>
            <p:spPr bwMode="auto">
              <a:xfrm rot="20622052">
                <a:off x="921612" y="1530386"/>
                <a:ext cx="1525681" cy="1512885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  <a:headEnd/>
                <a:tailEnd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0" name="Прямая соединительная линия 149"/>
              <p:cNvCxnSpPr/>
              <p:nvPr/>
            </p:nvCxnSpPr>
            <p:spPr bwMode="auto">
              <a:xfrm rot="20622052">
                <a:off x="1118819" y="1659728"/>
                <a:ext cx="762928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1" name="Прямая соединительная линия 150"/>
              <p:cNvCxnSpPr/>
              <p:nvPr/>
            </p:nvCxnSpPr>
            <p:spPr bwMode="auto">
              <a:xfrm rot="20622052">
                <a:off x="997909" y="1774253"/>
                <a:ext cx="1082771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 bwMode="auto">
              <a:xfrm rot="20622052">
                <a:off x="1288550" y="2800449"/>
                <a:ext cx="1082282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3" name="Прямая соединительная линия 152"/>
              <p:cNvCxnSpPr/>
              <p:nvPr/>
            </p:nvCxnSpPr>
            <p:spPr bwMode="auto">
              <a:xfrm rot="20622052">
                <a:off x="1486104" y="2913712"/>
                <a:ext cx="762928" cy="511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 bwMode="auto">
              <a:xfrm rot="4422052">
                <a:off x="630233" y="2438934"/>
                <a:ext cx="1065385" cy="979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7" name="Прямая соединительная линия 186"/>
              <p:cNvCxnSpPr/>
              <p:nvPr/>
            </p:nvCxnSpPr>
            <p:spPr bwMode="auto">
              <a:xfrm rot="4422052">
                <a:off x="1669233" y="2135980"/>
                <a:ext cx="1065385" cy="979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8" name="Прямая соединительная линия 187"/>
              <p:cNvCxnSpPr/>
              <p:nvPr/>
            </p:nvCxnSpPr>
            <p:spPr bwMode="auto">
              <a:xfrm rot="4422052">
                <a:off x="671601" y="2475315"/>
                <a:ext cx="756179" cy="979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9" name="Прямая соединительная линия 188"/>
              <p:cNvCxnSpPr/>
              <p:nvPr/>
            </p:nvCxnSpPr>
            <p:spPr bwMode="auto">
              <a:xfrm rot="4422052">
                <a:off x="1944175" y="2100366"/>
                <a:ext cx="756689" cy="979"/>
              </a:xfrm>
              <a:prstGeom prst="line">
                <a:avLst/>
              </a:prstGeom>
              <a:ln w="3175">
                <a:solidFill>
                  <a:schemeClr val="bg1"/>
                </a:solidFill>
                <a:prstDash val="sysDot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223" name="Прямоугольник 222"/>
            <p:cNvSpPr/>
            <p:nvPr/>
          </p:nvSpPr>
          <p:spPr>
            <a:xfrm rot="20666882">
              <a:off x="997044" y="3152336"/>
              <a:ext cx="1983749" cy="46166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balanced" dir="t">
                  <a:rot lat="0" lon="0" rev="2100000"/>
                </a:lightRig>
              </a:scene3d>
              <a:sp3d extrusionH="57150" prstMaterial="metal">
                <a:bevelT w="38100" h="25400"/>
                <a:contourClr>
                  <a:schemeClr val="bg2"/>
                </a:contourClr>
              </a:sp3d>
            </a:bodyPr>
            <a:lstStyle/>
            <a:p>
              <a:pPr algn="ctr"/>
              <a:r>
                <a:rPr lang="ru-RU" sz="2400" b="1" cap="none" spc="0" dirty="0" smtClean="0">
                  <a:ln w="50800"/>
                  <a:solidFill>
                    <a:schemeClr val="bg1">
                      <a:shade val="50000"/>
                    </a:schemeClr>
                  </a:solidFill>
                  <a:effectLst/>
                </a:rPr>
                <a:t>окружность</a:t>
              </a:r>
              <a:endParaRPr lang="ru-RU" sz="2400" b="1" cap="none" spc="0" dirty="0">
                <a:ln w="50800"/>
                <a:solidFill>
                  <a:schemeClr val="bg1">
                    <a:shade val="50000"/>
                  </a:schemeClr>
                </a:solidFill>
                <a:effectLst/>
              </a:endParaRPr>
            </a:p>
          </p:txBody>
        </p:sp>
      </p:grpSp>
      <p:grpSp>
        <p:nvGrpSpPr>
          <p:cNvPr id="235" name="Группа 234"/>
          <p:cNvGrpSpPr/>
          <p:nvPr/>
        </p:nvGrpSpPr>
        <p:grpSpPr>
          <a:xfrm>
            <a:off x="1056049" y="2248182"/>
            <a:ext cx="4502093" cy="4577300"/>
            <a:chOff x="1056049" y="2248182"/>
            <a:chExt cx="4502093" cy="4577300"/>
          </a:xfrm>
        </p:grpSpPr>
        <p:cxnSp>
          <p:nvCxnSpPr>
            <p:cNvPr id="234" name="Прямая соединительная линия 233"/>
            <p:cNvCxnSpPr/>
            <p:nvPr/>
          </p:nvCxnSpPr>
          <p:spPr>
            <a:xfrm rot="5400000">
              <a:off x="2601502" y="5094695"/>
              <a:ext cx="857255" cy="511975"/>
            </a:xfrm>
            <a:prstGeom prst="line">
              <a:avLst/>
            </a:prstGeom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2" name="Группа 221"/>
            <p:cNvGrpSpPr/>
            <p:nvPr/>
          </p:nvGrpSpPr>
          <p:grpSpPr>
            <a:xfrm>
              <a:off x="1056049" y="2248182"/>
              <a:ext cx="4502093" cy="4577300"/>
              <a:chOff x="1056049" y="2248182"/>
              <a:chExt cx="4502093" cy="4577300"/>
            </a:xfrm>
          </p:grpSpPr>
          <p:cxnSp>
            <p:nvCxnSpPr>
              <p:cNvPr id="243" name="Прямая соединительная линия 242"/>
              <p:cNvCxnSpPr>
                <a:endCxn id="181" idx="7"/>
              </p:cNvCxnSpPr>
              <p:nvPr/>
            </p:nvCxnSpPr>
            <p:spPr>
              <a:xfrm rot="10800000" flipV="1">
                <a:off x="2423520" y="4893483"/>
                <a:ext cx="900695" cy="515040"/>
              </a:xfrm>
              <a:prstGeom prst="line">
                <a:avLst/>
              </a:prstGeom>
              <a:ln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13" name="Группа 212"/>
              <p:cNvGrpSpPr/>
              <p:nvPr/>
            </p:nvGrpSpPr>
            <p:grpSpPr>
              <a:xfrm>
                <a:off x="1056049" y="2248182"/>
                <a:ext cx="4502093" cy="4577300"/>
                <a:chOff x="1056049" y="2248182"/>
                <a:chExt cx="4502093" cy="4577300"/>
              </a:xfrm>
            </p:grpSpPr>
            <p:sp>
              <p:nvSpPr>
                <p:cNvPr id="225" name="Прямоугольник 224"/>
                <p:cNvSpPr/>
                <p:nvPr/>
              </p:nvSpPr>
              <p:spPr>
                <a:xfrm rot="21586976">
                  <a:off x="2081805" y="6240707"/>
                  <a:ext cx="2481961" cy="584775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  <a:scene3d>
                    <a:camera prst="orthographicFront"/>
                    <a:lightRig rig="balanced" dir="t">
                      <a:rot lat="0" lon="0" rev="2100000"/>
                    </a:lightRig>
                  </a:scene3d>
                  <a:sp3d extrusionH="57150" prstMaterial="metal">
                    <a:bevelT w="38100" h="25400"/>
                    <a:contourClr>
                      <a:schemeClr val="bg2"/>
                    </a:contourClr>
                  </a:sp3d>
                </a:bodyPr>
                <a:lstStyle/>
                <a:p>
                  <a:pPr algn="ctr"/>
                  <a:r>
                    <a:rPr lang="ru-RU" sz="3200" b="1" cap="none" spc="0" dirty="0" smtClean="0">
                      <a:ln w="50800"/>
                      <a:solidFill>
                        <a:schemeClr val="bg1">
                          <a:shade val="50000"/>
                        </a:schemeClr>
                      </a:solidFill>
                      <a:effectLst/>
                    </a:rPr>
                    <a:t>тригонометр</a:t>
                  </a:r>
                  <a:endParaRPr lang="ru-RU" sz="3200" b="1" cap="none" spc="0" dirty="0">
                    <a:ln w="50800"/>
                    <a:solidFill>
                      <a:schemeClr val="bg1">
                        <a:shade val="50000"/>
                      </a:schemeClr>
                    </a:solidFill>
                    <a:effectLst/>
                  </a:endParaRPr>
                </a:p>
              </p:txBody>
            </p:sp>
            <p:grpSp>
              <p:nvGrpSpPr>
                <p:cNvPr id="237" name="Группа 401"/>
                <p:cNvGrpSpPr/>
                <p:nvPr/>
              </p:nvGrpSpPr>
              <p:grpSpPr>
                <a:xfrm rot="1480561">
                  <a:off x="1056049" y="2248182"/>
                  <a:ext cx="4502093" cy="4200187"/>
                  <a:chOff x="1135070" y="3535570"/>
                  <a:chExt cx="3436930" cy="3032297"/>
                </a:xfrm>
              </p:grpSpPr>
              <p:cxnSp>
                <p:nvCxnSpPr>
                  <p:cNvPr id="114" name="Прямая со стрелкой 113"/>
                  <p:cNvCxnSpPr/>
                  <p:nvPr/>
                </p:nvCxnSpPr>
                <p:spPr>
                  <a:xfrm rot="3925567" flipH="1" flipV="1">
                    <a:off x="2220050" y="5051282"/>
                    <a:ext cx="3032297" cy="873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8" name="Группа 400"/>
                  <p:cNvGrpSpPr/>
                  <p:nvPr/>
                </p:nvGrpSpPr>
                <p:grpSpPr>
                  <a:xfrm>
                    <a:off x="1135070" y="3901003"/>
                    <a:ext cx="3436930" cy="2628522"/>
                    <a:chOff x="1098361" y="3901003"/>
                    <a:chExt cx="3436930" cy="2628522"/>
                  </a:xfrm>
                </p:grpSpPr>
                <p:cxnSp>
                  <p:nvCxnSpPr>
                    <p:cNvPr id="132" name="Прямая соединительная линия 131"/>
                    <p:cNvCxnSpPr/>
                    <p:nvPr/>
                  </p:nvCxnSpPr>
                  <p:spPr>
                    <a:xfrm rot="14725567" flipH="1">
                      <a:off x="2973697" y="5443468"/>
                      <a:ext cx="1347688" cy="82442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5" name="Овал 204"/>
                    <p:cNvSpPr/>
                    <p:nvPr/>
                  </p:nvSpPr>
                  <p:spPr>
                    <a:xfrm rot="20125567">
                      <a:off x="4289658" y="6283150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cxnSp>
                  <p:nvCxnSpPr>
                    <p:cNvPr id="117" name="Прямая соединительная линия 116"/>
                    <p:cNvCxnSpPr/>
                    <p:nvPr/>
                  </p:nvCxnSpPr>
                  <p:spPr>
                    <a:xfrm rot="20125567">
                      <a:off x="2508230" y="6091017"/>
                      <a:ext cx="1570335" cy="8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8" name="Овал 107"/>
                    <p:cNvSpPr/>
                    <p:nvPr/>
                  </p:nvSpPr>
                  <p:spPr>
                    <a:xfrm rot="20125567">
                      <a:off x="2197218" y="4649329"/>
                      <a:ext cx="1582689" cy="1509211"/>
                    </a:xfrm>
                    <a:prstGeom prst="ellipse">
                      <a:avLst/>
                    </a:prstGeom>
                    <a:noFill/>
                    <a:ln w="28575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</a:ln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cxnSp>
                  <p:nvCxnSpPr>
                    <p:cNvPr id="109" name="Прямая со стрелкой 108"/>
                    <p:cNvCxnSpPr/>
                    <p:nvPr/>
                  </p:nvCxnSpPr>
                  <p:spPr>
                    <a:xfrm rot="3925567" flipH="1" flipV="1">
                      <a:off x="1617017" y="5154665"/>
                      <a:ext cx="2508197" cy="873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1" name="Прямая со стрелкой 110"/>
                    <p:cNvCxnSpPr/>
                    <p:nvPr/>
                  </p:nvCxnSpPr>
                  <p:spPr>
                    <a:xfrm rot="20125567">
                      <a:off x="1944238" y="5293482"/>
                      <a:ext cx="2591053" cy="832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Прямая со стрелкой 114"/>
                    <p:cNvCxnSpPr/>
                    <p:nvPr/>
                  </p:nvCxnSpPr>
                  <p:spPr>
                    <a:xfrm rot="20125567">
                      <a:off x="1098361" y="4711585"/>
                      <a:ext cx="3140670" cy="832"/>
                    </a:xfrm>
                    <a:prstGeom prst="straightConnector1">
                      <a:avLst/>
                    </a:prstGeom>
                    <a:ln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Прямая соединительная линия 118"/>
                    <p:cNvCxnSpPr>
                      <a:stCxn id="181" idx="6"/>
                      <a:endCxn id="186" idx="6"/>
                    </p:cNvCxnSpPr>
                    <p:nvPr/>
                  </p:nvCxnSpPr>
                  <p:spPr>
                    <a:xfrm rot="20119439" flipV="1">
                      <a:off x="2482360" y="5732234"/>
                      <a:ext cx="1369736" cy="1802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Прямая соединительная линия 119"/>
                    <p:cNvCxnSpPr>
                      <a:stCxn id="177" idx="2"/>
                      <a:endCxn id="178" idx="2"/>
                    </p:cNvCxnSpPr>
                    <p:nvPr/>
                  </p:nvCxnSpPr>
                  <p:spPr>
                    <a:xfrm rot="9319439" flipH="1">
                      <a:off x="2121266" y="5068149"/>
                      <a:ext cx="1380988" cy="1245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Прямая соединительная линия 121"/>
                    <p:cNvCxnSpPr/>
                    <p:nvPr/>
                  </p:nvCxnSpPr>
                  <p:spPr>
                    <a:xfrm rot="3925567">
                      <a:off x="1522311" y="5734985"/>
                      <a:ext cx="1497431" cy="8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" name="Прямая соединительная линия 122"/>
                    <p:cNvCxnSpPr/>
                    <p:nvPr/>
                  </p:nvCxnSpPr>
                  <p:spPr>
                    <a:xfrm rot="20125567" flipV="1">
                      <a:off x="2191570" y="4617614"/>
                      <a:ext cx="1614828" cy="153736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4" name="Прямая соединительная линия 123"/>
                    <p:cNvCxnSpPr>
                      <a:stCxn id="173" idx="0"/>
                      <a:endCxn id="206" idx="4"/>
                    </p:cNvCxnSpPr>
                    <p:nvPr/>
                  </p:nvCxnSpPr>
                  <p:spPr>
                    <a:xfrm rot="14719439" flipH="1" flipV="1">
                      <a:off x="2689790" y="5238718"/>
                      <a:ext cx="1327547" cy="2167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5" name="Прямая соединительная линия 124"/>
                    <p:cNvCxnSpPr/>
                    <p:nvPr/>
                  </p:nvCxnSpPr>
                  <p:spPr>
                    <a:xfrm rot="3925567" flipH="1" flipV="1">
                      <a:off x="1935042" y="5604815"/>
                      <a:ext cx="1422559" cy="384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1" name="Прямая соединительная линия 130"/>
                    <p:cNvCxnSpPr/>
                    <p:nvPr/>
                  </p:nvCxnSpPr>
                  <p:spPr>
                    <a:xfrm rot="20125567" flipV="1">
                      <a:off x="2761683" y="4367787"/>
                      <a:ext cx="1413302" cy="78615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3" name="Прямая соединительная линия 132"/>
                    <p:cNvCxnSpPr/>
                    <p:nvPr/>
                  </p:nvCxnSpPr>
                  <p:spPr>
                    <a:xfrm rot="14725567" flipH="1">
                      <a:off x="3137821" y="5184783"/>
                      <a:ext cx="786151" cy="82442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Прямая соединительная линия 133"/>
                    <p:cNvCxnSpPr/>
                    <p:nvPr/>
                  </p:nvCxnSpPr>
                  <p:spPr>
                    <a:xfrm rot="20125567">
                      <a:off x="3047898" y="5219179"/>
                      <a:ext cx="824426" cy="449229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Прямая соединительная линия 134"/>
                    <p:cNvCxnSpPr/>
                    <p:nvPr/>
                  </p:nvCxnSpPr>
                  <p:spPr>
                    <a:xfrm rot="3925567" flipH="1" flipV="1">
                      <a:off x="2405033" y="4218923"/>
                      <a:ext cx="1347688" cy="82442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" name="Прямая соединительная линия 135"/>
                    <p:cNvCxnSpPr/>
                    <p:nvPr/>
                  </p:nvCxnSpPr>
                  <p:spPr>
                    <a:xfrm rot="14725567" flipV="1">
                      <a:off x="2218397" y="4913111"/>
                      <a:ext cx="786151" cy="47110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Прямая соединительная линия 136"/>
                    <p:cNvCxnSpPr/>
                    <p:nvPr/>
                  </p:nvCxnSpPr>
                  <p:spPr>
                    <a:xfrm rot="14725567" flipV="1">
                      <a:off x="2057734" y="4809161"/>
                      <a:ext cx="786151" cy="82442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Прямая соединительная линия 137"/>
                    <p:cNvCxnSpPr/>
                    <p:nvPr/>
                  </p:nvCxnSpPr>
                  <p:spPr>
                    <a:xfrm rot="9325567">
                      <a:off x="1476390" y="4949484"/>
                      <a:ext cx="1413302" cy="78615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Прямая соединительная линия 138"/>
                    <p:cNvCxnSpPr/>
                    <p:nvPr/>
                  </p:nvCxnSpPr>
                  <p:spPr>
                    <a:xfrm rot="20125567">
                      <a:off x="2320721" y="4808066"/>
                      <a:ext cx="785168" cy="8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0" name="Прямая соединительная линия 139"/>
                    <p:cNvCxnSpPr/>
                    <p:nvPr/>
                  </p:nvCxnSpPr>
                  <p:spPr>
                    <a:xfrm rot="20125567">
                      <a:off x="2870400" y="5997747"/>
                      <a:ext cx="785168" cy="83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1" name="Прямая соединительная линия 140"/>
                    <p:cNvCxnSpPr>
                      <a:stCxn id="108" idx="3"/>
                      <a:endCxn id="108" idx="5"/>
                    </p:cNvCxnSpPr>
                    <p:nvPr/>
                  </p:nvCxnSpPr>
                  <p:spPr>
                    <a:xfrm rot="14725567" flipH="1">
                      <a:off x="3212750" y="5329447"/>
                      <a:ext cx="832" cy="111913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2" name="Прямая соединительная линия 141"/>
                    <p:cNvCxnSpPr/>
                    <p:nvPr/>
                  </p:nvCxnSpPr>
                  <p:spPr>
                    <a:xfrm rot="14725567" flipH="1">
                      <a:off x="2765322" y="4362400"/>
                      <a:ext cx="832" cy="111913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Прямая соединительная линия 143"/>
                    <p:cNvCxnSpPr/>
                    <p:nvPr/>
                  </p:nvCxnSpPr>
                  <p:spPr>
                    <a:xfrm rot="3925567">
                      <a:off x="1995239" y="5686715"/>
                      <a:ext cx="748716" cy="8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1" name="Прямая соединительная линия 160"/>
                    <p:cNvCxnSpPr/>
                    <p:nvPr/>
                  </p:nvCxnSpPr>
                  <p:spPr>
                    <a:xfrm rot="14725567" flipH="1">
                      <a:off x="1948647" y="5633110"/>
                      <a:ext cx="1067173" cy="8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2" name="Прямая соединительная линия 161"/>
                    <p:cNvCxnSpPr/>
                    <p:nvPr/>
                  </p:nvCxnSpPr>
                  <p:spPr>
                    <a:xfrm rot="14725567" flipH="1">
                      <a:off x="2967379" y="5177795"/>
                      <a:ext cx="1067173" cy="8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3" name="Прямая соединительная линия 162"/>
                    <p:cNvCxnSpPr/>
                    <p:nvPr/>
                  </p:nvCxnSpPr>
                  <p:spPr>
                    <a:xfrm rot="3925567">
                      <a:off x="3238875" y="5123871"/>
                      <a:ext cx="748716" cy="873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64" name="Овал 163"/>
                    <p:cNvSpPr/>
                    <p:nvPr/>
                  </p:nvSpPr>
                  <p:spPr>
                    <a:xfrm rot="20125567">
                      <a:off x="2233148" y="4887164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65" name="Овал 164"/>
                    <p:cNvSpPr/>
                    <p:nvPr/>
                  </p:nvSpPr>
                  <p:spPr>
                    <a:xfrm rot="20125567">
                      <a:off x="1921485" y="5021910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66" name="Овал 165"/>
                    <p:cNvSpPr/>
                    <p:nvPr/>
                  </p:nvSpPr>
                  <p:spPr>
                    <a:xfrm rot="20125567">
                      <a:off x="2330803" y="4953244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67" name="Овал 166"/>
                    <p:cNvSpPr/>
                    <p:nvPr/>
                  </p:nvSpPr>
                  <p:spPr>
                    <a:xfrm rot="20125567">
                      <a:off x="2230182" y="5137061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68" name="Овал 167"/>
                    <p:cNvSpPr/>
                    <p:nvPr/>
                  </p:nvSpPr>
                  <p:spPr>
                    <a:xfrm rot="20125567">
                      <a:off x="1377769" y="5256160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69" name="Овал 168"/>
                    <p:cNvSpPr/>
                    <p:nvPr/>
                  </p:nvSpPr>
                  <p:spPr>
                    <a:xfrm rot="20125567">
                      <a:off x="2647196" y="4707059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0" name="Овал 169"/>
                    <p:cNvSpPr/>
                    <p:nvPr/>
                  </p:nvSpPr>
                  <p:spPr>
                    <a:xfrm rot="20125567">
                      <a:off x="3143161" y="3910112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1" name="Овал 170"/>
                    <p:cNvSpPr/>
                    <p:nvPr/>
                  </p:nvSpPr>
                  <p:spPr>
                    <a:xfrm rot="20125567">
                      <a:off x="3373299" y="4391521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2" name="Овал 171"/>
                    <p:cNvSpPr/>
                    <p:nvPr/>
                  </p:nvSpPr>
                  <p:spPr>
                    <a:xfrm rot="20125567">
                      <a:off x="3078155" y="4520123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3" name="Овал 172"/>
                    <p:cNvSpPr/>
                    <p:nvPr/>
                  </p:nvSpPr>
                  <p:spPr>
                    <a:xfrm rot="20125567">
                      <a:off x="3063082" y="4641032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4" name="Овал 173"/>
                    <p:cNvSpPr/>
                    <p:nvPr/>
                  </p:nvSpPr>
                  <p:spPr>
                    <a:xfrm rot="20125567">
                      <a:off x="3260673" y="4694386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5" name="Овал 174"/>
                    <p:cNvSpPr/>
                    <p:nvPr/>
                  </p:nvSpPr>
                  <p:spPr>
                    <a:xfrm rot="20125567">
                      <a:off x="2895965" y="6139575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6" name="Овал 175"/>
                    <p:cNvSpPr/>
                    <p:nvPr/>
                  </p:nvSpPr>
                  <p:spPr>
                    <a:xfrm rot="20125567">
                      <a:off x="2254556" y="5702983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7" name="Овал 176"/>
                    <p:cNvSpPr/>
                    <p:nvPr/>
                  </p:nvSpPr>
                  <p:spPr>
                    <a:xfrm rot="20125567">
                      <a:off x="2185930" y="5335727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8" name="Овал 177"/>
                    <p:cNvSpPr/>
                    <p:nvPr/>
                  </p:nvSpPr>
                  <p:spPr>
                    <a:xfrm rot="20125567">
                      <a:off x="3435313" y="4779182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79" name="Овал 178"/>
                    <p:cNvSpPr/>
                    <p:nvPr/>
                  </p:nvSpPr>
                  <p:spPr>
                    <a:xfrm rot="20125567">
                      <a:off x="3512996" y="4673665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0" name="Овал 179"/>
                    <p:cNvSpPr/>
                    <p:nvPr/>
                  </p:nvSpPr>
                  <p:spPr>
                    <a:xfrm rot="20125567">
                      <a:off x="3702186" y="5077341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1" name="Овал 180"/>
                    <p:cNvSpPr/>
                    <p:nvPr/>
                  </p:nvSpPr>
                  <p:spPr>
                    <a:xfrm rot="20125567">
                      <a:off x="2524891" y="6012789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2" name="Овал 181"/>
                    <p:cNvSpPr/>
                    <p:nvPr/>
                  </p:nvSpPr>
                  <p:spPr>
                    <a:xfrm rot="20125567">
                      <a:off x="2703768" y="6096830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3" name="Овал 182"/>
                    <p:cNvSpPr/>
                    <p:nvPr/>
                  </p:nvSpPr>
                  <p:spPr>
                    <a:xfrm rot="20125567">
                      <a:off x="3896139" y="5471363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4" name="Овал 183"/>
                    <p:cNvSpPr/>
                    <p:nvPr/>
                  </p:nvSpPr>
                  <p:spPr>
                    <a:xfrm rot="20125567">
                      <a:off x="4032679" y="5758458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5" name="Овал 184"/>
                    <p:cNvSpPr/>
                    <p:nvPr/>
                  </p:nvSpPr>
                  <p:spPr>
                    <a:xfrm rot="20125567">
                      <a:off x="3719402" y="5654144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186" name="Овал 185"/>
                    <p:cNvSpPr/>
                    <p:nvPr/>
                  </p:nvSpPr>
                  <p:spPr>
                    <a:xfrm rot="20125567">
                      <a:off x="3761590" y="5455625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04" name="Овал 203"/>
                    <p:cNvSpPr/>
                    <p:nvPr/>
                  </p:nvSpPr>
                  <p:spPr>
                    <a:xfrm rot="20125567">
                      <a:off x="3312164" y="6076712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06" name="Овал 205"/>
                    <p:cNvSpPr/>
                    <p:nvPr/>
                  </p:nvSpPr>
                  <p:spPr>
                    <a:xfrm rot="20125567">
                      <a:off x="3618920" y="5834119"/>
                      <a:ext cx="25125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07" name="Овал 206"/>
                    <p:cNvSpPr/>
                    <p:nvPr/>
                  </p:nvSpPr>
                  <p:spPr>
                    <a:xfrm rot="20125567">
                      <a:off x="3883970" y="4170588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08" name="Овал 207"/>
                    <p:cNvSpPr/>
                    <p:nvPr/>
                  </p:nvSpPr>
                  <p:spPr>
                    <a:xfrm rot="20125567">
                      <a:off x="2693972" y="4799001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09" name="Овал 208"/>
                    <p:cNvSpPr/>
                    <p:nvPr/>
                  </p:nvSpPr>
                  <p:spPr>
                    <a:xfrm rot="20125567">
                      <a:off x="2748121" y="4913083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0" name="Овал 209"/>
                    <p:cNvSpPr/>
                    <p:nvPr/>
                  </p:nvSpPr>
                  <p:spPr>
                    <a:xfrm rot="20125567">
                      <a:off x="2981845" y="5391536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1" name="Овал 210"/>
                    <p:cNvSpPr/>
                    <p:nvPr/>
                  </p:nvSpPr>
                  <p:spPr>
                    <a:xfrm rot="20125567">
                      <a:off x="2815945" y="5053150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2" name="Овал 211"/>
                    <p:cNvSpPr/>
                    <p:nvPr/>
                  </p:nvSpPr>
                  <p:spPr>
                    <a:xfrm rot="20125567">
                      <a:off x="3341427" y="5234957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4" name="Овал 213"/>
                    <p:cNvSpPr/>
                    <p:nvPr/>
                  </p:nvSpPr>
                  <p:spPr>
                    <a:xfrm rot="20125567">
                      <a:off x="3490788" y="5171115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5" name="Овал 214"/>
                    <p:cNvSpPr/>
                    <p:nvPr/>
                  </p:nvSpPr>
                  <p:spPr>
                    <a:xfrm rot="20125567">
                      <a:off x="3605559" y="5120544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6" name="Овал 215"/>
                    <p:cNvSpPr/>
                    <p:nvPr/>
                  </p:nvSpPr>
                  <p:spPr>
                    <a:xfrm rot="20125567">
                      <a:off x="2351723" y="5659424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7" name="Овал 216"/>
                    <p:cNvSpPr/>
                    <p:nvPr/>
                  </p:nvSpPr>
                  <p:spPr>
                    <a:xfrm rot="20125567">
                      <a:off x="2465111" y="5611916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8" name="Овал 217"/>
                    <p:cNvSpPr/>
                    <p:nvPr/>
                  </p:nvSpPr>
                  <p:spPr>
                    <a:xfrm rot="20125567">
                      <a:off x="2613005" y="5548794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19" name="Овал 218"/>
                    <p:cNvSpPr/>
                    <p:nvPr/>
                  </p:nvSpPr>
                  <p:spPr>
                    <a:xfrm rot="20125567">
                      <a:off x="3145405" y="5731963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20" name="Овал 219"/>
                    <p:cNvSpPr/>
                    <p:nvPr/>
                  </p:nvSpPr>
                  <p:spPr>
                    <a:xfrm rot="20125567">
                      <a:off x="3212588" y="5874704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  <p:sp>
                  <p:nvSpPr>
                    <p:cNvPr id="221" name="Овал 220"/>
                    <p:cNvSpPr/>
                    <p:nvPr/>
                  </p:nvSpPr>
                  <p:spPr>
                    <a:xfrm rot="20125567">
                      <a:off x="3264106" y="5982074"/>
                      <a:ext cx="25124" cy="23958"/>
                    </a:xfrm>
                    <a:prstGeom prst="ellipse">
                      <a:avLst/>
                    </a:prstGeom>
                  </p:spPr>
                  <p:style>
                    <a:lnRef idx="0">
                      <a:schemeClr val="accent6"/>
                    </a:lnRef>
                    <a:fillRef idx="3">
                      <a:schemeClr val="accent6"/>
                    </a:fillRef>
                    <a:effectRef idx="3">
                      <a:schemeClr val="accent6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ru-RU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ru-RU" dirty="0"/>
                    </a:p>
                  </p:txBody>
                </p:sp>
              </p:grpSp>
            </p:grpSp>
          </p:grpSp>
        </p:grpSp>
      </p:grpSp>
      <p:sp>
        <p:nvSpPr>
          <p:cNvPr id="231" name="Прямоугольник 230"/>
          <p:cNvSpPr/>
          <p:nvPr/>
        </p:nvSpPr>
        <p:spPr>
          <a:xfrm>
            <a:off x="549628" y="328789"/>
            <a:ext cx="803412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От окружности к тригонометру</a:t>
            </a:r>
            <a:endParaRPr lang="ru-RU" sz="40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3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3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4.62428E-7 L 0.13386 -0.22035 " pathEditMode="relative" ptsTypes="AA">
                                      <p:cBhvr>
                                        <p:cTn id="39" dur="2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0"/>
                            </p:stCondLst>
                            <p:childTnLst>
                              <p:par>
                                <p:cTn id="4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2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  <p:bldP spid="143" grpId="1" animBg="1"/>
      <p:bldP spid="145" grpId="0" animBg="1"/>
      <p:bldP spid="145" grpId="1" animBg="1"/>
      <p:bldP spid="2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Управляющая кнопка: далее 5">
            <a:hlinkClick r:id="rId3" action="ppaction://hlinksldjump" highlightClick="1"/>
          </p:cNvPr>
          <p:cNvSpPr/>
          <p:nvPr/>
        </p:nvSpPr>
        <p:spPr>
          <a:xfrm>
            <a:off x="8172450" y="235462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Управляющая кнопка: далее 7">
            <a:hlinkClick r:id="" action="ppaction://hlinkshowjump?jump=lastslide" highlightClick="1"/>
          </p:cNvPr>
          <p:cNvSpPr/>
          <p:nvPr/>
        </p:nvSpPr>
        <p:spPr>
          <a:xfrm>
            <a:off x="8172450" y="5651499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9" name="Управляющая кнопка: далее 8">
            <a:hlinkClick r:id="rId4" action="ppaction://hlinksldjump" highlightClick="1"/>
          </p:cNvPr>
          <p:cNvSpPr/>
          <p:nvPr/>
        </p:nvSpPr>
        <p:spPr>
          <a:xfrm>
            <a:off x="8216900" y="448310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1" name="Управляющая кнопка: далее 10">
            <a:hlinkClick r:id="rId5" action="ppaction://hlinksldjump" highlightClick="1"/>
          </p:cNvPr>
          <p:cNvSpPr/>
          <p:nvPr/>
        </p:nvSpPr>
        <p:spPr>
          <a:xfrm>
            <a:off x="8215338" y="3571876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449207" y="228600"/>
            <a:ext cx="42455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i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оглавление</a:t>
            </a:r>
            <a:endParaRPr lang="ru-RU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4575" y="1905506"/>
            <a:ext cx="7678512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1" hangingPunct="1"/>
            <a:r>
              <a:rPr lang="ru-RU" sz="3200" b="1" i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Числовая окружность на координатной</a:t>
            </a:r>
          </a:p>
          <a:p>
            <a:pPr eaLnBrk="1" hangingPunct="1"/>
            <a:r>
              <a:rPr lang="ru-RU" sz="3200" b="1" i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 плоскости</a:t>
            </a:r>
          </a:p>
          <a:p>
            <a:pPr algn="ctr" eaLnBrk="1" hangingPunct="1"/>
            <a:endParaRPr lang="ru-RU" sz="3200" b="1" i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eaLnBrk="1" hangingPunct="1"/>
            <a:r>
              <a:rPr lang="ru-RU" sz="3200" b="1" i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Дидактические игры</a:t>
            </a:r>
          </a:p>
          <a:p>
            <a:pPr algn="ctr" eaLnBrk="1" hangingPunct="1"/>
            <a:endParaRPr lang="ru-RU" sz="3200" b="1" i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eaLnBrk="1" hangingPunct="1"/>
            <a:r>
              <a:rPr lang="ru-RU" sz="3200" b="1" i="1" dirty="0" err="1" smtClean="0">
                <a:ln w="50800"/>
                <a:solidFill>
                  <a:schemeClr val="bg1">
                    <a:shade val="50000"/>
                  </a:schemeClr>
                </a:solidFill>
              </a:rPr>
              <a:t>Тригонометр</a:t>
            </a:r>
            <a:endParaRPr lang="ru-RU" sz="3200" b="1" i="1" cap="none" spc="0" dirty="0" smtClean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  <a:p>
            <a:pPr algn="ctr" eaLnBrk="1" hangingPunct="1"/>
            <a:endParaRPr lang="ru-RU" sz="3200" b="1" i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ctr" eaLnBrk="1" hangingPunct="1"/>
            <a:endParaRPr lang="ru-RU" sz="32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5466775"/>
            <a:ext cx="223247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Литература</a:t>
            </a:r>
            <a:endParaRPr lang="ru-RU" sz="32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Группа 149"/>
          <p:cNvGrpSpPr/>
          <p:nvPr/>
        </p:nvGrpSpPr>
        <p:grpSpPr>
          <a:xfrm>
            <a:off x="2837549" y="1934174"/>
            <a:ext cx="3549429" cy="2952161"/>
            <a:chOff x="522505" y="357166"/>
            <a:chExt cx="3549429" cy="2952161"/>
          </a:xfrm>
        </p:grpSpPr>
        <p:graphicFrame>
          <p:nvGraphicFramePr>
            <p:cNvPr id="57" name="Object 36"/>
            <p:cNvGraphicFramePr>
              <a:graphicFrameLocks noChangeAspect="1"/>
            </p:cNvGraphicFramePr>
            <p:nvPr/>
          </p:nvGraphicFramePr>
          <p:xfrm>
            <a:off x="2293381" y="585391"/>
            <a:ext cx="107558" cy="121019"/>
          </p:xfrm>
          <a:graphic>
            <a:graphicData uri="http://schemas.openxmlformats.org/presentationml/2006/ole">
              <p:oleObj spid="_x0000_s203811" name="Equation" r:id="rId4" imgW="88560" imgH="164880" progId="">
                <p:embed/>
              </p:oleObj>
            </a:graphicData>
          </a:graphic>
        </p:graphicFrame>
        <p:grpSp>
          <p:nvGrpSpPr>
            <p:cNvPr id="149" name="Группа 148"/>
            <p:cNvGrpSpPr/>
            <p:nvPr/>
          </p:nvGrpSpPr>
          <p:grpSpPr>
            <a:xfrm>
              <a:off x="522505" y="357166"/>
              <a:ext cx="3549429" cy="2952161"/>
              <a:chOff x="386532" y="476839"/>
              <a:chExt cx="3549429" cy="2952161"/>
            </a:xfrm>
          </p:grpSpPr>
          <p:cxnSp>
            <p:nvCxnSpPr>
              <p:cNvPr id="4" name="Прямая со стрелкой 3"/>
              <p:cNvCxnSpPr/>
              <p:nvPr/>
            </p:nvCxnSpPr>
            <p:spPr>
              <a:xfrm rot="16200000" flipV="1">
                <a:off x="631387" y="1952919"/>
                <a:ext cx="2952161" cy="1"/>
              </a:xfrm>
              <a:prstGeom prst="straightConnector1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386532" y="1950903"/>
                <a:ext cx="3549429" cy="743"/>
              </a:xfrm>
              <a:prstGeom prst="straightConnector1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7" name="Object 8"/>
              <p:cNvGraphicFramePr>
                <a:graphicFrameLocks noChangeAspect="1"/>
              </p:cNvGraphicFramePr>
              <p:nvPr/>
            </p:nvGraphicFramePr>
            <p:xfrm>
              <a:off x="3247587" y="1803497"/>
              <a:ext cx="103697" cy="131831"/>
            </p:xfrm>
            <a:graphic>
              <a:graphicData uri="http://schemas.openxmlformats.org/presentationml/2006/ole">
                <p:oleObj spid="_x0000_s203781" name="Equation" r:id="rId5" imgW="88560" imgH="164880" progId="">
                  <p:embed/>
                </p:oleObj>
              </a:graphicData>
            </a:graphic>
          </p:graphicFrame>
          <p:graphicFrame>
            <p:nvGraphicFramePr>
              <p:cNvPr id="30" name="Object 11"/>
              <p:cNvGraphicFramePr>
                <a:graphicFrameLocks noChangeAspect="1"/>
              </p:cNvGraphicFramePr>
              <p:nvPr/>
            </p:nvGraphicFramePr>
            <p:xfrm>
              <a:off x="842813" y="1803756"/>
              <a:ext cx="143413" cy="126276"/>
            </p:xfrm>
            <a:graphic>
              <a:graphicData uri="http://schemas.openxmlformats.org/presentationml/2006/ole">
                <p:oleObj spid="_x0000_s203784" name="Equation" r:id="rId6" imgW="190440" imgH="164880" progId="">
                  <p:embed/>
                </p:oleObj>
              </a:graphicData>
            </a:graphic>
          </p:graphicFrame>
          <p:graphicFrame>
            <p:nvGraphicFramePr>
              <p:cNvPr id="48" name="Object 47"/>
              <p:cNvGraphicFramePr>
                <a:graphicFrameLocks noChangeAspect="1"/>
              </p:cNvGraphicFramePr>
              <p:nvPr/>
            </p:nvGraphicFramePr>
            <p:xfrm>
              <a:off x="2021420" y="1944451"/>
              <a:ext cx="97670" cy="139567"/>
            </p:xfrm>
            <a:graphic>
              <a:graphicData uri="http://schemas.openxmlformats.org/presentationml/2006/ole">
                <p:oleObj spid="_x0000_s203802" name="Equation" r:id="rId7" imgW="126720" imgH="177480" progId="">
                  <p:embed/>
                </p:oleObj>
              </a:graphicData>
            </a:graphic>
          </p:graphicFrame>
          <p:graphicFrame>
            <p:nvGraphicFramePr>
              <p:cNvPr id="56" name="Object 56"/>
              <p:cNvGraphicFramePr>
                <a:graphicFrameLocks noChangeAspect="1"/>
              </p:cNvGraphicFramePr>
              <p:nvPr/>
            </p:nvGraphicFramePr>
            <p:xfrm>
              <a:off x="2132773" y="3108854"/>
              <a:ext cx="122167" cy="125533"/>
            </p:xfrm>
            <a:graphic>
              <a:graphicData uri="http://schemas.openxmlformats.org/presentationml/2006/ole">
                <p:oleObj spid="_x0000_s203810" name="Equation" r:id="rId8" imgW="190440" imgH="164880" progId="">
                  <p:embed/>
                </p:oleObj>
              </a:graphicData>
            </a:graphic>
          </p:graphicFrame>
          <p:cxnSp>
            <p:nvCxnSpPr>
              <p:cNvPr id="92" name="Прямая соединительная линия 91"/>
              <p:cNvCxnSpPr/>
              <p:nvPr/>
            </p:nvCxnSpPr>
            <p:spPr>
              <a:xfrm rot="5400000">
                <a:off x="3259477" y="1940374"/>
                <a:ext cx="105290" cy="0"/>
              </a:xfrm>
              <a:prstGeom prst="line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Прямая соединительная линия 92"/>
              <p:cNvCxnSpPr/>
              <p:nvPr/>
            </p:nvCxnSpPr>
            <p:spPr>
              <a:xfrm rot="5400000">
                <a:off x="850167" y="1961432"/>
                <a:ext cx="105290" cy="0"/>
              </a:xfrm>
              <a:prstGeom prst="line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Прямая соединительная линия 95"/>
              <p:cNvCxnSpPr/>
              <p:nvPr/>
            </p:nvCxnSpPr>
            <p:spPr>
              <a:xfrm>
                <a:off x="2064444" y="771652"/>
                <a:ext cx="86047" cy="0"/>
              </a:xfrm>
              <a:prstGeom prst="line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Прямая соединительная линия 96"/>
              <p:cNvCxnSpPr/>
              <p:nvPr/>
            </p:nvCxnSpPr>
            <p:spPr>
              <a:xfrm>
                <a:off x="2064444" y="3109096"/>
                <a:ext cx="86047" cy="0"/>
              </a:xfrm>
              <a:prstGeom prst="line">
                <a:avLst/>
              </a:prstGeom>
              <a:ln w="254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8" name="Группа 107"/>
          <p:cNvGrpSpPr/>
          <p:nvPr/>
        </p:nvGrpSpPr>
        <p:grpSpPr>
          <a:xfrm>
            <a:off x="3200997" y="1977014"/>
            <a:ext cx="2710473" cy="2840908"/>
            <a:chOff x="773744" y="518955"/>
            <a:chExt cx="2710473" cy="2840908"/>
          </a:xfrm>
        </p:grpSpPr>
        <p:graphicFrame>
          <p:nvGraphicFramePr>
            <p:cNvPr id="46" name="Object 42"/>
            <p:cNvGraphicFramePr>
              <a:graphicFrameLocks noChangeAspect="1"/>
            </p:cNvGraphicFramePr>
            <p:nvPr/>
          </p:nvGraphicFramePr>
          <p:xfrm>
            <a:off x="1966352" y="3109096"/>
            <a:ext cx="151786" cy="250767"/>
          </p:xfrm>
          <a:graphic>
            <a:graphicData uri="http://schemas.openxmlformats.org/presentationml/2006/ole">
              <p:oleObj spid="_x0000_s203800" name="Equation" r:id="rId9" imgW="241200" imgH="393480" progId="">
                <p:embed/>
              </p:oleObj>
            </a:graphicData>
          </a:graphic>
        </p:graphicFrame>
        <p:grpSp>
          <p:nvGrpSpPr>
            <p:cNvPr id="106" name="Группа 105"/>
            <p:cNvGrpSpPr/>
            <p:nvPr/>
          </p:nvGrpSpPr>
          <p:grpSpPr>
            <a:xfrm>
              <a:off x="773744" y="518955"/>
              <a:ext cx="2710473" cy="2720454"/>
              <a:chOff x="773744" y="518955"/>
              <a:chExt cx="2710473" cy="2720454"/>
            </a:xfrm>
          </p:grpSpPr>
          <p:cxnSp>
            <p:nvCxnSpPr>
              <p:cNvPr id="13" name="Прямая соединительная линия 12"/>
              <p:cNvCxnSpPr/>
              <p:nvPr/>
            </p:nvCxnSpPr>
            <p:spPr>
              <a:xfrm rot="10800000" flipV="1">
                <a:off x="1247001" y="1129638"/>
                <a:ext cx="1720935" cy="1642528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rot="16200000" flipH="1">
                <a:off x="1297123" y="1101030"/>
                <a:ext cx="1657529" cy="1714748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>
                <a:stCxn id="130" idx="6"/>
                <a:endCxn id="119" idx="2"/>
              </p:cNvCxnSpPr>
              <p:nvPr/>
            </p:nvCxnSpPr>
            <p:spPr>
              <a:xfrm>
                <a:off x="1525881" y="939738"/>
                <a:ext cx="1183915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1268513" y="1129638"/>
                <a:ext cx="1687917" cy="37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>
                <a:off x="1247001" y="2772166"/>
                <a:ext cx="1692113" cy="37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>
                <a:stCxn id="146" idx="0"/>
                <a:endCxn id="154" idx="2"/>
              </p:cNvCxnSpPr>
              <p:nvPr/>
            </p:nvCxnSpPr>
            <p:spPr>
              <a:xfrm rot="5400000" flipH="1" flipV="1">
                <a:off x="2107087" y="2337922"/>
                <a:ext cx="378" cy="1205041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0" name="Прямая соединительная линия 19"/>
              <p:cNvCxnSpPr>
                <a:stCxn id="133" idx="4"/>
                <a:endCxn id="143" idx="0"/>
              </p:cNvCxnSpPr>
              <p:nvPr/>
            </p:nvCxnSpPr>
            <p:spPr>
              <a:xfrm rot="5400000">
                <a:off x="467543" y="1950524"/>
                <a:ext cx="1601168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>
                <a:stCxn id="136" idx="4"/>
                <a:endCxn id="140" idx="4"/>
              </p:cNvCxnSpPr>
              <p:nvPr/>
            </p:nvCxnSpPr>
            <p:spPr>
              <a:xfrm rot="5400000">
                <a:off x="473914" y="1960676"/>
                <a:ext cx="115819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16200000" flipH="1">
                <a:off x="2578349" y="1965528"/>
                <a:ext cx="1169248" cy="2863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единительная линия 58"/>
              <p:cNvCxnSpPr/>
              <p:nvPr/>
            </p:nvCxnSpPr>
            <p:spPr bwMode="auto">
              <a:xfrm>
                <a:off x="1057906" y="1361278"/>
                <a:ext cx="2098431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 bwMode="auto">
              <a:xfrm>
                <a:off x="893943" y="1944352"/>
                <a:ext cx="2429907" cy="1173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1" name="Прямая соединительная линия 60"/>
              <p:cNvCxnSpPr/>
              <p:nvPr/>
            </p:nvCxnSpPr>
            <p:spPr bwMode="auto">
              <a:xfrm>
                <a:off x="1057906" y="2519471"/>
                <a:ext cx="2098431" cy="1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3" name="Прямая соединительная линия 62"/>
              <p:cNvCxnSpPr/>
              <p:nvPr/>
            </p:nvCxnSpPr>
            <p:spPr bwMode="auto">
              <a:xfrm rot="5400000">
                <a:off x="943476" y="1944355"/>
                <a:ext cx="2330841" cy="1167"/>
              </a:xfrm>
              <a:prstGeom prst="line">
                <a:avLst/>
              </a:prstGeom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4" name="Прямая соединительная линия 63"/>
              <p:cNvCxnSpPr>
                <a:stCxn id="130" idx="4"/>
                <a:endCxn id="146" idx="0"/>
              </p:cNvCxnSpPr>
              <p:nvPr/>
            </p:nvCxnSpPr>
            <p:spPr bwMode="auto">
              <a:xfrm rot="5400000">
                <a:off x="514650" y="1950525"/>
                <a:ext cx="1980213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>
                <a:stCxn id="119" idx="4"/>
                <a:endCxn id="154" idx="4"/>
              </p:cNvCxnSpPr>
              <p:nvPr/>
            </p:nvCxnSpPr>
            <p:spPr bwMode="auto">
              <a:xfrm rot="5400000">
                <a:off x="1730664" y="1960676"/>
                <a:ext cx="2000515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8" name="Дуга 67"/>
              <p:cNvSpPr/>
              <p:nvPr/>
            </p:nvSpPr>
            <p:spPr bwMode="auto">
              <a:xfrm>
                <a:off x="893944" y="778932"/>
                <a:ext cx="2429907" cy="2330841"/>
              </a:xfrm>
              <a:prstGeom prst="arc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69" name="Дуга 68"/>
              <p:cNvSpPr/>
              <p:nvPr/>
            </p:nvSpPr>
            <p:spPr bwMode="auto">
              <a:xfrm rot="5400000">
                <a:off x="943476" y="729399"/>
                <a:ext cx="2330841" cy="2429907"/>
              </a:xfrm>
              <a:prstGeom prst="arc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70" name="Дуга 69"/>
              <p:cNvSpPr/>
              <p:nvPr/>
            </p:nvSpPr>
            <p:spPr bwMode="auto">
              <a:xfrm rot="10800000">
                <a:off x="893944" y="778932"/>
                <a:ext cx="2429907" cy="2330841"/>
              </a:xfrm>
              <a:prstGeom prst="arc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71" name="Дуга 70"/>
              <p:cNvSpPr/>
              <p:nvPr/>
            </p:nvSpPr>
            <p:spPr bwMode="auto">
              <a:xfrm rot="16200000">
                <a:off x="943476" y="729399"/>
                <a:ext cx="2330841" cy="2429907"/>
              </a:xfrm>
              <a:prstGeom prst="arc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graphicFrame>
            <p:nvGraphicFramePr>
              <p:cNvPr id="32" name="Object 13"/>
              <p:cNvGraphicFramePr>
                <a:graphicFrameLocks noChangeAspect="1"/>
              </p:cNvGraphicFramePr>
              <p:nvPr/>
            </p:nvGraphicFramePr>
            <p:xfrm>
              <a:off x="773744" y="1950902"/>
              <a:ext cx="112668" cy="113173"/>
            </p:xfrm>
            <a:graphic>
              <a:graphicData uri="http://schemas.openxmlformats.org/presentationml/2006/ole">
                <p:oleObj spid="_x0000_s203786" name="Equation" r:id="rId10" imgW="139680" imgH="139680" progId="">
                  <p:embed/>
                </p:oleObj>
              </a:graphicData>
            </a:graphic>
          </p:graphicFrame>
          <p:graphicFrame>
            <p:nvGraphicFramePr>
              <p:cNvPr id="33" name="Object 15"/>
              <p:cNvGraphicFramePr>
                <a:graphicFrameLocks noChangeAspect="1"/>
              </p:cNvGraphicFramePr>
              <p:nvPr/>
            </p:nvGraphicFramePr>
            <p:xfrm>
              <a:off x="1932253" y="518955"/>
              <a:ext cx="133767" cy="273755"/>
            </p:xfrm>
            <a:graphic>
              <a:graphicData uri="http://schemas.openxmlformats.org/presentationml/2006/ole">
                <p:oleObj spid="_x0000_s203787" name="Equation" r:id="rId11" imgW="164880" imgH="393480" progId="">
                  <p:embed/>
                </p:oleObj>
              </a:graphicData>
            </a:graphic>
          </p:graphicFrame>
          <p:graphicFrame>
            <p:nvGraphicFramePr>
              <p:cNvPr id="35" name="Object 22"/>
              <p:cNvGraphicFramePr>
                <a:graphicFrameLocks noChangeAspect="1"/>
              </p:cNvGraphicFramePr>
              <p:nvPr/>
            </p:nvGraphicFramePr>
            <p:xfrm>
              <a:off x="2719164" y="659343"/>
              <a:ext cx="218587" cy="280774"/>
            </p:xfrm>
            <a:graphic>
              <a:graphicData uri="http://schemas.openxmlformats.org/presentationml/2006/ole">
                <p:oleObj spid="_x0000_s203789" name="Equation" r:id="rId12" imgW="164880" imgH="393480" progId="">
                  <p:embed/>
                </p:oleObj>
              </a:graphicData>
            </a:graphic>
          </p:graphicFrame>
          <p:graphicFrame>
            <p:nvGraphicFramePr>
              <p:cNvPr id="36" name="Object 23"/>
              <p:cNvGraphicFramePr>
                <a:graphicFrameLocks noChangeAspect="1"/>
              </p:cNvGraphicFramePr>
              <p:nvPr/>
            </p:nvGraphicFramePr>
            <p:xfrm>
              <a:off x="2981467" y="885476"/>
              <a:ext cx="174870" cy="268648"/>
            </p:xfrm>
            <a:graphic>
              <a:graphicData uri="http://schemas.openxmlformats.org/presentationml/2006/ole">
                <p:oleObj spid="_x0000_s203790" name="Equation" r:id="rId13" imgW="164880" imgH="393480" progId="">
                  <p:embed/>
                </p:oleObj>
              </a:graphicData>
            </a:graphic>
          </p:graphicFrame>
          <p:graphicFrame>
            <p:nvGraphicFramePr>
              <p:cNvPr id="37" name="Object 24"/>
              <p:cNvGraphicFramePr>
                <a:graphicFrameLocks noChangeAspect="1"/>
              </p:cNvGraphicFramePr>
              <p:nvPr/>
            </p:nvGraphicFramePr>
            <p:xfrm>
              <a:off x="1074908" y="876942"/>
              <a:ext cx="158896" cy="260412"/>
            </p:xfrm>
            <a:graphic>
              <a:graphicData uri="http://schemas.openxmlformats.org/presentationml/2006/ole">
                <p:oleObj spid="_x0000_s203791" name="Equation" r:id="rId14" imgW="241200" imgH="393480" progId="">
                  <p:embed/>
                </p:oleObj>
              </a:graphicData>
            </a:graphic>
          </p:graphicFrame>
          <p:graphicFrame>
            <p:nvGraphicFramePr>
              <p:cNvPr id="38" name="Object 26"/>
              <p:cNvGraphicFramePr>
                <a:graphicFrameLocks noChangeAspect="1"/>
              </p:cNvGraphicFramePr>
              <p:nvPr/>
            </p:nvGraphicFramePr>
            <p:xfrm>
              <a:off x="1053396" y="2751108"/>
              <a:ext cx="182853" cy="299676"/>
            </p:xfrm>
            <a:graphic>
              <a:graphicData uri="http://schemas.openxmlformats.org/presentationml/2006/ole">
                <p:oleObj spid="_x0000_s203792" name="Equation" r:id="rId15" imgW="241200" imgH="393480" progId="">
                  <p:embed/>
                </p:oleObj>
              </a:graphicData>
            </a:graphic>
          </p:graphicFrame>
          <p:graphicFrame>
            <p:nvGraphicFramePr>
              <p:cNvPr id="39" name="Object 28"/>
              <p:cNvGraphicFramePr>
                <a:graphicFrameLocks noChangeAspect="1"/>
              </p:cNvGraphicFramePr>
              <p:nvPr/>
            </p:nvGraphicFramePr>
            <p:xfrm>
              <a:off x="3007997" y="2749263"/>
              <a:ext cx="172647" cy="282950"/>
            </p:xfrm>
            <a:graphic>
              <a:graphicData uri="http://schemas.openxmlformats.org/presentationml/2006/ole">
                <p:oleObj spid="_x0000_s203793" name="Equation" r:id="rId16" imgW="241200" imgH="393480" progId="">
                  <p:embed/>
                </p:oleObj>
              </a:graphicData>
            </a:graphic>
          </p:graphicFrame>
          <p:graphicFrame>
            <p:nvGraphicFramePr>
              <p:cNvPr id="40" name="Object 30"/>
              <p:cNvGraphicFramePr>
                <a:graphicFrameLocks noChangeAspect="1"/>
              </p:cNvGraphicFramePr>
              <p:nvPr/>
            </p:nvGraphicFramePr>
            <p:xfrm>
              <a:off x="859200" y="2486534"/>
              <a:ext cx="161435" cy="264574"/>
            </p:xfrm>
            <a:graphic>
              <a:graphicData uri="http://schemas.openxmlformats.org/presentationml/2006/ole">
                <p:oleObj spid="_x0000_s203794" name="Equation" r:id="rId17" imgW="241200" imgH="393480" progId="">
                  <p:embed/>
                </p:oleObj>
              </a:graphicData>
            </a:graphic>
          </p:graphicFrame>
          <p:graphicFrame>
            <p:nvGraphicFramePr>
              <p:cNvPr id="41" name="Object 32"/>
              <p:cNvGraphicFramePr>
                <a:graphicFrameLocks noChangeAspect="1"/>
              </p:cNvGraphicFramePr>
              <p:nvPr/>
            </p:nvGraphicFramePr>
            <p:xfrm>
              <a:off x="859791" y="1129638"/>
              <a:ext cx="170292" cy="279090"/>
            </p:xfrm>
            <a:graphic>
              <a:graphicData uri="http://schemas.openxmlformats.org/presentationml/2006/ole">
                <p:oleObj spid="_x0000_s203795" name="Equation" r:id="rId18" imgW="241200" imgH="393480" progId="">
                  <p:embed/>
                </p:oleObj>
              </a:graphicData>
            </a:graphic>
          </p:graphicFrame>
          <p:graphicFrame>
            <p:nvGraphicFramePr>
              <p:cNvPr id="42" name="Object 34"/>
              <p:cNvGraphicFramePr>
                <a:graphicFrameLocks noChangeAspect="1"/>
              </p:cNvGraphicFramePr>
              <p:nvPr/>
            </p:nvGraphicFramePr>
            <p:xfrm>
              <a:off x="3155123" y="2519375"/>
              <a:ext cx="177307" cy="240051"/>
            </p:xfrm>
            <a:graphic>
              <a:graphicData uri="http://schemas.openxmlformats.org/presentationml/2006/ole">
                <p:oleObj spid="_x0000_s203796" name="Equation" r:id="rId19" imgW="291960" imgH="393480" progId="">
                  <p:embed/>
                </p:oleObj>
              </a:graphicData>
            </a:graphic>
          </p:graphicFrame>
          <p:graphicFrame>
            <p:nvGraphicFramePr>
              <p:cNvPr id="43" name="Object 36"/>
              <p:cNvGraphicFramePr>
                <a:graphicFrameLocks noChangeAspect="1"/>
              </p:cNvGraphicFramePr>
              <p:nvPr/>
            </p:nvGraphicFramePr>
            <p:xfrm>
              <a:off x="1363928" y="699535"/>
              <a:ext cx="147126" cy="241123"/>
            </p:xfrm>
            <a:graphic>
              <a:graphicData uri="http://schemas.openxmlformats.org/presentationml/2006/ole">
                <p:oleObj spid="_x0000_s203797" name="Equation" r:id="rId20" imgW="241200" imgH="393480" progId="">
                  <p:embed/>
                </p:oleObj>
              </a:graphicData>
            </a:graphic>
          </p:graphicFrame>
          <p:graphicFrame>
            <p:nvGraphicFramePr>
              <p:cNvPr id="44" name="Object 38"/>
              <p:cNvGraphicFramePr>
                <a:graphicFrameLocks noChangeAspect="1"/>
              </p:cNvGraphicFramePr>
              <p:nvPr/>
            </p:nvGraphicFramePr>
            <p:xfrm>
              <a:off x="1315839" y="2946310"/>
              <a:ext cx="162520" cy="266352"/>
            </p:xfrm>
            <a:graphic>
              <a:graphicData uri="http://schemas.openxmlformats.org/presentationml/2006/ole">
                <p:oleObj spid="_x0000_s203798" name="Equation" r:id="rId21" imgW="241200" imgH="393480" progId="">
                  <p:embed/>
                </p:oleObj>
              </a:graphicData>
            </a:graphic>
          </p:graphicFrame>
          <p:graphicFrame>
            <p:nvGraphicFramePr>
              <p:cNvPr id="45" name="Object 40"/>
              <p:cNvGraphicFramePr>
                <a:graphicFrameLocks noChangeAspect="1"/>
              </p:cNvGraphicFramePr>
              <p:nvPr/>
            </p:nvGraphicFramePr>
            <p:xfrm>
              <a:off x="2768651" y="2919572"/>
              <a:ext cx="195154" cy="319837"/>
            </p:xfrm>
            <a:graphic>
              <a:graphicData uri="http://schemas.openxmlformats.org/presentationml/2006/ole">
                <p:oleObj spid="_x0000_s203799" name="Equation" r:id="rId22" imgW="241200" imgH="393480" progId="">
                  <p:embed/>
                </p:oleObj>
              </a:graphicData>
            </a:graphic>
          </p:graphicFrame>
          <p:graphicFrame>
            <p:nvGraphicFramePr>
              <p:cNvPr id="47" name="Object 45"/>
              <p:cNvGraphicFramePr>
                <a:graphicFrameLocks noChangeAspect="1"/>
              </p:cNvGraphicFramePr>
              <p:nvPr/>
            </p:nvGraphicFramePr>
            <p:xfrm>
              <a:off x="3331206" y="1950902"/>
              <a:ext cx="153011" cy="119542"/>
            </p:xfrm>
            <a:graphic>
              <a:graphicData uri="http://schemas.openxmlformats.org/presentationml/2006/ole">
                <p:oleObj spid="_x0000_s203801" name="Equation" r:id="rId23" imgW="228600" imgH="177480" progId="">
                  <p:embed/>
                </p:oleObj>
              </a:graphicData>
            </a:graphic>
          </p:graphicFrame>
          <p:graphicFrame>
            <p:nvGraphicFramePr>
              <p:cNvPr id="49" name="Object 48"/>
              <p:cNvGraphicFramePr>
                <a:graphicFrameLocks noChangeAspect="1"/>
              </p:cNvGraphicFramePr>
              <p:nvPr/>
            </p:nvGraphicFramePr>
            <p:xfrm>
              <a:off x="3331206" y="1803496"/>
              <a:ext cx="118512" cy="136522"/>
            </p:xfrm>
            <a:graphic>
              <a:graphicData uri="http://schemas.openxmlformats.org/presentationml/2006/ole">
                <p:oleObj spid="_x0000_s203803" name="Equation" r:id="rId24" imgW="126720" imgH="177480" progId="">
                  <p:embed/>
                </p:oleObj>
              </a:graphicData>
            </a:graphic>
          </p:graphicFrame>
          <p:graphicFrame>
            <p:nvGraphicFramePr>
              <p:cNvPr id="34" name="Object 20"/>
              <p:cNvGraphicFramePr>
                <a:graphicFrameLocks noChangeAspect="1"/>
              </p:cNvGraphicFramePr>
              <p:nvPr/>
            </p:nvGraphicFramePr>
            <p:xfrm>
              <a:off x="3187817" y="1183230"/>
              <a:ext cx="187107" cy="262279"/>
            </p:xfrm>
            <a:graphic>
              <a:graphicData uri="http://schemas.openxmlformats.org/presentationml/2006/ole">
                <p:oleObj spid="_x0000_s203788" name="Equation" r:id="rId25" imgW="164880" imgH="393480" progId="">
                  <p:embed/>
                </p:oleObj>
              </a:graphicData>
            </a:graphic>
          </p:graphicFrame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>
                <a:off x="2165042" y="1950087"/>
                <a:ext cx="1642054" cy="1158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5400000">
                <a:off x="1768871" y="2642243"/>
                <a:ext cx="16421" cy="5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Овал 102"/>
              <p:cNvSpPr/>
              <p:nvPr/>
            </p:nvSpPr>
            <p:spPr>
              <a:xfrm>
                <a:off x="3140028" y="1340219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05" name="Прямая соединительная линия 104"/>
              <p:cNvCxnSpPr/>
              <p:nvPr/>
            </p:nvCxnSpPr>
            <p:spPr>
              <a:xfrm rot="5400000">
                <a:off x="2877258" y="1666619"/>
                <a:ext cx="568566" cy="1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Прямая соединительная линия 106"/>
              <p:cNvCxnSpPr>
                <a:stCxn id="103" idx="2"/>
              </p:cNvCxnSpPr>
              <p:nvPr/>
            </p:nvCxnSpPr>
            <p:spPr>
              <a:xfrm rot="10800000" flipV="1">
                <a:off x="2128980" y="1360899"/>
                <a:ext cx="1011048" cy="379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Прямая соединительная линия 111"/>
              <p:cNvCxnSpPr/>
              <p:nvPr/>
            </p:nvCxnSpPr>
            <p:spPr>
              <a:xfrm rot="16200000" flipH="1">
                <a:off x="2589344" y="1550800"/>
                <a:ext cx="800207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Овал 113"/>
              <p:cNvSpPr/>
              <p:nvPr/>
            </p:nvSpPr>
            <p:spPr>
              <a:xfrm>
                <a:off x="2967935" y="1108581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17" name="Прямая соединительная линия 116"/>
              <p:cNvCxnSpPr>
                <a:stCxn id="114" idx="2"/>
              </p:cNvCxnSpPr>
              <p:nvPr/>
            </p:nvCxnSpPr>
            <p:spPr>
              <a:xfrm rot="10800000" flipV="1">
                <a:off x="2107468" y="1129261"/>
                <a:ext cx="860467" cy="757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Овал 118"/>
              <p:cNvSpPr/>
              <p:nvPr/>
            </p:nvSpPr>
            <p:spPr>
              <a:xfrm>
                <a:off x="2709795" y="919058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20" name="Прямая соединительная линия 119"/>
              <p:cNvCxnSpPr>
                <a:stCxn id="119" idx="4"/>
              </p:cNvCxnSpPr>
              <p:nvPr/>
            </p:nvCxnSpPr>
            <p:spPr>
              <a:xfrm rot="16200000" flipH="1">
                <a:off x="2235871" y="1455468"/>
                <a:ext cx="990485" cy="38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Прямая соединительная линия 121"/>
              <p:cNvCxnSpPr>
                <a:stCxn id="119" idx="2"/>
              </p:cNvCxnSpPr>
              <p:nvPr/>
            </p:nvCxnSpPr>
            <p:spPr>
              <a:xfrm rot="10800000" flipV="1">
                <a:off x="2128981" y="939739"/>
                <a:ext cx="580814" cy="377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Овал 124"/>
              <p:cNvSpPr/>
              <p:nvPr/>
            </p:nvSpPr>
            <p:spPr>
              <a:xfrm>
                <a:off x="3312122" y="1929845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29" name="Овал 128"/>
              <p:cNvSpPr/>
              <p:nvPr/>
            </p:nvSpPr>
            <p:spPr>
              <a:xfrm>
                <a:off x="2085956" y="750594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30" name="Овал 129"/>
              <p:cNvSpPr/>
              <p:nvPr/>
            </p:nvSpPr>
            <p:spPr>
              <a:xfrm>
                <a:off x="1483628" y="919058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31" name="Прямая соединительная линия 130"/>
              <p:cNvCxnSpPr/>
              <p:nvPr/>
            </p:nvCxnSpPr>
            <p:spPr>
              <a:xfrm rot="16200000" flipH="1">
                <a:off x="999747" y="1445510"/>
                <a:ext cx="1010788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Прямая соединительная линия 131"/>
              <p:cNvCxnSpPr>
                <a:endCxn id="130" idx="6"/>
              </p:cNvCxnSpPr>
              <p:nvPr/>
            </p:nvCxnSpPr>
            <p:spPr>
              <a:xfrm rot="10800000">
                <a:off x="1525880" y="939739"/>
                <a:ext cx="588548" cy="377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Овал 132"/>
              <p:cNvSpPr/>
              <p:nvPr/>
            </p:nvSpPr>
            <p:spPr>
              <a:xfrm>
                <a:off x="1247000" y="1108581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34" name="Прямая соединительная линия 133"/>
              <p:cNvCxnSpPr>
                <a:stCxn id="133" idx="0"/>
              </p:cNvCxnSpPr>
              <p:nvPr/>
            </p:nvCxnSpPr>
            <p:spPr>
              <a:xfrm rot="16200000" flipH="1">
                <a:off x="847157" y="1529549"/>
                <a:ext cx="842322" cy="38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Прямая соединительная линия 134"/>
              <p:cNvCxnSpPr>
                <a:endCxn id="133" idx="2"/>
              </p:cNvCxnSpPr>
              <p:nvPr/>
            </p:nvCxnSpPr>
            <p:spPr>
              <a:xfrm rot="10800000">
                <a:off x="1247000" y="1129261"/>
                <a:ext cx="881983" cy="38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6" name="Овал 135"/>
              <p:cNvSpPr/>
              <p:nvPr/>
            </p:nvSpPr>
            <p:spPr>
              <a:xfrm>
                <a:off x="1031883" y="1340219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37" name="Прямая соединительная линия 136"/>
              <p:cNvCxnSpPr/>
              <p:nvPr/>
            </p:nvCxnSpPr>
            <p:spPr>
              <a:xfrm rot="16200000" flipH="1">
                <a:off x="779640" y="1677148"/>
                <a:ext cx="547510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Прямая соединительная линия 137"/>
              <p:cNvCxnSpPr/>
              <p:nvPr/>
            </p:nvCxnSpPr>
            <p:spPr>
              <a:xfrm rot="10800000" flipV="1">
                <a:off x="1096418" y="1361277"/>
                <a:ext cx="1011048" cy="379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Овал 138"/>
              <p:cNvSpPr/>
              <p:nvPr/>
            </p:nvSpPr>
            <p:spPr>
              <a:xfrm>
                <a:off x="881301" y="1929845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40" name="Овал 139"/>
              <p:cNvSpPr/>
              <p:nvPr/>
            </p:nvSpPr>
            <p:spPr>
              <a:xfrm>
                <a:off x="1031883" y="2498412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41" name="Прямая соединительная линия 140"/>
              <p:cNvCxnSpPr/>
              <p:nvPr/>
            </p:nvCxnSpPr>
            <p:spPr>
              <a:xfrm rot="5400000">
                <a:off x="769111" y="2235186"/>
                <a:ext cx="568567" cy="1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Прямая соединительная линия 141"/>
              <p:cNvCxnSpPr/>
              <p:nvPr/>
            </p:nvCxnSpPr>
            <p:spPr>
              <a:xfrm rot="10800000" flipV="1">
                <a:off x="1096418" y="2519470"/>
                <a:ext cx="1011048" cy="379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" name="Овал 142"/>
              <p:cNvSpPr/>
              <p:nvPr/>
            </p:nvSpPr>
            <p:spPr>
              <a:xfrm>
                <a:off x="1247000" y="2751109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44" name="Прямая соединительная линия 143"/>
              <p:cNvCxnSpPr>
                <a:endCxn id="143" idx="0"/>
              </p:cNvCxnSpPr>
              <p:nvPr/>
            </p:nvCxnSpPr>
            <p:spPr>
              <a:xfrm rot="5400000">
                <a:off x="868216" y="2350814"/>
                <a:ext cx="800205" cy="38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Прямая соединительная линия 144"/>
              <p:cNvCxnSpPr/>
              <p:nvPr/>
            </p:nvCxnSpPr>
            <p:spPr>
              <a:xfrm rot="10800000">
                <a:off x="1311536" y="2772167"/>
                <a:ext cx="839728" cy="377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6" name="Овал 145"/>
              <p:cNvSpPr/>
              <p:nvPr/>
            </p:nvSpPr>
            <p:spPr>
              <a:xfrm>
                <a:off x="1483628" y="2940631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51" name="Прямая соединительная линия 150"/>
              <p:cNvCxnSpPr/>
              <p:nvPr/>
            </p:nvCxnSpPr>
            <p:spPr>
              <a:xfrm rot="5400000">
                <a:off x="999747" y="2435238"/>
                <a:ext cx="1010787" cy="1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Прямая соединительная линия 151"/>
              <p:cNvCxnSpPr/>
              <p:nvPr/>
            </p:nvCxnSpPr>
            <p:spPr>
              <a:xfrm rot="10800000" flipV="1">
                <a:off x="1505140" y="2940631"/>
                <a:ext cx="580816" cy="378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" name="Овал 152"/>
              <p:cNvSpPr/>
              <p:nvPr/>
            </p:nvSpPr>
            <p:spPr>
              <a:xfrm>
                <a:off x="2085956" y="3088038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54" name="Овал 153"/>
              <p:cNvSpPr/>
              <p:nvPr/>
            </p:nvSpPr>
            <p:spPr>
              <a:xfrm>
                <a:off x="2709795" y="2919573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55" name="Прямая соединительная линия 154"/>
              <p:cNvCxnSpPr>
                <a:endCxn id="154" idx="0"/>
              </p:cNvCxnSpPr>
              <p:nvPr/>
            </p:nvCxnSpPr>
            <p:spPr>
              <a:xfrm rot="5400000">
                <a:off x="2246778" y="2435045"/>
                <a:ext cx="968670" cy="38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Прямая соединительная линия 155"/>
              <p:cNvCxnSpPr/>
              <p:nvPr/>
            </p:nvCxnSpPr>
            <p:spPr>
              <a:xfrm rot="10800000" flipV="1">
                <a:off x="2150491" y="2940631"/>
                <a:ext cx="580815" cy="378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7" name="Овал 156"/>
              <p:cNvSpPr/>
              <p:nvPr/>
            </p:nvSpPr>
            <p:spPr>
              <a:xfrm>
                <a:off x="2967935" y="2751109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58" name="Прямая соединительная линия 157"/>
              <p:cNvCxnSpPr>
                <a:stCxn id="157" idx="2"/>
              </p:cNvCxnSpPr>
              <p:nvPr/>
            </p:nvCxnSpPr>
            <p:spPr>
              <a:xfrm rot="10800000" flipV="1">
                <a:off x="2128979" y="2771789"/>
                <a:ext cx="838955" cy="1135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Прямая соединительная линия 158"/>
              <p:cNvCxnSpPr/>
              <p:nvPr/>
            </p:nvCxnSpPr>
            <p:spPr>
              <a:xfrm rot="5400000">
                <a:off x="2599873" y="2361535"/>
                <a:ext cx="779148" cy="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0" name="Овал 159"/>
              <p:cNvSpPr/>
              <p:nvPr/>
            </p:nvSpPr>
            <p:spPr>
              <a:xfrm>
                <a:off x="3140028" y="2498412"/>
                <a:ext cx="42251" cy="41360"/>
              </a:xfrm>
              <a:prstGeom prst="ellipse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dirty="0">
                  <a:solidFill>
                    <a:srgbClr val="FFC000"/>
                  </a:solidFill>
                </a:endParaRPr>
              </a:p>
            </p:txBody>
          </p:sp>
          <p:cxnSp>
            <p:nvCxnSpPr>
              <p:cNvPr id="161" name="Прямая соединительная линия 160"/>
              <p:cNvCxnSpPr>
                <a:endCxn id="160" idx="0"/>
              </p:cNvCxnSpPr>
              <p:nvPr/>
            </p:nvCxnSpPr>
            <p:spPr>
              <a:xfrm rot="5400000">
                <a:off x="2887593" y="2224465"/>
                <a:ext cx="547509" cy="38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Прямая соединительная линия 161"/>
              <p:cNvCxnSpPr>
                <a:stCxn id="160" idx="2"/>
              </p:cNvCxnSpPr>
              <p:nvPr/>
            </p:nvCxnSpPr>
            <p:spPr>
              <a:xfrm rot="10800000" flipV="1">
                <a:off x="2172004" y="2519093"/>
                <a:ext cx="968025" cy="757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9" name="TextBox 108"/>
          <p:cNvSpPr txBox="1"/>
          <p:nvPr/>
        </p:nvSpPr>
        <p:spPr>
          <a:xfrm>
            <a:off x="1424800" y="642918"/>
            <a:ext cx="6275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Центр числовой окружности совместим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6984" y="5072074"/>
            <a:ext cx="9117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с центром декартовой прямоугольной системы координат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98" name="Управляющая кнопка: далее 97">
            <a:hlinkClick r:id="rId26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62"/>
          <p:cNvGrpSpPr/>
          <p:nvPr/>
        </p:nvGrpSpPr>
        <p:grpSpPr>
          <a:xfrm>
            <a:off x="1196625" y="638690"/>
            <a:ext cx="5670630" cy="6071552"/>
            <a:chOff x="1781690" y="638690"/>
            <a:chExt cx="5625625" cy="6071552"/>
          </a:xfrm>
        </p:grpSpPr>
        <p:grpSp>
          <p:nvGrpSpPr>
            <p:cNvPr id="3" name="Группа 110"/>
            <p:cNvGrpSpPr/>
            <p:nvPr/>
          </p:nvGrpSpPr>
          <p:grpSpPr>
            <a:xfrm>
              <a:off x="1781690" y="638690"/>
              <a:ext cx="5625625" cy="5814120"/>
              <a:chOff x="1781690" y="638690"/>
              <a:chExt cx="5625625" cy="5814120"/>
            </a:xfrm>
          </p:grpSpPr>
          <p:grpSp>
            <p:nvGrpSpPr>
              <p:cNvPr id="5" name="Группа 101"/>
              <p:cNvGrpSpPr/>
              <p:nvPr/>
            </p:nvGrpSpPr>
            <p:grpSpPr>
              <a:xfrm>
                <a:off x="1781690" y="638690"/>
                <a:ext cx="5625625" cy="5814120"/>
                <a:chOff x="1826695" y="638690"/>
                <a:chExt cx="5580620" cy="5814120"/>
              </a:xfrm>
            </p:grpSpPr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10800000" flipV="1">
                  <a:off x="2801089" y="1943835"/>
                  <a:ext cx="3543251" cy="3510390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6200000" flipH="1">
                  <a:off x="2839411" y="1949806"/>
                  <a:ext cx="3542450" cy="3530511"/>
                </a:xfrm>
                <a:prstGeom prst="line">
                  <a:avLst/>
                </a:prstGeom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grpSp>
              <p:nvGrpSpPr>
                <p:cNvPr id="6" name="Группа 100"/>
                <p:cNvGrpSpPr/>
                <p:nvPr/>
              </p:nvGrpSpPr>
              <p:grpSpPr>
                <a:xfrm>
                  <a:off x="1826695" y="638690"/>
                  <a:ext cx="5580620" cy="5814120"/>
                  <a:chOff x="1826695" y="638690"/>
                  <a:chExt cx="5580620" cy="5814120"/>
                </a:xfrm>
              </p:grpSpPr>
              <p:cxnSp>
                <p:nvCxnSpPr>
                  <p:cNvPr id="15" name="Прямая соединительная линия 14"/>
                  <p:cNvCxnSpPr>
                    <a:stCxn id="130" idx="6"/>
                    <a:endCxn id="119" idx="2"/>
                  </p:cNvCxnSpPr>
                  <p:nvPr/>
                </p:nvCxnSpPr>
                <p:spPr>
                  <a:xfrm>
                    <a:off x="3375278" y="1537983"/>
                    <a:ext cx="2437574" cy="0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Прямая соединительная линия 15"/>
                  <p:cNvCxnSpPr/>
                  <p:nvPr/>
                </p:nvCxnSpPr>
                <p:spPr>
                  <a:xfrm>
                    <a:off x="2845380" y="1943835"/>
                    <a:ext cx="3475269" cy="807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Прямая соединительная линия 16"/>
                  <p:cNvCxnSpPr/>
                  <p:nvPr/>
                </p:nvCxnSpPr>
                <p:spPr>
                  <a:xfrm>
                    <a:off x="2801089" y="5454225"/>
                    <a:ext cx="3483909" cy="807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Прямая соединительная линия 18"/>
                  <p:cNvCxnSpPr>
                    <a:stCxn id="146" idx="0"/>
                    <a:endCxn id="154" idx="2"/>
                  </p:cNvCxnSpPr>
                  <p:nvPr/>
                </p:nvCxnSpPr>
                <p:spPr>
                  <a:xfrm rot="5400000" flipH="1" flipV="1">
                    <a:off x="4571914" y="4573328"/>
                    <a:ext cx="807" cy="2481070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Прямая соединительная линия 19"/>
                  <p:cNvCxnSpPr>
                    <a:stCxn id="133" idx="4"/>
                    <a:endCxn id="143" idx="0"/>
                  </p:cNvCxnSpPr>
                  <p:nvPr/>
                </p:nvCxnSpPr>
                <p:spPr>
                  <a:xfrm rot="5400000">
                    <a:off x="1133588" y="3698222"/>
                    <a:ext cx="3421995" cy="0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Прямая соединительная линия 21"/>
                  <p:cNvCxnSpPr>
                    <a:stCxn id="136" idx="4"/>
                    <a:endCxn id="140" idx="4"/>
                  </p:cNvCxnSpPr>
                  <p:nvPr/>
                </p:nvCxnSpPr>
                <p:spPr>
                  <a:xfrm rot="5400000">
                    <a:off x="1164042" y="3719917"/>
                    <a:ext cx="2475275" cy="0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Прямая соединительная линия 22"/>
                  <p:cNvCxnSpPr/>
                  <p:nvPr/>
                </p:nvCxnSpPr>
                <p:spPr>
                  <a:xfrm rot="16200000" flipH="1">
                    <a:off x="5496452" y="3730400"/>
                    <a:ext cx="2498903" cy="5895"/>
                  </a:xfrm>
                  <a:prstGeom prst="line">
                    <a:avLst/>
                  </a:prstGeom>
                  <a:ln>
                    <a:prstDash val="dash"/>
                  </a:ln>
                </p:spPr>
                <p:style>
                  <a:lnRef idx="1">
                    <a:schemeClr val="accent2"/>
                  </a:lnRef>
                  <a:fillRef idx="0">
                    <a:schemeClr val="accent2"/>
                  </a:fillRef>
                  <a:effectRef idx="0">
                    <a:schemeClr val="accent2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" name="Группа 97"/>
                  <p:cNvGrpSpPr/>
                  <p:nvPr/>
                </p:nvGrpSpPr>
                <p:grpSpPr>
                  <a:xfrm>
                    <a:off x="1826695" y="638690"/>
                    <a:ext cx="5580620" cy="5814120"/>
                    <a:chOff x="1826695" y="638690"/>
                    <a:chExt cx="5580620" cy="5814120"/>
                  </a:xfrm>
                </p:grpSpPr>
                <p:grpSp>
                  <p:nvGrpSpPr>
                    <p:cNvPr id="9" name="Группа 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2074172" y="1194309"/>
                      <a:ext cx="5002964" cy="4982698"/>
                      <a:chOff x="3143132" y="1285860"/>
                      <a:chExt cx="2857737" cy="2858390"/>
                    </a:xfrm>
                  </p:grpSpPr>
                  <p:cxnSp>
                    <p:nvCxnSpPr>
                      <p:cNvPr id="59" name="Прямая соединительная линия 58"/>
                      <p:cNvCxnSpPr/>
                      <p:nvPr/>
                    </p:nvCxnSpPr>
                    <p:spPr>
                      <a:xfrm>
                        <a:off x="3335965" y="1999831"/>
                        <a:ext cx="2467896" cy="0"/>
                      </a:xfrm>
                      <a:prstGeom prst="line">
                        <a:avLst/>
                      </a:prstGeom>
                      <a:ln>
                        <a:prstDash val="dash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0" name="Прямая соединительная линия 59"/>
                      <p:cNvCxnSpPr/>
                      <p:nvPr/>
                    </p:nvCxnSpPr>
                    <p:spPr>
                      <a:xfrm>
                        <a:off x="3143133" y="2714695"/>
                        <a:ext cx="2857735" cy="1438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1" name="Прямая соединительная линия 60"/>
                      <p:cNvCxnSpPr/>
                      <p:nvPr/>
                    </p:nvCxnSpPr>
                    <p:spPr>
                      <a:xfrm>
                        <a:off x="3335965" y="3419805"/>
                        <a:ext cx="2467896" cy="1"/>
                      </a:xfrm>
                      <a:prstGeom prst="line">
                        <a:avLst/>
                      </a:prstGeom>
                      <a:ln>
                        <a:prstDash val="dash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3" name="Прямая соединительная линия 62"/>
                      <p:cNvCxnSpPr/>
                      <p:nvPr/>
                    </p:nvCxnSpPr>
                    <p:spPr>
                      <a:xfrm rot="5400000">
                        <a:off x="3143165" y="2714728"/>
                        <a:ext cx="2857670" cy="1373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4" name="Прямая соединительная линия 63"/>
                      <p:cNvCxnSpPr>
                        <a:stCxn id="130" idx="4"/>
                        <a:endCxn id="146" idx="0"/>
                      </p:cNvCxnSpPr>
                      <p:nvPr/>
                    </p:nvCxnSpPr>
                    <p:spPr>
                      <a:xfrm rot="5400000">
                        <a:off x="2647595" y="2722263"/>
                        <a:ext cx="2427791" cy="0"/>
                      </a:xfrm>
                      <a:prstGeom prst="line">
                        <a:avLst/>
                      </a:prstGeom>
                      <a:ln>
                        <a:prstDash val="dash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7" name="Прямая соединительная линия 66"/>
                      <p:cNvCxnSpPr>
                        <a:stCxn id="119" idx="4"/>
                        <a:endCxn id="154" idx="4"/>
                      </p:cNvCxnSpPr>
                      <p:nvPr/>
                    </p:nvCxnSpPr>
                    <p:spPr>
                      <a:xfrm rot="5400000">
                        <a:off x="4077203" y="2734708"/>
                        <a:ext cx="2452682" cy="0"/>
                      </a:xfrm>
                      <a:prstGeom prst="line">
                        <a:avLst/>
                      </a:prstGeom>
                      <a:ln>
                        <a:prstDash val="dash"/>
                      </a:ln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68" name="Дуга 67"/>
                      <p:cNvSpPr/>
                      <p:nvPr/>
                    </p:nvSpPr>
                    <p:spPr>
                      <a:xfrm>
                        <a:off x="3143134" y="1285860"/>
                        <a:ext cx="2857735" cy="2857670"/>
                      </a:xfrm>
                      <a:prstGeom prst="arc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 dirty="0"/>
                      </a:p>
                    </p:txBody>
                  </p:sp>
                  <p:sp>
                    <p:nvSpPr>
                      <p:cNvPr id="69" name="Дуга 68"/>
                      <p:cNvSpPr/>
                      <p:nvPr/>
                    </p:nvSpPr>
                    <p:spPr>
                      <a:xfrm rot="5400000">
                        <a:off x="3143165" y="1285828"/>
                        <a:ext cx="2857670" cy="2857735"/>
                      </a:xfrm>
                      <a:prstGeom prst="arc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 dirty="0"/>
                      </a:p>
                    </p:txBody>
                  </p:sp>
                  <p:sp>
                    <p:nvSpPr>
                      <p:cNvPr id="70" name="Дуга 69"/>
                      <p:cNvSpPr/>
                      <p:nvPr/>
                    </p:nvSpPr>
                    <p:spPr>
                      <a:xfrm rot="10800000">
                        <a:off x="3143134" y="1285860"/>
                        <a:ext cx="2857735" cy="2857670"/>
                      </a:xfrm>
                      <a:prstGeom prst="arc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 dirty="0"/>
                      </a:p>
                    </p:txBody>
                  </p:sp>
                  <p:sp>
                    <p:nvSpPr>
                      <p:cNvPr id="71" name="Дуга 70"/>
                      <p:cNvSpPr/>
                      <p:nvPr/>
                    </p:nvSpPr>
                    <p:spPr>
                      <a:xfrm rot="16200000">
                        <a:off x="3143165" y="1285828"/>
                        <a:ext cx="2857670" cy="2857735"/>
                      </a:xfrm>
                      <a:prstGeom prst="arc">
                        <a:avLst/>
                      </a:prstGeom>
                    </p:spPr>
                    <p:style>
                      <a:lnRef idx="1">
                        <a:schemeClr val="accent2"/>
                      </a:lnRef>
                      <a:fillRef idx="0">
                        <a:schemeClr val="accent2"/>
                      </a:fillRef>
                      <a:effectRef idx="0">
                        <a:schemeClr val="accent2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ru-RU" dirty="0"/>
                      </a:p>
                    </p:txBody>
                  </p:sp>
                </p:grpSp>
                <p:graphicFrame>
                  <p:nvGraphicFramePr>
                    <p:cNvPr id="32" name="Object 1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1826695" y="3699030"/>
                    <a:ext cx="231973" cy="241872"/>
                  </p:xfrm>
                  <a:graphic>
                    <a:graphicData uri="http://schemas.openxmlformats.org/presentationml/2006/ole">
                      <p:oleObj spid="_x0000_s108554" name="Equation" r:id="rId4" imgW="139680" imgH="1396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3" name="Object 15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4211960" y="638690"/>
                    <a:ext cx="275415" cy="585065"/>
                  </p:xfrm>
                  <a:graphic>
                    <a:graphicData uri="http://schemas.openxmlformats.org/presentationml/2006/ole">
                      <p:oleObj spid="_x0000_s108555" name="Equation" r:id="rId5" imgW="16488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5" name="Object 2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5832140" y="938726"/>
                    <a:ext cx="450050" cy="600066"/>
                  </p:xfrm>
                  <a:graphic>
                    <a:graphicData uri="http://schemas.openxmlformats.org/presentationml/2006/ole">
                      <p:oleObj spid="_x0000_s108557" name="Equation" r:id="rId6" imgW="16488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6" name="Object 2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372199" y="1422015"/>
                    <a:ext cx="360041" cy="574152"/>
                  </p:xfrm>
                  <a:graphic>
                    <a:graphicData uri="http://schemas.openxmlformats.org/presentationml/2006/ole">
                      <p:oleObj spid="_x0000_s108558" name="Equation" r:id="rId7" imgW="16488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7" name="Object 2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446764" y="1403775"/>
                    <a:ext cx="327152" cy="556550"/>
                  </p:xfrm>
                  <a:graphic>
                    <a:graphicData uri="http://schemas.openxmlformats.org/presentationml/2006/ole">
                      <p:oleObj spid="_x0000_s108559" name="Equation" r:id="rId8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8" name="Object 26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402473" y="5409220"/>
                    <a:ext cx="376477" cy="640463"/>
                  </p:xfrm>
                  <a:graphic>
                    <a:graphicData uri="http://schemas.openxmlformats.org/presentationml/2006/ole">
                      <p:oleObj spid="_x0000_s108560" name="Equation" r:id="rId9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9" name="Object 28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426820" y="5405276"/>
                    <a:ext cx="355464" cy="604717"/>
                  </p:xfrm>
                  <a:graphic>
                    <a:graphicData uri="http://schemas.openxmlformats.org/presentationml/2006/ole">
                      <p:oleObj spid="_x0000_s108561" name="Equation" r:id="rId10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0" name="Object 30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002641" y="4843776"/>
                    <a:ext cx="332380" cy="565444"/>
                  </p:xfrm>
                  <a:graphic>
                    <a:graphicData uri="http://schemas.openxmlformats.org/presentationml/2006/ole">
                      <p:oleObj spid="_x0000_s108562" name="Equation" r:id="rId11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1" name="Object 3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003858" y="1943835"/>
                    <a:ext cx="350616" cy="596467"/>
                  </p:xfrm>
                  <a:graphic>
                    <a:graphicData uri="http://schemas.openxmlformats.org/presentationml/2006/ole">
                      <p:oleObj spid="_x0000_s108563" name="Equation" r:id="rId12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2" name="Object 34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729740" y="4913963"/>
                    <a:ext cx="365060" cy="513034"/>
                  </p:xfrm>
                  <a:graphic>
                    <a:graphicData uri="http://schemas.openxmlformats.org/presentationml/2006/ole">
                      <p:oleObj spid="_x0000_s108564" name="Equation" r:id="rId13" imgW="29196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3" name="Object 36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041830" y="1024623"/>
                    <a:ext cx="302919" cy="515325"/>
                  </p:xfrm>
                  <a:graphic>
                    <a:graphicData uri="http://schemas.openxmlformats.org/presentationml/2006/ole">
                      <p:oleObj spid="_x0000_s108565" name="Equation" r:id="rId14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4" name="Object 38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2942819" y="5826402"/>
                    <a:ext cx="334614" cy="569245"/>
                  </p:xfrm>
                  <a:graphic>
                    <a:graphicData uri="http://schemas.openxmlformats.org/presentationml/2006/ole">
                      <p:oleObj spid="_x0000_s108566" name="Equation" r:id="rId15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5" name="Object 40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5934030" y="5769259"/>
                    <a:ext cx="401805" cy="683551"/>
                  </p:xfrm>
                  <a:graphic>
                    <a:graphicData uri="http://schemas.openxmlformats.org/presentationml/2006/ole">
                      <p:oleObj spid="_x0000_s108567" name="Equation" r:id="rId16" imgW="241200" imgH="393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7" name="Object 45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7092280" y="3699030"/>
                    <a:ext cx="315035" cy="255483"/>
                  </p:xfrm>
                  <a:graphic>
                    <a:graphicData uri="http://schemas.openxmlformats.org/presentationml/2006/ole">
                      <p:oleObj spid="_x0000_s108569" name="Equation" r:id="rId17" imgW="228600" imgH="177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49" name="Object 48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7092280" y="3383995"/>
                    <a:ext cx="244006" cy="291774"/>
                  </p:xfrm>
                  <a:graphic>
                    <a:graphicData uri="http://schemas.openxmlformats.org/presentationml/2006/ole">
                      <p:oleObj spid="_x0000_s108571" name="Equation" r:id="rId18" imgW="126720" imgH="177480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34" name="Object 20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6797054" y="2058371"/>
                    <a:ext cx="385236" cy="560540"/>
                  </p:xfrm>
                  <a:graphic>
                    <a:graphicData uri="http://schemas.openxmlformats.org/presentationml/2006/ole">
                      <p:oleObj spid="_x0000_s108556" name="Equation" r:id="rId19" imgW="164880" imgH="393480" progId="">
                        <p:embed/>
                      </p:oleObj>
                    </a:graphicData>
                  </a:graphic>
                </p:graphicFrame>
              </p:grpSp>
            </p:grpSp>
          </p:grp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>
                <a:off x="4618713" y="3697322"/>
                <a:ext cx="3509378" cy="2404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6" name="Object 42"/>
            <p:cNvGraphicFramePr>
              <a:graphicFrameLocks noChangeAspect="1"/>
            </p:cNvGraphicFramePr>
            <p:nvPr/>
          </p:nvGraphicFramePr>
          <p:xfrm>
            <a:off x="4256965" y="6174305"/>
            <a:ext cx="315035" cy="535937"/>
          </p:xfrm>
          <a:graphic>
            <a:graphicData uri="http://schemas.openxmlformats.org/presentationml/2006/ole">
              <p:oleObj spid="_x0000_s108568" name="Equation" r:id="rId20" imgW="241200" imgH="393480" progId="">
                <p:embed/>
              </p:oleObj>
            </a:graphicData>
          </a:graphic>
        </p:graphicFrame>
      </p:grpSp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476545" y="0"/>
            <a:ext cx="8229600" cy="728700"/>
          </a:xfrm>
        </p:spPr>
        <p:txBody>
          <a:bodyPr/>
          <a:lstStyle/>
          <a:p>
            <a:r>
              <a:rPr lang="ru-RU" sz="2800" i="1" dirty="0" smtClean="0">
                <a:solidFill>
                  <a:schemeClr val="bg1"/>
                </a:solidFill>
              </a:rPr>
              <a:t>Числовая окружность на координатной плоскости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rot="16200000" flipV="1">
            <a:off x="832273" y="3703338"/>
            <a:ext cx="6309321" cy="3"/>
          </a:xfrm>
          <a:prstGeom prst="straightConnector1">
            <a:avLst/>
          </a:prstGeom>
          <a:ln w="25400">
            <a:solidFill>
              <a:srgbClr val="FA95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86532" y="3699030"/>
            <a:ext cx="7425825" cy="1588"/>
          </a:xfrm>
          <a:prstGeom prst="straightConnector1">
            <a:avLst/>
          </a:prstGeom>
          <a:ln w="25400">
            <a:solidFill>
              <a:srgbClr val="FA95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3278179" y="5176565"/>
            <a:ext cx="35095" cy="1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4"/>
          <p:cNvGraphicFramePr>
            <a:graphicFrameLocks noChangeAspect="1"/>
          </p:cNvGraphicFramePr>
          <p:nvPr/>
        </p:nvGraphicFramePr>
        <p:xfrm>
          <a:off x="4076942" y="2168860"/>
          <a:ext cx="290869" cy="495055"/>
        </p:xfrm>
        <a:graphic>
          <a:graphicData uri="http://schemas.openxmlformats.org/presentationml/2006/ole">
            <p:oleObj spid="_x0000_s108546" name="Equation" r:id="rId21" imgW="152280" imgH="393480" progId="">
              <p:embed/>
            </p:oleObj>
          </a:graphicData>
        </a:graphic>
      </p:graphicFrame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5472097" y="3158970"/>
          <a:ext cx="313689" cy="529547"/>
        </p:xfrm>
        <a:graphic>
          <a:graphicData uri="http://schemas.openxmlformats.org/presentationml/2006/ole">
            <p:oleObj spid="_x0000_s108547" name="Equation" r:id="rId22" imgW="266400" imgH="431640" progId="">
              <p:embed/>
            </p:oleObj>
          </a:graphicData>
        </a:graphic>
      </p:graphicFrame>
      <p:graphicFrame>
        <p:nvGraphicFramePr>
          <p:cNvPr id="26" name="Object 7"/>
          <p:cNvGraphicFramePr>
            <a:graphicFrameLocks noChangeAspect="1"/>
          </p:cNvGraphicFramePr>
          <p:nvPr/>
        </p:nvGraphicFramePr>
        <p:xfrm>
          <a:off x="4076942" y="1268760"/>
          <a:ext cx="243109" cy="430921"/>
        </p:xfrm>
        <a:graphic>
          <a:graphicData uri="http://schemas.openxmlformats.org/presentationml/2006/ole">
            <p:oleObj spid="_x0000_s108548" name="Equation" r:id="rId23" imgW="253800" imgH="431640" progId="">
              <p:embed/>
            </p:oleObj>
          </a:graphicData>
        </a:graphic>
      </p:graphicFrame>
      <p:graphicFrame>
        <p:nvGraphicFramePr>
          <p:cNvPr id="27" name="Object 8"/>
          <p:cNvGraphicFramePr>
            <a:graphicFrameLocks noChangeAspect="1"/>
          </p:cNvGraphicFramePr>
          <p:nvPr/>
        </p:nvGraphicFramePr>
        <p:xfrm>
          <a:off x="6372197" y="3383995"/>
          <a:ext cx="216947" cy="281748"/>
        </p:xfrm>
        <a:graphic>
          <a:graphicData uri="http://schemas.openxmlformats.org/presentationml/2006/ole">
            <p:oleObj spid="_x0000_s108549" name="Equation" r:id="rId24" imgW="88560" imgH="164880" progId="">
              <p:embed/>
            </p:oleObj>
          </a:graphicData>
        </a:graphic>
      </p:graphicFrame>
      <p:graphicFrame>
        <p:nvGraphicFramePr>
          <p:cNvPr id="28" name="Object 9"/>
          <p:cNvGraphicFramePr>
            <a:graphicFrameLocks noChangeAspect="1"/>
          </p:cNvGraphicFramePr>
          <p:nvPr/>
        </p:nvGraphicFramePr>
        <p:xfrm>
          <a:off x="2726792" y="3158970"/>
          <a:ext cx="316672" cy="511787"/>
        </p:xfrm>
        <a:graphic>
          <a:graphicData uri="http://schemas.openxmlformats.org/presentationml/2006/ole">
            <p:oleObj spid="_x0000_s108550" name="Equation" r:id="rId25" imgW="253800" imgH="393480" progId="">
              <p:embed/>
            </p:oleObj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/>
        </p:nvGraphicFramePr>
        <p:xfrm>
          <a:off x="1744350" y="3114675"/>
          <a:ext cx="434975" cy="550863"/>
        </p:xfrm>
        <a:graphic>
          <a:graphicData uri="http://schemas.openxmlformats.org/presentationml/2006/ole">
            <p:oleObj spid="_x0000_s108551" name="Equation" r:id="rId26" imgW="355320" imgH="431640" progId="">
              <p:embed/>
            </p:oleObj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/>
        </p:nvGraphicFramePr>
        <p:xfrm>
          <a:off x="1341125" y="3384550"/>
          <a:ext cx="300037" cy="269875"/>
        </p:xfrm>
        <a:graphic>
          <a:graphicData uri="http://schemas.openxmlformats.org/presentationml/2006/ole">
            <p:oleObj spid="_x0000_s108552" name="Equation" r:id="rId27" imgW="190440" imgH="164880" progId="">
              <p:embed/>
            </p:oleObj>
          </a:graphicData>
        </a:graphic>
      </p:graphicFrame>
      <p:graphicFrame>
        <p:nvGraphicFramePr>
          <p:cNvPr id="31" name="Object 12"/>
          <p:cNvGraphicFramePr>
            <a:graphicFrameLocks noChangeAspect="1"/>
          </p:cNvGraphicFramePr>
          <p:nvPr/>
        </p:nvGraphicFramePr>
        <p:xfrm>
          <a:off x="2276742" y="3113965"/>
          <a:ext cx="443266" cy="541868"/>
        </p:xfrm>
        <a:graphic>
          <a:graphicData uri="http://schemas.openxmlformats.org/presentationml/2006/ole">
            <p:oleObj spid="_x0000_s108553" name="Equation" r:id="rId28" imgW="368280" imgH="431640" progId="">
              <p:embed/>
            </p:oleObj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/>
        </p:nvGraphicFramePr>
        <p:xfrm>
          <a:off x="3806912" y="3685242"/>
          <a:ext cx="204338" cy="298281"/>
        </p:xfrm>
        <a:graphic>
          <a:graphicData uri="http://schemas.openxmlformats.org/presentationml/2006/ole">
            <p:oleObj spid="_x0000_s108570" name="Equation" r:id="rId29" imgW="126720" imgH="177480" progId="">
              <p:embed/>
            </p:oleObj>
          </a:graphicData>
        </a:graphic>
      </p:graphicFrame>
      <p:graphicFrame>
        <p:nvGraphicFramePr>
          <p:cNvPr id="50" name="Object 29"/>
          <p:cNvGraphicFramePr>
            <a:graphicFrameLocks noChangeAspect="1"/>
          </p:cNvGraphicFramePr>
          <p:nvPr/>
        </p:nvGraphicFramePr>
        <p:xfrm>
          <a:off x="5877142" y="3158969"/>
          <a:ext cx="336576" cy="516685"/>
        </p:xfrm>
        <a:graphic>
          <a:graphicData uri="http://schemas.openxmlformats.org/presentationml/2006/ole">
            <p:oleObj spid="_x0000_s108572" name="Equation" r:id="rId30" imgW="253800" imgH="431640" progId="">
              <p:embed/>
            </p:oleObj>
          </a:graphicData>
        </a:graphic>
      </p:graphicFrame>
      <p:graphicFrame>
        <p:nvGraphicFramePr>
          <p:cNvPr id="51" name="Object 30"/>
          <p:cNvGraphicFramePr>
            <a:graphicFrameLocks noChangeAspect="1"/>
          </p:cNvGraphicFramePr>
          <p:nvPr/>
        </p:nvGraphicFramePr>
        <p:xfrm>
          <a:off x="4076942" y="1673805"/>
          <a:ext cx="274117" cy="462745"/>
        </p:xfrm>
        <a:graphic>
          <a:graphicData uri="http://schemas.openxmlformats.org/presentationml/2006/ole">
            <p:oleObj spid="_x0000_s108573" name="Equation" r:id="rId31" imgW="266400" imgH="431640" progId="">
              <p:embed/>
            </p:oleObj>
          </a:graphicData>
        </a:graphic>
      </p:graphicFrame>
      <p:graphicFrame>
        <p:nvGraphicFramePr>
          <p:cNvPr id="52" name="Object 31"/>
          <p:cNvGraphicFramePr>
            <a:graphicFrameLocks noChangeAspect="1"/>
          </p:cNvGraphicFramePr>
          <p:nvPr/>
        </p:nvGraphicFramePr>
        <p:xfrm>
          <a:off x="5022047" y="3203975"/>
          <a:ext cx="306643" cy="490851"/>
        </p:xfrm>
        <a:graphic>
          <a:graphicData uri="http://schemas.openxmlformats.org/presentationml/2006/ole">
            <p:oleObj spid="_x0000_s108574" name="Equation" r:id="rId32" imgW="152280" imgH="393480" progId="">
              <p:embed/>
            </p:oleObj>
          </a:graphicData>
        </a:graphic>
      </p:graphicFrame>
      <p:graphicFrame>
        <p:nvGraphicFramePr>
          <p:cNvPr id="53" name="Object 32"/>
          <p:cNvGraphicFramePr>
            <a:graphicFrameLocks noChangeAspect="1"/>
          </p:cNvGraphicFramePr>
          <p:nvPr/>
        </p:nvGraphicFramePr>
        <p:xfrm>
          <a:off x="4121947" y="4689140"/>
          <a:ext cx="300418" cy="485518"/>
        </p:xfrm>
        <a:graphic>
          <a:graphicData uri="http://schemas.openxmlformats.org/presentationml/2006/ole">
            <p:oleObj spid="_x0000_s108575" name="Equation" r:id="rId33" imgW="253800" imgH="393480" progId="">
              <p:embed/>
            </p:oleObj>
          </a:graphicData>
        </a:graphic>
      </p:graphicFrame>
      <p:graphicFrame>
        <p:nvGraphicFramePr>
          <p:cNvPr id="54" name="Object 33"/>
          <p:cNvGraphicFramePr>
            <a:graphicFrameLocks noChangeAspect="1"/>
          </p:cNvGraphicFramePr>
          <p:nvPr/>
        </p:nvGraphicFramePr>
        <p:xfrm>
          <a:off x="4076942" y="5184195"/>
          <a:ext cx="379081" cy="463405"/>
        </p:xfrm>
        <a:graphic>
          <a:graphicData uri="http://schemas.openxmlformats.org/presentationml/2006/ole">
            <p:oleObj spid="_x0000_s108576" name="Equation" r:id="rId34" imgW="368280" imgH="431640" progId="">
              <p:embed/>
            </p:oleObj>
          </a:graphicData>
        </a:graphic>
      </p:graphicFrame>
      <p:graphicFrame>
        <p:nvGraphicFramePr>
          <p:cNvPr id="55" name="Object 55"/>
          <p:cNvGraphicFramePr>
            <a:graphicFrameLocks noChangeAspect="1"/>
          </p:cNvGraphicFramePr>
          <p:nvPr/>
        </p:nvGraphicFramePr>
        <p:xfrm>
          <a:off x="4082737" y="5589588"/>
          <a:ext cx="409575" cy="517525"/>
        </p:xfrm>
        <a:graphic>
          <a:graphicData uri="http://schemas.openxmlformats.org/presentationml/2006/ole">
            <p:oleObj spid="_x0000_s108577" name="Equation" r:id="rId35" imgW="355320" imgH="431640" progId="">
              <p:embed/>
            </p:oleObj>
          </a:graphicData>
        </a:graphic>
      </p:graphicFrame>
      <p:graphicFrame>
        <p:nvGraphicFramePr>
          <p:cNvPr id="56" name="Object 56"/>
          <p:cNvGraphicFramePr>
            <a:graphicFrameLocks noChangeAspect="1"/>
          </p:cNvGraphicFramePr>
          <p:nvPr/>
        </p:nvGraphicFramePr>
        <p:xfrm>
          <a:off x="4039875" y="6173788"/>
          <a:ext cx="255587" cy="268287"/>
        </p:xfrm>
        <a:graphic>
          <a:graphicData uri="http://schemas.openxmlformats.org/presentationml/2006/ole">
            <p:oleObj spid="_x0000_s108578" name="Equation" r:id="rId36" imgW="190440" imgH="164880" progId="">
              <p:embed/>
            </p:oleObj>
          </a:graphicData>
        </a:graphic>
      </p:graphicFrame>
      <p:graphicFrame>
        <p:nvGraphicFramePr>
          <p:cNvPr id="57" name="Object 36"/>
          <p:cNvGraphicFramePr>
            <a:graphicFrameLocks noChangeAspect="1"/>
          </p:cNvGraphicFramePr>
          <p:nvPr/>
        </p:nvGraphicFramePr>
        <p:xfrm>
          <a:off x="4076942" y="953725"/>
          <a:ext cx="225025" cy="258640"/>
        </p:xfrm>
        <a:graphic>
          <a:graphicData uri="http://schemas.openxmlformats.org/presentationml/2006/ole">
            <p:oleObj spid="_x0000_s108579" name="Equation" r:id="rId37" imgW="88560" imgH="164880" progId="">
              <p:embed/>
            </p:oleObj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7542327" y="3654025"/>
            <a:ext cx="40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A95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dirty="0">
              <a:solidFill>
                <a:srgbClr val="FA95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3716902" y="413665"/>
            <a:ext cx="405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rgbClr val="FA95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dirty="0">
              <a:solidFill>
                <a:srgbClr val="FA95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 rot="5400000">
            <a:off x="6394699" y="3676528"/>
            <a:ext cx="225025" cy="0"/>
          </a:xfrm>
          <a:prstGeom prst="line">
            <a:avLst/>
          </a:prstGeom>
          <a:ln w="25400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5400000">
            <a:off x="1354139" y="3721533"/>
            <a:ext cx="225025" cy="0"/>
          </a:xfrm>
          <a:prstGeom prst="line">
            <a:avLst/>
          </a:prstGeom>
          <a:ln w="25400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3896922" y="1178750"/>
            <a:ext cx="180020" cy="0"/>
          </a:xfrm>
          <a:prstGeom prst="line">
            <a:avLst/>
          </a:prstGeom>
          <a:ln w="25400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3896922" y="6174305"/>
            <a:ext cx="180020" cy="0"/>
          </a:xfrm>
          <a:prstGeom prst="line">
            <a:avLst/>
          </a:prstGeom>
          <a:ln w="25400">
            <a:solidFill>
              <a:srgbClr val="FA9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Овал 102"/>
          <p:cNvSpPr/>
          <p:nvPr/>
        </p:nvSpPr>
        <p:spPr>
          <a:xfrm>
            <a:off x="6147172" y="239388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rot="5400000">
            <a:off x="5584612" y="3091462"/>
            <a:ext cx="1215132" cy="3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>
            <a:stCxn id="103" idx="2"/>
          </p:cNvCxnSpPr>
          <p:nvPr/>
        </p:nvCxnSpPr>
        <p:spPr>
          <a:xfrm rot="10800000" flipV="1">
            <a:off x="4031940" y="2438082"/>
            <a:ext cx="2115233" cy="81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rot="16200000" flipH="1">
            <a:off x="4977042" y="2843936"/>
            <a:ext cx="1710191" cy="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Овал 113"/>
          <p:cNvSpPr/>
          <p:nvPr/>
        </p:nvSpPr>
        <p:spPr>
          <a:xfrm>
            <a:off x="5787132" y="189883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17" name="Прямая соединительная линия 116"/>
          <p:cNvCxnSpPr>
            <a:stCxn id="114" idx="2"/>
          </p:cNvCxnSpPr>
          <p:nvPr/>
        </p:nvCxnSpPr>
        <p:spPr>
          <a:xfrm rot="10800000" flipV="1">
            <a:off x="3986934" y="1943028"/>
            <a:ext cx="1800199" cy="1618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Овал 118"/>
          <p:cNvSpPr/>
          <p:nvPr/>
        </p:nvSpPr>
        <p:spPr>
          <a:xfrm>
            <a:off x="5247072" y="149378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20" name="Прямая соединительная линия 119"/>
          <p:cNvCxnSpPr>
            <a:stCxn id="119" idx="4"/>
          </p:cNvCxnSpPr>
          <p:nvPr/>
        </p:nvCxnSpPr>
        <p:spPr>
          <a:xfrm rot="16200000" flipH="1">
            <a:off x="4233248" y="2640201"/>
            <a:ext cx="2116851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>
            <a:stCxn id="119" idx="2"/>
          </p:cNvCxnSpPr>
          <p:nvPr/>
        </p:nvCxnSpPr>
        <p:spPr>
          <a:xfrm rot="10800000" flipV="1">
            <a:off x="4031942" y="1537983"/>
            <a:ext cx="1215131" cy="806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Овал 124"/>
          <p:cNvSpPr/>
          <p:nvPr/>
        </p:nvSpPr>
        <p:spPr>
          <a:xfrm>
            <a:off x="6507212" y="365402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29" name="Овал 128"/>
          <p:cNvSpPr/>
          <p:nvPr/>
        </p:nvSpPr>
        <p:spPr>
          <a:xfrm>
            <a:off x="3941927" y="113374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30" name="Овал 129"/>
          <p:cNvSpPr/>
          <p:nvPr/>
        </p:nvSpPr>
        <p:spPr>
          <a:xfrm>
            <a:off x="2681787" y="149378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31" name="Прямая соединительная линия 130"/>
          <p:cNvCxnSpPr/>
          <p:nvPr/>
        </p:nvCxnSpPr>
        <p:spPr>
          <a:xfrm rot="16200000" flipH="1">
            <a:off x="1646672" y="2618910"/>
            <a:ext cx="2160242" cy="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Прямая соединительная линия 131"/>
          <p:cNvCxnSpPr>
            <a:endCxn id="130" idx="6"/>
          </p:cNvCxnSpPr>
          <p:nvPr/>
        </p:nvCxnSpPr>
        <p:spPr>
          <a:xfrm rot="10800000">
            <a:off x="2770183" y="1537983"/>
            <a:ext cx="1231313" cy="806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Овал 132"/>
          <p:cNvSpPr/>
          <p:nvPr/>
        </p:nvSpPr>
        <p:spPr>
          <a:xfrm>
            <a:off x="2186732" y="189883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34" name="Прямая соединительная линия 133"/>
          <p:cNvCxnSpPr>
            <a:stCxn id="133" idx="0"/>
          </p:cNvCxnSpPr>
          <p:nvPr/>
        </p:nvCxnSpPr>
        <p:spPr>
          <a:xfrm rot="16200000" flipH="1">
            <a:off x="1331233" y="2798527"/>
            <a:ext cx="1800200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endCxn id="133" idx="2"/>
          </p:cNvCxnSpPr>
          <p:nvPr/>
        </p:nvCxnSpPr>
        <p:spPr>
          <a:xfrm rot="10800000">
            <a:off x="2186733" y="1943028"/>
            <a:ext cx="1845213" cy="812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Овал 135"/>
          <p:cNvSpPr/>
          <p:nvPr/>
        </p:nvSpPr>
        <p:spPr>
          <a:xfrm>
            <a:off x="1736682" y="239388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37" name="Прямая соединительная линия 136"/>
          <p:cNvCxnSpPr/>
          <p:nvPr/>
        </p:nvCxnSpPr>
        <p:spPr>
          <a:xfrm rot="16200000" flipH="1">
            <a:off x="1196622" y="3113965"/>
            <a:ext cx="1170132" cy="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rot="10800000" flipV="1">
            <a:off x="1871697" y="2438890"/>
            <a:ext cx="2115233" cy="81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Овал 138"/>
          <p:cNvSpPr/>
          <p:nvPr/>
        </p:nvSpPr>
        <p:spPr>
          <a:xfrm>
            <a:off x="1421647" y="365402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40" name="Овал 139"/>
          <p:cNvSpPr/>
          <p:nvPr/>
        </p:nvSpPr>
        <p:spPr>
          <a:xfrm>
            <a:off x="1736682" y="486916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41" name="Прямая соединительная линия 140"/>
          <p:cNvCxnSpPr/>
          <p:nvPr/>
        </p:nvCxnSpPr>
        <p:spPr>
          <a:xfrm rot="5400000">
            <a:off x="1174121" y="4306596"/>
            <a:ext cx="1215135" cy="3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Прямая соединительная линия 141"/>
          <p:cNvCxnSpPr/>
          <p:nvPr/>
        </p:nvCxnSpPr>
        <p:spPr>
          <a:xfrm rot="10800000" flipV="1">
            <a:off x="1871697" y="4914165"/>
            <a:ext cx="2115233" cy="811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Овал 142"/>
          <p:cNvSpPr/>
          <p:nvPr/>
        </p:nvSpPr>
        <p:spPr>
          <a:xfrm>
            <a:off x="2186732" y="540922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44" name="Прямая соединительная линия 143"/>
          <p:cNvCxnSpPr>
            <a:endCxn id="143" idx="0"/>
          </p:cNvCxnSpPr>
          <p:nvPr/>
        </p:nvCxnSpPr>
        <p:spPr>
          <a:xfrm rot="5400000">
            <a:off x="1376240" y="4553723"/>
            <a:ext cx="1710188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rot="10800000">
            <a:off x="2321750" y="5454225"/>
            <a:ext cx="1756810" cy="806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Овал 145"/>
          <p:cNvSpPr/>
          <p:nvPr/>
        </p:nvSpPr>
        <p:spPr>
          <a:xfrm>
            <a:off x="2681787" y="5814265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51" name="Прямая соединительная линия 150"/>
          <p:cNvCxnSpPr/>
          <p:nvPr/>
        </p:nvCxnSpPr>
        <p:spPr>
          <a:xfrm rot="5400000">
            <a:off x="1646673" y="4734144"/>
            <a:ext cx="2160240" cy="2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 rot="10800000" flipV="1">
            <a:off x="2726792" y="5814265"/>
            <a:ext cx="1215135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Овал 152"/>
          <p:cNvSpPr/>
          <p:nvPr/>
        </p:nvSpPr>
        <p:spPr>
          <a:xfrm>
            <a:off x="3941927" y="612930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154" name="Овал 153"/>
          <p:cNvSpPr/>
          <p:nvPr/>
        </p:nvSpPr>
        <p:spPr>
          <a:xfrm>
            <a:off x="5247072" y="576926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55" name="Прямая соединительная линия 154"/>
          <p:cNvCxnSpPr>
            <a:endCxn id="154" idx="0"/>
          </p:cNvCxnSpPr>
          <p:nvPr/>
        </p:nvCxnSpPr>
        <p:spPr>
          <a:xfrm rot="5400000">
            <a:off x="4256559" y="4733741"/>
            <a:ext cx="2070230" cy="808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единительная линия 155"/>
          <p:cNvCxnSpPr/>
          <p:nvPr/>
        </p:nvCxnSpPr>
        <p:spPr>
          <a:xfrm rot="10800000" flipV="1">
            <a:off x="4076943" y="5814264"/>
            <a:ext cx="1215134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Овал 156"/>
          <p:cNvSpPr/>
          <p:nvPr/>
        </p:nvSpPr>
        <p:spPr>
          <a:xfrm>
            <a:off x="5787132" y="540922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58" name="Прямая соединительная линия 157"/>
          <p:cNvCxnSpPr>
            <a:stCxn id="157" idx="2"/>
          </p:cNvCxnSpPr>
          <p:nvPr/>
        </p:nvCxnSpPr>
        <p:spPr>
          <a:xfrm rot="10800000" flipV="1">
            <a:off x="4031938" y="5453417"/>
            <a:ext cx="1755194" cy="2425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rot="5400000">
            <a:off x="4999545" y="4576627"/>
            <a:ext cx="1665185" cy="0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Овал 159"/>
          <p:cNvSpPr/>
          <p:nvPr/>
        </p:nvSpPr>
        <p:spPr>
          <a:xfrm>
            <a:off x="6147172" y="4869160"/>
            <a:ext cx="88395" cy="88395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FFC000"/>
              </a:solidFill>
            </a:endParaRPr>
          </a:p>
        </p:txBody>
      </p:sp>
      <p:cxnSp>
        <p:nvCxnSpPr>
          <p:cNvPr id="161" name="Прямая соединительная линия 160"/>
          <p:cNvCxnSpPr>
            <a:endCxn id="160" idx="0"/>
          </p:cNvCxnSpPr>
          <p:nvPr/>
        </p:nvCxnSpPr>
        <p:spPr>
          <a:xfrm rot="5400000">
            <a:off x="5606709" y="4283692"/>
            <a:ext cx="1170130" cy="807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единительная линия 161"/>
          <p:cNvCxnSpPr>
            <a:stCxn id="160" idx="2"/>
          </p:cNvCxnSpPr>
          <p:nvPr/>
        </p:nvCxnSpPr>
        <p:spPr>
          <a:xfrm rot="10800000" flipV="1">
            <a:off x="4121950" y="4913358"/>
            <a:ext cx="2025223" cy="1618"/>
          </a:xfrm>
          <a:prstGeom prst="line">
            <a:avLst/>
          </a:prstGeom>
          <a:ln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Скругленный прямоугольник 272"/>
          <p:cNvSpPr/>
          <p:nvPr/>
        </p:nvSpPr>
        <p:spPr>
          <a:xfrm>
            <a:off x="6237182" y="638691"/>
            <a:ext cx="2906818" cy="1305144"/>
          </a:xfrm>
          <a:prstGeom prst="roundRect">
            <a:avLst/>
          </a:prstGeom>
          <a:gradFill flip="none" rotWithShape="1">
            <a:gsLst>
              <a:gs pos="0">
                <a:srgbClr val="5E8537"/>
              </a:gs>
              <a:gs pos="50000">
                <a:srgbClr val="9CB86E"/>
              </a:gs>
              <a:gs pos="100000">
                <a:srgbClr val="156B13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1" name="Объект 280"/>
          <p:cNvGraphicFramePr>
            <a:graphicFrameLocks noChangeAspect="1"/>
          </p:cNvGraphicFramePr>
          <p:nvPr/>
        </p:nvGraphicFramePr>
        <p:xfrm>
          <a:off x="6282190" y="953725"/>
          <a:ext cx="2559660" cy="585065"/>
        </p:xfrm>
        <a:graphic>
          <a:graphicData uri="http://schemas.openxmlformats.org/presentationml/2006/ole">
            <p:oleObj spid="_x0000_s108580" name="Equation" r:id="rId38" imgW="888840" imgH="203040" progId="">
              <p:embed/>
            </p:oleObj>
          </a:graphicData>
        </a:graphic>
      </p:graphicFrame>
      <p:graphicFrame>
        <p:nvGraphicFramePr>
          <p:cNvPr id="587814" name="Object 38"/>
          <p:cNvGraphicFramePr>
            <a:graphicFrameLocks noChangeAspect="1"/>
          </p:cNvGraphicFramePr>
          <p:nvPr/>
        </p:nvGraphicFramePr>
        <p:xfrm>
          <a:off x="6282190" y="773705"/>
          <a:ext cx="2536372" cy="967062"/>
        </p:xfrm>
        <a:graphic>
          <a:graphicData uri="http://schemas.openxmlformats.org/presentationml/2006/ole">
            <p:oleObj spid="_x0000_s108581" name="Equation" r:id="rId39" imgW="1130040" imgH="431640" progId="">
              <p:embed/>
            </p:oleObj>
          </a:graphicData>
        </a:graphic>
      </p:graphicFrame>
      <p:graphicFrame>
        <p:nvGraphicFramePr>
          <p:cNvPr id="587815" name="Object 39"/>
          <p:cNvGraphicFramePr>
            <a:graphicFrameLocks noChangeAspect="1"/>
          </p:cNvGraphicFramePr>
          <p:nvPr/>
        </p:nvGraphicFramePr>
        <p:xfrm>
          <a:off x="6237185" y="773705"/>
          <a:ext cx="2625994" cy="899455"/>
        </p:xfrm>
        <a:graphic>
          <a:graphicData uri="http://schemas.openxmlformats.org/presentationml/2006/ole">
            <p:oleObj spid="_x0000_s108582" name="Equation" r:id="rId40" imgW="1257120" imgH="431640" progId="">
              <p:embed/>
            </p:oleObj>
          </a:graphicData>
        </a:graphic>
      </p:graphicFrame>
      <p:graphicFrame>
        <p:nvGraphicFramePr>
          <p:cNvPr id="587816" name="Object 40"/>
          <p:cNvGraphicFramePr>
            <a:graphicFrameLocks noChangeAspect="1"/>
          </p:cNvGraphicFramePr>
          <p:nvPr/>
        </p:nvGraphicFramePr>
        <p:xfrm>
          <a:off x="6327195" y="728700"/>
          <a:ext cx="2536825" cy="966787"/>
        </p:xfrm>
        <a:graphic>
          <a:graphicData uri="http://schemas.openxmlformats.org/presentationml/2006/ole">
            <p:oleObj spid="_x0000_s108583" name="Equation" r:id="rId41" imgW="1130040" imgH="431640" progId="">
              <p:embed/>
            </p:oleObj>
          </a:graphicData>
        </a:graphic>
      </p:graphicFrame>
      <p:graphicFrame>
        <p:nvGraphicFramePr>
          <p:cNvPr id="587817" name="Object 41"/>
          <p:cNvGraphicFramePr>
            <a:graphicFrameLocks noChangeAspect="1"/>
          </p:cNvGraphicFramePr>
          <p:nvPr/>
        </p:nvGraphicFramePr>
        <p:xfrm>
          <a:off x="6372200" y="728700"/>
          <a:ext cx="2374900" cy="1004888"/>
        </p:xfrm>
        <a:graphic>
          <a:graphicData uri="http://schemas.openxmlformats.org/presentationml/2006/ole">
            <p:oleObj spid="_x0000_s108584" name="Equation" r:id="rId42" imgW="927000" imgH="393480" progId="">
              <p:embed/>
            </p:oleObj>
          </a:graphicData>
        </a:graphic>
      </p:graphicFrame>
      <p:graphicFrame>
        <p:nvGraphicFramePr>
          <p:cNvPr id="587818" name="Object 42"/>
          <p:cNvGraphicFramePr>
            <a:graphicFrameLocks noChangeAspect="1"/>
          </p:cNvGraphicFramePr>
          <p:nvPr/>
        </p:nvGraphicFramePr>
        <p:xfrm>
          <a:off x="6192180" y="773705"/>
          <a:ext cx="2790310" cy="910175"/>
        </p:xfrm>
        <a:graphic>
          <a:graphicData uri="http://schemas.openxmlformats.org/presentationml/2006/ole">
            <p:oleObj spid="_x0000_s108585" name="Equation" r:id="rId43" imgW="1320480" imgH="431640" progId="">
              <p:embed/>
            </p:oleObj>
          </a:graphicData>
        </a:graphic>
      </p:graphicFrame>
      <p:graphicFrame>
        <p:nvGraphicFramePr>
          <p:cNvPr id="587819" name="Object 43"/>
          <p:cNvGraphicFramePr>
            <a:graphicFrameLocks noChangeAspect="1"/>
          </p:cNvGraphicFramePr>
          <p:nvPr/>
        </p:nvGraphicFramePr>
        <p:xfrm>
          <a:off x="6265863" y="818710"/>
          <a:ext cx="2878137" cy="863866"/>
        </p:xfrm>
        <a:graphic>
          <a:graphicData uri="http://schemas.openxmlformats.org/presentationml/2006/ole">
            <p:oleObj spid="_x0000_s108586" name="Equation" r:id="rId44" imgW="1434960" imgH="431640" progId="">
              <p:embed/>
            </p:oleObj>
          </a:graphicData>
        </a:graphic>
      </p:graphicFrame>
      <p:graphicFrame>
        <p:nvGraphicFramePr>
          <p:cNvPr id="587820" name="Object 44"/>
          <p:cNvGraphicFramePr>
            <a:graphicFrameLocks noChangeAspect="1"/>
          </p:cNvGraphicFramePr>
          <p:nvPr/>
        </p:nvGraphicFramePr>
        <p:xfrm>
          <a:off x="6372200" y="818710"/>
          <a:ext cx="2598490" cy="855857"/>
        </p:xfrm>
        <a:graphic>
          <a:graphicData uri="http://schemas.openxmlformats.org/presentationml/2006/ole">
            <p:oleObj spid="_x0000_s108587" name="Equation" r:id="rId45" imgW="1307880" imgH="431640" progId="">
              <p:embed/>
            </p:oleObj>
          </a:graphicData>
        </a:graphic>
      </p:graphicFrame>
      <p:graphicFrame>
        <p:nvGraphicFramePr>
          <p:cNvPr id="587821" name="Object 45"/>
          <p:cNvGraphicFramePr>
            <a:graphicFrameLocks noChangeAspect="1"/>
          </p:cNvGraphicFramePr>
          <p:nvPr/>
        </p:nvGraphicFramePr>
        <p:xfrm>
          <a:off x="6372200" y="953725"/>
          <a:ext cx="2585882" cy="522288"/>
        </p:xfrm>
        <a:graphic>
          <a:graphicData uri="http://schemas.openxmlformats.org/presentationml/2006/ole">
            <p:oleObj spid="_x0000_s108588" name="Equation" r:id="rId46" imgW="1002960" imgH="203040" progId="">
              <p:embed/>
            </p:oleObj>
          </a:graphicData>
        </a:graphic>
      </p:graphicFrame>
      <p:graphicFrame>
        <p:nvGraphicFramePr>
          <p:cNvPr id="587822" name="Object 46"/>
          <p:cNvGraphicFramePr>
            <a:graphicFrameLocks noChangeAspect="1"/>
          </p:cNvGraphicFramePr>
          <p:nvPr/>
        </p:nvGraphicFramePr>
        <p:xfrm>
          <a:off x="6398695" y="908720"/>
          <a:ext cx="2745305" cy="831304"/>
        </p:xfrm>
        <a:graphic>
          <a:graphicData uri="http://schemas.openxmlformats.org/presentationml/2006/ole">
            <p:oleObj spid="_x0000_s108589" name="Equation" r:id="rId47" imgW="1422360" imgH="431640" progId="">
              <p:embed/>
            </p:oleObj>
          </a:graphicData>
        </a:graphic>
      </p:graphicFrame>
      <p:graphicFrame>
        <p:nvGraphicFramePr>
          <p:cNvPr id="587823" name="Object 47"/>
          <p:cNvGraphicFramePr>
            <a:graphicFrameLocks noChangeAspect="1"/>
          </p:cNvGraphicFramePr>
          <p:nvPr/>
        </p:nvGraphicFramePr>
        <p:xfrm>
          <a:off x="6263680" y="953725"/>
          <a:ext cx="2880320" cy="805997"/>
        </p:xfrm>
        <a:graphic>
          <a:graphicData uri="http://schemas.openxmlformats.org/presentationml/2006/ole">
            <p:oleObj spid="_x0000_s108590" name="Equation" r:id="rId48" imgW="1536480" imgH="431640" progId="">
              <p:embed/>
            </p:oleObj>
          </a:graphicData>
        </a:graphic>
      </p:graphicFrame>
      <p:graphicFrame>
        <p:nvGraphicFramePr>
          <p:cNvPr id="587824" name="Object 48"/>
          <p:cNvGraphicFramePr>
            <a:graphicFrameLocks noChangeAspect="1"/>
          </p:cNvGraphicFramePr>
          <p:nvPr/>
        </p:nvGraphicFramePr>
        <p:xfrm>
          <a:off x="6237185" y="818710"/>
          <a:ext cx="2746375" cy="830263"/>
        </p:xfrm>
        <a:graphic>
          <a:graphicData uri="http://schemas.openxmlformats.org/presentationml/2006/ole">
            <p:oleObj spid="_x0000_s108591" name="Equation" r:id="rId49" imgW="1422360" imgH="431640" progId="">
              <p:embed/>
            </p:oleObj>
          </a:graphicData>
        </a:graphic>
      </p:graphicFrame>
      <p:graphicFrame>
        <p:nvGraphicFramePr>
          <p:cNvPr id="587825" name="Object 49"/>
          <p:cNvGraphicFramePr>
            <a:graphicFrameLocks noChangeAspect="1"/>
          </p:cNvGraphicFramePr>
          <p:nvPr/>
        </p:nvGraphicFramePr>
        <p:xfrm>
          <a:off x="6296024" y="773705"/>
          <a:ext cx="2847976" cy="1012825"/>
        </p:xfrm>
        <a:graphic>
          <a:graphicData uri="http://schemas.openxmlformats.org/presentationml/2006/ole">
            <p:oleObj spid="_x0000_s108592" name="Equation" r:id="rId50" imgW="1104840" imgH="393480" progId="">
              <p:embed/>
            </p:oleObj>
          </a:graphicData>
        </a:graphic>
      </p:graphicFrame>
      <p:graphicFrame>
        <p:nvGraphicFramePr>
          <p:cNvPr id="587826" name="Object 50"/>
          <p:cNvGraphicFramePr>
            <a:graphicFrameLocks noChangeAspect="1"/>
          </p:cNvGraphicFramePr>
          <p:nvPr/>
        </p:nvGraphicFramePr>
        <p:xfrm>
          <a:off x="6372200" y="863715"/>
          <a:ext cx="2525713" cy="830262"/>
        </p:xfrm>
        <a:graphic>
          <a:graphicData uri="http://schemas.openxmlformats.org/presentationml/2006/ole">
            <p:oleObj spid="_x0000_s108593" name="Equation" r:id="rId51" imgW="1307880" imgH="431640" progId="">
              <p:embed/>
            </p:oleObj>
          </a:graphicData>
        </a:graphic>
      </p:graphicFrame>
      <p:graphicFrame>
        <p:nvGraphicFramePr>
          <p:cNvPr id="587827" name="Object 51"/>
          <p:cNvGraphicFramePr>
            <a:graphicFrameLocks noChangeAspect="1"/>
          </p:cNvGraphicFramePr>
          <p:nvPr/>
        </p:nvGraphicFramePr>
        <p:xfrm>
          <a:off x="6348413" y="818710"/>
          <a:ext cx="2795587" cy="830262"/>
        </p:xfrm>
        <a:graphic>
          <a:graphicData uri="http://schemas.openxmlformats.org/presentationml/2006/ole">
            <p:oleObj spid="_x0000_s108594" name="Equation" r:id="rId52" imgW="1447560" imgH="431640" progId="">
              <p:embed/>
            </p:oleObj>
          </a:graphicData>
        </a:graphic>
      </p:graphicFrame>
      <p:graphicFrame>
        <p:nvGraphicFramePr>
          <p:cNvPr id="587828" name="Object 52"/>
          <p:cNvGraphicFramePr>
            <a:graphicFrameLocks noChangeAspect="1"/>
          </p:cNvGraphicFramePr>
          <p:nvPr/>
        </p:nvGraphicFramePr>
        <p:xfrm>
          <a:off x="6327195" y="863715"/>
          <a:ext cx="2649538" cy="830262"/>
        </p:xfrm>
        <a:graphic>
          <a:graphicData uri="http://schemas.openxmlformats.org/presentationml/2006/ole">
            <p:oleObj spid="_x0000_s108595" name="Equation" r:id="rId53" imgW="1371600" imgH="431640" progId="">
              <p:embed/>
            </p:oleObj>
          </a:graphicData>
        </a:graphic>
      </p:graphicFrame>
      <p:sp>
        <p:nvSpPr>
          <p:cNvPr id="147" name="Управляющая кнопка: далее 146">
            <a:hlinkClick r:id="rId54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48" name="Прямоугольник 147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8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87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8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587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587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00"/>
                            </p:stCondLst>
                            <p:childTnLst>
                              <p:par>
                                <p:cTn id="1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00"/>
                            </p:stCondLst>
                            <p:childTnLst>
                              <p:par>
                                <p:cTn id="179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1500"/>
                            </p:stCondLst>
                            <p:childTnLst>
                              <p:par>
                                <p:cTn id="1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587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587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"/>
                            </p:stCondLst>
                            <p:childTnLst>
                              <p:par>
                                <p:cTn id="22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587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500"/>
                            </p:stCondLst>
                            <p:childTnLst>
                              <p:par>
                                <p:cTn id="24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00"/>
                            </p:stCondLst>
                            <p:childTnLst>
                              <p:par>
                                <p:cTn id="2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587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500"/>
                            </p:stCondLst>
                            <p:childTnLst>
                              <p:par>
                                <p:cTn id="27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7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00"/>
                            </p:stCondLst>
                            <p:childTnLst>
                              <p:par>
                                <p:cTn id="2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1000"/>
                            </p:stCondLst>
                            <p:childTnLst>
                              <p:par>
                                <p:cTn id="2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500"/>
                                        <p:tgtEl>
                                          <p:spTgt spid="587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500"/>
                            </p:stCondLst>
                            <p:childTnLst>
                              <p:par>
                                <p:cTn id="30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000"/>
                            </p:stCondLst>
                            <p:childTnLst>
                              <p:par>
                                <p:cTn id="3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5" dur="500"/>
                                        <p:tgtEl>
                                          <p:spTgt spid="587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500"/>
                            </p:stCondLst>
                            <p:childTnLst>
                              <p:par>
                                <p:cTn id="32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1500"/>
                            </p:stCondLst>
                            <p:childTnLst>
                              <p:par>
                                <p:cTn id="3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0" dur="500"/>
                                        <p:tgtEl>
                                          <p:spTgt spid="587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500"/>
                            </p:stCondLst>
                            <p:childTnLst>
                              <p:par>
                                <p:cTn id="34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500"/>
                            </p:stCondLst>
                            <p:childTnLst>
                              <p:par>
                                <p:cTn id="35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500"/>
                            </p:stCondLst>
                            <p:childTnLst>
                              <p:par>
                                <p:cTn id="3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8" dur="500"/>
                                        <p:tgtEl>
                                          <p:spTgt spid="58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500"/>
                            </p:stCondLst>
                            <p:childTnLst>
                              <p:par>
                                <p:cTn id="373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5" fill="hold">
                      <p:stCondLst>
                        <p:cond delay="indefinite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500"/>
                            </p:stCondLst>
                            <p:childTnLst>
                              <p:par>
                                <p:cTn id="38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000"/>
                            </p:stCondLst>
                            <p:childTnLst>
                              <p:par>
                                <p:cTn id="3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7" dur="500"/>
                                        <p:tgtEl>
                                          <p:spTgt spid="58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0"/>
                            </p:stCondLst>
                            <p:childTnLst>
                              <p:par>
                                <p:cTn id="39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500"/>
                            </p:stCondLst>
                            <p:childTnLst>
                              <p:par>
                                <p:cTn id="402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4" fill="hold">
                      <p:stCondLst>
                        <p:cond delay="indefinite"/>
                      </p:stCondLst>
                      <p:childTnLst>
                        <p:par>
                          <p:cTn id="405" fill="hold">
                            <p:stCondLst>
                              <p:cond delay="0"/>
                            </p:stCondLst>
                            <p:childTnLst>
                              <p:par>
                                <p:cTn id="40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8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500"/>
                            </p:stCondLst>
                            <p:childTnLst>
                              <p:par>
                                <p:cTn id="410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500"/>
                            </p:stCondLst>
                            <p:childTnLst>
                              <p:par>
                                <p:cTn id="4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5" dur="500"/>
                                        <p:tgtEl>
                                          <p:spTgt spid="58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14" grpId="0" animBg="1"/>
      <p:bldP spid="119" grpId="0" animBg="1"/>
      <p:bldP spid="125" grpId="0" animBg="1"/>
      <p:bldP spid="129" grpId="0" animBg="1"/>
      <p:bldP spid="130" grpId="0" animBg="1"/>
      <p:bldP spid="133" grpId="0" animBg="1"/>
      <p:bldP spid="136" grpId="0" animBg="1"/>
      <p:bldP spid="139" grpId="0" animBg="1"/>
      <p:bldP spid="140" grpId="0" animBg="1"/>
      <p:bldP spid="143" grpId="0" animBg="1"/>
      <p:bldP spid="146" grpId="0" animBg="1"/>
      <p:bldP spid="153" grpId="0" animBg="1"/>
      <p:bldP spid="154" grpId="0" animBg="1"/>
      <p:bldP spid="157" grpId="0" animBg="1"/>
      <p:bldP spid="16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2"/>
          <p:cNvGrpSpPr/>
          <p:nvPr/>
        </p:nvGrpSpPr>
        <p:grpSpPr>
          <a:xfrm>
            <a:off x="2193932" y="745888"/>
            <a:ext cx="5164150" cy="5126050"/>
            <a:chOff x="1193800" y="88900"/>
            <a:chExt cx="6769120" cy="6629400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 rot="10800000" flipV="1">
              <a:off x="3071802" y="3429000"/>
              <a:ext cx="1500198" cy="857256"/>
            </a:xfrm>
            <a:prstGeom prst="line">
              <a:avLst/>
            </a:prstGeom>
            <a:ln w="3175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rot="5400000">
              <a:off x="3428992" y="3714752"/>
              <a:ext cx="1428760" cy="857256"/>
            </a:xfrm>
            <a:prstGeom prst="line">
              <a:avLst/>
            </a:prstGeom>
            <a:ln w="3175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" name="Группа 75"/>
            <p:cNvGrpSpPr/>
            <p:nvPr/>
          </p:nvGrpSpPr>
          <p:grpSpPr>
            <a:xfrm>
              <a:off x="1193800" y="88900"/>
              <a:ext cx="6769120" cy="6629400"/>
              <a:chOff x="1714480" y="535761"/>
              <a:chExt cx="5715040" cy="5786478"/>
            </a:xfrm>
            <a:noFill/>
          </p:grpSpPr>
          <p:sp>
            <p:nvSpPr>
              <p:cNvPr id="5" name="Овал 4"/>
              <p:cNvSpPr/>
              <p:nvPr/>
            </p:nvSpPr>
            <p:spPr>
              <a:xfrm>
                <a:off x="3132223" y="2013013"/>
                <a:ext cx="2880000" cy="288000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cxnSp>
            <p:nvCxnSpPr>
              <p:cNvPr id="6" name="Прямая со стрелкой 5"/>
              <p:cNvCxnSpPr/>
              <p:nvPr/>
            </p:nvCxnSpPr>
            <p:spPr>
              <a:xfrm rot="5400000" flipH="1" flipV="1">
                <a:off x="2174953" y="2928140"/>
                <a:ext cx="4786346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2714612" y="3458558"/>
                <a:ext cx="4714908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>
              <a:xfrm rot="5400000" flipH="1" flipV="1">
                <a:off x="3119426" y="3428206"/>
                <a:ext cx="5786478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1714480" y="2017288"/>
                <a:ext cx="5715040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3132223" y="4902209"/>
                <a:ext cx="285752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1" name="Прямая соединительная линия 10"/>
              <p:cNvCxnSpPr>
                <a:stCxn id="50" idx="6"/>
                <a:endCxn id="55" idx="6"/>
              </p:cNvCxnSpPr>
              <p:nvPr/>
            </p:nvCxnSpPr>
            <p:spPr>
              <a:xfrm>
                <a:off x="3350884" y="4175760"/>
                <a:ext cx="2495568" cy="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2" name="Прямая соединительная линия 11"/>
              <p:cNvCxnSpPr>
                <a:stCxn id="46" idx="2"/>
                <a:endCxn id="47" idx="2"/>
              </p:cNvCxnSpPr>
              <p:nvPr/>
            </p:nvCxnSpPr>
            <p:spPr>
              <a:xfrm rot="10800000" flipH="1" flipV="1">
                <a:off x="3298020" y="2735102"/>
                <a:ext cx="2502711" cy="2373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5400000">
                <a:off x="1702575" y="3463925"/>
                <a:ext cx="285752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3133716" y="1963727"/>
                <a:ext cx="2938482" cy="293372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5" name="Прямая соединительная линия 14"/>
              <p:cNvCxnSpPr>
                <a:stCxn id="42" idx="0"/>
                <a:endCxn id="58" idx="4"/>
              </p:cNvCxnSpPr>
              <p:nvPr/>
            </p:nvCxnSpPr>
            <p:spPr>
              <a:xfrm rot="16200000" flipH="1" flipV="1">
                <a:off x="4015977" y="3450669"/>
                <a:ext cx="2546050" cy="2381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5400000" flipH="1" flipV="1">
                <a:off x="2493473" y="3532664"/>
                <a:ext cx="2714644" cy="6987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4572000" y="1963727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16200000" flipH="1">
                <a:off x="4031453" y="4004472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16200000" flipH="1">
                <a:off x="4572000" y="3463925"/>
                <a:ext cx="150019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4572000" y="3463925"/>
                <a:ext cx="1500198" cy="85725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4026691" y="1432704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16200000" flipV="1">
                <a:off x="3393273" y="2285198"/>
                <a:ext cx="1500198" cy="85725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16200000" flipV="1">
                <a:off x="3071802" y="1963727"/>
                <a:ext cx="150019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10800000">
                <a:off x="2000232" y="1963727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3857620" y="2202653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3857620" y="469900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7" name="Прямая соединительная линия 26"/>
              <p:cNvCxnSpPr>
                <a:stCxn id="5" idx="3"/>
                <a:endCxn id="5" idx="5"/>
              </p:cNvCxnSpPr>
              <p:nvPr/>
            </p:nvCxnSpPr>
            <p:spPr>
              <a:xfrm rot="16200000" flipH="1">
                <a:off x="4551991" y="3473246"/>
                <a:ext cx="1588" cy="1996001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16200000" flipH="1">
                <a:off x="4571206" y="1423338"/>
                <a:ext cx="1588" cy="203646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2616983" y="345757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16200000" flipH="1">
                <a:off x="2540518" y="3453013"/>
                <a:ext cx="2036468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16200000" flipH="1">
                <a:off x="4574525" y="3462979"/>
                <a:ext cx="2036468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>
                <a:off x="5105400" y="345757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sp>
            <p:nvSpPr>
              <p:cNvPr id="33" name="Овал 32"/>
              <p:cNvSpPr/>
              <p:nvPr/>
            </p:nvSpPr>
            <p:spPr>
              <a:xfrm>
                <a:off x="3719506" y="1990712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4" name="Овал 33"/>
              <p:cNvSpPr/>
              <p:nvPr/>
            </p:nvSpPr>
            <p:spPr>
              <a:xfrm>
                <a:off x="3107525" y="1993101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3833810" y="217883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6" name="Овал 35"/>
              <p:cNvSpPr/>
              <p:nvPr/>
            </p:nvSpPr>
            <p:spPr>
              <a:xfrm>
                <a:off x="3526621" y="241219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2071670" y="199309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8" name="Овал 37"/>
              <p:cNvSpPr/>
              <p:nvPr/>
            </p:nvSpPr>
            <p:spPr>
              <a:xfrm>
                <a:off x="4545328" y="1983569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5991236" y="957246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0" name="Овал 39"/>
              <p:cNvSpPr/>
              <p:nvPr/>
            </p:nvSpPr>
            <p:spPr>
              <a:xfrm>
                <a:off x="5991236" y="199309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1" name="Овал 40"/>
              <p:cNvSpPr/>
              <p:nvPr/>
            </p:nvSpPr>
            <p:spPr>
              <a:xfrm>
                <a:off x="5381628" y="1990712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2" name="Овал 41"/>
              <p:cNvSpPr/>
              <p:nvPr/>
            </p:nvSpPr>
            <p:spPr>
              <a:xfrm>
                <a:off x="5267332" y="217883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3" name="Овал 42"/>
              <p:cNvSpPr/>
              <p:nvPr/>
            </p:nvSpPr>
            <p:spPr>
              <a:xfrm>
                <a:off x="5569751" y="2416959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4" name="Овал 43"/>
              <p:cNvSpPr/>
              <p:nvPr/>
            </p:nvSpPr>
            <p:spPr>
              <a:xfrm>
                <a:off x="3829048" y="46744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5" name="Овал 44"/>
              <p:cNvSpPr/>
              <p:nvPr/>
            </p:nvSpPr>
            <p:spPr>
              <a:xfrm>
                <a:off x="3105136" y="343614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6" name="Овал 45"/>
              <p:cNvSpPr/>
              <p:nvPr/>
            </p:nvSpPr>
            <p:spPr>
              <a:xfrm>
                <a:off x="3298021" y="271224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7" name="Овал 46"/>
              <p:cNvSpPr/>
              <p:nvPr/>
            </p:nvSpPr>
            <p:spPr>
              <a:xfrm>
                <a:off x="5800732" y="2714616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5993617" y="259555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9" name="Овал 48"/>
              <p:cNvSpPr/>
              <p:nvPr/>
            </p:nvSpPr>
            <p:spPr>
              <a:xfrm>
                <a:off x="5991236" y="343137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0" name="Овал 49"/>
              <p:cNvSpPr/>
              <p:nvPr/>
            </p:nvSpPr>
            <p:spPr>
              <a:xfrm>
                <a:off x="3305164" y="415290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1" name="Овал 50"/>
              <p:cNvSpPr/>
              <p:nvPr/>
            </p:nvSpPr>
            <p:spPr>
              <a:xfrm>
                <a:off x="3533764" y="44458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2" name="Овал 51"/>
              <p:cNvSpPr/>
              <p:nvPr/>
            </p:nvSpPr>
            <p:spPr>
              <a:xfrm>
                <a:off x="5991236" y="4267204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5991234" y="487919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4" name="Овал 53"/>
              <p:cNvSpPr/>
              <p:nvPr/>
            </p:nvSpPr>
            <p:spPr>
              <a:xfrm>
                <a:off x="5572132" y="44458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5" name="Овал 54"/>
              <p:cNvSpPr/>
              <p:nvPr/>
            </p:nvSpPr>
            <p:spPr>
              <a:xfrm>
                <a:off x="5800732" y="415767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6" name="Овал 55"/>
              <p:cNvSpPr/>
              <p:nvPr/>
            </p:nvSpPr>
            <p:spPr>
              <a:xfrm>
                <a:off x="4545809" y="487205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5991234" y="593171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5264951" y="467916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7024707" y="1997855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4545809" y="217645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1" name="Овал 60"/>
              <p:cNvSpPr/>
              <p:nvPr/>
            </p:nvSpPr>
            <p:spPr>
              <a:xfrm>
                <a:off x="4548190" y="2416967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2" name="Овал 61"/>
              <p:cNvSpPr/>
              <p:nvPr/>
            </p:nvSpPr>
            <p:spPr>
              <a:xfrm>
                <a:off x="4542948" y="343375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3" name="Овал 62"/>
              <p:cNvSpPr/>
              <p:nvPr/>
            </p:nvSpPr>
            <p:spPr>
              <a:xfrm>
                <a:off x="4543428" y="270985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4" name="Овал 63"/>
              <p:cNvSpPr/>
              <p:nvPr/>
            </p:nvSpPr>
            <p:spPr>
              <a:xfrm>
                <a:off x="5267332" y="3431377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5569759" y="3431385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6" name="Овал 65"/>
              <p:cNvSpPr/>
              <p:nvPr/>
            </p:nvSpPr>
            <p:spPr>
              <a:xfrm>
                <a:off x="5798359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7" name="Овал 66"/>
              <p:cNvSpPr/>
              <p:nvPr/>
            </p:nvSpPr>
            <p:spPr>
              <a:xfrm>
                <a:off x="3312307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8" name="Овал 67"/>
              <p:cNvSpPr/>
              <p:nvPr/>
            </p:nvSpPr>
            <p:spPr>
              <a:xfrm>
                <a:off x="3536153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9" name="Овал 68"/>
              <p:cNvSpPr/>
              <p:nvPr/>
            </p:nvSpPr>
            <p:spPr>
              <a:xfrm>
                <a:off x="3829040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0" name="Овал 69"/>
              <p:cNvSpPr/>
              <p:nvPr/>
            </p:nvSpPr>
            <p:spPr>
              <a:xfrm>
                <a:off x="4546759" y="415290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1" name="Овал 70"/>
              <p:cNvSpPr/>
              <p:nvPr/>
            </p:nvSpPr>
            <p:spPr>
              <a:xfrm>
                <a:off x="4545329" y="4443422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2" name="Овал 71"/>
              <p:cNvSpPr/>
              <p:nvPr/>
            </p:nvSpPr>
            <p:spPr>
              <a:xfrm>
                <a:off x="4545329" y="467678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</p:grpSp>
      </p:grpSp>
      <p:sp>
        <p:nvSpPr>
          <p:cNvPr id="75" name="Управляющая кнопка: далее 74">
            <a:hlinkClick r:id="rId3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744815" y="142852"/>
            <a:ext cx="41687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Назвать координату точки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6024578" y="2540791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026959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5479265" y="200499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4719614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3976686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3424230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490774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6040299" y="107918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4720377" y="438864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4717233" y="418147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4719614" y="391954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5645951" y="3290040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5372112" y="328689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4722758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4074307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3809992" y="328527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3605202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3424222" y="3287659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4719614" y="456878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4719614" y="217645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4721232" y="2383621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4721232" y="264318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6953264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Овал 109"/>
          <p:cNvSpPr/>
          <p:nvPr/>
        </p:nvSpPr>
        <p:spPr>
          <a:xfrm>
            <a:off x="5850741" y="328689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Овал 110"/>
          <p:cNvSpPr/>
          <p:nvPr/>
        </p:nvSpPr>
        <p:spPr>
          <a:xfrm>
            <a:off x="6024586" y="550070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6024586" y="456724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Овал 112"/>
          <p:cNvSpPr/>
          <p:nvPr/>
        </p:nvSpPr>
        <p:spPr>
          <a:xfrm>
            <a:off x="6024570" y="401479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6024578" y="328927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TextBox 121"/>
          <p:cNvSpPr txBox="1"/>
          <p:nvPr/>
        </p:nvSpPr>
        <p:spPr>
          <a:xfrm>
            <a:off x="3160171" y="5857892"/>
            <a:ext cx="32403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линии косинусов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3158284" y="5858916"/>
            <a:ext cx="28953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линии синусов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3176266" y="5856004"/>
            <a:ext cx="317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линии тангенсов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3167263" y="5856947"/>
            <a:ext cx="351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линии котангенсов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3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6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9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3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3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3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8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3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3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7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3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0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200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7000"/>
                            </p:stCondLst>
                            <p:childTnLst>
                              <p:par>
                                <p:cTn id="10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3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3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2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3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60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3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300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3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48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3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3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6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8" dur="3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3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5000"/>
                            </p:stCondLst>
                            <p:childTnLst>
                              <p:par>
                                <p:cTn id="1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2" grpId="0" animBg="1"/>
      <p:bldP spid="84" grpId="0" animBg="1"/>
      <p:bldP spid="84" grpId="1" animBg="1"/>
      <p:bldP spid="85" grpId="0" animBg="1"/>
      <p:bldP spid="86" grpId="0" animBg="1"/>
      <p:bldP spid="86" grpId="1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6" grpId="1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4" grpId="1" animBg="1"/>
      <p:bldP spid="122" grpId="0"/>
      <p:bldP spid="122" grpId="1"/>
      <p:bldP spid="123" grpId="0"/>
      <p:bldP spid="123" grpId="1"/>
      <p:bldP spid="124" grpId="0"/>
      <p:bldP spid="124" grpId="1"/>
      <p:bldP spid="125" grpId="0"/>
      <p:bldP spid="12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2"/>
          <p:cNvGrpSpPr/>
          <p:nvPr/>
        </p:nvGrpSpPr>
        <p:grpSpPr>
          <a:xfrm>
            <a:off x="2193932" y="745888"/>
            <a:ext cx="5164150" cy="5126050"/>
            <a:chOff x="1193800" y="88900"/>
            <a:chExt cx="6769120" cy="6629400"/>
          </a:xfrm>
        </p:grpSpPr>
        <p:cxnSp>
          <p:nvCxnSpPr>
            <p:cNvPr id="76" name="Прямая соединительная линия 75"/>
            <p:cNvCxnSpPr/>
            <p:nvPr/>
          </p:nvCxnSpPr>
          <p:spPr>
            <a:xfrm rot="10800000" flipV="1">
              <a:off x="3071802" y="3429000"/>
              <a:ext cx="1500198" cy="857256"/>
            </a:xfrm>
            <a:prstGeom prst="line">
              <a:avLst/>
            </a:prstGeom>
            <a:ln w="3175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rot="5400000">
              <a:off x="3428992" y="3714752"/>
              <a:ext cx="1428760" cy="857256"/>
            </a:xfrm>
            <a:prstGeom prst="line">
              <a:avLst/>
            </a:prstGeom>
            <a:ln w="3175"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" name="Группа 75"/>
            <p:cNvGrpSpPr/>
            <p:nvPr/>
          </p:nvGrpSpPr>
          <p:grpSpPr>
            <a:xfrm>
              <a:off x="1193800" y="88900"/>
              <a:ext cx="6769120" cy="6629400"/>
              <a:chOff x="1714480" y="535761"/>
              <a:chExt cx="5715040" cy="5786478"/>
            </a:xfrm>
            <a:noFill/>
          </p:grpSpPr>
          <p:sp>
            <p:nvSpPr>
              <p:cNvPr id="5" name="Овал 4"/>
              <p:cNvSpPr/>
              <p:nvPr/>
            </p:nvSpPr>
            <p:spPr>
              <a:xfrm>
                <a:off x="3132223" y="2013013"/>
                <a:ext cx="2880000" cy="288000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cxnSp>
            <p:nvCxnSpPr>
              <p:cNvPr id="6" name="Прямая со стрелкой 5"/>
              <p:cNvCxnSpPr/>
              <p:nvPr/>
            </p:nvCxnSpPr>
            <p:spPr>
              <a:xfrm rot="5400000" flipH="1" flipV="1">
                <a:off x="2174953" y="2928140"/>
                <a:ext cx="4786346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2714612" y="3458558"/>
                <a:ext cx="4714908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>
              <a:xfrm rot="5400000" flipH="1" flipV="1">
                <a:off x="3119426" y="3428206"/>
                <a:ext cx="5786478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1714480" y="2017288"/>
                <a:ext cx="5715040" cy="1588"/>
              </a:xfrm>
              <a:prstGeom prst="straightConnector1">
                <a:avLst/>
              </a:prstGeom>
              <a:grpFill/>
              <a:ln w="3175">
                <a:tailEnd type="arrow"/>
              </a:ln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>
                <a:off x="3132223" y="4902209"/>
                <a:ext cx="285752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1" name="Прямая соединительная линия 10"/>
              <p:cNvCxnSpPr>
                <a:stCxn id="50" idx="6"/>
                <a:endCxn id="55" idx="6"/>
              </p:cNvCxnSpPr>
              <p:nvPr/>
            </p:nvCxnSpPr>
            <p:spPr>
              <a:xfrm>
                <a:off x="3350884" y="4175760"/>
                <a:ext cx="2495568" cy="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2" name="Прямая соединительная линия 11"/>
              <p:cNvCxnSpPr>
                <a:stCxn id="46" idx="2"/>
                <a:endCxn id="47" idx="2"/>
              </p:cNvCxnSpPr>
              <p:nvPr/>
            </p:nvCxnSpPr>
            <p:spPr>
              <a:xfrm rot="10800000" flipH="1" flipV="1">
                <a:off x="3298020" y="2735102"/>
                <a:ext cx="2502711" cy="2373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rot="5400000">
                <a:off x="1702575" y="3463925"/>
                <a:ext cx="285752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3133716" y="1963727"/>
                <a:ext cx="2938482" cy="2933720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5" name="Прямая соединительная линия 14"/>
              <p:cNvCxnSpPr>
                <a:stCxn id="42" idx="0"/>
                <a:endCxn id="58" idx="4"/>
              </p:cNvCxnSpPr>
              <p:nvPr/>
            </p:nvCxnSpPr>
            <p:spPr>
              <a:xfrm rot="16200000" flipH="1" flipV="1">
                <a:off x="4015977" y="3450669"/>
                <a:ext cx="2546050" cy="2381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rot="5400000" flipH="1" flipV="1">
                <a:off x="2493473" y="3532664"/>
                <a:ext cx="2714644" cy="6987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flipV="1">
                <a:off x="4572000" y="1963727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8" name="Прямая соединительная линия 17"/>
              <p:cNvCxnSpPr/>
              <p:nvPr/>
            </p:nvCxnSpPr>
            <p:spPr>
              <a:xfrm rot="16200000" flipH="1">
                <a:off x="4031453" y="4004472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16200000" flipH="1">
                <a:off x="4572000" y="3463925"/>
                <a:ext cx="150019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0" name="Прямая соединительная линия 19"/>
              <p:cNvCxnSpPr/>
              <p:nvPr/>
            </p:nvCxnSpPr>
            <p:spPr>
              <a:xfrm>
                <a:off x="4572000" y="3463925"/>
                <a:ext cx="1500198" cy="85725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4026691" y="1432704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rot="16200000" flipV="1">
                <a:off x="3393273" y="2285198"/>
                <a:ext cx="1500198" cy="85725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16200000" flipV="1">
                <a:off x="3071802" y="1963727"/>
                <a:ext cx="150019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10800000">
                <a:off x="2000232" y="1963727"/>
                <a:ext cx="2571768" cy="150019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5" name="Прямая соединительная линия 24"/>
              <p:cNvCxnSpPr/>
              <p:nvPr/>
            </p:nvCxnSpPr>
            <p:spPr>
              <a:xfrm>
                <a:off x="3857620" y="2202653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>
                <a:off x="3857620" y="469900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7" name="Прямая соединительная линия 26"/>
              <p:cNvCxnSpPr>
                <a:stCxn id="5" idx="3"/>
                <a:endCxn id="5" idx="5"/>
              </p:cNvCxnSpPr>
              <p:nvPr/>
            </p:nvCxnSpPr>
            <p:spPr>
              <a:xfrm rot="16200000" flipH="1">
                <a:off x="4551991" y="3473246"/>
                <a:ext cx="1588" cy="1996001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8" name="Прямая соединительная линия 27"/>
              <p:cNvCxnSpPr/>
              <p:nvPr/>
            </p:nvCxnSpPr>
            <p:spPr>
              <a:xfrm rot="16200000" flipH="1">
                <a:off x="4571206" y="1423338"/>
                <a:ext cx="1588" cy="2036466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rot="5400000">
                <a:off x="2616983" y="345757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0" name="Прямая соединительная линия 29"/>
              <p:cNvCxnSpPr/>
              <p:nvPr/>
            </p:nvCxnSpPr>
            <p:spPr>
              <a:xfrm rot="16200000" flipH="1">
                <a:off x="2540518" y="3453013"/>
                <a:ext cx="2036468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1" name="Прямая соединительная линия 30"/>
              <p:cNvCxnSpPr/>
              <p:nvPr/>
            </p:nvCxnSpPr>
            <p:spPr>
              <a:xfrm rot="16200000" flipH="1">
                <a:off x="4574525" y="3462979"/>
                <a:ext cx="2036468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rot="5400000">
                <a:off x="5105400" y="3457576"/>
                <a:ext cx="1428760" cy="1588"/>
              </a:xfrm>
              <a:prstGeom prst="lin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</p:cxnSp>
          <p:sp>
            <p:nvSpPr>
              <p:cNvPr id="33" name="Овал 32"/>
              <p:cNvSpPr/>
              <p:nvPr/>
            </p:nvSpPr>
            <p:spPr>
              <a:xfrm>
                <a:off x="3719506" y="1990712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4" name="Овал 33"/>
              <p:cNvSpPr/>
              <p:nvPr/>
            </p:nvSpPr>
            <p:spPr>
              <a:xfrm>
                <a:off x="3107525" y="1993101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5" name="Овал 34"/>
              <p:cNvSpPr/>
              <p:nvPr/>
            </p:nvSpPr>
            <p:spPr>
              <a:xfrm>
                <a:off x="3833810" y="217883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6" name="Овал 35"/>
              <p:cNvSpPr/>
              <p:nvPr/>
            </p:nvSpPr>
            <p:spPr>
              <a:xfrm>
                <a:off x="3526621" y="241219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7" name="Овал 36"/>
              <p:cNvSpPr/>
              <p:nvPr/>
            </p:nvSpPr>
            <p:spPr>
              <a:xfrm>
                <a:off x="2071670" y="199309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8" name="Овал 37"/>
              <p:cNvSpPr/>
              <p:nvPr/>
            </p:nvSpPr>
            <p:spPr>
              <a:xfrm>
                <a:off x="4545328" y="1983569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39" name="Овал 38"/>
              <p:cNvSpPr/>
              <p:nvPr/>
            </p:nvSpPr>
            <p:spPr>
              <a:xfrm>
                <a:off x="5991236" y="957246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0" name="Овал 39"/>
              <p:cNvSpPr/>
              <p:nvPr/>
            </p:nvSpPr>
            <p:spPr>
              <a:xfrm>
                <a:off x="5991236" y="199309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1" name="Овал 40"/>
              <p:cNvSpPr/>
              <p:nvPr/>
            </p:nvSpPr>
            <p:spPr>
              <a:xfrm>
                <a:off x="5381628" y="1990712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2" name="Овал 41"/>
              <p:cNvSpPr/>
              <p:nvPr/>
            </p:nvSpPr>
            <p:spPr>
              <a:xfrm>
                <a:off x="5267332" y="217883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3" name="Овал 42"/>
              <p:cNvSpPr/>
              <p:nvPr/>
            </p:nvSpPr>
            <p:spPr>
              <a:xfrm>
                <a:off x="5569751" y="2416959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4" name="Овал 43"/>
              <p:cNvSpPr/>
              <p:nvPr/>
            </p:nvSpPr>
            <p:spPr>
              <a:xfrm>
                <a:off x="3829048" y="46744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5" name="Овал 44"/>
              <p:cNvSpPr/>
              <p:nvPr/>
            </p:nvSpPr>
            <p:spPr>
              <a:xfrm>
                <a:off x="3105136" y="343614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6" name="Овал 45"/>
              <p:cNvSpPr/>
              <p:nvPr/>
            </p:nvSpPr>
            <p:spPr>
              <a:xfrm>
                <a:off x="3298021" y="271224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7" name="Овал 46"/>
              <p:cNvSpPr/>
              <p:nvPr/>
            </p:nvSpPr>
            <p:spPr>
              <a:xfrm>
                <a:off x="5800732" y="2714616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8" name="Овал 47"/>
              <p:cNvSpPr/>
              <p:nvPr/>
            </p:nvSpPr>
            <p:spPr>
              <a:xfrm>
                <a:off x="5993617" y="259555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49" name="Овал 48"/>
              <p:cNvSpPr/>
              <p:nvPr/>
            </p:nvSpPr>
            <p:spPr>
              <a:xfrm>
                <a:off x="5991236" y="3431377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0" name="Овал 49"/>
              <p:cNvSpPr/>
              <p:nvPr/>
            </p:nvSpPr>
            <p:spPr>
              <a:xfrm>
                <a:off x="3305164" y="415290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1" name="Овал 50"/>
              <p:cNvSpPr/>
              <p:nvPr/>
            </p:nvSpPr>
            <p:spPr>
              <a:xfrm>
                <a:off x="3533764" y="44458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2" name="Овал 51"/>
              <p:cNvSpPr/>
              <p:nvPr/>
            </p:nvSpPr>
            <p:spPr>
              <a:xfrm>
                <a:off x="5991236" y="4267204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3" name="Овал 52"/>
              <p:cNvSpPr/>
              <p:nvPr/>
            </p:nvSpPr>
            <p:spPr>
              <a:xfrm>
                <a:off x="5991234" y="487919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4" name="Овал 53"/>
              <p:cNvSpPr/>
              <p:nvPr/>
            </p:nvSpPr>
            <p:spPr>
              <a:xfrm>
                <a:off x="5572132" y="4445803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5" name="Овал 54"/>
              <p:cNvSpPr/>
              <p:nvPr/>
            </p:nvSpPr>
            <p:spPr>
              <a:xfrm>
                <a:off x="5800732" y="415767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6" name="Овал 55"/>
              <p:cNvSpPr/>
              <p:nvPr/>
            </p:nvSpPr>
            <p:spPr>
              <a:xfrm>
                <a:off x="4545809" y="4872050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7" name="Овал 56"/>
              <p:cNvSpPr/>
              <p:nvPr/>
            </p:nvSpPr>
            <p:spPr>
              <a:xfrm>
                <a:off x="5991234" y="593171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8" name="Овал 57"/>
              <p:cNvSpPr/>
              <p:nvPr/>
            </p:nvSpPr>
            <p:spPr>
              <a:xfrm>
                <a:off x="5264951" y="4679165"/>
                <a:ext cx="45720" cy="45720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59" name="Овал 58"/>
              <p:cNvSpPr/>
              <p:nvPr/>
            </p:nvSpPr>
            <p:spPr>
              <a:xfrm>
                <a:off x="7024707" y="1997855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0" name="Овал 59"/>
              <p:cNvSpPr/>
              <p:nvPr/>
            </p:nvSpPr>
            <p:spPr>
              <a:xfrm>
                <a:off x="4545809" y="217645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1" name="Овал 60"/>
              <p:cNvSpPr/>
              <p:nvPr/>
            </p:nvSpPr>
            <p:spPr>
              <a:xfrm>
                <a:off x="4548190" y="2416967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2" name="Овал 61"/>
              <p:cNvSpPr/>
              <p:nvPr/>
            </p:nvSpPr>
            <p:spPr>
              <a:xfrm>
                <a:off x="4542948" y="343375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3" name="Овал 62"/>
              <p:cNvSpPr/>
              <p:nvPr/>
            </p:nvSpPr>
            <p:spPr>
              <a:xfrm>
                <a:off x="4543428" y="270985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4" name="Овал 63"/>
              <p:cNvSpPr/>
              <p:nvPr/>
            </p:nvSpPr>
            <p:spPr>
              <a:xfrm>
                <a:off x="5267332" y="3431377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5" name="Овал 64"/>
              <p:cNvSpPr/>
              <p:nvPr/>
            </p:nvSpPr>
            <p:spPr>
              <a:xfrm>
                <a:off x="5569759" y="3431385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6" name="Овал 65"/>
              <p:cNvSpPr/>
              <p:nvPr/>
            </p:nvSpPr>
            <p:spPr>
              <a:xfrm>
                <a:off x="5798359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7" name="Овал 66"/>
              <p:cNvSpPr/>
              <p:nvPr/>
            </p:nvSpPr>
            <p:spPr>
              <a:xfrm>
                <a:off x="3312307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8" name="Овал 67"/>
              <p:cNvSpPr/>
              <p:nvPr/>
            </p:nvSpPr>
            <p:spPr>
              <a:xfrm>
                <a:off x="3536153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69" name="Овал 68"/>
              <p:cNvSpPr/>
              <p:nvPr/>
            </p:nvSpPr>
            <p:spPr>
              <a:xfrm>
                <a:off x="3829040" y="3433766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0" name="Овал 69"/>
              <p:cNvSpPr/>
              <p:nvPr/>
            </p:nvSpPr>
            <p:spPr>
              <a:xfrm>
                <a:off x="4546759" y="4152908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1" name="Овал 70"/>
              <p:cNvSpPr/>
              <p:nvPr/>
            </p:nvSpPr>
            <p:spPr>
              <a:xfrm>
                <a:off x="4545329" y="4443422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  <p:sp>
            <p:nvSpPr>
              <p:cNvPr id="72" name="Овал 71"/>
              <p:cNvSpPr/>
              <p:nvPr/>
            </p:nvSpPr>
            <p:spPr>
              <a:xfrm>
                <a:off x="4545329" y="4676784"/>
                <a:ext cx="45719" cy="45719"/>
              </a:xfrm>
              <a:prstGeom prst="ellipse">
                <a:avLst/>
              </a:prstGeom>
              <a:grpFill/>
              <a:ln w="3175"/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ru-RU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ru-RU" dirty="0"/>
              </a:p>
            </p:txBody>
          </p:sp>
        </p:grpSp>
      </p:grpSp>
      <p:sp>
        <p:nvSpPr>
          <p:cNvPr id="75" name="Управляющая кнопка: далее 74">
            <a:hlinkClick r:id="rId3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058022" y="142852"/>
            <a:ext cx="5564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Назвать линию и координату точки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Овал 81"/>
          <p:cNvSpPr/>
          <p:nvPr/>
        </p:nvSpPr>
        <p:spPr>
          <a:xfrm>
            <a:off x="6024578" y="2540791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026959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вал 84"/>
          <p:cNvSpPr/>
          <p:nvPr/>
        </p:nvSpPr>
        <p:spPr>
          <a:xfrm>
            <a:off x="5479265" y="200499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4719614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3976686" y="2007383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3424230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2490774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6040299" y="107918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4720377" y="438864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4717233" y="418147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4719614" y="391954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5645951" y="3290040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Овал 94"/>
          <p:cNvSpPr/>
          <p:nvPr/>
        </p:nvSpPr>
        <p:spPr>
          <a:xfrm>
            <a:off x="5372112" y="328689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Овал 95"/>
          <p:cNvSpPr/>
          <p:nvPr/>
        </p:nvSpPr>
        <p:spPr>
          <a:xfrm>
            <a:off x="4722758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Овал 96"/>
          <p:cNvSpPr/>
          <p:nvPr/>
        </p:nvSpPr>
        <p:spPr>
          <a:xfrm>
            <a:off x="4074307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3809992" y="328527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3605202" y="328289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3424222" y="3287659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4719614" y="456878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Овал 101"/>
          <p:cNvSpPr/>
          <p:nvPr/>
        </p:nvSpPr>
        <p:spPr>
          <a:xfrm>
            <a:off x="4719614" y="217645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Овал 102"/>
          <p:cNvSpPr/>
          <p:nvPr/>
        </p:nvSpPr>
        <p:spPr>
          <a:xfrm>
            <a:off x="4721232" y="2383621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4721232" y="264318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6953264" y="2009764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Овал 109"/>
          <p:cNvSpPr/>
          <p:nvPr/>
        </p:nvSpPr>
        <p:spPr>
          <a:xfrm>
            <a:off x="5850741" y="328689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Овал 110"/>
          <p:cNvSpPr/>
          <p:nvPr/>
        </p:nvSpPr>
        <p:spPr>
          <a:xfrm>
            <a:off x="6024586" y="5500702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Овал 111"/>
          <p:cNvSpPr/>
          <p:nvPr/>
        </p:nvSpPr>
        <p:spPr>
          <a:xfrm>
            <a:off x="6024586" y="4567246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3" name="Овал 112"/>
          <p:cNvSpPr/>
          <p:nvPr/>
        </p:nvSpPr>
        <p:spPr>
          <a:xfrm>
            <a:off x="6024570" y="4014798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" name="Овал 113"/>
          <p:cNvSpPr/>
          <p:nvPr/>
        </p:nvSpPr>
        <p:spPr>
          <a:xfrm>
            <a:off x="6024578" y="3289277"/>
            <a:ext cx="108000" cy="108000"/>
          </a:xfrm>
          <a:prstGeom prst="ellipse">
            <a:avLst/>
          </a:prstGeom>
          <a:solidFill>
            <a:schemeClr val="accent3">
              <a:lumMod val="50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3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8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3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8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8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8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3000"/>
                            </p:stCondLst>
                            <p:childTnLst>
                              <p:par>
                                <p:cTn id="5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9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4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9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4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90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4000"/>
                            </p:stCondLst>
                            <p:childTnLst>
                              <p:par>
                                <p:cTn id="84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990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4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9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3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2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7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220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27000"/>
                            </p:stCondLst>
                            <p:childTnLst>
                              <p:par>
                                <p:cTn id="112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32000"/>
                            </p:stCondLst>
                            <p:childTnLst>
                              <p:par>
                                <p:cTn id="1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370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42000"/>
                            </p:stCondLst>
                            <p:childTnLst>
                              <p:par>
                                <p:cTn id="124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47000"/>
                            </p:stCondLst>
                            <p:childTnLst>
                              <p:par>
                                <p:cTn id="1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52000"/>
                            </p:stCondLst>
                            <p:childTnLst>
                              <p:par>
                                <p:cTn id="1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82" grpId="0" animBg="1"/>
      <p:bldP spid="84" grpId="0" animBg="1"/>
      <p:bldP spid="84" grpId="1" animBg="1"/>
      <p:bldP spid="85" grpId="0" animBg="1"/>
      <p:bldP spid="86" grpId="0" animBg="1"/>
      <p:bldP spid="86" grpId="1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6" grpId="1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61"/>
          <p:cNvGrpSpPr/>
          <p:nvPr/>
        </p:nvGrpSpPr>
        <p:grpSpPr>
          <a:xfrm>
            <a:off x="285720" y="1602609"/>
            <a:ext cx="5085565" cy="4958161"/>
            <a:chOff x="317720" y="1602609"/>
            <a:chExt cx="5085565" cy="4958161"/>
          </a:xfrm>
        </p:grpSpPr>
        <p:graphicFrame>
          <p:nvGraphicFramePr>
            <p:cNvPr id="94" name="Object 4"/>
            <p:cNvGraphicFramePr>
              <a:graphicFrameLocks noChangeAspect="1"/>
            </p:cNvGraphicFramePr>
            <p:nvPr/>
          </p:nvGraphicFramePr>
          <p:xfrm>
            <a:off x="4052259" y="3957857"/>
            <a:ext cx="196940" cy="360000"/>
          </p:xfrm>
          <a:graphic>
            <a:graphicData uri="http://schemas.openxmlformats.org/presentationml/2006/ole">
              <p:oleObj spid="_x0000_s149508" name="Equation" r:id="rId4" imgW="266400" imgH="431640" progId="">
                <p:embed/>
              </p:oleObj>
            </a:graphicData>
          </a:graphic>
        </p:graphicFrame>
        <p:graphicFrame>
          <p:nvGraphicFramePr>
            <p:cNvPr id="120" name="Object 31"/>
            <p:cNvGraphicFramePr>
              <a:graphicFrameLocks noChangeAspect="1"/>
            </p:cNvGraphicFramePr>
            <p:nvPr/>
          </p:nvGraphicFramePr>
          <p:xfrm>
            <a:off x="3636583" y="3955242"/>
            <a:ext cx="184439" cy="360000"/>
          </p:xfrm>
          <a:graphic>
            <a:graphicData uri="http://schemas.openxmlformats.org/presentationml/2006/ole">
              <p:oleObj spid="_x0000_s149517" name="Equation" r:id="rId5" imgW="152280" imgH="393480" progId="">
                <p:embed/>
              </p:oleObj>
            </a:graphicData>
          </a:graphic>
        </p:graphicFrame>
        <p:cxnSp>
          <p:nvCxnSpPr>
            <p:cNvPr id="42" name="Прямая соединительная линия 41"/>
            <p:cNvCxnSpPr/>
            <p:nvPr/>
          </p:nvCxnSpPr>
          <p:spPr bwMode="auto">
            <a:xfrm>
              <a:off x="607984" y="2213865"/>
              <a:ext cx="4150007" cy="2106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 bwMode="auto">
            <a:xfrm>
              <a:off x="607984" y="3259590"/>
              <a:ext cx="4150007" cy="3159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 bwMode="auto">
            <a:xfrm>
              <a:off x="607984" y="4306369"/>
              <a:ext cx="4150007" cy="2106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 bwMode="auto">
            <a:xfrm>
              <a:off x="607984" y="5352094"/>
              <a:ext cx="4150007" cy="3160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 bwMode="auto">
            <a:xfrm>
              <a:off x="607984" y="6398872"/>
              <a:ext cx="4150007" cy="2106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 bwMode="auto">
            <a:xfrm rot="5400000">
              <a:off x="590483" y="4306425"/>
              <a:ext cx="4185007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 bwMode="auto">
            <a:xfrm rot="5400000">
              <a:off x="-447018" y="4305926"/>
              <a:ext cx="4185007" cy="2992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 bwMode="auto">
            <a:xfrm rot="5400000">
              <a:off x="-1484520" y="4306425"/>
              <a:ext cx="4185007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 bwMode="auto">
            <a:xfrm rot="5400000">
              <a:off x="2665485" y="4306425"/>
              <a:ext cx="4185007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 bwMode="auto">
            <a:xfrm rot="5400000">
              <a:off x="1627985" y="4305927"/>
              <a:ext cx="4185007" cy="2992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sysDot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52" name="Дуга 51"/>
            <p:cNvSpPr/>
            <p:nvPr/>
          </p:nvSpPr>
          <p:spPr bwMode="auto">
            <a:xfrm>
              <a:off x="607984" y="2213865"/>
              <a:ext cx="4150007" cy="4185007"/>
            </a:xfrm>
            <a:prstGeom prst="arc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53" name="Дуга 52"/>
            <p:cNvSpPr/>
            <p:nvPr/>
          </p:nvSpPr>
          <p:spPr bwMode="auto">
            <a:xfrm rot="5400000">
              <a:off x="590483" y="2231366"/>
              <a:ext cx="4185007" cy="4150007"/>
            </a:xfrm>
            <a:prstGeom prst="arc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54" name="Дуга 53"/>
            <p:cNvSpPr/>
            <p:nvPr/>
          </p:nvSpPr>
          <p:spPr bwMode="auto">
            <a:xfrm rot="10800000">
              <a:off x="607984" y="2213865"/>
              <a:ext cx="4150007" cy="4185007"/>
            </a:xfrm>
            <a:prstGeom prst="arc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55" name="Дуга 54"/>
            <p:cNvSpPr/>
            <p:nvPr/>
          </p:nvSpPr>
          <p:spPr bwMode="auto">
            <a:xfrm rot="16200000">
              <a:off x="590483" y="2231366"/>
              <a:ext cx="4185007" cy="4150007"/>
            </a:xfrm>
            <a:prstGeom prst="arc">
              <a:avLst/>
            </a:prstGeom>
            <a:ln w="3175">
              <a:solidFill>
                <a:schemeClr val="accent2">
                  <a:lumMod val="8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599843" y="2214153"/>
              <a:ext cx="4169619" cy="4186580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cxnSpLocks noChangeShapeType="1"/>
            </p:cNvCxnSpPr>
            <p:nvPr/>
          </p:nvCxnSpPr>
          <p:spPr bwMode="auto">
            <a:xfrm>
              <a:off x="574942" y="2215443"/>
              <a:ext cx="4185465" cy="4180441"/>
            </a:xfrm>
            <a:prstGeom prst="line">
              <a:avLst/>
            </a:prstGeom>
            <a:noFill/>
            <a:ln w="3175" algn="ctr">
              <a:solidFill>
                <a:schemeClr val="accent2">
                  <a:lumMod val="85000"/>
                </a:schemeClr>
              </a:solidFill>
              <a:prstDash val="dash"/>
              <a:round/>
              <a:headEnd/>
              <a:tailEnd/>
            </a:ln>
          </p:spPr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1649977" y="2494242"/>
              <a:ext cx="2066029" cy="1053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1231187" y="2829609"/>
              <a:ext cx="2931527" cy="1053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207754" y="5781064"/>
              <a:ext cx="2931527" cy="1053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1652968" y="6111693"/>
              <a:ext cx="2066029" cy="1053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-252933" y="4302234"/>
              <a:ext cx="2948296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>
              <a:off x="2670617" y="4305919"/>
              <a:ext cx="2948296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-153480" y="4310658"/>
              <a:ext cx="2093290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3438638" y="4305391"/>
              <a:ext cx="2093290" cy="1994"/>
            </a:xfrm>
            <a:prstGeom prst="line">
              <a:avLst/>
            </a:prstGeom>
            <a:ln w="3175">
              <a:solidFill>
                <a:schemeClr val="accent2">
                  <a:lumMod val="85000"/>
                </a:schemeClr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Прямая со стрелкой 60"/>
            <p:cNvCxnSpPr/>
            <p:nvPr/>
          </p:nvCxnSpPr>
          <p:spPr>
            <a:xfrm rot="5400000" flipH="1" flipV="1">
              <a:off x="206634" y="4077090"/>
              <a:ext cx="4950550" cy="1588"/>
            </a:xfrm>
            <a:prstGeom prst="straightConnector1">
              <a:avLst/>
            </a:prstGeom>
            <a:ln w="22225">
              <a:solidFill>
                <a:schemeClr val="accent2">
                  <a:lumMod val="8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 стрелкой 62"/>
            <p:cNvCxnSpPr/>
            <p:nvPr/>
          </p:nvCxnSpPr>
          <p:spPr>
            <a:xfrm>
              <a:off x="317720" y="4302909"/>
              <a:ext cx="5085565" cy="1588"/>
            </a:xfrm>
            <a:prstGeom prst="straightConnector1">
              <a:avLst/>
            </a:prstGeom>
            <a:ln w="22225">
              <a:solidFill>
                <a:schemeClr val="accent2">
                  <a:lumMod val="8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2" name="Object 2"/>
            <p:cNvGraphicFramePr>
              <a:graphicFrameLocks noChangeAspect="1"/>
            </p:cNvGraphicFramePr>
            <p:nvPr/>
          </p:nvGraphicFramePr>
          <p:xfrm>
            <a:off x="2678638" y="3149914"/>
            <a:ext cx="135296" cy="216000"/>
          </p:xfrm>
          <a:graphic>
            <a:graphicData uri="http://schemas.openxmlformats.org/presentationml/2006/ole">
              <p:oleObj spid="_x0000_s149506" name="Equation" r:id="rId6" imgW="152280" imgH="393480" progId="">
                <p:embed/>
              </p:oleObj>
            </a:graphicData>
          </a:graphic>
        </p:graphicFrame>
        <p:graphicFrame>
          <p:nvGraphicFramePr>
            <p:cNvPr id="93" name="Object 3"/>
            <p:cNvGraphicFramePr>
              <a:graphicFrameLocks noChangeAspect="1"/>
            </p:cNvGraphicFramePr>
            <p:nvPr/>
          </p:nvGraphicFramePr>
          <p:xfrm>
            <a:off x="2499085" y="4276718"/>
            <a:ext cx="194516" cy="277440"/>
          </p:xfrm>
          <a:graphic>
            <a:graphicData uri="http://schemas.openxmlformats.org/presentationml/2006/ole">
              <p:oleObj spid="_x0000_s149507" name="Equation" r:id="rId7" imgW="126720" imgH="177480" progId="">
                <p:embed/>
              </p:oleObj>
            </a:graphicData>
          </a:graphic>
        </p:graphicFrame>
        <p:graphicFrame>
          <p:nvGraphicFramePr>
            <p:cNvPr id="95" name="Object 5"/>
            <p:cNvGraphicFramePr>
              <a:graphicFrameLocks noChangeAspect="1"/>
            </p:cNvGraphicFramePr>
            <p:nvPr/>
          </p:nvGraphicFramePr>
          <p:xfrm>
            <a:off x="2683399" y="2337443"/>
            <a:ext cx="124714" cy="216000"/>
          </p:xfrm>
          <a:graphic>
            <a:graphicData uri="http://schemas.openxmlformats.org/presentationml/2006/ole">
              <p:oleObj spid="_x0000_s149509" name="Equation" r:id="rId8" imgW="253800" imgH="431640" progId="">
                <p:embed/>
              </p:oleObj>
            </a:graphicData>
          </a:graphic>
        </p:graphicFrame>
        <p:graphicFrame>
          <p:nvGraphicFramePr>
            <p:cNvPr id="96" name="Object 6"/>
            <p:cNvGraphicFramePr>
              <a:graphicFrameLocks noChangeAspect="1"/>
            </p:cNvGraphicFramePr>
            <p:nvPr/>
          </p:nvGraphicFramePr>
          <p:xfrm>
            <a:off x="4759326" y="4087206"/>
            <a:ext cx="180020" cy="213821"/>
          </p:xfrm>
          <a:graphic>
            <a:graphicData uri="http://schemas.openxmlformats.org/presentationml/2006/ole">
              <p:oleObj spid="_x0000_s149510" name="Equation" r:id="rId9" imgW="88560" imgH="164880" progId="">
                <p:embed/>
              </p:oleObj>
            </a:graphicData>
          </a:graphic>
        </p:graphicFrame>
        <p:graphicFrame>
          <p:nvGraphicFramePr>
            <p:cNvPr id="97" name="Object 7"/>
            <p:cNvGraphicFramePr>
              <a:graphicFrameLocks noChangeAspect="1"/>
            </p:cNvGraphicFramePr>
            <p:nvPr/>
          </p:nvGraphicFramePr>
          <p:xfrm>
            <a:off x="1493753" y="3959770"/>
            <a:ext cx="227970" cy="360000"/>
          </p:xfrm>
          <a:graphic>
            <a:graphicData uri="http://schemas.openxmlformats.org/presentationml/2006/ole">
              <p:oleObj spid="_x0000_s149511" name="Equation" r:id="rId10" imgW="253800" imgH="393480" progId="">
                <p:embed/>
              </p:oleObj>
            </a:graphicData>
          </a:graphic>
        </p:graphicFrame>
        <p:graphicFrame>
          <p:nvGraphicFramePr>
            <p:cNvPr id="98" name="Object 8"/>
            <p:cNvGraphicFramePr>
              <a:graphicFrameLocks noChangeAspect="1"/>
            </p:cNvGraphicFramePr>
            <p:nvPr/>
          </p:nvGraphicFramePr>
          <p:xfrm>
            <a:off x="712259" y="3956836"/>
            <a:ext cx="290281" cy="360000"/>
          </p:xfrm>
          <a:graphic>
            <a:graphicData uri="http://schemas.openxmlformats.org/presentationml/2006/ole">
              <p:oleObj spid="_x0000_s149512" name="Equation" r:id="rId11" imgW="355320" imgH="431640" progId="">
                <p:embed/>
              </p:oleObj>
            </a:graphicData>
          </a:graphic>
        </p:graphicFrame>
        <p:graphicFrame>
          <p:nvGraphicFramePr>
            <p:cNvPr id="99" name="Object 9"/>
            <p:cNvGraphicFramePr>
              <a:graphicFrameLocks noChangeAspect="1"/>
            </p:cNvGraphicFramePr>
            <p:nvPr/>
          </p:nvGraphicFramePr>
          <p:xfrm>
            <a:off x="417730" y="4087642"/>
            <a:ext cx="180020" cy="225025"/>
          </p:xfrm>
          <a:graphic>
            <a:graphicData uri="http://schemas.openxmlformats.org/presentationml/2006/ole">
              <p:oleObj spid="_x0000_s149513" name="Equation" r:id="rId12" imgW="203040" imgH="164880" progId="">
                <p:embed/>
              </p:oleObj>
            </a:graphicData>
          </a:graphic>
        </p:graphicFrame>
        <p:graphicFrame>
          <p:nvGraphicFramePr>
            <p:cNvPr id="100" name="Object 10"/>
            <p:cNvGraphicFramePr>
              <a:graphicFrameLocks noChangeAspect="1"/>
            </p:cNvGraphicFramePr>
            <p:nvPr/>
          </p:nvGraphicFramePr>
          <p:xfrm>
            <a:off x="1038706" y="3957623"/>
            <a:ext cx="301393" cy="360000"/>
          </p:xfrm>
          <a:graphic>
            <a:graphicData uri="http://schemas.openxmlformats.org/presentationml/2006/ole">
              <p:oleObj spid="_x0000_s149514" name="Equation" r:id="rId13" imgW="368280" imgH="431640" progId="">
                <p:embed/>
              </p:oleObj>
            </a:graphicData>
          </a:graphic>
        </p:graphicFrame>
        <p:graphicFrame>
          <p:nvGraphicFramePr>
            <p:cNvPr id="118" name="Object 29"/>
            <p:cNvGraphicFramePr>
              <a:graphicFrameLocks noChangeAspect="1"/>
            </p:cNvGraphicFramePr>
            <p:nvPr/>
          </p:nvGraphicFramePr>
          <p:xfrm>
            <a:off x="4347607" y="3957857"/>
            <a:ext cx="266212" cy="360000"/>
          </p:xfrm>
          <a:graphic>
            <a:graphicData uri="http://schemas.openxmlformats.org/presentationml/2006/ole">
              <p:oleObj spid="_x0000_s149515" name="Equation" r:id="rId14" imgW="253800" imgH="431640" progId="">
                <p:embed/>
              </p:oleObj>
            </a:graphicData>
          </a:graphic>
        </p:graphicFrame>
        <p:graphicFrame>
          <p:nvGraphicFramePr>
            <p:cNvPr id="119" name="Object 30"/>
            <p:cNvGraphicFramePr>
              <a:graphicFrameLocks noChangeAspect="1"/>
            </p:cNvGraphicFramePr>
            <p:nvPr/>
          </p:nvGraphicFramePr>
          <p:xfrm>
            <a:off x="2685780" y="2790108"/>
            <a:ext cx="130949" cy="216000"/>
          </p:xfrm>
          <a:graphic>
            <a:graphicData uri="http://schemas.openxmlformats.org/presentationml/2006/ole">
              <p:oleObj spid="_x0000_s149516" name="Equation" r:id="rId15" imgW="266400" imgH="431640" progId="">
                <p:embed/>
              </p:oleObj>
            </a:graphicData>
          </a:graphic>
        </p:graphicFrame>
        <p:graphicFrame>
          <p:nvGraphicFramePr>
            <p:cNvPr id="121" name="Object 32"/>
            <p:cNvGraphicFramePr>
              <a:graphicFrameLocks noChangeAspect="1"/>
            </p:cNvGraphicFramePr>
            <p:nvPr/>
          </p:nvGraphicFramePr>
          <p:xfrm>
            <a:off x="2676255" y="5171663"/>
            <a:ext cx="136782" cy="216000"/>
          </p:xfrm>
          <a:graphic>
            <a:graphicData uri="http://schemas.openxmlformats.org/presentationml/2006/ole">
              <p:oleObj spid="_x0000_s149518" name="Equation" r:id="rId16" imgW="253800" imgH="393480" progId="">
                <p:embed/>
              </p:oleObj>
            </a:graphicData>
          </a:graphic>
        </p:graphicFrame>
        <p:graphicFrame>
          <p:nvGraphicFramePr>
            <p:cNvPr id="123" name="Object 34"/>
            <p:cNvGraphicFramePr>
              <a:graphicFrameLocks noChangeAspect="1"/>
            </p:cNvGraphicFramePr>
            <p:nvPr/>
          </p:nvGraphicFramePr>
          <p:xfrm>
            <a:off x="2685513" y="6106243"/>
            <a:ext cx="175858" cy="216000"/>
          </p:xfrm>
          <a:graphic>
            <a:graphicData uri="http://schemas.openxmlformats.org/presentationml/2006/ole">
              <p:oleObj spid="_x0000_s149520" name="Equation" r:id="rId17" imgW="355320" imgH="431640" progId="">
                <p:embed/>
              </p:oleObj>
            </a:graphicData>
          </a:graphic>
        </p:graphicFrame>
        <p:graphicFrame>
          <p:nvGraphicFramePr>
            <p:cNvPr id="124" name="Object 35"/>
            <p:cNvGraphicFramePr>
              <a:graphicFrameLocks noChangeAspect="1"/>
            </p:cNvGraphicFramePr>
            <p:nvPr/>
          </p:nvGraphicFramePr>
          <p:xfrm>
            <a:off x="2581016" y="6380750"/>
            <a:ext cx="217475" cy="180020"/>
          </p:xfrm>
          <a:graphic>
            <a:graphicData uri="http://schemas.openxmlformats.org/presentationml/2006/ole">
              <p:oleObj spid="_x0000_s149521" name="Equation" r:id="rId18" imgW="203040" imgH="164880" progId="">
                <p:embed/>
              </p:oleObj>
            </a:graphicData>
          </a:graphic>
        </p:graphicFrame>
        <p:graphicFrame>
          <p:nvGraphicFramePr>
            <p:cNvPr id="125" name="Object 36"/>
            <p:cNvGraphicFramePr>
              <a:graphicFrameLocks noChangeAspect="1"/>
            </p:cNvGraphicFramePr>
            <p:nvPr/>
          </p:nvGraphicFramePr>
          <p:xfrm>
            <a:off x="2574091" y="2005257"/>
            <a:ext cx="180020" cy="225025"/>
          </p:xfrm>
          <a:graphic>
            <a:graphicData uri="http://schemas.openxmlformats.org/presentationml/2006/ole">
              <p:oleObj spid="_x0000_s149522" name="Equation" r:id="rId19" imgW="88560" imgH="164880" progId="">
                <p:embed/>
              </p:oleObj>
            </a:graphicData>
          </a:graphic>
        </p:graphicFrame>
      </p:grpSp>
      <p:cxnSp>
        <p:nvCxnSpPr>
          <p:cNvPr id="66" name="Прямая соединительная линия 65"/>
          <p:cNvCxnSpPr/>
          <p:nvPr/>
        </p:nvCxnSpPr>
        <p:spPr>
          <a:xfrm rot="5400000">
            <a:off x="2072131" y="4286653"/>
            <a:ext cx="371557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7" name="Прямоугольный треугольник 76"/>
          <p:cNvSpPr/>
          <p:nvPr/>
        </p:nvSpPr>
        <p:spPr>
          <a:xfrm rot="16200000">
            <a:off x="2457546" y="2842879"/>
            <a:ext cx="1657142" cy="1285883"/>
          </a:xfrm>
          <a:prstGeom prst="rtTriangle">
            <a:avLst/>
          </a:prstGeom>
          <a:noFill/>
          <a:ln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Прямоугольный треугольник 77"/>
          <p:cNvSpPr/>
          <p:nvPr/>
        </p:nvSpPr>
        <p:spPr>
          <a:xfrm rot="16200000" flipH="1">
            <a:off x="2456999" y="4493427"/>
            <a:ext cx="1658240" cy="1285883"/>
          </a:xfrm>
          <a:prstGeom prst="rtTriangle">
            <a:avLst/>
          </a:prstGeom>
          <a:noFill/>
          <a:ln>
            <a:solidFill>
              <a:srgbClr val="EE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Дуга 63"/>
          <p:cNvSpPr/>
          <p:nvPr/>
        </p:nvSpPr>
        <p:spPr>
          <a:xfrm>
            <a:off x="732080" y="2214554"/>
            <a:ext cx="4000528" cy="4214842"/>
          </a:xfrm>
          <a:prstGeom prst="arc">
            <a:avLst>
              <a:gd name="adj1" fmla="val 18353456"/>
              <a:gd name="adj2" fmla="val 21563125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Дуга 66"/>
          <p:cNvSpPr/>
          <p:nvPr/>
        </p:nvSpPr>
        <p:spPr>
          <a:xfrm>
            <a:off x="590302" y="2238146"/>
            <a:ext cx="4143404" cy="4143404"/>
          </a:xfrm>
          <a:prstGeom prst="arc">
            <a:avLst>
              <a:gd name="adj1" fmla="val 20232"/>
              <a:gd name="adj2" fmla="val 3152017"/>
            </a:avLst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 rot="10800000">
            <a:off x="1142977" y="2658752"/>
            <a:ext cx="2787351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rot="16200000" flipH="1" flipV="1">
            <a:off x="2390639" y="4450685"/>
            <a:ext cx="0" cy="306683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3" name="Овал 72"/>
          <p:cNvSpPr/>
          <p:nvPr/>
        </p:nvSpPr>
        <p:spPr>
          <a:xfrm>
            <a:off x="2602689" y="5941235"/>
            <a:ext cx="90011" cy="9001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Овал 73"/>
          <p:cNvSpPr/>
          <p:nvPr/>
        </p:nvSpPr>
        <p:spPr>
          <a:xfrm>
            <a:off x="3883811" y="4262446"/>
            <a:ext cx="90011" cy="9001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Овал 74"/>
          <p:cNvSpPr/>
          <p:nvPr/>
        </p:nvSpPr>
        <p:spPr>
          <a:xfrm>
            <a:off x="2605070" y="2614610"/>
            <a:ext cx="90011" cy="9001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2" name="Овал 151"/>
          <p:cNvSpPr/>
          <p:nvPr/>
        </p:nvSpPr>
        <p:spPr>
          <a:xfrm>
            <a:off x="3886192" y="2612229"/>
            <a:ext cx="90010" cy="9001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7" name="Овал 156"/>
          <p:cNvSpPr/>
          <p:nvPr/>
        </p:nvSpPr>
        <p:spPr>
          <a:xfrm>
            <a:off x="3883811" y="5917917"/>
            <a:ext cx="90011" cy="9001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9" name="Объект 78"/>
          <p:cNvGraphicFramePr>
            <a:graphicFrameLocks noChangeAspect="1"/>
          </p:cNvGraphicFramePr>
          <p:nvPr/>
        </p:nvGraphicFramePr>
        <p:xfrm>
          <a:off x="4080562" y="2260633"/>
          <a:ext cx="420000" cy="720000"/>
        </p:xfrm>
        <a:graphic>
          <a:graphicData uri="http://schemas.openxmlformats.org/presentationml/2006/ole">
            <p:oleObj spid="_x0000_s149523" name="Equation" r:id="rId20" imgW="88560" imgH="152280" progId="">
              <p:embed/>
            </p:oleObj>
          </a:graphicData>
        </a:graphic>
      </p:graphicFrame>
      <p:graphicFrame>
        <p:nvGraphicFramePr>
          <p:cNvPr id="149530" name="Object 26"/>
          <p:cNvGraphicFramePr>
            <a:graphicFrameLocks noChangeAspect="1"/>
          </p:cNvGraphicFramePr>
          <p:nvPr/>
        </p:nvGraphicFramePr>
        <p:xfrm>
          <a:off x="3951960" y="5654881"/>
          <a:ext cx="841375" cy="720725"/>
        </p:xfrm>
        <a:graphic>
          <a:graphicData uri="http://schemas.openxmlformats.org/presentationml/2006/ole">
            <p:oleObj spid="_x0000_s149524" name="Equation" r:id="rId21" imgW="177480" imgH="152280" progId="">
              <p:embed/>
            </p:oleObj>
          </a:graphicData>
        </a:graphic>
      </p:graphicFrame>
      <p:graphicFrame>
        <p:nvGraphicFramePr>
          <p:cNvPr id="80" name="Объект 79"/>
          <p:cNvGraphicFramePr>
            <a:graphicFrameLocks noChangeAspect="1"/>
          </p:cNvGraphicFramePr>
          <p:nvPr/>
        </p:nvGraphicFramePr>
        <p:xfrm>
          <a:off x="5241156" y="2393012"/>
          <a:ext cx="3760000" cy="720000"/>
        </p:xfrm>
        <a:graphic>
          <a:graphicData uri="http://schemas.openxmlformats.org/presentationml/2006/ole">
            <p:oleObj spid="_x0000_s149525" name="Equation" r:id="rId22" imgW="1193760" imgH="228600" progId="">
              <p:embed/>
            </p:oleObj>
          </a:graphicData>
        </a:graphic>
      </p:graphicFrame>
      <p:graphicFrame>
        <p:nvGraphicFramePr>
          <p:cNvPr id="81" name="Объект 80"/>
          <p:cNvGraphicFramePr>
            <a:graphicFrameLocks noChangeAspect="1"/>
          </p:cNvGraphicFramePr>
          <p:nvPr/>
        </p:nvGraphicFramePr>
        <p:xfrm>
          <a:off x="5327874" y="5696952"/>
          <a:ext cx="3480000" cy="720000"/>
        </p:xfrm>
        <a:graphic>
          <a:graphicData uri="http://schemas.openxmlformats.org/presentationml/2006/ole">
            <p:oleObj spid="_x0000_s149526" name="Equation" r:id="rId23" imgW="1104840" imgH="228600" progId="">
              <p:embed/>
            </p:oleObj>
          </a:graphicData>
        </a:graphic>
      </p:graphicFrame>
      <p:graphicFrame>
        <p:nvGraphicFramePr>
          <p:cNvPr id="82" name="Объект 81"/>
          <p:cNvGraphicFramePr>
            <a:graphicFrameLocks noChangeAspect="1"/>
          </p:cNvGraphicFramePr>
          <p:nvPr/>
        </p:nvGraphicFramePr>
        <p:xfrm>
          <a:off x="5980140" y="3429001"/>
          <a:ext cx="2592388" cy="928694"/>
        </p:xfrm>
        <a:graphic>
          <a:graphicData uri="http://schemas.openxmlformats.org/presentationml/2006/ole">
            <p:oleObj spid="_x0000_s149527" name="Equation" r:id="rId24" imgW="914400" imgH="507960" progId="">
              <p:embed/>
            </p:oleObj>
          </a:graphicData>
        </a:graphic>
      </p:graphicFrame>
      <p:graphicFrame>
        <p:nvGraphicFramePr>
          <p:cNvPr id="83" name="Объект 82"/>
          <p:cNvGraphicFramePr>
            <a:graphicFrameLocks noChangeAspect="1"/>
          </p:cNvGraphicFramePr>
          <p:nvPr/>
        </p:nvGraphicFramePr>
        <p:xfrm>
          <a:off x="5965825" y="4475163"/>
          <a:ext cx="2500313" cy="1371600"/>
        </p:xfrm>
        <a:graphic>
          <a:graphicData uri="http://schemas.openxmlformats.org/presentationml/2006/ole">
            <p:oleObj spid="_x0000_s149528" name="Equation" r:id="rId25" imgW="622080" imgH="406080" progId="">
              <p:embed/>
            </p:oleObj>
          </a:graphicData>
        </a:graphic>
      </p:graphicFrame>
      <p:graphicFrame>
        <p:nvGraphicFramePr>
          <p:cNvPr id="65" name="Объект 64"/>
          <p:cNvGraphicFramePr>
            <a:graphicFrameLocks noChangeAspect="1"/>
          </p:cNvGraphicFramePr>
          <p:nvPr/>
        </p:nvGraphicFramePr>
        <p:xfrm>
          <a:off x="2647944" y="5581664"/>
          <a:ext cx="184235" cy="216000"/>
        </p:xfrm>
        <a:graphic>
          <a:graphicData uri="http://schemas.openxmlformats.org/presentationml/2006/ole">
            <p:oleObj spid="_x0000_s149529" name="Equation" r:id="rId26" imgW="368280" imgH="431640" progId="">
              <p:embed/>
            </p:oleObj>
          </a:graphicData>
        </a:graphic>
      </p:graphicFrame>
      <p:cxnSp>
        <p:nvCxnSpPr>
          <p:cNvPr id="72" name="Прямая со стрелкой 71"/>
          <p:cNvCxnSpPr/>
          <p:nvPr/>
        </p:nvCxnSpPr>
        <p:spPr>
          <a:xfrm>
            <a:off x="4071934" y="264318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4071934" y="6000768"/>
            <a:ext cx="121444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157358" y="142852"/>
            <a:ext cx="878092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 Свойство координат точек числовой окружности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с противоположными координатами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М(</a:t>
            </a:r>
            <a:r>
              <a:rPr lang="en-US" sz="3200" dirty="0" smtClean="0">
                <a:solidFill>
                  <a:schemeClr val="bg1"/>
                </a:solidFill>
              </a:rPr>
              <a:t>t)</a:t>
            </a:r>
            <a:r>
              <a:rPr lang="ru-RU" sz="3200" dirty="0" smtClean="0">
                <a:solidFill>
                  <a:schemeClr val="bg1"/>
                </a:solidFill>
              </a:rPr>
              <a:t> и </a:t>
            </a:r>
            <a:r>
              <a:rPr lang="en-US" sz="3200" dirty="0" smtClean="0">
                <a:solidFill>
                  <a:schemeClr val="bg1"/>
                </a:solidFill>
              </a:rPr>
              <a:t>P(-t)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68" name="Управляющая кнопка: далее 67">
            <a:hlinkClick r:id="rId27" action="ppaction://hlinksldjump" highlightClick="1"/>
          </p:cNvPr>
          <p:cNvSpPr/>
          <p:nvPr/>
        </p:nvSpPr>
        <p:spPr>
          <a:xfrm>
            <a:off x="8216900" y="6426586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6127674" y="6417254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64" grpId="0" animBg="1"/>
      <p:bldP spid="67" grpId="0" animBg="1"/>
      <p:bldP spid="73" grpId="0" animBg="1"/>
      <p:bldP spid="74" grpId="0" animBg="1"/>
      <p:bldP spid="75" grpId="0" animBg="1"/>
      <p:bldP spid="152" grpId="0" animBg="1"/>
      <p:bldP spid="1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9"/>
          <p:cNvGrpSpPr/>
          <p:nvPr/>
        </p:nvGrpSpPr>
        <p:grpSpPr>
          <a:xfrm>
            <a:off x="589690" y="2213865"/>
            <a:ext cx="4185465" cy="4187113"/>
            <a:chOff x="1239280" y="228961"/>
            <a:chExt cx="6663629" cy="6312703"/>
          </a:xfrm>
        </p:grpSpPr>
        <p:grpSp>
          <p:nvGrpSpPr>
            <p:cNvPr id="4" name="Группа 18"/>
            <p:cNvGrpSpPr>
              <a:grpSpLocks/>
            </p:cNvGrpSpPr>
            <p:nvPr/>
          </p:nvGrpSpPr>
          <p:grpSpPr bwMode="auto">
            <a:xfrm>
              <a:off x="1266816" y="228961"/>
              <a:ext cx="6610348" cy="6312703"/>
              <a:chOff x="3142446" y="1285860"/>
              <a:chExt cx="2859107" cy="2859108"/>
            </a:xfrm>
          </p:grpSpPr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3143133" y="1285860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3" name="Прямая соединительная линия 42"/>
              <p:cNvCxnSpPr/>
              <p:nvPr/>
            </p:nvCxnSpPr>
            <p:spPr>
              <a:xfrm>
                <a:off x="3143133" y="1999918"/>
                <a:ext cx="2857735" cy="2157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4" name="Прямая соединительная линия 43"/>
              <p:cNvCxnSpPr/>
              <p:nvPr/>
            </p:nvCxnSpPr>
            <p:spPr>
              <a:xfrm>
                <a:off x="3143133" y="2714695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3143133" y="3428753"/>
                <a:ext cx="2857735" cy="2158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3143133" y="4143530"/>
                <a:ext cx="2857735" cy="1438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7" name="Прямая соединительная линия 46"/>
              <p:cNvCxnSpPr/>
              <p:nvPr/>
            </p:nvCxnSpPr>
            <p:spPr>
              <a:xfrm rot="5400000">
                <a:off x="3143165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 rot="5400000">
                <a:off x="2428732" y="2714384"/>
                <a:ext cx="2857670" cy="206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49" name="Прямая соединительная линия 48"/>
              <p:cNvCxnSpPr/>
              <p:nvPr/>
            </p:nvCxnSpPr>
            <p:spPr>
              <a:xfrm rot="5400000">
                <a:off x="1714298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rot="5400000">
                <a:off x="4572032" y="2714728"/>
                <a:ext cx="2857670" cy="137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1" name="Прямая соединительная линия 50"/>
              <p:cNvCxnSpPr/>
              <p:nvPr/>
            </p:nvCxnSpPr>
            <p:spPr>
              <a:xfrm rot="5400000">
                <a:off x="3857599" y="2714385"/>
                <a:ext cx="2857670" cy="2060"/>
              </a:xfrm>
              <a:prstGeom prst="line">
                <a:avLst/>
              </a:prstGeom>
              <a:ln>
                <a:solidFill>
                  <a:schemeClr val="bg1"/>
                </a:solidFill>
                <a:prstDash val="solid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52" name="Дуга 51"/>
              <p:cNvSpPr/>
              <p:nvPr/>
            </p:nvSpPr>
            <p:spPr>
              <a:xfrm>
                <a:off x="3143133" y="1285860"/>
                <a:ext cx="2857735" cy="285767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53" name="Дуга 52"/>
              <p:cNvSpPr/>
              <p:nvPr/>
            </p:nvSpPr>
            <p:spPr>
              <a:xfrm rot="5400000">
                <a:off x="3143165" y="1285828"/>
                <a:ext cx="2857670" cy="2857735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54" name="Дуга 53"/>
              <p:cNvSpPr/>
              <p:nvPr/>
            </p:nvSpPr>
            <p:spPr>
              <a:xfrm rot="10800000">
                <a:off x="3143133" y="1285860"/>
                <a:ext cx="2857735" cy="2857670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55" name="Дуга 54"/>
              <p:cNvSpPr/>
              <p:nvPr/>
            </p:nvSpPr>
            <p:spPr>
              <a:xfrm rot="16200000">
                <a:off x="3143165" y="1285828"/>
                <a:ext cx="2857670" cy="2857735"/>
              </a:xfrm>
              <a:prstGeom prst="arc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  <p:txBody>
              <a:bodyPr anchor="ctr"/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</p:grpSp>
        <p:cxnSp>
          <p:nvCxnSpPr>
            <p:cNvPr id="32" name="Прямая соединительная линия 31"/>
            <p:cNvCxnSpPr/>
            <p:nvPr/>
          </p:nvCxnSpPr>
          <p:spPr>
            <a:xfrm rot="10800000" flipV="1">
              <a:off x="1255445" y="229395"/>
              <a:ext cx="6638400" cy="6311900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cxnSpLocks noChangeShapeType="1"/>
            </p:cNvCxnSpPr>
            <p:nvPr/>
          </p:nvCxnSpPr>
          <p:spPr bwMode="auto">
            <a:xfrm>
              <a:off x="1239280" y="231340"/>
              <a:ext cx="6663629" cy="6302644"/>
            </a:xfrm>
            <a:prstGeom prst="line">
              <a:avLst/>
            </a:prstGeom>
            <a:noFill/>
            <a:ln w="9525" algn="ctr">
              <a:solidFill>
                <a:schemeClr val="bg1"/>
              </a:solidFill>
              <a:prstDash val="dash"/>
              <a:round/>
              <a:headEnd/>
              <a:tailEnd/>
            </a:ln>
          </p:spPr>
        </p:cxnSp>
        <p:cxnSp>
          <p:nvCxnSpPr>
            <p:cNvPr id="34" name="Прямая соединительная линия 33"/>
            <p:cNvCxnSpPr/>
            <p:nvPr/>
          </p:nvCxnSpPr>
          <p:spPr>
            <a:xfrm>
              <a:off x="2927350" y="651671"/>
              <a:ext cx="328930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2260600" y="1157288"/>
              <a:ext cx="466725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2223293" y="5607050"/>
              <a:ext cx="466725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932112" y="6105524"/>
              <a:ext cx="3289300" cy="1588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22223" y="3377407"/>
              <a:ext cx="444500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5400000">
              <a:off x="4676773" y="3382963"/>
              <a:ext cx="444500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144464" y="3390108"/>
              <a:ext cx="315595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5400000">
              <a:off x="5863433" y="3382167"/>
              <a:ext cx="3155950" cy="3175"/>
            </a:xfrm>
            <a:prstGeom prst="line">
              <a:avLst/>
            </a:prstGeom>
            <a:ln>
              <a:solidFill>
                <a:schemeClr val="bg1"/>
              </a:solidFill>
              <a:prstDash val="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61" name="Прямая со стрелкой 60"/>
          <p:cNvCxnSpPr/>
          <p:nvPr/>
        </p:nvCxnSpPr>
        <p:spPr>
          <a:xfrm rot="5400000" flipH="1" flipV="1">
            <a:off x="206634" y="4077090"/>
            <a:ext cx="4950550" cy="1588"/>
          </a:xfrm>
          <a:prstGeom prst="straightConnector1">
            <a:avLst/>
          </a:prstGeom>
          <a:ln w="22225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317720" y="4302909"/>
            <a:ext cx="5085565" cy="1588"/>
          </a:xfrm>
          <a:prstGeom prst="straightConnector1">
            <a:avLst/>
          </a:prstGeom>
          <a:ln w="22225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" name="Object 2"/>
          <p:cNvGraphicFramePr>
            <a:graphicFrameLocks noChangeAspect="1"/>
          </p:cNvGraphicFramePr>
          <p:nvPr/>
        </p:nvGraphicFramePr>
        <p:xfrm>
          <a:off x="2745306" y="3068960"/>
          <a:ext cx="253708" cy="405045"/>
        </p:xfrm>
        <a:graphic>
          <a:graphicData uri="http://schemas.openxmlformats.org/presentationml/2006/ole">
            <p:oleObj spid="_x0000_s109570" name="Equation" r:id="rId4" imgW="152280" imgH="393480" progId="">
              <p:embed/>
            </p:oleObj>
          </a:graphicData>
        </a:graphic>
      </p:graphicFrame>
      <p:graphicFrame>
        <p:nvGraphicFramePr>
          <p:cNvPr id="93" name="Object 3"/>
          <p:cNvGraphicFramePr>
            <a:graphicFrameLocks noChangeAspect="1"/>
          </p:cNvGraphicFramePr>
          <p:nvPr/>
        </p:nvGraphicFramePr>
        <p:xfrm>
          <a:off x="2475275" y="4329100"/>
          <a:ext cx="194516" cy="277440"/>
        </p:xfrm>
        <a:graphic>
          <a:graphicData uri="http://schemas.openxmlformats.org/presentationml/2006/ole">
            <p:oleObj spid="_x0000_s109571" name="Equation" r:id="rId5" imgW="126720" imgH="177480" progId="">
              <p:embed/>
            </p:oleObj>
          </a:graphicData>
        </a:graphic>
      </p:graphicFrame>
      <p:graphicFrame>
        <p:nvGraphicFramePr>
          <p:cNvPr id="94" name="Object 4"/>
          <p:cNvGraphicFramePr>
            <a:graphicFrameLocks noChangeAspect="1"/>
          </p:cNvGraphicFramePr>
          <p:nvPr/>
        </p:nvGraphicFramePr>
        <p:xfrm>
          <a:off x="3870430" y="3834045"/>
          <a:ext cx="270030" cy="493605"/>
        </p:xfrm>
        <a:graphic>
          <a:graphicData uri="http://schemas.openxmlformats.org/presentationml/2006/ole">
            <p:oleObj spid="_x0000_s109572" name="Equation" r:id="rId6" imgW="266400" imgH="431640" progId="">
              <p:embed/>
            </p:oleObj>
          </a:graphicData>
        </a:graphic>
      </p:graphicFrame>
      <p:graphicFrame>
        <p:nvGraphicFramePr>
          <p:cNvPr id="95" name="Object 5"/>
          <p:cNvGraphicFramePr>
            <a:graphicFrameLocks noChangeAspect="1"/>
          </p:cNvGraphicFramePr>
          <p:nvPr/>
        </p:nvGraphicFramePr>
        <p:xfrm>
          <a:off x="2745305" y="2258870"/>
          <a:ext cx="233864" cy="405045"/>
        </p:xfrm>
        <a:graphic>
          <a:graphicData uri="http://schemas.openxmlformats.org/presentationml/2006/ole">
            <p:oleObj spid="_x0000_s109573" name="Equation" r:id="rId7" imgW="253800" imgH="431640" progId="">
              <p:embed/>
            </p:oleObj>
          </a:graphicData>
        </a:graphic>
      </p:graphicFrame>
      <p:graphicFrame>
        <p:nvGraphicFramePr>
          <p:cNvPr id="96" name="Object 6"/>
          <p:cNvGraphicFramePr>
            <a:graphicFrameLocks noChangeAspect="1"/>
          </p:cNvGraphicFramePr>
          <p:nvPr/>
        </p:nvGraphicFramePr>
        <p:xfrm>
          <a:off x="4590510" y="4059070"/>
          <a:ext cx="180020" cy="213821"/>
        </p:xfrm>
        <a:graphic>
          <a:graphicData uri="http://schemas.openxmlformats.org/presentationml/2006/ole">
            <p:oleObj spid="_x0000_s109574" name="Equation" r:id="rId8" imgW="88560" imgH="164880" progId="">
              <p:embed/>
            </p:oleObj>
          </a:graphicData>
        </a:graphic>
      </p:graphicFrame>
      <p:graphicFrame>
        <p:nvGraphicFramePr>
          <p:cNvPr id="97" name="Object 7"/>
          <p:cNvGraphicFramePr>
            <a:graphicFrameLocks noChangeAspect="1"/>
          </p:cNvGraphicFramePr>
          <p:nvPr/>
        </p:nvGraphicFramePr>
        <p:xfrm>
          <a:off x="1665185" y="3924055"/>
          <a:ext cx="241531" cy="381415"/>
        </p:xfrm>
        <a:graphic>
          <a:graphicData uri="http://schemas.openxmlformats.org/presentationml/2006/ole">
            <p:oleObj spid="_x0000_s109575" name="Equation" r:id="rId9" imgW="253800" imgH="393480" progId="">
              <p:embed/>
            </p:oleObj>
          </a:graphicData>
        </a:graphic>
      </p:graphicFrame>
      <p:graphicFrame>
        <p:nvGraphicFramePr>
          <p:cNvPr id="98" name="Object 8"/>
          <p:cNvGraphicFramePr>
            <a:graphicFrameLocks noChangeAspect="1"/>
          </p:cNvGraphicFramePr>
          <p:nvPr/>
        </p:nvGraphicFramePr>
        <p:xfrm>
          <a:off x="846092" y="3879050"/>
          <a:ext cx="376781" cy="450050"/>
        </p:xfrm>
        <a:graphic>
          <a:graphicData uri="http://schemas.openxmlformats.org/presentationml/2006/ole">
            <p:oleObj spid="_x0000_s109576" name="Equation" r:id="rId10" imgW="368280" imgH="431640" progId="">
              <p:embed/>
            </p:oleObj>
          </a:graphicData>
        </a:graphic>
      </p:graphicFrame>
      <p:graphicFrame>
        <p:nvGraphicFramePr>
          <p:cNvPr id="99" name="Object 9"/>
          <p:cNvGraphicFramePr>
            <a:graphicFrameLocks noChangeAspect="1"/>
          </p:cNvGraphicFramePr>
          <p:nvPr/>
        </p:nvGraphicFramePr>
        <p:xfrm>
          <a:off x="630070" y="4059070"/>
          <a:ext cx="180020" cy="225025"/>
        </p:xfrm>
        <a:graphic>
          <a:graphicData uri="http://schemas.openxmlformats.org/presentationml/2006/ole">
            <p:oleObj spid="_x0000_s109577" name="Equation" r:id="rId11" imgW="203040" imgH="164880" progId="">
              <p:embed/>
            </p:oleObj>
          </a:graphicData>
        </a:graphic>
      </p:graphicFrame>
      <p:graphicFrame>
        <p:nvGraphicFramePr>
          <p:cNvPr id="100" name="Object 10"/>
          <p:cNvGraphicFramePr>
            <a:graphicFrameLocks noChangeAspect="1"/>
          </p:cNvGraphicFramePr>
          <p:nvPr/>
        </p:nvGraphicFramePr>
        <p:xfrm>
          <a:off x="1260139" y="3879050"/>
          <a:ext cx="376783" cy="450050"/>
        </p:xfrm>
        <a:graphic>
          <a:graphicData uri="http://schemas.openxmlformats.org/presentationml/2006/ole">
            <p:oleObj spid="_x0000_s109578" name="Equation" r:id="rId12" imgW="368280" imgH="431640" progId="">
              <p:embed/>
            </p:oleObj>
          </a:graphicData>
        </a:graphic>
      </p:graphicFrame>
      <p:graphicFrame>
        <p:nvGraphicFramePr>
          <p:cNvPr id="118" name="Object 29"/>
          <p:cNvGraphicFramePr>
            <a:graphicFrameLocks noChangeAspect="1"/>
          </p:cNvGraphicFramePr>
          <p:nvPr/>
        </p:nvGraphicFramePr>
        <p:xfrm>
          <a:off x="4140460" y="3834045"/>
          <a:ext cx="360040" cy="486884"/>
        </p:xfrm>
        <a:graphic>
          <a:graphicData uri="http://schemas.openxmlformats.org/presentationml/2006/ole">
            <p:oleObj spid="_x0000_s109579" name="Equation" r:id="rId13" imgW="253800" imgH="431640" progId="">
              <p:embed/>
            </p:oleObj>
          </a:graphicData>
        </a:graphic>
      </p:graphicFrame>
      <p:graphicFrame>
        <p:nvGraphicFramePr>
          <p:cNvPr id="119" name="Object 30"/>
          <p:cNvGraphicFramePr>
            <a:graphicFrameLocks noChangeAspect="1"/>
          </p:cNvGraphicFramePr>
          <p:nvPr/>
        </p:nvGraphicFramePr>
        <p:xfrm>
          <a:off x="2745305" y="2663915"/>
          <a:ext cx="245557" cy="405045"/>
        </p:xfrm>
        <a:graphic>
          <a:graphicData uri="http://schemas.openxmlformats.org/presentationml/2006/ole">
            <p:oleObj spid="_x0000_s109580" name="Equation" r:id="rId14" imgW="266400" imgH="431640" progId="">
              <p:embed/>
            </p:oleObj>
          </a:graphicData>
        </a:graphic>
      </p:graphicFrame>
      <p:graphicFrame>
        <p:nvGraphicFramePr>
          <p:cNvPr id="120" name="Object 31"/>
          <p:cNvGraphicFramePr>
            <a:graphicFrameLocks noChangeAspect="1"/>
          </p:cNvGraphicFramePr>
          <p:nvPr/>
        </p:nvGraphicFramePr>
        <p:xfrm>
          <a:off x="3510390" y="3879050"/>
          <a:ext cx="225025" cy="439218"/>
        </p:xfrm>
        <a:graphic>
          <a:graphicData uri="http://schemas.openxmlformats.org/presentationml/2006/ole">
            <p:oleObj spid="_x0000_s109581" name="Equation" r:id="rId15" imgW="152280" imgH="393480" progId="">
              <p:embed/>
            </p:oleObj>
          </a:graphicData>
        </a:graphic>
      </p:graphicFrame>
      <p:graphicFrame>
        <p:nvGraphicFramePr>
          <p:cNvPr id="121" name="Object 32"/>
          <p:cNvGraphicFramePr>
            <a:graphicFrameLocks noChangeAspect="1"/>
          </p:cNvGraphicFramePr>
          <p:nvPr/>
        </p:nvGraphicFramePr>
        <p:xfrm>
          <a:off x="2745305" y="5139190"/>
          <a:ext cx="225025" cy="355350"/>
        </p:xfrm>
        <a:graphic>
          <a:graphicData uri="http://schemas.openxmlformats.org/presentationml/2006/ole">
            <p:oleObj spid="_x0000_s109582" name="Equation" r:id="rId16" imgW="253800" imgH="393480" progId="">
              <p:embed/>
            </p:oleObj>
          </a:graphicData>
        </a:graphic>
      </p:graphicFrame>
      <p:graphicFrame>
        <p:nvGraphicFramePr>
          <p:cNvPr id="122" name="Object 33"/>
          <p:cNvGraphicFramePr>
            <a:graphicFrameLocks noChangeAspect="1"/>
          </p:cNvGraphicFramePr>
          <p:nvPr/>
        </p:nvGraphicFramePr>
        <p:xfrm>
          <a:off x="2745304" y="5544235"/>
          <a:ext cx="225025" cy="393794"/>
        </p:xfrm>
        <a:graphic>
          <a:graphicData uri="http://schemas.openxmlformats.org/presentationml/2006/ole">
            <p:oleObj spid="_x0000_s109583" name="Equation" r:id="rId17" imgW="368280" imgH="431640" progId="">
              <p:embed/>
            </p:oleObj>
          </a:graphicData>
        </a:graphic>
      </p:graphicFrame>
      <p:graphicFrame>
        <p:nvGraphicFramePr>
          <p:cNvPr id="123" name="Object 34"/>
          <p:cNvGraphicFramePr>
            <a:graphicFrameLocks noChangeAspect="1"/>
          </p:cNvGraphicFramePr>
          <p:nvPr/>
        </p:nvGraphicFramePr>
        <p:xfrm>
          <a:off x="2745304" y="5949280"/>
          <a:ext cx="301427" cy="360040"/>
        </p:xfrm>
        <a:graphic>
          <a:graphicData uri="http://schemas.openxmlformats.org/presentationml/2006/ole">
            <p:oleObj spid="_x0000_s109584" name="Equation" r:id="rId18" imgW="368280" imgH="431640" progId="">
              <p:embed/>
            </p:oleObj>
          </a:graphicData>
        </a:graphic>
      </p:graphicFrame>
      <p:graphicFrame>
        <p:nvGraphicFramePr>
          <p:cNvPr id="124" name="Object 35"/>
          <p:cNvGraphicFramePr>
            <a:graphicFrameLocks noChangeAspect="1"/>
          </p:cNvGraphicFramePr>
          <p:nvPr/>
        </p:nvGraphicFramePr>
        <p:xfrm>
          <a:off x="2745305" y="6309320"/>
          <a:ext cx="217475" cy="180020"/>
        </p:xfrm>
        <a:graphic>
          <a:graphicData uri="http://schemas.openxmlformats.org/presentationml/2006/ole">
            <p:oleObj spid="_x0000_s109585" name="Equation" r:id="rId19" imgW="203040" imgH="164880" progId="">
              <p:embed/>
            </p:oleObj>
          </a:graphicData>
        </a:graphic>
      </p:graphicFrame>
      <p:graphicFrame>
        <p:nvGraphicFramePr>
          <p:cNvPr id="125" name="Object 36"/>
          <p:cNvGraphicFramePr>
            <a:graphicFrameLocks noChangeAspect="1"/>
          </p:cNvGraphicFramePr>
          <p:nvPr/>
        </p:nvGraphicFramePr>
        <p:xfrm>
          <a:off x="2745305" y="2078850"/>
          <a:ext cx="180020" cy="225025"/>
        </p:xfrm>
        <a:graphic>
          <a:graphicData uri="http://schemas.openxmlformats.org/presentationml/2006/ole">
            <p:oleObj spid="_x0000_s109586" name="Equation" r:id="rId20" imgW="88560" imgH="164880" progId="">
              <p:embed/>
            </p:oleObj>
          </a:graphicData>
        </a:graphic>
      </p:graphicFrame>
      <p:sp>
        <p:nvSpPr>
          <p:cNvPr id="150" name="Заголовок 1"/>
          <p:cNvSpPr txBox="1">
            <a:spLocks/>
          </p:cNvSpPr>
          <p:nvPr/>
        </p:nvSpPr>
        <p:spPr>
          <a:xfrm>
            <a:off x="476545" y="0"/>
            <a:ext cx="8229600" cy="7287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Найдите на числовой окружности точки с данной координатой и запишите, каким числам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</a:t>
            </a:r>
            <a:r>
              <a:rPr kumimoji="0" lang="ru-RU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они соответствуют.</a:t>
            </a:r>
          </a:p>
        </p:txBody>
      </p:sp>
      <p:graphicFrame>
        <p:nvGraphicFramePr>
          <p:cNvPr id="151" name="Объект 150"/>
          <p:cNvGraphicFramePr>
            <a:graphicFrameLocks noChangeAspect="1"/>
          </p:cNvGraphicFramePr>
          <p:nvPr/>
        </p:nvGraphicFramePr>
        <p:xfrm>
          <a:off x="6507215" y="1284269"/>
          <a:ext cx="1305197" cy="1695469"/>
        </p:xfrm>
        <a:graphic>
          <a:graphicData uri="http://schemas.openxmlformats.org/presentationml/2006/ole">
            <p:oleObj spid="_x0000_s109587" name="Equation" r:id="rId21" imgW="507960" imgH="660240" progId="">
              <p:embed/>
            </p:oleObj>
          </a:graphicData>
        </a:graphic>
      </p:graphicFrame>
      <p:cxnSp>
        <p:nvCxnSpPr>
          <p:cNvPr id="154" name="Прямая соединительная линия 153"/>
          <p:cNvCxnSpPr/>
          <p:nvPr/>
        </p:nvCxnSpPr>
        <p:spPr>
          <a:xfrm>
            <a:off x="251520" y="2843935"/>
            <a:ext cx="4905545" cy="0"/>
          </a:xfrm>
          <a:prstGeom prst="line">
            <a:avLst/>
          </a:prstGeom>
          <a:ln w="349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Овал 151"/>
          <p:cNvSpPr/>
          <p:nvPr/>
        </p:nvSpPr>
        <p:spPr>
          <a:xfrm>
            <a:off x="2638932" y="2801311"/>
            <a:ext cx="90010" cy="90010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6" name="Овал 155"/>
          <p:cNvSpPr/>
          <p:nvPr/>
        </p:nvSpPr>
        <p:spPr>
          <a:xfrm>
            <a:off x="1151620" y="2798930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Овал 156"/>
          <p:cNvSpPr/>
          <p:nvPr/>
        </p:nvSpPr>
        <p:spPr>
          <a:xfrm>
            <a:off x="4076945" y="2798930"/>
            <a:ext cx="90011" cy="90010"/>
          </a:xfrm>
          <a:prstGeom prst="ellipse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8" name="Прямая со стрелкой 157"/>
          <p:cNvCxnSpPr>
            <a:endCxn id="157" idx="7"/>
          </p:cNvCxnSpPr>
          <p:nvPr/>
        </p:nvCxnSpPr>
        <p:spPr>
          <a:xfrm rot="5400000">
            <a:off x="3996258" y="2281374"/>
            <a:ext cx="688255" cy="37322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59" name="Object 46"/>
          <p:cNvGraphicFramePr>
            <a:graphicFrameLocks noChangeAspect="1"/>
          </p:cNvGraphicFramePr>
          <p:nvPr/>
        </p:nvGraphicFramePr>
        <p:xfrm>
          <a:off x="4346343" y="1313765"/>
          <a:ext cx="315667" cy="799539"/>
        </p:xfrm>
        <a:graphic>
          <a:graphicData uri="http://schemas.openxmlformats.org/presentationml/2006/ole">
            <p:oleObj spid="_x0000_s109588" name="Equation" r:id="rId22" imgW="164880" imgH="393480" progId="">
              <p:embed/>
            </p:oleObj>
          </a:graphicData>
        </a:graphic>
      </p:graphicFrame>
      <p:graphicFrame>
        <p:nvGraphicFramePr>
          <p:cNvPr id="160" name="Object 46"/>
          <p:cNvGraphicFramePr>
            <a:graphicFrameLocks noChangeAspect="1"/>
          </p:cNvGraphicFramePr>
          <p:nvPr/>
        </p:nvGraphicFramePr>
        <p:xfrm>
          <a:off x="4617005" y="1493785"/>
          <a:ext cx="822881" cy="405045"/>
        </p:xfrm>
        <a:graphic>
          <a:graphicData uri="http://schemas.openxmlformats.org/presentationml/2006/ole">
            <p:oleObj spid="_x0000_s109589" name="Equation" r:id="rId23" imgW="380880" imgH="177480" progId="">
              <p:embed/>
            </p:oleObj>
          </a:graphicData>
        </a:graphic>
      </p:graphicFrame>
      <p:graphicFrame>
        <p:nvGraphicFramePr>
          <p:cNvPr id="163" name="Object 46"/>
          <p:cNvGraphicFramePr>
            <a:graphicFrameLocks noChangeAspect="1"/>
          </p:cNvGraphicFramePr>
          <p:nvPr/>
        </p:nvGraphicFramePr>
        <p:xfrm>
          <a:off x="386535" y="1313765"/>
          <a:ext cx="460375" cy="798512"/>
        </p:xfrm>
        <a:graphic>
          <a:graphicData uri="http://schemas.openxmlformats.org/presentationml/2006/ole">
            <p:oleObj spid="_x0000_s109590" name="Equation" r:id="rId24" imgW="241200" imgH="393480" progId="">
              <p:embed/>
            </p:oleObj>
          </a:graphicData>
        </a:graphic>
      </p:graphicFrame>
      <p:graphicFrame>
        <p:nvGraphicFramePr>
          <p:cNvPr id="164" name="Object 46"/>
          <p:cNvGraphicFramePr>
            <a:graphicFrameLocks noChangeAspect="1"/>
          </p:cNvGraphicFramePr>
          <p:nvPr/>
        </p:nvGraphicFramePr>
        <p:xfrm>
          <a:off x="791580" y="1493785"/>
          <a:ext cx="822881" cy="405045"/>
        </p:xfrm>
        <a:graphic>
          <a:graphicData uri="http://schemas.openxmlformats.org/presentationml/2006/ole">
            <p:oleObj spid="_x0000_s109591" name="Equation" r:id="rId25" imgW="380880" imgH="177480" progId="">
              <p:embed/>
            </p:oleObj>
          </a:graphicData>
        </a:graphic>
      </p:graphicFrame>
      <p:cxnSp>
        <p:nvCxnSpPr>
          <p:cNvPr id="165" name="Прямая со стрелкой 164"/>
          <p:cNvCxnSpPr>
            <a:endCxn id="156" idx="1"/>
          </p:cNvCxnSpPr>
          <p:nvPr/>
        </p:nvCxnSpPr>
        <p:spPr>
          <a:xfrm rot="16200000" flipH="1">
            <a:off x="566557" y="2213866"/>
            <a:ext cx="778265" cy="4182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70" name="Объект 169"/>
          <p:cNvGraphicFramePr>
            <a:graphicFrameLocks noChangeAspect="1"/>
          </p:cNvGraphicFramePr>
          <p:nvPr/>
        </p:nvGraphicFramePr>
        <p:xfrm>
          <a:off x="5600840" y="3338990"/>
          <a:ext cx="3543160" cy="2127096"/>
        </p:xfrm>
        <a:graphic>
          <a:graphicData uri="http://schemas.openxmlformats.org/presentationml/2006/ole">
            <p:oleObj spid="_x0000_s109592" name="Equation" r:id="rId26" imgW="1396800" imgH="838080" progId="">
              <p:embed/>
            </p:oleObj>
          </a:graphicData>
        </a:graphic>
      </p:graphicFrame>
      <p:sp>
        <p:nvSpPr>
          <p:cNvPr id="60" name="Управляющая кнопка: далее 59">
            <a:hlinkClick r:id="rId27" action="ppaction://hlinksldjump" highlightClick="1"/>
          </p:cNvPr>
          <p:cNvSpPr/>
          <p:nvPr/>
        </p:nvSpPr>
        <p:spPr>
          <a:xfrm>
            <a:off x="8216900" y="6313850"/>
            <a:ext cx="720000" cy="360000"/>
          </a:xfrm>
          <a:prstGeom prst="actionButtonForwardNex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6127674" y="6304518"/>
            <a:ext cx="1511376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+mn-lt"/>
                <a:cs typeface="+mn-cs"/>
              </a:rPr>
              <a:t>оглавление</a:t>
            </a:r>
          </a:p>
        </p:txBody>
      </p:sp>
      <p:graphicFrame>
        <p:nvGraphicFramePr>
          <p:cNvPr id="64" name="Объект 63"/>
          <p:cNvGraphicFramePr>
            <a:graphicFrameLocks noChangeAspect="1"/>
          </p:cNvGraphicFramePr>
          <p:nvPr/>
        </p:nvGraphicFramePr>
        <p:xfrm>
          <a:off x="4849818" y="2428868"/>
          <a:ext cx="508000" cy="431800"/>
        </p:xfrm>
        <a:graphic>
          <a:graphicData uri="http://schemas.openxmlformats.org/presentationml/2006/ole">
            <p:oleObj spid="_x0000_s109593" name="Equation" r:id="rId28" imgW="507960" imgH="431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0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3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3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8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3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6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52"/>
                                        </p:tgtEl>
                                      </p:cBhvr>
                                      <p:by x="25000" y="2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3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  <p:bldP spid="152" grpId="1" animBg="1"/>
      <p:bldP spid="156" grpId="0" animBg="1"/>
      <p:bldP spid="15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Другая 8">
      <a:dk1>
        <a:srgbClr val="193200"/>
      </a:dk1>
      <a:lt1>
        <a:sysClr val="window" lastClr="FFFFFF"/>
      </a:lt1>
      <a:dk2>
        <a:srgbClr val="646B86"/>
      </a:dk2>
      <a:lt2>
        <a:srgbClr val="C5D1D7"/>
      </a:lt2>
      <a:accent1>
        <a:srgbClr val="BBCFBA"/>
      </a:accent1>
      <a:accent2>
        <a:srgbClr val="FFFFFF"/>
      </a:accent2>
      <a:accent3>
        <a:srgbClr val="8CADAE"/>
      </a:accent3>
      <a:accent4>
        <a:srgbClr val="405541"/>
      </a:accent4>
      <a:accent5>
        <a:srgbClr val="00B050"/>
      </a:accent5>
      <a:accent6>
        <a:srgbClr val="FFFF00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674</Words>
  <Application>Microsoft Office PowerPoint</Application>
  <PresentationFormat>Экран (4:3)</PresentationFormat>
  <Paragraphs>91</Paragraphs>
  <Slides>16</Slides>
  <Notes>16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Equation</vt:lpstr>
      <vt:lpstr>Слайд 1</vt:lpstr>
      <vt:lpstr>Слайд 2</vt:lpstr>
      <vt:lpstr>Слайд 3</vt:lpstr>
      <vt:lpstr>Слайд 4</vt:lpstr>
      <vt:lpstr>Числовая окружность на координатной плоскости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училка</cp:lastModifiedBy>
  <cp:revision>103</cp:revision>
  <dcterms:created xsi:type="dcterms:W3CDTF">2010-12-03T07:32:04Z</dcterms:created>
  <dcterms:modified xsi:type="dcterms:W3CDTF">2011-01-28T07:51:38Z</dcterms:modified>
</cp:coreProperties>
</file>