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89" r:id="rId2"/>
    <p:sldId id="290" r:id="rId3"/>
    <p:sldId id="306" r:id="rId4"/>
    <p:sldId id="258" r:id="rId5"/>
    <p:sldId id="263" r:id="rId6"/>
    <p:sldId id="264" r:id="rId7"/>
    <p:sldId id="265" r:id="rId8"/>
    <p:sldId id="266" r:id="rId9"/>
    <p:sldId id="267" r:id="rId10"/>
    <p:sldId id="270" r:id="rId11"/>
    <p:sldId id="273" r:id="rId12"/>
    <p:sldId id="295" r:id="rId13"/>
    <p:sldId id="341" r:id="rId14"/>
    <p:sldId id="292" r:id="rId15"/>
    <p:sldId id="335" r:id="rId16"/>
    <p:sldId id="327" r:id="rId17"/>
    <p:sldId id="283" r:id="rId18"/>
    <p:sldId id="336" r:id="rId19"/>
    <p:sldId id="338" r:id="rId20"/>
    <p:sldId id="304" r:id="rId21"/>
    <p:sldId id="305" r:id="rId22"/>
    <p:sldId id="301" r:id="rId23"/>
    <p:sldId id="339" r:id="rId24"/>
    <p:sldId id="259" r:id="rId25"/>
    <p:sldId id="260" r:id="rId26"/>
    <p:sldId id="261" r:id="rId27"/>
    <p:sldId id="337" r:id="rId28"/>
    <p:sldId id="326" r:id="rId29"/>
    <p:sldId id="277" r:id="rId30"/>
    <p:sldId id="278" r:id="rId31"/>
    <p:sldId id="280" r:id="rId32"/>
    <p:sldId id="281" r:id="rId33"/>
    <p:sldId id="282" r:id="rId34"/>
    <p:sldId id="284" r:id="rId35"/>
    <p:sldId id="285" r:id="rId36"/>
    <p:sldId id="286" r:id="rId37"/>
    <p:sldId id="287" r:id="rId38"/>
    <p:sldId id="271" r:id="rId39"/>
    <p:sldId id="268" r:id="rId40"/>
    <p:sldId id="269" r:id="rId41"/>
    <p:sldId id="279" r:id="rId42"/>
    <p:sldId id="316" r:id="rId43"/>
    <p:sldId id="274" r:id="rId44"/>
    <p:sldId id="340" r:id="rId45"/>
    <p:sldId id="329" r:id="rId46"/>
    <p:sldId id="330" r:id="rId47"/>
    <p:sldId id="288" r:id="rId48"/>
    <p:sldId id="334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5541"/>
    <a:srgbClr val="FFFF00"/>
    <a:srgbClr val="3AF3F8"/>
    <a:srgbClr val="EC02DB"/>
    <a:srgbClr val="FE8002"/>
    <a:srgbClr val="59FD5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824" autoAdjust="0"/>
    <p:restoredTop sz="93554" autoAdjust="0"/>
  </p:normalViewPr>
  <p:slideViewPr>
    <p:cSldViewPr showGuides="1">
      <p:cViewPr varScale="1">
        <p:scale>
          <a:sx n="65" d="100"/>
          <a:sy n="65" d="100"/>
        </p:scale>
        <p:origin x="-3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image" Target="../media/image54.wmf"/><Relationship Id="rId18" Type="http://schemas.openxmlformats.org/officeDocument/2006/relationships/image" Target="../media/image59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12" Type="http://schemas.openxmlformats.org/officeDocument/2006/relationships/image" Target="../media/image53.wmf"/><Relationship Id="rId17" Type="http://schemas.openxmlformats.org/officeDocument/2006/relationships/image" Target="../media/image58.wmf"/><Relationship Id="rId2" Type="http://schemas.openxmlformats.org/officeDocument/2006/relationships/image" Target="../media/image43.wmf"/><Relationship Id="rId16" Type="http://schemas.openxmlformats.org/officeDocument/2006/relationships/image" Target="../media/image57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11" Type="http://schemas.openxmlformats.org/officeDocument/2006/relationships/image" Target="../media/image52.wmf"/><Relationship Id="rId5" Type="http://schemas.openxmlformats.org/officeDocument/2006/relationships/image" Target="../media/image46.wmf"/><Relationship Id="rId15" Type="http://schemas.openxmlformats.org/officeDocument/2006/relationships/image" Target="../media/image56.wmf"/><Relationship Id="rId10" Type="http://schemas.openxmlformats.org/officeDocument/2006/relationships/image" Target="../media/image51.wmf"/><Relationship Id="rId4" Type="http://schemas.openxmlformats.org/officeDocument/2006/relationships/image" Target="../media/image45.wmf"/><Relationship Id="rId9" Type="http://schemas.openxmlformats.org/officeDocument/2006/relationships/image" Target="../media/image50.wmf"/><Relationship Id="rId14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image" Target="../media/image75.wmf"/><Relationship Id="rId18" Type="http://schemas.openxmlformats.org/officeDocument/2006/relationships/image" Target="../media/image79.wmf"/><Relationship Id="rId26" Type="http://schemas.openxmlformats.org/officeDocument/2006/relationships/image" Target="../media/image87.wmf"/><Relationship Id="rId3" Type="http://schemas.openxmlformats.org/officeDocument/2006/relationships/image" Target="../media/image65.wmf"/><Relationship Id="rId21" Type="http://schemas.openxmlformats.org/officeDocument/2006/relationships/image" Target="../media/image82.wmf"/><Relationship Id="rId34" Type="http://schemas.openxmlformats.org/officeDocument/2006/relationships/image" Target="../media/image95.wmf"/><Relationship Id="rId7" Type="http://schemas.openxmlformats.org/officeDocument/2006/relationships/image" Target="../media/image69.wmf"/><Relationship Id="rId12" Type="http://schemas.openxmlformats.org/officeDocument/2006/relationships/image" Target="../media/image74.wmf"/><Relationship Id="rId17" Type="http://schemas.openxmlformats.org/officeDocument/2006/relationships/image" Target="../media/image3.wmf"/><Relationship Id="rId25" Type="http://schemas.openxmlformats.org/officeDocument/2006/relationships/image" Target="../media/image86.wmf"/><Relationship Id="rId33" Type="http://schemas.openxmlformats.org/officeDocument/2006/relationships/image" Target="../media/image94.wmf"/><Relationship Id="rId2" Type="http://schemas.openxmlformats.org/officeDocument/2006/relationships/image" Target="../media/image64.wmf"/><Relationship Id="rId16" Type="http://schemas.openxmlformats.org/officeDocument/2006/relationships/image" Target="../media/image78.wmf"/><Relationship Id="rId20" Type="http://schemas.openxmlformats.org/officeDocument/2006/relationships/image" Target="../media/image81.wmf"/><Relationship Id="rId29" Type="http://schemas.openxmlformats.org/officeDocument/2006/relationships/image" Target="../media/image90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11" Type="http://schemas.openxmlformats.org/officeDocument/2006/relationships/image" Target="../media/image73.wmf"/><Relationship Id="rId24" Type="http://schemas.openxmlformats.org/officeDocument/2006/relationships/image" Target="../media/image85.wmf"/><Relationship Id="rId32" Type="http://schemas.openxmlformats.org/officeDocument/2006/relationships/image" Target="../media/image93.wmf"/><Relationship Id="rId5" Type="http://schemas.openxmlformats.org/officeDocument/2006/relationships/image" Target="../media/image67.wmf"/><Relationship Id="rId15" Type="http://schemas.openxmlformats.org/officeDocument/2006/relationships/image" Target="../media/image77.wmf"/><Relationship Id="rId23" Type="http://schemas.openxmlformats.org/officeDocument/2006/relationships/image" Target="../media/image84.wmf"/><Relationship Id="rId28" Type="http://schemas.openxmlformats.org/officeDocument/2006/relationships/image" Target="../media/image89.wmf"/><Relationship Id="rId10" Type="http://schemas.openxmlformats.org/officeDocument/2006/relationships/image" Target="../media/image72.wmf"/><Relationship Id="rId19" Type="http://schemas.openxmlformats.org/officeDocument/2006/relationships/image" Target="../media/image80.wmf"/><Relationship Id="rId31" Type="http://schemas.openxmlformats.org/officeDocument/2006/relationships/image" Target="../media/image92.wmf"/><Relationship Id="rId4" Type="http://schemas.openxmlformats.org/officeDocument/2006/relationships/image" Target="../media/image66.wmf"/><Relationship Id="rId9" Type="http://schemas.openxmlformats.org/officeDocument/2006/relationships/image" Target="../media/image71.wmf"/><Relationship Id="rId14" Type="http://schemas.openxmlformats.org/officeDocument/2006/relationships/image" Target="../media/image76.wmf"/><Relationship Id="rId22" Type="http://schemas.openxmlformats.org/officeDocument/2006/relationships/image" Target="../media/image83.wmf"/><Relationship Id="rId27" Type="http://schemas.openxmlformats.org/officeDocument/2006/relationships/image" Target="../media/image88.wmf"/><Relationship Id="rId30" Type="http://schemas.openxmlformats.org/officeDocument/2006/relationships/image" Target="../media/image91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image" Target="../media/image75.wmf"/><Relationship Id="rId18" Type="http://schemas.openxmlformats.org/officeDocument/2006/relationships/image" Target="../media/image98.wmf"/><Relationship Id="rId26" Type="http://schemas.openxmlformats.org/officeDocument/2006/relationships/image" Target="../media/image105.wmf"/><Relationship Id="rId3" Type="http://schemas.openxmlformats.org/officeDocument/2006/relationships/image" Target="../media/image65.wmf"/><Relationship Id="rId21" Type="http://schemas.openxmlformats.org/officeDocument/2006/relationships/image" Target="../media/image100.wmf"/><Relationship Id="rId7" Type="http://schemas.openxmlformats.org/officeDocument/2006/relationships/image" Target="../media/image69.wmf"/><Relationship Id="rId12" Type="http://schemas.openxmlformats.org/officeDocument/2006/relationships/image" Target="../media/image74.wmf"/><Relationship Id="rId17" Type="http://schemas.openxmlformats.org/officeDocument/2006/relationships/image" Target="../media/image97.wmf"/><Relationship Id="rId25" Type="http://schemas.openxmlformats.org/officeDocument/2006/relationships/image" Target="../media/image104.wmf"/><Relationship Id="rId33" Type="http://schemas.openxmlformats.org/officeDocument/2006/relationships/image" Target="../media/image112.wmf"/><Relationship Id="rId2" Type="http://schemas.openxmlformats.org/officeDocument/2006/relationships/image" Target="../media/image64.wmf"/><Relationship Id="rId16" Type="http://schemas.openxmlformats.org/officeDocument/2006/relationships/image" Target="../media/image78.wmf"/><Relationship Id="rId20" Type="http://schemas.openxmlformats.org/officeDocument/2006/relationships/image" Target="../media/image82.wmf"/><Relationship Id="rId29" Type="http://schemas.openxmlformats.org/officeDocument/2006/relationships/image" Target="../media/image108.wmf"/><Relationship Id="rId1" Type="http://schemas.openxmlformats.org/officeDocument/2006/relationships/image" Target="../media/image96.wmf"/><Relationship Id="rId6" Type="http://schemas.openxmlformats.org/officeDocument/2006/relationships/image" Target="../media/image68.wmf"/><Relationship Id="rId11" Type="http://schemas.openxmlformats.org/officeDocument/2006/relationships/image" Target="../media/image73.wmf"/><Relationship Id="rId24" Type="http://schemas.openxmlformats.org/officeDocument/2006/relationships/image" Target="../media/image103.wmf"/><Relationship Id="rId32" Type="http://schemas.openxmlformats.org/officeDocument/2006/relationships/image" Target="../media/image111.wmf"/><Relationship Id="rId5" Type="http://schemas.openxmlformats.org/officeDocument/2006/relationships/image" Target="../media/image67.wmf"/><Relationship Id="rId15" Type="http://schemas.openxmlformats.org/officeDocument/2006/relationships/image" Target="../media/image77.wmf"/><Relationship Id="rId23" Type="http://schemas.openxmlformats.org/officeDocument/2006/relationships/image" Target="../media/image102.wmf"/><Relationship Id="rId28" Type="http://schemas.openxmlformats.org/officeDocument/2006/relationships/image" Target="../media/image107.wmf"/><Relationship Id="rId10" Type="http://schemas.openxmlformats.org/officeDocument/2006/relationships/image" Target="../media/image72.wmf"/><Relationship Id="rId19" Type="http://schemas.openxmlformats.org/officeDocument/2006/relationships/image" Target="../media/image99.wmf"/><Relationship Id="rId31" Type="http://schemas.openxmlformats.org/officeDocument/2006/relationships/image" Target="../media/image110.wmf"/><Relationship Id="rId4" Type="http://schemas.openxmlformats.org/officeDocument/2006/relationships/image" Target="../media/image66.wmf"/><Relationship Id="rId9" Type="http://schemas.openxmlformats.org/officeDocument/2006/relationships/image" Target="../media/image71.wmf"/><Relationship Id="rId14" Type="http://schemas.openxmlformats.org/officeDocument/2006/relationships/image" Target="../media/image76.wmf"/><Relationship Id="rId22" Type="http://schemas.openxmlformats.org/officeDocument/2006/relationships/image" Target="../media/image101.wmf"/><Relationship Id="rId27" Type="http://schemas.openxmlformats.org/officeDocument/2006/relationships/image" Target="../media/image106.wmf"/><Relationship Id="rId30" Type="http://schemas.openxmlformats.org/officeDocument/2006/relationships/image" Target="../media/image109.wmf"/></Relationships>
</file>

<file path=ppt/drawings/_rels/vmlDrawing14.vml.rels><?xml version="1.0" encoding="UTF-8" standalone="yes"?>
<Relationships xmlns="http://schemas.openxmlformats.org/package/2006/relationships"><Relationship Id="rId13" Type="http://schemas.openxmlformats.org/officeDocument/2006/relationships/image" Target="../media/image76.wmf"/><Relationship Id="rId18" Type="http://schemas.openxmlformats.org/officeDocument/2006/relationships/image" Target="../media/image115.wmf"/><Relationship Id="rId26" Type="http://schemas.openxmlformats.org/officeDocument/2006/relationships/image" Target="../media/image123.wmf"/><Relationship Id="rId39" Type="http://schemas.openxmlformats.org/officeDocument/2006/relationships/image" Target="../media/image136.wmf"/><Relationship Id="rId21" Type="http://schemas.openxmlformats.org/officeDocument/2006/relationships/image" Target="../media/image118.wmf"/><Relationship Id="rId34" Type="http://schemas.openxmlformats.org/officeDocument/2006/relationships/image" Target="../media/image131.wmf"/><Relationship Id="rId42" Type="http://schemas.openxmlformats.org/officeDocument/2006/relationships/image" Target="../media/image139.wmf"/><Relationship Id="rId47" Type="http://schemas.openxmlformats.org/officeDocument/2006/relationships/image" Target="../media/image144.wmf"/><Relationship Id="rId50" Type="http://schemas.openxmlformats.org/officeDocument/2006/relationships/image" Target="../media/image147.wmf"/><Relationship Id="rId55" Type="http://schemas.openxmlformats.org/officeDocument/2006/relationships/image" Target="../media/image152.wmf"/><Relationship Id="rId7" Type="http://schemas.openxmlformats.org/officeDocument/2006/relationships/image" Target="../media/image70.wmf"/><Relationship Id="rId12" Type="http://schemas.openxmlformats.org/officeDocument/2006/relationships/image" Target="../media/image75.wmf"/><Relationship Id="rId17" Type="http://schemas.openxmlformats.org/officeDocument/2006/relationships/image" Target="../media/image114.wmf"/><Relationship Id="rId25" Type="http://schemas.openxmlformats.org/officeDocument/2006/relationships/image" Target="../media/image122.wmf"/><Relationship Id="rId33" Type="http://schemas.openxmlformats.org/officeDocument/2006/relationships/image" Target="../media/image130.wmf"/><Relationship Id="rId38" Type="http://schemas.openxmlformats.org/officeDocument/2006/relationships/image" Target="../media/image135.wmf"/><Relationship Id="rId46" Type="http://schemas.openxmlformats.org/officeDocument/2006/relationships/image" Target="../media/image143.wmf"/><Relationship Id="rId2" Type="http://schemas.openxmlformats.org/officeDocument/2006/relationships/image" Target="../media/image65.wmf"/><Relationship Id="rId16" Type="http://schemas.openxmlformats.org/officeDocument/2006/relationships/image" Target="../media/image113.wmf"/><Relationship Id="rId20" Type="http://schemas.openxmlformats.org/officeDocument/2006/relationships/image" Target="../media/image117.wmf"/><Relationship Id="rId29" Type="http://schemas.openxmlformats.org/officeDocument/2006/relationships/image" Target="../media/image126.wmf"/><Relationship Id="rId41" Type="http://schemas.openxmlformats.org/officeDocument/2006/relationships/image" Target="../media/image138.wmf"/><Relationship Id="rId54" Type="http://schemas.openxmlformats.org/officeDocument/2006/relationships/image" Target="../media/image151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11" Type="http://schemas.openxmlformats.org/officeDocument/2006/relationships/image" Target="../media/image74.wmf"/><Relationship Id="rId24" Type="http://schemas.openxmlformats.org/officeDocument/2006/relationships/image" Target="../media/image121.wmf"/><Relationship Id="rId32" Type="http://schemas.openxmlformats.org/officeDocument/2006/relationships/image" Target="../media/image129.wmf"/><Relationship Id="rId37" Type="http://schemas.openxmlformats.org/officeDocument/2006/relationships/image" Target="../media/image134.wmf"/><Relationship Id="rId40" Type="http://schemas.openxmlformats.org/officeDocument/2006/relationships/image" Target="../media/image137.wmf"/><Relationship Id="rId45" Type="http://schemas.openxmlformats.org/officeDocument/2006/relationships/image" Target="../media/image142.wmf"/><Relationship Id="rId53" Type="http://schemas.openxmlformats.org/officeDocument/2006/relationships/image" Target="../media/image150.wmf"/><Relationship Id="rId5" Type="http://schemas.openxmlformats.org/officeDocument/2006/relationships/image" Target="../media/image68.wmf"/><Relationship Id="rId15" Type="http://schemas.openxmlformats.org/officeDocument/2006/relationships/image" Target="../media/image78.wmf"/><Relationship Id="rId23" Type="http://schemas.openxmlformats.org/officeDocument/2006/relationships/image" Target="../media/image120.wmf"/><Relationship Id="rId28" Type="http://schemas.openxmlformats.org/officeDocument/2006/relationships/image" Target="../media/image125.wmf"/><Relationship Id="rId36" Type="http://schemas.openxmlformats.org/officeDocument/2006/relationships/image" Target="../media/image133.wmf"/><Relationship Id="rId49" Type="http://schemas.openxmlformats.org/officeDocument/2006/relationships/image" Target="../media/image146.wmf"/><Relationship Id="rId10" Type="http://schemas.openxmlformats.org/officeDocument/2006/relationships/image" Target="../media/image73.wmf"/><Relationship Id="rId19" Type="http://schemas.openxmlformats.org/officeDocument/2006/relationships/image" Target="../media/image116.wmf"/><Relationship Id="rId31" Type="http://schemas.openxmlformats.org/officeDocument/2006/relationships/image" Target="../media/image128.wmf"/><Relationship Id="rId44" Type="http://schemas.openxmlformats.org/officeDocument/2006/relationships/image" Target="../media/image141.wmf"/><Relationship Id="rId52" Type="http://schemas.openxmlformats.org/officeDocument/2006/relationships/image" Target="../media/image149.wmf"/><Relationship Id="rId4" Type="http://schemas.openxmlformats.org/officeDocument/2006/relationships/image" Target="../media/image67.wmf"/><Relationship Id="rId9" Type="http://schemas.openxmlformats.org/officeDocument/2006/relationships/image" Target="../media/image72.wmf"/><Relationship Id="rId14" Type="http://schemas.openxmlformats.org/officeDocument/2006/relationships/image" Target="../media/image77.wmf"/><Relationship Id="rId22" Type="http://schemas.openxmlformats.org/officeDocument/2006/relationships/image" Target="../media/image119.wmf"/><Relationship Id="rId27" Type="http://schemas.openxmlformats.org/officeDocument/2006/relationships/image" Target="../media/image124.wmf"/><Relationship Id="rId30" Type="http://schemas.openxmlformats.org/officeDocument/2006/relationships/image" Target="../media/image127.wmf"/><Relationship Id="rId35" Type="http://schemas.openxmlformats.org/officeDocument/2006/relationships/image" Target="../media/image132.wmf"/><Relationship Id="rId43" Type="http://schemas.openxmlformats.org/officeDocument/2006/relationships/image" Target="../media/image140.wmf"/><Relationship Id="rId48" Type="http://schemas.openxmlformats.org/officeDocument/2006/relationships/image" Target="../media/image145.wmf"/><Relationship Id="rId56" Type="http://schemas.openxmlformats.org/officeDocument/2006/relationships/image" Target="../media/image153.wmf"/><Relationship Id="rId8" Type="http://schemas.openxmlformats.org/officeDocument/2006/relationships/image" Target="../media/image71.wmf"/><Relationship Id="rId51" Type="http://schemas.openxmlformats.org/officeDocument/2006/relationships/image" Target="../media/image148.wmf"/><Relationship Id="rId3" Type="http://schemas.openxmlformats.org/officeDocument/2006/relationships/image" Target="../media/image66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wmf"/><Relationship Id="rId13" Type="http://schemas.openxmlformats.org/officeDocument/2006/relationships/image" Target="../media/image166.wmf"/><Relationship Id="rId3" Type="http://schemas.openxmlformats.org/officeDocument/2006/relationships/image" Target="../media/image156.wmf"/><Relationship Id="rId7" Type="http://schemas.openxmlformats.org/officeDocument/2006/relationships/image" Target="../media/image160.wmf"/><Relationship Id="rId12" Type="http://schemas.openxmlformats.org/officeDocument/2006/relationships/image" Target="../media/image165.wmf"/><Relationship Id="rId2" Type="http://schemas.openxmlformats.org/officeDocument/2006/relationships/image" Target="../media/image155.wmf"/><Relationship Id="rId1" Type="http://schemas.openxmlformats.org/officeDocument/2006/relationships/image" Target="../media/image154.wmf"/><Relationship Id="rId6" Type="http://schemas.openxmlformats.org/officeDocument/2006/relationships/image" Target="../media/image159.wmf"/><Relationship Id="rId11" Type="http://schemas.openxmlformats.org/officeDocument/2006/relationships/image" Target="../media/image164.wmf"/><Relationship Id="rId5" Type="http://schemas.openxmlformats.org/officeDocument/2006/relationships/image" Target="../media/image158.wmf"/><Relationship Id="rId15" Type="http://schemas.openxmlformats.org/officeDocument/2006/relationships/image" Target="../media/image168.wmf"/><Relationship Id="rId10" Type="http://schemas.openxmlformats.org/officeDocument/2006/relationships/image" Target="../media/image163.wmf"/><Relationship Id="rId4" Type="http://schemas.openxmlformats.org/officeDocument/2006/relationships/image" Target="../media/image157.wmf"/><Relationship Id="rId9" Type="http://schemas.openxmlformats.org/officeDocument/2006/relationships/image" Target="../media/image162.wmf"/><Relationship Id="rId14" Type="http://schemas.openxmlformats.org/officeDocument/2006/relationships/image" Target="../media/image167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wmf"/><Relationship Id="rId3" Type="http://schemas.openxmlformats.org/officeDocument/2006/relationships/image" Target="../media/image171.wmf"/><Relationship Id="rId7" Type="http://schemas.openxmlformats.org/officeDocument/2006/relationships/image" Target="../media/image175.wmf"/><Relationship Id="rId2" Type="http://schemas.openxmlformats.org/officeDocument/2006/relationships/image" Target="../media/image170.wmf"/><Relationship Id="rId1" Type="http://schemas.openxmlformats.org/officeDocument/2006/relationships/image" Target="../media/image169.wmf"/><Relationship Id="rId6" Type="http://schemas.openxmlformats.org/officeDocument/2006/relationships/image" Target="../media/image174.wmf"/><Relationship Id="rId11" Type="http://schemas.openxmlformats.org/officeDocument/2006/relationships/image" Target="../media/image179.wmf"/><Relationship Id="rId5" Type="http://schemas.openxmlformats.org/officeDocument/2006/relationships/image" Target="../media/image173.wmf"/><Relationship Id="rId10" Type="http://schemas.openxmlformats.org/officeDocument/2006/relationships/image" Target="../media/image178.wmf"/><Relationship Id="rId4" Type="http://schemas.openxmlformats.org/officeDocument/2006/relationships/image" Target="../media/image172.wmf"/><Relationship Id="rId9" Type="http://schemas.openxmlformats.org/officeDocument/2006/relationships/image" Target="../media/image17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wmf"/><Relationship Id="rId2" Type="http://schemas.openxmlformats.org/officeDocument/2006/relationships/image" Target="../media/image181.wmf"/><Relationship Id="rId1" Type="http://schemas.openxmlformats.org/officeDocument/2006/relationships/image" Target="../media/image18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wmf"/><Relationship Id="rId2" Type="http://schemas.openxmlformats.org/officeDocument/2006/relationships/image" Target="../media/image184.wmf"/><Relationship Id="rId1" Type="http://schemas.openxmlformats.org/officeDocument/2006/relationships/image" Target="../media/image183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wmf"/><Relationship Id="rId3" Type="http://schemas.openxmlformats.org/officeDocument/2006/relationships/image" Target="../media/image187.wmf"/><Relationship Id="rId7" Type="http://schemas.openxmlformats.org/officeDocument/2006/relationships/image" Target="../media/image191.wmf"/><Relationship Id="rId2" Type="http://schemas.openxmlformats.org/officeDocument/2006/relationships/image" Target="../media/image186.wmf"/><Relationship Id="rId1" Type="http://schemas.openxmlformats.org/officeDocument/2006/relationships/image" Target="../media/image8.wmf"/><Relationship Id="rId6" Type="http://schemas.openxmlformats.org/officeDocument/2006/relationships/image" Target="../media/image190.wmf"/><Relationship Id="rId5" Type="http://schemas.openxmlformats.org/officeDocument/2006/relationships/image" Target="../media/image189.wmf"/><Relationship Id="rId4" Type="http://schemas.openxmlformats.org/officeDocument/2006/relationships/image" Target="../media/image18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wmf"/><Relationship Id="rId3" Type="http://schemas.openxmlformats.org/officeDocument/2006/relationships/image" Target="../media/image187.wmf"/><Relationship Id="rId7" Type="http://schemas.openxmlformats.org/officeDocument/2006/relationships/image" Target="../media/image191.wmf"/><Relationship Id="rId2" Type="http://schemas.openxmlformats.org/officeDocument/2006/relationships/image" Target="../media/image186.wmf"/><Relationship Id="rId1" Type="http://schemas.openxmlformats.org/officeDocument/2006/relationships/image" Target="../media/image8.wmf"/><Relationship Id="rId6" Type="http://schemas.openxmlformats.org/officeDocument/2006/relationships/image" Target="../media/image190.wmf"/><Relationship Id="rId5" Type="http://schemas.openxmlformats.org/officeDocument/2006/relationships/image" Target="../media/image189.wmf"/><Relationship Id="rId4" Type="http://schemas.openxmlformats.org/officeDocument/2006/relationships/image" Target="../media/image188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wmf"/><Relationship Id="rId13" Type="http://schemas.openxmlformats.org/officeDocument/2006/relationships/image" Target="../media/image205.wmf"/><Relationship Id="rId3" Type="http://schemas.openxmlformats.org/officeDocument/2006/relationships/image" Target="../media/image195.wmf"/><Relationship Id="rId7" Type="http://schemas.openxmlformats.org/officeDocument/2006/relationships/image" Target="../media/image199.wmf"/><Relationship Id="rId12" Type="http://schemas.openxmlformats.org/officeDocument/2006/relationships/image" Target="../media/image204.wmf"/><Relationship Id="rId2" Type="http://schemas.openxmlformats.org/officeDocument/2006/relationships/image" Target="../media/image194.wmf"/><Relationship Id="rId1" Type="http://schemas.openxmlformats.org/officeDocument/2006/relationships/image" Target="../media/image193.wmf"/><Relationship Id="rId6" Type="http://schemas.openxmlformats.org/officeDocument/2006/relationships/image" Target="../media/image198.wmf"/><Relationship Id="rId11" Type="http://schemas.openxmlformats.org/officeDocument/2006/relationships/image" Target="../media/image203.wmf"/><Relationship Id="rId5" Type="http://schemas.openxmlformats.org/officeDocument/2006/relationships/image" Target="../media/image197.wmf"/><Relationship Id="rId10" Type="http://schemas.openxmlformats.org/officeDocument/2006/relationships/image" Target="../media/image202.wmf"/><Relationship Id="rId4" Type="http://schemas.openxmlformats.org/officeDocument/2006/relationships/image" Target="../media/image196.wmf"/><Relationship Id="rId9" Type="http://schemas.openxmlformats.org/officeDocument/2006/relationships/image" Target="../media/image201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wmf"/><Relationship Id="rId3" Type="http://schemas.openxmlformats.org/officeDocument/2006/relationships/image" Target="../media/image197.wmf"/><Relationship Id="rId7" Type="http://schemas.openxmlformats.org/officeDocument/2006/relationships/image" Target="../media/image209.wmf"/><Relationship Id="rId2" Type="http://schemas.openxmlformats.org/officeDocument/2006/relationships/image" Target="../media/image206.wmf"/><Relationship Id="rId1" Type="http://schemas.openxmlformats.org/officeDocument/2006/relationships/image" Target="../media/image194.wmf"/><Relationship Id="rId6" Type="http://schemas.openxmlformats.org/officeDocument/2006/relationships/image" Target="../media/image208.wmf"/><Relationship Id="rId5" Type="http://schemas.openxmlformats.org/officeDocument/2006/relationships/image" Target="../media/image200.wmf"/><Relationship Id="rId4" Type="http://schemas.openxmlformats.org/officeDocument/2006/relationships/image" Target="../media/image207.wmf"/><Relationship Id="rId9" Type="http://schemas.openxmlformats.org/officeDocument/2006/relationships/image" Target="../media/image211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wmf"/><Relationship Id="rId3" Type="http://schemas.openxmlformats.org/officeDocument/2006/relationships/image" Target="../media/image213.wmf"/><Relationship Id="rId7" Type="http://schemas.openxmlformats.org/officeDocument/2006/relationships/image" Target="../media/image217.wmf"/><Relationship Id="rId2" Type="http://schemas.openxmlformats.org/officeDocument/2006/relationships/image" Target="../media/image212.wmf"/><Relationship Id="rId1" Type="http://schemas.openxmlformats.org/officeDocument/2006/relationships/image" Target="../media/image194.wmf"/><Relationship Id="rId6" Type="http://schemas.openxmlformats.org/officeDocument/2006/relationships/image" Target="../media/image216.wmf"/><Relationship Id="rId5" Type="http://schemas.openxmlformats.org/officeDocument/2006/relationships/image" Target="../media/image215.wmf"/><Relationship Id="rId4" Type="http://schemas.openxmlformats.org/officeDocument/2006/relationships/image" Target="../media/image214.wmf"/><Relationship Id="rId9" Type="http://schemas.openxmlformats.org/officeDocument/2006/relationships/image" Target="../media/image219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wmf"/><Relationship Id="rId2" Type="http://schemas.openxmlformats.org/officeDocument/2006/relationships/image" Target="../media/image221.wmf"/><Relationship Id="rId1" Type="http://schemas.openxmlformats.org/officeDocument/2006/relationships/image" Target="../media/image220.wmf"/><Relationship Id="rId6" Type="http://schemas.openxmlformats.org/officeDocument/2006/relationships/image" Target="../media/image225.wmf"/><Relationship Id="rId5" Type="http://schemas.openxmlformats.org/officeDocument/2006/relationships/image" Target="../media/image224.wmf"/><Relationship Id="rId4" Type="http://schemas.openxmlformats.org/officeDocument/2006/relationships/image" Target="../media/image223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wmf"/><Relationship Id="rId2" Type="http://schemas.openxmlformats.org/officeDocument/2006/relationships/image" Target="../media/image227.wmf"/><Relationship Id="rId1" Type="http://schemas.openxmlformats.org/officeDocument/2006/relationships/image" Target="../media/image226.wmf"/><Relationship Id="rId5" Type="http://schemas.openxmlformats.org/officeDocument/2006/relationships/image" Target="../media/image230.wmf"/><Relationship Id="rId4" Type="http://schemas.openxmlformats.org/officeDocument/2006/relationships/image" Target="../media/image229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2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3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5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3" Type="http://schemas.openxmlformats.org/officeDocument/2006/relationships/image" Target="../media/image116.wmf"/><Relationship Id="rId7" Type="http://schemas.openxmlformats.org/officeDocument/2006/relationships/image" Target="../media/image124.wmf"/><Relationship Id="rId2" Type="http://schemas.openxmlformats.org/officeDocument/2006/relationships/image" Target="../media/image237.wmf"/><Relationship Id="rId1" Type="http://schemas.openxmlformats.org/officeDocument/2006/relationships/image" Target="../media/image236.wmf"/><Relationship Id="rId6" Type="http://schemas.openxmlformats.org/officeDocument/2006/relationships/image" Target="../media/image123.wmf"/><Relationship Id="rId11" Type="http://schemas.openxmlformats.org/officeDocument/2006/relationships/image" Target="../media/image117.wmf"/><Relationship Id="rId5" Type="http://schemas.openxmlformats.org/officeDocument/2006/relationships/image" Target="../media/image122.wmf"/><Relationship Id="rId10" Type="http://schemas.openxmlformats.org/officeDocument/2006/relationships/image" Target="../media/image239.wmf"/><Relationship Id="rId4" Type="http://schemas.openxmlformats.org/officeDocument/2006/relationships/image" Target="../media/image121.wmf"/><Relationship Id="rId9" Type="http://schemas.openxmlformats.org/officeDocument/2006/relationships/image" Target="../media/image238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239.wmf"/><Relationship Id="rId1" Type="http://schemas.openxmlformats.org/officeDocument/2006/relationships/image" Target="../media/image240.wmf"/><Relationship Id="rId4" Type="http://schemas.openxmlformats.org/officeDocument/2006/relationships/image" Target="../media/image241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243.wmf"/><Relationship Id="rId1" Type="http://schemas.openxmlformats.org/officeDocument/2006/relationships/image" Target="../media/image242.wmf"/><Relationship Id="rId4" Type="http://schemas.openxmlformats.org/officeDocument/2006/relationships/image" Target="../media/image244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246.wmf"/><Relationship Id="rId1" Type="http://schemas.openxmlformats.org/officeDocument/2006/relationships/image" Target="../media/image245.wmf"/><Relationship Id="rId4" Type="http://schemas.openxmlformats.org/officeDocument/2006/relationships/image" Target="../media/image247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wmf"/><Relationship Id="rId3" Type="http://schemas.openxmlformats.org/officeDocument/2006/relationships/image" Target="../media/image249.wmf"/><Relationship Id="rId7" Type="http://schemas.openxmlformats.org/officeDocument/2006/relationships/image" Target="../media/image253.wmf"/><Relationship Id="rId2" Type="http://schemas.openxmlformats.org/officeDocument/2006/relationships/image" Target="../media/image248.wmf"/><Relationship Id="rId1" Type="http://schemas.openxmlformats.org/officeDocument/2006/relationships/image" Target="../media/image8.wmf"/><Relationship Id="rId6" Type="http://schemas.openxmlformats.org/officeDocument/2006/relationships/image" Target="../media/image252.wmf"/><Relationship Id="rId5" Type="http://schemas.openxmlformats.org/officeDocument/2006/relationships/image" Target="../media/image251.wmf"/><Relationship Id="rId4" Type="http://schemas.openxmlformats.org/officeDocument/2006/relationships/image" Target="../media/image250.wmf"/><Relationship Id="rId9" Type="http://schemas.openxmlformats.org/officeDocument/2006/relationships/image" Target="../media/image255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6.wmf"/><Relationship Id="rId1" Type="http://schemas.openxmlformats.org/officeDocument/2006/relationships/image" Target="../media/image8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7.wmf"/><Relationship Id="rId1" Type="http://schemas.openxmlformats.org/officeDocument/2006/relationships/image" Target="../media/image8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8.wmf"/></Relationships>
</file>

<file path=ppt/drawings/_rels/vmlDrawing3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wmf"/><Relationship Id="rId3" Type="http://schemas.openxmlformats.org/officeDocument/2006/relationships/image" Target="../media/image261.wmf"/><Relationship Id="rId7" Type="http://schemas.openxmlformats.org/officeDocument/2006/relationships/image" Target="../media/image265.wmf"/><Relationship Id="rId12" Type="http://schemas.openxmlformats.org/officeDocument/2006/relationships/image" Target="../media/image270.wmf"/><Relationship Id="rId2" Type="http://schemas.openxmlformats.org/officeDocument/2006/relationships/image" Target="../media/image260.wmf"/><Relationship Id="rId1" Type="http://schemas.openxmlformats.org/officeDocument/2006/relationships/image" Target="../media/image259.wmf"/><Relationship Id="rId6" Type="http://schemas.openxmlformats.org/officeDocument/2006/relationships/image" Target="../media/image264.wmf"/><Relationship Id="rId11" Type="http://schemas.openxmlformats.org/officeDocument/2006/relationships/image" Target="../media/image269.wmf"/><Relationship Id="rId5" Type="http://schemas.openxmlformats.org/officeDocument/2006/relationships/image" Target="../media/image263.wmf"/><Relationship Id="rId10" Type="http://schemas.openxmlformats.org/officeDocument/2006/relationships/image" Target="../media/image268.wmf"/><Relationship Id="rId4" Type="http://schemas.openxmlformats.org/officeDocument/2006/relationships/image" Target="../media/image262.wmf"/><Relationship Id="rId9" Type="http://schemas.openxmlformats.org/officeDocument/2006/relationships/image" Target="../media/image26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8.w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image" Target="../media/image75.wmf"/><Relationship Id="rId18" Type="http://schemas.openxmlformats.org/officeDocument/2006/relationships/image" Target="../media/image79.wmf"/><Relationship Id="rId26" Type="http://schemas.openxmlformats.org/officeDocument/2006/relationships/image" Target="../media/image276.wmf"/><Relationship Id="rId3" Type="http://schemas.openxmlformats.org/officeDocument/2006/relationships/image" Target="../media/image65.wmf"/><Relationship Id="rId21" Type="http://schemas.openxmlformats.org/officeDocument/2006/relationships/image" Target="../media/image82.wmf"/><Relationship Id="rId34" Type="http://schemas.openxmlformats.org/officeDocument/2006/relationships/image" Target="../media/image95.wmf"/><Relationship Id="rId7" Type="http://schemas.openxmlformats.org/officeDocument/2006/relationships/image" Target="../media/image69.wmf"/><Relationship Id="rId12" Type="http://schemas.openxmlformats.org/officeDocument/2006/relationships/image" Target="../media/image74.wmf"/><Relationship Id="rId17" Type="http://schemas.openxmlformats.org/officeDocument/2006/relationships/image" Target="../media/image3.wmf"/><Relationship Id="rId25" Type="http://schemas.openxmlformats.org/officeDocument/2006/relationships/image" Target="../media/image275.wmf"/><Relationship Id="rId33" Type="http://schemas.openxmlformats.org/officeDocument/2006/relationships/image" Target="../media/image94.wmf"/><Relationship Id="rId2" Type="http://schemas.openxmlformats.org/officeDocument/2006/relationships/image" Target="../media/image64.wmf"/><Relationship Id="rId16" Type="http://schemas.openxmlformats.org/officeDocument/2006/relationships/image" Target="../media/image78.wmf"/><Relationship Id="rId20" Type="http://schemas.openxmlformats.org/officeDocument/2006/relationships/image" Target="../media/image271.wmf"/><Relationship Id="rId29" Type="http://schemas.openxmlformats.org/officeDocument/2006/relationships/image" Target="../media/image90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11" Type="http://schemas.openxmlformats.org/officeDocument/2006/relationships/image" Target="../media/image73.wmf"/><Relationship Id="rId24" Type="http://schemas.openxmlformats.org/officeDocument/2006/relationships/image" Target="../media/image274.wmf"/><Relationship Id="rId32" Type="http://schemas.openxmlformats.org/officeDocument/2006/relationships/image" Target="../media/image93.wmf"/><Relationship Id="rId5" Type="http://schemas.openxmlformats.org/officeDocument/2006/relationships/image" Target="../media/image67.wmf"/><Relationship Id="rId15" Type="http://schemas.openxmlformats.org/officeDocument/2006/relationships/image" Target="../media/image77.wmf"/><Relationship Id="rId23" Type="http://schemas.openxmlformats.org/officeDocument/2006/relationships/image" Target="../media/image273.wmf"/><Relationship Id="rId28" Type="http://schemas.openxmlformats.org/officeDocument/2006/relationships/image" Target="../media/image89.wmf"/><Relationship Id="rId10" Type="http://schemas.openxmlformats.org/officeDocument/2006/relationships/image" Target="../media/image72.wmf"/><Relationship Id="rId19" Type="http://schemas.openxmlformats.org/officeDocument/2006/relationships/image" Target="../media/image80.wmf"/><Relationship Id="rId31" Type="http://schemas.openxmlformats.org/officeDocument/2006/relationships/image" Target="../media/image277.wmf"/><Relationship Id="rId4" Type="http://schemas.openxmlformats.org/officeDocument/2006/relationships/image" Target="../media/image66.wmf"/><Relationship Id="rId9" Type="http://schemas.openxmlformats.org/officeDocument/2006/relationships/image" Target="../media/image71.wmf"/><Relationship Id="rId14" Type="http://schemas.openxmlformats.org/officeDocument/2006/relationships/image" Target="../media/image76.wmf"/><Relationship Id="rId22" Type="http://schemas.openxmlformats.org/officeDocument/2006/relationships/image" Target="../media/image272.wmf"/><Relationship Id="rId27" Type="http://schemas.openxmlformats.org/officeDocument/2006/relationships/image" Target="../media/image88.wmf"/><Relationship Id="rId30" Type="http://schemas.openxmlformats.org/officeDocument/2006/relationships/image" Target="../media/image91.wmf"/></Relationships>
</file>

<file path=ppt/drawings/_rels/vmlDrawing4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image" Target="../media/image75.wmf"/><Relationship Id="rId18" Type="http://schemas.openxmlformats.org/officeDocument/2006/relationships/image" Target="../media/image278.wmf"/><Relationship Id="rId26" Type="http://schemas.openxmlformats.org/officeDocument/2006/relationships/image" Target="../media/image88.wmf"/><Relationship Id="rId3" Type="http://schemas.openxmlformats.org/officeDocument/2006/relationships/image" Target="../media/image65.wmf"/><Relationship Id="rId21" Type="http://schemas.openxmlformats.org/officeDocument/2006/relationships/image" Target="../media/image280.wmf"/><Relationship Id="rId7" Type="http://schemas.openxmlformats.org/officeDocument/2006/relationships/image" Target="../media/image69.wmf"/><Relationship Id="rId12" Type="http://schemas.openxmlformats.org/officeDocument/2006/relationships/image" Target="../media/image74.wmf"/><Relationship Id="rId17" Type="http://schemas.openxmlformats.org/officeDocument/2006/relationships/image" Target="../media/image3.wmf"/><Relationship Id="rId25" Type="http://schemas.openxmlformats.org/officeDocument/2006/relationships/image" Target="../media/image284.wmf"/><Relationship Id="rId33" Type="http://schemas.openxmlformats.org/officeDocument/2006/relationships/image" Target="../media/image95.wmf"/><Relationship Id="rId2" Type="http://schemas.openxmlformats.org/officeDocument/2006/relationships/image" Target="../media/image64.wmf"/><Relationship Id="rId16" Type="http://schemas.openxmlformats.org/officeDocument/2006/relationships/image" Target="../media/image78.wmf"/><Relationship Id="rId20" Type="http://schemas.openxmlformats.org/officeDocument/2006/relationships/image" Target="../media/image82.wmf"/><Relationship Id="rId29" Type="http://schemas.openxmlformats.org/officeDocument/2006/relationships/image" Target="../media/image91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11" Type="http://schemas.openxmlformats.org/officeDocument/2006/relationships/image" Target="../media/image73.wmf"/><Relationship Id="rId24" Type="http://schemas.openxmlformats.org/officeDocument/2006/relationships/image" Target="../media/image283.wmf"/><Relationship Id="rId32" Type="http://schemas.openxmlformats.org/officeDocument/2006/relationships/image" Target="../media/image94.wmf"/><Relationship Id="rId5" Type="http://schemas.openxmlformats.org/officeDocument/2006/relationships/image" Target="../media/image67.wmf"/><Relationship Id="rId15" Type="http://schemas.openxmlformats.org/officeDocument/2006/relationships/image" Target="../media/image77.wmf"/><Relationship Id="rId23" Type="http://schemas.openxmlformats.org/officeDocument/2006/relationships/image" Target="../media/image282.wmf"/><Relationship Id="rId28" Type="http://schemas.openxmlformats.org/officeDocument/2006/relationships/image" Target="../media/image90.wmf"/><Relationship Id="rId10" Type="http://schemas.openxmlformats.org/officeDocument/2006/relationships/image" Target="../media/image72.wmf"/><Relationship Id="rId19" Type="http://schemas.openxmlformats.org/officeDocument/2006/relationships/image" Target="../media/image279.wmf"/><Relationship Id="rId31" Type="http://schemas.openxmlformats.org/officeDocument/2006/relationships/image" Target="../media/image93.wmf"/><Relationship Id="rId4" Type="http://schemas.openxmlformats.org/officeDocument/2006/relationships/image" Target="../media/image66.wmf"/><Relationship Id="rId9" Type="http://schemas.openxmlformats.org/officeDocument/2006/relationships/image" Target="../media/image71.wmf"/><Relationship Id="rId14" Type="http://schemas.openxmlformats.org/officeDocument/2006/relationships/image" Target="../media/image76.wmf"/><Relationship Id="rId22" Type="http://schemas.openxmlformats.org/officeDocument/2006/relationships/image" Target="../media/image281.wmf"/><Relationship Id="rId27" Type="http://schemas.openxmlformats.org/officeDocument/2006/relationships/image" Target="../media/image89.wmf"/><Relationship Id="rId30" Type="http://schemas.openxmlformats.org/officeDocument/2006/relationships/image" Target="../media/image277.w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8.wmf"/><Relationship Id="rId3" Type="http://schemas.openxmlformats.org/officeDocument/2006/relationships/image" Target="../media/image156.wmf"/><Relationship Id="rId7" Type="http://schemas.openxmlformats.org/officeDocument/2006/relationships/image" Target="../media/image287.wmf"/><Relationship Id="rId12" Type="http://schemas.openxmlformats.org/officeDocument/2006/relationships/image" Target="../media/image292.wmf"/><Relationship Id="rId2" Type="http://schemas.openxmlformats.org/officeDocument/2006/relationships/image" Target="../media/image285.wmf"/><Relationship Id="rId1" Type="http://schemas.openxmlformats.org/officeDocument/2006/relationships/image" Target="../media/image154.wmf"/><Relationship Id="rId6" Type="http://schemas.openxmlformats.org/officeDocument/2006/relationships/image" Target="../media/image160.wmf"/><Relationship Id="rId11" Type="http://schemas.openxmlformats.org/officeDocument/2006/relationships/image" Target="../media/image291.wmf"/><Relationship Id="rId5" Type="http://schemas.openxmlformats.org/officeDocument/2006/relationships/image" Target="../media/image159.wmf"/><Relationship Id="rId10" Type="http://schemas.openxmlformats.org/officeDocument/2006/relationships/image" Target="../media/image290.wmf"/><Relationship Id="rId4" Type="http://schemas.openxmlformats.org/officeDocument/2006/relationships/image" Target="../media/image286.wmf"/><Relationship Id="rId9" Type="http://schemas.openxmlformats.org/officeDocument/2006/relationships/image" Target="../media/image289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wmf"/><Relationship Id="rId7" Type="http://schemas.openxmlformats.org/officeDocument/2006/relationships/image" Target="../media/image160.wmf"/><Relationship Id="rId2" Type="http://schemas.openxmlformats.org/officeDocument/2006/relationships/image" Target="../media/image293.wmf"/><Relationship Id="rId1" Type="http://schemas.openxmlformats.org/officeDocument/2006/relationships/image" Target="../media/image154.wmf"/><Relationship Id="rId6" Type="http://schemas.openxmlformats.org/officeDocument/2006/relationships/image" Target="../media/image159.wmf"/><Relationship Id="rId5" Type="http://schemas.openxmlformats.org/officeDocument/2006/relationships/image" Target="../media/image295.wmf"/><Relationship Id="rId4" Type="http://schemas.openxmlformats.org/officeDocument/2006/relationships/image" Target="../media/image294.wmf"/></Relationships>
</file>

<file path=ppt/drawings/_rels/vmlDrawing4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3.wmf"/><Relationship Id="rId3" Type="http://schemas.openxmlformats.org/officeDocument/2006/relationships/image" Target="../media/image298.wmf"/><Relationship Id="rId7" Type="http://schemas.openxmlformats.org/officeDocument/2006/relationships/image" Target="../media/image302.wmf"/><Relationship Id="rId2" Type="http://schemas.openxmlformats.org/officeDocument/2006/relationships/image" Target="../media/image297.wmf"/><Relationship Id="rId1" Type="http://schemas.openxmlformats.org/officeDocument/2006/relationships/image" Target="../media/image296.wmf"/><Relationship Id="rId6" Type="http://schemas.openxmlformats.org/officeDocument/2006/relationships/image" Target="../media/image301.wmf"/><Relationship Id="rId5" Type="http://schemas.openxmlformats.org/officeDocument/2006/relationships/image" Target="../media/image300.wmf"/><Relationship Id="rId4" Type="http://schemas.openxmlformats.org/officeDocument/2006/relationships/image" Target="../media/image29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5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12" Type="http://schemas.openxmlformats.org/officeDocument/2006/relationships/image" Target="../media/image24.wmf"/><Relationship Id="rId2" Type="http://schemas.openxmlformats.org/officeDocument/2006/relationships/image" Target="../media/image14.wmf"/><Relationship Id="rId16" Type="http://schemas.openxmlformats.org/officeDocument/2006/relationships/image" Target="../media/image28.wmf"/><Relationship Id="rId1" Type="http://schemas.openxmlformats.org/officeDocument/2006/relationships/image" Target="../media/image1.wmf"/><Relationship Id="rId6" Type="http://schemas.openxmlformats.org/officeDocument/2006/relationships/image" Target="../media/image18.wmf"/><Relationship Id="rId11" Type="http://schemas.openxmlformats.org/officeDocument/2006/relationships/image" Target="../media/image23.wmf"/><Relationship Id="rId5" Type="http://schemas.openxmlformats.org/officeDocument/2006/relationships/image" Target="../media/image17.wmf"/><Relationship Id="rId15" Type="http://schemas.openxmlformats.org/officeDocument/2006/relationships/image" Target="../media/image2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Relationship Id="rId14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image" Target="../media/image41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12" Type="http://schemas.openxmlformats.org/officeDocument/2006/relationships/image" Target="../media/image40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11" Type="http://schemas.openxmlformats.org/officeDocument/2006/relationships/image" Target="../media/image39.wmf"/><Relationship Id="rId5" Type="http://schemas.openxmlformats.org/officeDocument/2006/relationships/image" Target="../media/image33.wmf"/><Relationship Id="rId10" Type="http://schemas.openxmlformats.org/officeDocument/2006/relationships/image" Target="../media/image38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F8954-7720-4776-B773-98590D9ACB4E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3935C-559F-4A65-BA87-59A1D2823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Числовая</a:t>
            </a:r>
            <a:r>
              <a:rPr lang="ru-RU" baseline="0" dirty="0" smtClean="0"/>
              <a:t> окружность- еще одна (после числовой прямой) модель действительных чисел. 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Каждому действительному</a:t>
            </a:r>
            <a:r>
              <a:rPr lang="ru-RU" baseline="0" dirty="0" smtClean="0"/>
              <a:t> числу соответствует единственная точка на числовой прямой. </a:t>
            </a:r>
            <a:r>
              <a:rPr lang="ru-RU" dirty="0" smtClean="0"/>
              <a:t>Положительную</a:t>
            </a:r>
            <a:r>
              <a:rPr lang="ru-RU" baseline="0" dirty="0" smtClean="0"/>
              <a:t> полуось числовой прямой </a:t>
            </a:r>
            <a:r>
              <a:rPr lang="en-US" baseline="0" dirty="0" smtClean="0"/>
              <a:t>t</a:t>
            </a:r>
            <a:r>
              <a:rPr lang="ru-RU" baseline="0" dirty="0" smtClean="0"/>
              <a:t> «наматываем» на окружность против часовой стрелки как нитку на катушку, отрицательную полуось числовой прямой </a:t>
            </a:r>
            <a:r>
              <a:rPr lang="en-US" baseline="0" dirty="0" smtClean="0"/>
              <a:t>t </a:t>
            </a:r>
            <a:r>
              <a:rPr lang="ru-RU" baseline="0" dirty="0" smtClean="0"/>
              <a:t>– по часовой стрелке.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78CB8A-5975-42AC-B60B-FF501C9ECEB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Демонстрация: от аналитического задания  координаты точки на</a:t>
            </a:r>
            <a:r>
              <a:rPr lang="ru-RU" baseline="0" dirty="0" smtClean="0"/>
              <a:t> числовой окружности </a:t>
            </a:r>
            <a:r>
              <a:rPr lang="ru-RU" dirty="0" smtClean="0"/>
              <a:t>до соответствующих</a:t>
            </a:r>
            <a:r>
              <a:rPr lang="ru-RU" baseline="0" dirty="0" smtClean="0"/>
              <a:t> точек на координатной </a:t>
            </a:r>
            <a:r>
              <a:rPr lang="ru-RU" baseline="0" dirty="0" err="1" smtClean="0"/>
              <a:t>прямой.</a:t>
            </a:r>
            <a:r>
              <a:rPr lang="ru-RU" dirty="0" err="1" smtClean="0"/>
              <a:t>Число</a:t>
            </a:r>
            <a:r>
              <a:rPr lang="ru-RU" dirty="0" smtClean="0"/>
              <a:t>- дуга- точка на окружности-</a:t>
            </a:r>
            <a:r>
              <a:rPr lang="ru-RU" baseline="0" dirty="0" smtClean="0"/>
              <a:t> точка на числовой прямой.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935C-559F-4A65-BA87-59A1D282300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Демонстрация: точки «разбегаются» от  </a:t>
            </a:r>
            <a:r>
              <a:rPr lang="en-US" dirty="0" smtClean="0"/>
              <a:t>t=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</a:t>
            </a:r>
            <a:r>
              <a:rPr lang="ru-RU" baseline="0" dirty="0" smtClean="0"/>
              <a:t>/6 при </a:t>
            </a:r>
            <a:r>
              <a:rPr lang="en-US" baseline="0" dirty="0" smtClean="0"/>
              <a:t>n=0</a:t>
            </a:r>
            <a:r>
              <a:rPr lang="ru-RU" baseline="0" dirty="0" smtClean="0"/>
              <a:t> по числовой прямой, если последовательно подставлять </a:t>
            </a:r>
            <a:r>
              <a:rPr lang="en-US" baseline="0" dirty="0" smtClean="0"/>
              <a:t>n=+1</a:t>
            </a:r>
            <a:r>
              <a:rPr lang="ru-RU" baseline="0" dirty="0" smtClean="0"/>
              <a:t>,-1,+2,-2,+3,-3. Полученные данные удобно заносить в таблицу. Помогаем учащимся  справиться с трудностью понимания «хвоста» 2п</a:t>
            </a:r>
            <a:r>
              <a:rPr lang="en-US" baseline="0" dirty="0" smtClean="0"/>
              <a:t>n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78CB8A-5975-42AC-B60B-FF501C9ECEBB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Демонстрация соответствия дуге</a:t>
            </a:r>
            <a:r>
              <a:rPr lang="ru-RU" baseline="0" dirty="0" smtClean="0"/>
              <a:t> на числовой окружности интервалов на числовой прямой при помощи анимации.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1.Пропедевтика</a:t>
            </a:r>
            <a:r>
              <a:rPr lang="ru-RU" baseline="0" dirty="0" smtClean="0"/>
              <a:t> отбора корней тригонометрического уравнения.</a:t>
            </a:r>
            <a:r>
              <a:rPr lang="ru-RU" dirty="0" smtClean="0"/>
              <a:t> «Трудность зацикливания числовой окружности можно , хотя бы визуально, устранить, представляя дугу в виде спирали, т.е.  ее витки не слитно, а раздельно.»</a:t>
            </a:r>
            <a:r>
              <a:rPr lang="en-US" dirty="0" smtClean="0"/>
              <a:t>[2]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 Здесь</a:t>
            </a:r>
            <a:r>
              <a:rPr lang="ru-RU" baseline="0" dirty="0" smtClean="0"/>
              <a:t> «считывание» по </a:t>
            </a:r>
            <a:r>
              <a:rPr lang="ru-RU" baseline="0" dirty="0" err="1" smtClean="0"/>
              <a:t>тригонометру</a:t>
            </a:r>
            <a:r>
              <a:rPr lang="ru-RU" baseline="0" dirty="0" smtClean="0"/>
              <a:t> знакомых точек подкрепляется таблицей.</a:t>
            </a:r>
          </a:p>
          <a:p>
            <a:pPr>
              <a:spcBef>
                <a:spcPct val="0"/>
              </a:spcBef>
            </a:pPr>
            <a:r>
              <a:rPr lang="ru-RU" baseline="0" dirty="0" smtClean="0"/>
              <a:t>2. Анимация появления спирали.</a:t>
            </a:r>
          </a:p>
          <a:p>
            <a:pPr>
              <a:spcBef>
                <a:spcPct val="0"/>
              </a:spcBef>
            </a:pPr>
            <a:r>
              <a:rPr lang="ru-RU" baseline="0" dirty="0" smtClean="0"/>
              <a:t>3. Две формы ответа.</a:t>
            </a:r>
            <a:endParaRPr lang="ru-RU" dirty="0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048005-E6ED-4847-A208-80EAC545200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Рациональная запись координат пары точек( симметричных горизонтальному, вертикальному диаметрам) на числовой окружности.</a:t>
            </a:r>
            <a:r>
              <a:rPr lang="ru-RU" baseline="0" dirty="0" smtClean="0"/>
              <a:t> </a:t>
            </a:r>
            <a:r>
              <a:rPr lang="ru-RU" dirty="0" smtClean="0"/>
              <a:t>Пропедевтика </a:t>
            </a:r>
            <a:r>
              <a:rPr lang="ru-RU" baseline="0" dirty="0" smtClean="0"/>
              <a:t> </a:t>
            </a:r>
            <a:r>
              <a:rPr lang="ru-RU" dirty="0" smtClean="0"/>
              <a:t>формул корней элементарных тригонометрических уравнений.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78CB8A-5975-42AC-B60B-FF501C9ECEBB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Две</a:t>
            </a:r>
            <a:r>
              <a:rPr lang="ru-RU" baseline="0" dirty="0" smtClean="0"/>
              <a:t> точки- одна запись.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Две точки- одна запись.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Дидактическая игра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для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слабых учеников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(реализация принципа многократного повторения)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Дидактическая игра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для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слабых учеников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aseline="0" smtClean="0">
                <a:latin typeface="Times New Roman" pitchFamily="18" charset="0"/>
                <a:cs typeface="Times New Roman" pitchFamily="18" charset="0"/>
              </a:rPr>
              <a:t>многократное повторение)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От</a:t>
            </a:r>
            <a:r>
              <a:rPr lang="ru-RU" baseline="0" dirty="0" smtClean="0"/>
              <a:t> повторения свойств окружности и ее частей к новой модели действительных чисел (числовой окружности) и далее к </a:t>
            </a:r>
            <a:r>
              <a:rPr lang="ru-RU" baseline="0" dirty="0" err="1" smtClean="0"/>
              <a:t>тригонометру</a:t>
            </a:r>
            <a:r>
              <a:rPr lang="ru-RU" baseline="0" dirty="0" smtClean="0"/>
              <a:t> (тригонометрическому кругу)  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Тренажер для среднего ученика. Вырабатываем</a:t>
            </a:r>
            <a:r>
              <a:rPr lang="ru-RU" baseline="0" dirty="0" smtClean="0"/>
              <a:t> навык аналитического задания группы точек на числовой прямой. Проверка правильности ответа  при помощи последовательной анимации.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935C-559F-4A65-BA87-59A1D2823007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Тренажер. Отработка поиска</a:t>
            </a:r>
            <a:r>
              <a:rPr lang="ru-RU" baseline="0" dirty="0" smtClean="0"/>
              <a:t> точки по аналитическому заданию координаты. Правильность ответа проверяется при помощи анимации цвета.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Дидактическая игра.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935C-559F-4A65-BA87-59A1D2823007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Дидактическая игра.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935C-559F-4A65-BA87-59A1D2823007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Проверка задания самостоятельной работы: показать</a:t>
            </a:r>
            <a:r>
              <a:rPr lang="ru-RU" baseline="0" dirty="0" smtClean="0"/>
              <a:t> на числовой окружности все точки вида </a:t>
            </a:r>
            <a:r>
              <a:rPr lang="en-US" baseline="0" dirty="0" smtClean="0"/>
              <a:t>0</a:t>
            </a:r>
            <a:r>
              <a:rPr lang="el-GR" baseline="0" dirty="0" smtClean="0">
                <a:latin typeface="Calibri"/>
                <a:cs typeface="Calibri"/>
              </a:rPr>
              <a:t>≤π</a:t>
            </a:r>
            <a:r>
              <a:rPr lang="en-US" baseline="0" dirty="0" smtClean="0">
                <a:latin typeface="Calibri"/>
                <a:cs typeface="Calibri"/>
              </a:rPr>
              <a:t>k/4&lt;2</a:t>
            </a:r>
            <a:r>
              <a:rPr lang="ru-RU" baseline="0" dirty="0" err="1" smtClean="0">
                <a:latin typeface="Calibri"/>
                <a:cs typeface="Calibri"/>
              </a:rPr>
              <a:t>п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935C-559F-4A65-BA87-59A1D2823007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Проверка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задания самостоятельной работы: на числовой окружности указать точку с координатой 10,5.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D0ED9-03BE-4E44-AADB-8F845D5B967B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Проверка</a:t>
            </a:r>
            <a:r>
              <a:rPr lang="ru-RU" baseline="0" dirty="0" smtClean="0"/>
              <a:t> задания.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78CB8A-5975-42AC-B60B-FF501C9ECEBB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Проверка</a:t>
            </a:r>
            <a:r>
              <a:rPr lang="ru-RU" baseline="0" dirty="0" smtClean="0"/>
              <a:t> задания самостоятельной работы.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78CB8A-5975-42AC-B60B-FF501C9ECEBB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1.Проверка ранее заданного задания. «Трудность зацикливания числовой окружности можно , хотя бы визуально, устранить, представляя дугу в виде спирали, т.е.  ее витки не слитно, а раздельно.»</a:t>
            </a:r>
            <a:r>
              <a:rPr lang="en-US" dirty="0" smtClean="0"/>
              <a:t>[2]</a:t>
            </a:r>
            <a:endParaRPr lang="ru-RU" baseline="0" dirty="0" smtClean="0"/>
          </a:p>
          <a:p>
            <a:pPr>
              <a:spcBef>
                <a:spcPct val="0"/>
              </a:spcBef>
            </a:pPr>
            <a:r>
              <a:rPr lang="ru-RU" baseline="0" dirty="0" smtClean="0"/>
              <a:t>2. Анимация появления спирали.</a:t>
            </a:r>
          </a:p>
          <a:p>
            <a:pPr>
              <a:spcBef>
                <a:spcPct val="0"/>
              </a:spcBef>
            </a:pPr>
            <a:endParaRPr lang="ru-RU" dirty="0" smtClean="0"/>
          </a:p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048005-E6ED-4847-A208-80EAC545200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Проверка задания самостоятельной работы.</a:t>
            </a:r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048005-E6ED-4847-A208-80EAC545200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Ссылки</a:t>
            </a:r>
            <a:r>
              <a:rPr lang="ru-RU" baseline="0" dirty="0" smtClean="0"/>
              <a:t> на основные части презентации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Проверка задания самостоятельной работы.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935C-559F-4A65-BA87-59A1D2823007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78CB8A-5975-42AC-B60B-FF501C9ECEBB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Фронтальный</a:t>
            </a:r>
            <a:r>
              <a:rPr lang="ru-RU" baseline="0" dirty="0" smtClean="0"/>
              <a:t> опрос по домашнему заданию: п</a:t>
            </a:r>
            <a:r>
              <a:rPr lang="ru-RU" dirty="0" smtClean="0"/>
              <a:t>овторение определения числовой окружности, последовательное</a:t>
            </a:r>
            <a:r>
              <a:rPr lang="ru-RU" baseline="0" dirty="0" smtClean="0"/>
              <a:t> проявление фрагментов с помощью</a:t>
            </a:r>
            <a:r>
              <a:rPr lang="ru-RU" dirty="0" smtClean="0"/>
              <a:t> анимации.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78CB8A-5975-42AC-B60B-FF501C9ECEB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Дидактическая игра для актуализации знаний (для</a:t>
            </a:r>
            <a:r>
              <a:rPr lang="ru-RU" baseline="0" dirty="0" smtClean="0"/>
              <a:t> слабых учеников)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 наведении курсора</a:t>
            </a:r>
            <a:r>
              <a:rPr lang="ru-RU" baseline="0" dirty="0" smtClean="0"/>
              <a:t> на название точки происходит идентификация с помощью триггера.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935C-559F-4A65-BA87-59A1D282300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Если точка М числовой окружности соответствует числу </a:t>
            </a:r>
            <a:r>
              <a:rPr lang="en-US" baseline="0" dirty="0" smtClean="0"/>
              <a:t>t</a:t>
            </a:r>
            <a:r>
              <a:rPr lang="ru-RU" baseline="0" dirty="0" smtClean="0"/>
              <a:t>, то она соответствует и числу вида </a:t>
            </a:r>
            <a:r>
              <a:rPr lang="en-US" baseline="0" dirty="0" smtClean="0"/>
              <a:t>t+2</a:t>
            </a:r>
            <a:r>
              <a:rPr lang="ru-RU" baseline="0" dirty="0" err="1" smtClean="0"/>
              <a:t>п</a:t>
            </a:r>
            <a:r>
              <a:rPr lang="en-US" baseline="0" dirty="0" smtClean="0"/>
              <a:t>n</a:t>
            </a:r>
            <a:r>
              <a:rPr lang="ru-RU" baseline="0" dirty="0" smtClean="0"/>
              <a:t>, где параметр </a:t>
            </a:r>
            <a:r>
              <a:rPr lang="en-US" baseline="0" dirty="0" smtClean="0"/>
              <a:t>n- </a:t>
            </a:r>
            <a:r>
              <a:rPr lang="ru-RU" baseline="0" dirty="0" smtClean="0"/>
              <a:t>любое целое число. </a:t>
            </a:r>
            <a:r>
              <a:rPr lang="ru-RU" dirty="0" smtClean="0"/>
              <a:t>Работа</a:t>
            </a:r>
            <a:r>
              <a:rPr lang="ru-RU" baseline="0" dirty="0" smtClean="0"/>
              <a:t> с числовой окружностью затрудняется из-за зацикливания</a:t>
            </a:r>
          </a:p>
          <a:p>
            <a:r>
              <a:rPr lang="ru-RU" baseline="0" dirty="0" smtClean="0"/>
              <a:t>Демонстрация зацикливания с помощью </a:t>
            </a:r>
            <a:r>
              <a:rPr lang="ru-RU" baseline="0" dirty="0" err="1" smtClean="0"/>
              <a:t>анимации:дуга</a:t>
            </a:r>
            <a:r>
              <a:rPr lang="ru-RU" baseline="0" dirty="0" smtClean="0"/>
              <a:t> </a:t>
            </a:r>
            <a:r>
              <a:rPr lang="en-US" baseline="0" dirty="0" smtClean="0"/>
              <a:t>t </a:t>
            </a:r>
            <a:r>
              <a:rPr lang="ru-RU" baseline="0" dirty="0" smtClean="0"/>
              <a:t>желтая, следующий виток</a:t>
            </a:r>
            <a:r>
              <a:rPr lang="en-US" baseline="0" dirty="0" smtClean="0"/>
              <a:t> </a:t>
            </a:r>
            <a:r>
              <a:rPr lang="ru-RU" baseline="0" dirty="0" smtClean="0"/>
              <a:t>сиреневый, далее </a:t>
            </a:r>
            <a:r>
              <a:rPr lang="ru-RU" baseline="0" dirty="0" err="1" smtClean="0"/>
              <a:t>голубой</a:t>
            </a:r>
            <a:r>
              <a:rPr lang="ru-RU" baseline="0" dirty="0" smtClean="0"/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935C-559F-4A65-BA87-59A1D282300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«Каждой точке М окружности соответствует бесконечно много дуг, начинающихся в точке А и кончающихся в точке М. Одной из них является кратчайшая дуга, соединяющая эти две точки, а все остальные получаются из кратчайшей дуги прибавлением или вычитанием целого числа оборотов 2п.»</a:t>
            </a:r>
            <a:r>
              <a:rPr lang="en-US" baseline="0" dirty="0" smtClean="0"/>
              <a:t>[3]</a:t>
            </a:r>
            <a:endParaRPr lang="ru-RU" baseline="0" dirty="0" smtClean="0"/>
          </a:p>
          <a:p>
            <a:r>
              <a:rPr lang="ru-RU" baseline="0" dirty="0" smtClean="0"/>
              <a:t> </a:t>
            </a:r>
            <a:endParaRPr lang="ru-RU" i="1" dirty="0">
              <a:cs typeface="DilleniaUPC" pitchFamily="18" charset="-34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78CB8A-5975-42AC-B60B-FF501C9ECEBB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Обеспечение</a:t>
            </a:r>
            <a:r>
              <a:rPr lang="ru-RU" baseline="0" dirty="0" smtClean="0"/>
              <a:t> принципа м</a:t>
            </a:r>
            <a:r>
              <a:rPr lang="ru-RU" dirty="0" smtClean="0"/>
              <a:t>ногократности</a:t>
            </a:r>
            <a:r>
              <a:rPr lang="ru-RU" baseline="0" dirty="0" smtClean="0"/>
              <a:t> повторения.</a:t>
            </a:r>
            <a:endParaRPr lang="ru-RU" dirty="0" smtClean="0"/>
          </a:p>
          <a:p>
            <a:r>
              <a:rPr lang="ru-RU" dirty="0" smtClean="0"/>
              <a:t>Вырабатываем</a:t>
            </a:r>
            <a:r>
              <a:rPr lang="ru-RU" baseline="0" dirty="0" smtClean="0"/>
              <a:t> навыки работы с точками числовой окружности</a:t>
            </a:r>
            <a:r>
              <a:rPr lang="ru-RU" dirty="0" smtClean="0"/>
              <a:t> на</a:t>
            </a:r>
            <a:r>
              <a:rPr lang="ru-RU" baseline="0" dirty="0" smtClean="0"/>
              <a:t> первом </a:t>
            </a:r>
            <a:r>
              <a:rPr lang="ru-RU" baseline="0" smtClean="0"/>
              <a:t>положительном обороте.</a:t>
            </a:r>
            <a:endParaRPr lang="ru-RU" dirty="0" smtClean="0"/>
          </a:p>
          <a:p>
            <a:r>
              <a:rPr lang="ru-RU" dirty="0" smtClean="0"/>
              <a:t>Назвать координату верхней</a:t>
            </a:r>
            <a:r>
              <a:rPr lang="ru-RU" baseline="0" dirty="0" smtClean="0"/>
              <a:t> точки, координаты горизонтального диаметра, диаметрально противоположную точку данной и т.д.</a:t>
            </a:r>
          </a:p>
          <a:p>
            <a:r>
              <a:rPr lang="ru-RU" dirty="0" smtClean="0"/>
              <a:t> Переход к оглавлению.</a:t>
            </a:r>
          </a:p>
          <a:p>
            <a:r>
              <a:rPr lang="ru-RU" dirty="0" smtClean="0"/>
              <a:t>Рабочий слайд. Заготовка для числовой окружности.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1FBB-CDC8-4B4D-BA1A-C79F944DCDD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DBED-0ED8-4D2A-A0DA-F42F07156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1FBB-CDC8-4B4D-BA1A-C79F944DCDD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DBED-0ED8-4D2A-A0DA-F42F07156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1FBB-CDC8-4B4D-BA1A-C79F944DCDD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DBED-0ED8-4D2A-A0DA-F42F07156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1FBB-CDC8-4B4D-BA1A-C79F944DCDD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DBED-0ED8-4D2A-A0DA-F42F07156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1FBB-CDC8-4B4D-BA1A-C79F944DCDD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DBED-0ED8-4D2A-A0DA-F42F07156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1FBB-CDC8-4B4D-BA1A-C79F944DCDD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DBED-0ED8-4D2A-A0DA-F42F07156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1FBB-CDC8-4B4D-BA1A-C79F944DCDD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DBED-0ED8-4D2A-A0DA-F42F07156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1FBB-CDC8-4B4D-BA1A-C79F944DCDD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DBED-0ED8-4D2A-A0DA-F42F07156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1FBB-CDC8-4B4D-BA1A-C79F944DCDD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DBED-0ED8-4D2A-A0DA-F42F07156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1FBB-CDC8-4B4D-BA1A-C79F944DCDD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DBED-0ED8-4D2A-A0DA-F42F07156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1FBB-CDC8-4B4D-BA1A-C79F944DCDD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DBED-0ED8-4D2A-A0DA-F42F07156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5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E1FBB-CDC8-4B4D-BA1A-C79F944DCDDC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CDBED-0ED8-4D2A-A0DA-F42F07156A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oleObject" Target="../embeddings/oleObject29.bin"/><Relationship Id="rId18" Type="http://schemas.openxmlformats.org/officeDocument/2006/relationships/oleObject" Target="../embeddings/oleObject34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8.bin"/><Relationship Id="rId1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2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31.bin"/><Relationship Id="rId10" Type="http://schemas.openxmlformats.org/officeDocument/2006/relationships/oleObject" Target="../embeddings/oleObject26.bin"/><Relationship Id="rId19" Type="http://schemas.openxmlformats.org/officeDocument/2006/relationships/oleObject" Target="../embeddings/oleObject35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5.bin"/><Relationship Id="rId14" Type="http://schemas.openxmlformats.org/officeDocument/2006/relationships/oleObject" Target="../embeddings/oleObject3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oleObject" Target="../embeddings/oleObject45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39.bin"/><Relationship Id="rId12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8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8.bin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7.bin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6.bin"/><Relationship Id="rId9" Type="http://schemas.openxmlformats.org/officeDocument/2006/relationships/oleObject" Target="../embeddings/oleObject41.bin"/><Relationship Id="rId14" Type="http://schemas.openxmlformats.org/officeDocument/2006/relationships/oleObject" Target="../embeddings/oleObject4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oleObject" Target="../embeddings/oleObject58.bin"/><Relationship Id="rId18" Type="http://schemas.openxmlformats.org/officeDocument/2006/relationships/oleObject" Target="../embeddings/oleObject63.bin"/><Relationship Id="rId3" Type="http://schemas.openxmlformats.org/officeDocument/2006/relationships/notesSlide" Target="../notesSlides/notesSlide9.xml"/><Relationship Id="rId21" Type="http://schemas.openxmlformats.org/officeDocument/2006/relationships/oleObject" Target="../embeddings/oleObject66.bin"/><Relationship Id="rId7" Type="http://schemas.openxmlformats.org/officeDocument/2006/relationships/oleObject" Target="../embeddings/oleObject52.bin"/><Relationship Id="rId12" Type="http://schemas.openxmlformats.org/officeDocument/2006/relationships/oleObject" Target="../embeddings/oleObject57.bin"/><Relationship Id="rId17" Type="http://schemas.openxmlformats.org/officeDocument/2006/relationships/oleObject" Target="../embeddings/oleObject62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61.bin"/><Relationship Id="rId20" Type="http://schemas.openxmlformats.org/officeDocument/2006/relationships/oleObject" Target="../embeddings/oleObject65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1.bin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60.bin"/><Relationship Id="rId10" Type="http://schemas.openxmlformats.org/officeDocument/2006/relationships/oleObject" Target="../embeddings/oleObject55.bin"/><Relationship Id="rId19" Type="http://schemas.openxmlformats.org/officeDocument/2006/relationships/oleObject" Target="../embeddings/oleObject64.bin"/><Relationship Id="rId4" Type="http://schemas.openxmlformats.org/officeDocument/2006/relationships/oleObject" Target="../embeddings/oleObject49.bin"/><Relationship Id="rId9" Type="http://schemas.openxmlformats.org/officeDocument/2006/relationships/oleObject" Target="../embeddings/oleObject54.bin"/><Relationship Id="rId14" Type="http://schemas.openxmlformats.org/officeDocument/2006/relationships/oleObject" Target="../embeddings/oleObject5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9.bin"/><Relationship Id="rId5" Type="http://schemas.openxmlformats.org/officeDocument/2006/relationships/oleObject" Target="../embeddings/oleObject68.bin"/><Relationship Id="rId4" Type="http://schemas.openxmlformats.org/officeDocument/2006/relationships/oleObject" Target="../embeddings/oleObject6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13" Type="http://schemas.openxmlformats.org/officeDocument/2006/relationships/oleObject" Target="../embeddings/oleObject79.bin"/><Relationship Id="rId18" Type="http://schemas.openxmlformats.org/officeDocument/2006/relationships/oleObject" Target="../embeddings/oleObject84.bin"/><Relationship Id="rId26" Type="http://schemas.openxmlformats.org/officeDocument/2006/relationships/oleObject" Target="../embeddings/oleObject92.bin"/><Relationship Id="rId3" Type="http://schemas.openxmlformats.org/officeDocument/2006/relationships/notesSlide" Target="../notesSlides/notesSlide11.xml"/><Relationship Id="rId21" Type="http://schemas.openxmlformats.org/officeDocument/2006/relationships/oleObject" Target="../embeddings/oleObject87.bin"/><Relationship Id="rId34" Type="http://schemas.openxmlformats.org/officeDocument/2006/relationships/oleObject" Target="../embeddings/oleObject100.bin"/><Relationship Id="rId7" Type="http://schemas.openxmlformats.org/officeDocument/2006/relationships/oleObject" Target="../embeddings/oleObject73.bin"/><Relationship Id="rId12" Type="http://schemas.openxmlformats.org/officeDocument/2006/relationships/oleObject" Target="../embeddings/oleObject78.bin"/><Relationship Id="rId17" Type="http://schemas.openxmlformats.org/officeDocument/2006/relationships/oleObject" Target="../embeddings/oleObject83.bin"/><Relationship Id="rId25" Type="http://schemas.openxmlformats.org/officeDocument/2006/relationships/oleObject" Target="../embeddings/oleObject91.bin"/><Relationship Id="rId33" Type="http://schemas.openxmlformats.org/officeDocument/2006/relationships/oleObject" Target="../embeddings/oleObject99.bin"/><Relationship Id="rId38" Type="http://schemas.openxmlformats.org/officeDocument/2006/relationships/oleObject" Target="../embeddings/oleObject104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2.bin"/><Relationship Id="rId20" Type="http://schemas.openxmlformats.org/officeDocument/2006/relationships/oleObject" Target="../embeddings/oleObject86.bin"/><Relationship Id="rId29" Type="http://schemas.openxmlformats.org/officeDocument/2006/relationships/oleObject" Target="../embeddings/oleObject95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2.bin"/><Relationship Id="rId11" Type="http://schemas.openxmlformats.org/officeDocument/2006/relationships/oleObject" Target="../embeddings/oleObject77.bin"/><Relationship Id="rId24" Type="http://schemas.openxmlformats.org/officeDocument/2006/relationships/oleObject" Target="../embeddings/oleObject90.bin"/><Relationship Id="rId32" Type="http://schemas.openxmlformats.org/officeDocument/2006/relationships/oleObject" Target="../embeddings/oleObject98.bin"/><Relationship Id="rId37" Type="http://schemas.openxmlformats.org/officeDocument/2006/relationships/oleObject" Target="../embeddings/oleObject103.bin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81.bin"/><Relationship Id="rId23" Type="http://schemas.openxmlformats.org/officeDocument/2006/relationships/oleObject" Target="../embeddings/oleObject89.bin"/><Relationship Id="rId28" Type="http://schemas.openxmlformats.org/officeDocument/2006/relationships/oleObject" Target="../embeddings/oleObject94.bin"/><Relationship Id="rId36" Type="http://schemas.openxmlformats.org/officeDocument/2006/relationships/oleObject" Target="../embeddings/oleObject102.bin"/><Relationship Id="rId10" Type="http://schemas.openxmlformats.org/officeDocument/2006/relationships/oleObject" Target="../embeddings/oleObject76.bin"/><Relationship Id="rId19" Type="http://schemas.openxmlformats.org/officeDocument/2006/relationships/oleObject" Target="../embeddings/oleObject85.bin"/><Relationship Id="rId31" Type="http://schemas.openxmlformats.org/officeDocument/2006/relationships/oleObject" Target="../embeddings/oleObject97.bin"/><Relationship Id="rId4" Type="http://schemas.openxmlformats.org/officeDocument/2006/relationships/oleObject" Target="../embeddings/oleObject70.bin"/><Relationship Id="rId9" Type="http://schemas.openxmlformats.org/officeDocument/2006/relationships/oleObject" Target="../embeddings/oleObject75.bin"/><Relationship Id="rId14" Type="http://schemas.openxmlformats.org/officeDocument/2006/relationships/oleObject" Target="../embeddings/oleObject80.bin"/><Relationship Id="rId22" Type="http://schemas.openxmlformats.org/officeDocument/2006/relationships/oleObject" Target="../embeddings/oleObject88.bin"/><Relationship Id="rId27" Type="http://schemas.openxmlformats.org/officeDocument/2006/relationships/oleObject" Target="../embeddings/oleObject93.bin"/><Relationship Id="rId30" Type="http://schemas.openxmlformats.org/officeDocument/2006/relationships/oleObject" Target="../embeddings/oleObject96.bin"/><Relationship Id="rId35" Type="http://schemas.openxmlformats.org/officeDocument/2006/relationships/oleObject" Target="../embeddings/oleObject10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13" Type="http://schemas.openxmlformats.org/officeDocument/2006/relationships/oleObject" Target="../embeddings/oleObject114.bin"/><Relationship Id="rId18" Type="http://schemas.openxmlformats.org/officeDocument/2006/relationships/oleObject" Target="../embeddings/oleObject119.bin"/><Relationship Id="rId26" Type="http://schemas.openxmlformats.org/officeDocument/2006/relationships/oleObject" Target="../embeddings/oleObject127.bin"/><Relationship Id="rId3" Type="http://schemas.openxmlformats.org/officeDocument/2006/relationships/notesSlide" Target="../notesSlides/notesSlide12.xml"/><Relationship Id="rId21" Type="http://schemas.openxmlformats.org/officeDocument/2006/relationships/oleObject" Target="../embeddings/oleObject122.bin"/><Relationship Id="rId34" Type="http://schemas.openxmlformats.org/officeDocument/2006/relationships/oleObject" Target="../embeddings/oleObject135.bin"/><Relationship Id="rId7" Type="http://schemas.openxmlformats.org/officeDocument/2006/relationships/oleObject" Target="../embeddings/oleObject108.bin"/><Relationship Id="rId12" Type="http://schemas.openxmlformats.org/officeDocument/2006/relationships/oleObject" Target="../embeddings/oleObject113.bin"/><Relationship Id="rId17" Type="http://schemas.openxmlformats.org/officeDocument/2006/relationships/oleObject" Target="../embeddings/oleObject118.bin"/><Relationship Id="rId25" Type="http://schemas.openxmlformats.org/officeDocument/2006/relationships/oleObject" Target="../embeddings/oleObject126.bin"/><Relationship Id="rId33" Type="http://schemas.openxmlformats.org/officeDocument/2006/relationships/oleObject" Target="../embeddings/oleObject134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7.bin"/><Relationship Id="rId20" Type="http://schemas.openxmlformats.org/officeDocument/2006/relationships/oleObject" Target="../embeddings/oleObject121.bin"/><Relationship Id="rId29" Type="http://schemas.openxmlformats.org/officeDocument/2006/relationships/oleObject" Target="../embeddings/oleObject130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07.bin"/><Relationship Id="rId11" Type="http://schemas.openxmlformats.org/officeDocument/2006/relationships/oleObject" Target="../embeddings/oleObject112.bin"/><Relationship Id="rId24" Type="http://schemas.openxmlformats.org/officeDocument/2006/relationships/oleObject" Target="../embeddings/oleObject125.bin"/><Relationship Id="rId32" Type="http://schemas.openxmlformats.org/officeDocument/2006/relationships/oleObject" Target="../embeddings/oleObject133.bin"/><Relationship Id="rId5" Type="http://schemas.openxmlformats.org/officeDocument/2006/relationships/oleObject" Target="../embeddings/oleObject106.bin"/><Relationship Id="rId15" Type="http://schemas.openxmlformats.org/officeDocument/2006/relationships/oleObject" Target="../embeddings/oleObject116.bin"/><Relationship Id="rId23" Type="http://schemas.openxmlformats.org/officeDocument/2006/relationships/oleObject" Target="../embeddings/oleObject124.bin"/><Relationship Id="rId28" Type="http://schemas.openxmlformats.org/officeDocument/2006/relationships/oleObject" Target="../embeddings/oleObject129.bin"/><Relationship Id="rId36" Type="http://schemas.openxmlformats.org/officeDocument/2006/relationships/oleObject" Target="../embeddings/oleObject137.bin"/><Relationship Id="rId10" Type="http://schemas.openxmlformats.org/officeDocument/2006/relationships/oleObject" Target="../embeddings/oleObject111.bin"/><Relationship Id="rId19" Type="http://schemas.openxmlformats.org/officeDocument/2006/relationships/oleObject" Target="../embeddings/oleObject120.bin"/><Relationship Id="rId31" Type="http://schemas.openxmlformats.org/officeDocument/2006/relationships/oleObject" Target="../embeddings/oleObject132.bin"/><Relationship Id="rId4" Type="http://schemas.openxmlformats.org/officeDocument/2006/relationships/oleObject" Target="../embeddings/oleObject105.bin"/><Relationship Id="rId9" Type="http://schemas.openxmlformats.org/officeDocument/2006/relationships/oleObject" Target="../embeddings/oleObject110.bin"/><Relationship Id="rId14" Type="http://schemas.openxmlformats.org/officeDocument/2006/relationships/oleObject" Target="../embeddings/oleObject115.bin"/><Relationship Id="rId22" Type="http://schemas.openxmlformats.org/officeDocument/2006/relationships/oleObject" Target="../embeddings/oleObject123.bin"/><Relationship Id="rId27" Type="http://schemas.openxmlformats.org/officeDocument/2006/relationships/oleObject" Target="../embeddings/oleObject128.bin"/><Relationship Id="rId30" Type="http://schemas.openxmlformats.org/officeDocument/2006/relationships/oleObject" Target="../embeddings/oleObject131.bin"/><Relationship Id="rId35" Type="http://schemas.openxmlformats.org/officeDocument/2006/relationships/oleObject" Target="../embeddings/oleObject136.bin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47.bin"/><Relationship Id="rId18" Type="http://schemas.openxmlformats.org/officeDocument/2006/relationships/oleObject" Target="../embeddings/oleObject152.bin"/><Relationship Id="rId26" Type="http://schemas.openxmlformats.org/officeDocument/2006/relationships/oleObject" Target="../embeddings/oleObject160.bin"/><Relationship Id="rId39" Type="http://schemas.openxmlformats.org/officeDocument/2006/relationships/oleObject" Target="../embeddings/oleObject173.bin"/><Relationship Id="rId21" Type="http://schemas.openxmlformats.org/officeDocument/2006/relationships/oleObject" Target="../embeddings/oleObject155.bin"/><Relationship Id="rId34" Type="http://schemas.openxmlformats.org/officeDocument/2006/relationships/oleObject" Target="../embeddings/oleObject168.bin"/><Relationship Id="rId42" Type="http://schemas.openxmlformats.org/officeDocument/2006/relationships/oleObject" Target="../embeddings/oleObject176.bin"/><Relationship Id="rId47" Type="http://schemas.openxmlformats.org/officeDocument/2006/relationships/oleObject" Target="../embeddings/oleObject181.bin"/><Relationship Id="rId50" Type="http://schemas.openxmlformats.org/officeDocument/2006/relationships/oleObject" Target="../embeddings/oleObject184.bin"/><Relationship Id="rId55" Type="http://schemas.openxmlformats.org/officeDocument/2006/relationships/oleObject" Target="../embeddings/oleObject189.bin"/><Relationship Id="rId7" Type="http://schemas.openxmlformats.org/officeDocument/2006/relationships/oleObject" Target="../embeddings/oleObject14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0.bin"/><Relationship Id="rId20" Type="http://schemas.openxmlformats.org/officeDocument/2006/relationships/oleObject" Target="../embeddings/oleObject154.bin"/><Relationship Id="rId29" Type="http://schemas.openxmlformats.org/officeDocument/2006/relationships/oleObject" Target="../embeddings/oleObject163.bin"/><Relationship Id="rId41" Type="http://schemas.openxmlformats.org/officeDocument/2006/relationships/oleObject" Target="../embeddings/oleObject175.bin"/><Relationship Id="rId54" Type="http://schemas.openxmlformats.org/officeDocument/2006/relationships/oleObject" Target="../embeddings/oleObject188.bin"/><Relationship Id="rId62" Type="http://schemas.openxmlformats.org/officeDocument/2006/relationships/oleObject" Target="../embeddings/oleObject196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0.bin"/><Relationship Id="rId11" Type="http://schemas.openxmlformats.org/officeDocument/2006/relationships/oleObject" Target="../embeddings/oleObject145.bin"/><Relationship Id="rId24" Type="http://schemas.openxmlformats.org/officeDocument/2006/relationships/oleObject" Target="../embeddings/oleObject158.bin"/><Relationship Id="rId32" Type="http://schemas.openxmlformats.org/officeDocument/2006/relationships/oleObject" Target="../embeddings/oleObject166.bin"/><Relationship Id="rId37" Type="http://schemas.openxmlformats.org/officeDocument/2006/relationships/oleObject" Target="../embeddings/oleObject171.bin"/><Relationship Id="rId40" Type="http://schemas.openxmlformats.org/officeDocument/2006/relationships/oleObject" Target="../embeddings/oleObject174.bin"/><Relationship Id="rId45" Type="http://schemas.openxmlformats.org/officeDocument/2006/relationships/oleObject" Target="../embeddings/oleObject179.bin"/><Relationship Id="rId53" Type="http://schemas.openxmlformats.org/officeDocument/2006/relationships/oleObject" Target="../embeddings/oleObject187.bin"/><Relationship Id="rId58" Type="http://schemas.openxmlformats.org/officeDocument/2006/relationships/oleObject" Target="../embeddings/oleObject192.bin"/><Relationship Id="rId5" Type="http://schemas.openxmlformats.org/officeDocument/2006/relationships/oleObject" Target="../embeddings/oleObject139.bin"/><Relationship Id="rId15" Type="http://schemas.openxmlformats.org/officeDocument/2006/relationships/oleObject" Target="../embeddings/oleObject149.bin"/><Relationship Id="rId23" Type="http://schemas.openxmlformats.org/officeDocument/2006/relationships/oleObject" Target="../embeddings/oleObject157.bin"/><Relationship Id="rId28" Type="http://schemas.openxmlformats.org/officeDocument/2006/relationships/oleObject" Target="../embeddings/oleObject162.bin"/><Relationship Id="rId36" Type="http://schemas.openxmlformats.org/officeDocument/2006/relationships/oleObject" Target="../embeddings/oleObject170.bin"/><Relationship Id="rId49" Type="http://schemas.openxmlformats.org/officeDocument/2006/relationships/oleObject" Target="../embeddings/oleObject183.bin"/><Relationship Id="rId57" Type="http://schemas.openxmlformats.org/officeDocument/2006/relationships/oleObject" Target="../embeddings/oleObject191.bin"/><Relationship Id="rId61" Type="http://schemas.openxmlformats.org/officeDocument/2006/relationships/oleObject" Target="../embeddings/oleObject195.bin"/><Relationship Id="rId10" Type="http://schemas.openxmlformats.org/officeDocument/2006/relationships/oleObject" Target="../embeddings/oleObject144.bin"/><Relationship Id="rId19" Type="http://schemas.openxmlformats.org/officeDocument/2006/relationships/oleObject" Target="../embeddings/oleObject153.bin"/><Relationship Id="rId31" Type="http://schemas.openxmlformats.org/officeDocument/2006/relationships/oleObject" Target="../embeddings/oleObject165.bin"/><Relationship Id="rId44" Type="http://schemas.openxmlformats.org/officeDocument/2006/relationships/oleObject" Target="../embeddings/oleObject178.bin"/><Relationship Id="rId52" Type="http://schemas.openxmlformats.org/officeDocument/2006/relationships/oleObject" Target="../embeddings/oleObject186.bin"/><Relationship Id="rId60" Type="http://schemas.openxmlformats.org/officeDocument/2006/relationships/oleObject" Target="../embeddings/oleObject194.bin"/><Relationship Id="rId4" Type="http://schemas.openxmlformats.org/officeDocument/2006/relationships/oleObject" Target="../embeddings/oleObject138.bin"/><Relationship Id="rId9" Type="http://schemas.openxmlformats.org/officeDocument/2006/relationships/oleObject" Target="../embeddings/oleObject143.bin"/><Relationship Id="rId14" Type="http://schemas.openxmlformats.org/officeDocument/2006/relationships/oleObject" Target="../embeddings/oleObject148.bin"/><Relationship Id="rId22" Type="http://schemas.openxmlformats.org/officeDocument/2006/relationships/oleObject" Target="../embeddings/oleObject156.bin"/><Relationship Id="rId27" Type="http://schemas.openxmlformats.org/officeDocument/2006/relationships/oleObject" Target="../embeddings/oleObject161.bin"/><Relationship Id="rId30" Type="http://schemas.openxmlformats.org/officeDocument/2006/relationships/oleObject" Target="../embeddings/oleObject164.bin"/><Relationship Id="rId35" Type="http://schemas.openxmlformats.org/officeDocument/2006/relationships/oleObject" Target="../embeddings/oleObject169.bin"/><Relationship Id="rId43" Type="http://schemas.openxmlformats.org/officeDocument/2006/relationships/oleObject" Target="../embeddings/oleObject177.bin"/><Relationship Id="rId48" Type="http://schemas.openxmlformats.org/officeDocument/2006/relationships/oleObject" Target="../embeddings/oleObject182.bin"/><Relationship Id="rId56" Type="http://schemas.openxmlformats.org/officeDocument/2006/relationships/oleObject" Target="../embeddings/oleObject190.bin"/><Relationship Id="rId8" Type="http://schemas.openxmlformats.org/officeDocument/2006/relationships/oleObject" Target="../embeddings/oleObject142.bin"/><Relationship Id="rId51" Type="http://schemas.openxmlformats.org/officeDocument/2006/relationships/oleObject" Target="../embeddings/oleObject185.bin"/><Relationship Id="rId3" Type="http://schemas.openxmlformats.org/officeDocument/2006/relationships/notesSlide" Target="../notesSlides/notesSlide13.xml"/><Relationship Id="rId12" Type="http://schemas.openxmlformats.org/officeDocument/2006/relationships/oleObject" Target="../embeddings/oleObject146.bin"/><Relationship Id="rId17" Type="http://schemas.openxmlformats.org/officeDocument/2006/relationships/oleObject" Target="../embeddings/oleObject151.bin"/><Relationship Id="rId25" Type="http://schemas.openxmlformats.org/officeDocument/2006/relationships/oleObject" Target="../embeddings/oleObject159.bin"/><Relationship Id="rId33" Type="http://schemas.openxmlformats.org/officeDocument/2006/relationships/oleObject" Target="../embeddings/oleObject167.bin"/><Relationship Id="rId38" Type="http://schemas.openxmlformats.org/officeDocument/2006/relationships/oleObject" Target="../embeddings/oleObject172.bin"/><Relationship Id="rId46" Type="http://schemas.openxmlformats.org/officeDocument/2006/relationships/oleObject" Target="../embeddings/oleObject180.bin"/><Relationship Id="rId59" Type="http://schemas.openxmlformats.org/officeDocument/2006/relationships/oleObject" Target="../embeddings/oleObject19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1.bin"/><Relationship Id="rId13" Type="http://schemas.openxmlformats.org/officeDocument/2006/relationships/oleObject" Target="../embeddings/oleObject206.bin"/><Relationship Id="rId18" Type="http://schemas.openxmlformats.org/officeDocument/2006/relationships/oleObject" Target="../embeddings/oleObject211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200.bin"/><Relationship Id="rId12" Type="http://schemas.openxmlformats.org/officeDocument/2006/relationships/oleObject" Target="../embeddings/oleObject205.bin"/><Relationship Id="rId17" Type="http://schemas.openxmlformats.org/officeDocument/2006/relationships/oleObject" Target="../embeddings/oleObject21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9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99.bin"/><Relationship Id="rId11" Type="http://schemas.openxmlformats.org/officeDocument/2006/relationships/oleObject" Target="../embeddings/oleObject204.bin"/><Relationship Id="rId5" Type="http://schemas.openxmlformats.org/officeDocument/2006/relationships/oleObject" Target="../embeddings/oleObject198.bin"/><Relationship Id="rId15" Type="http://schemas.openxmlformats.org/officeDocument/2006/relationships/oleObject" Target="../embeddings/oleObject208.bin"/><Relationship Id="rId10" Type="http://schemas.openxmlformats.org/officeDocument/2006/relationships/oleObject" Target="../embeddings/oleObject203.bin"/><Relationship Id="rId4" Type="http://schemas.openxmlformats.org/officeDocument/2006/relationships/oleObject" Target="../embeddings/oleObject197.bin"/><Relationship Id="rId9" Type="http://schemas.openxmlformats.org/officeDocument/2006/relationships/oleObject" Target="../embeddings/oleObject202.bin"/><Relationship Id="rId14" Type="http://schemas.openxmlformats.org/officeDocument/2006/relationships/oleObject" Target="../embeddings/oleObject20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6.bin"/><Relationship Id="rId13" Type="http://schemas.openxmlformats.org/officeDocument/2006/relationships/oleObject" Target="../embeddings/oleObject221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215.bin"/><Relationship Id="rId12" Type="http://schemas.openxmlformats.org/officeDocument/2006/relationships/oleObject" Target="../embeddings/oleObject220.bin"/><Relationship Id="rId2" Type="http://schemas.openxmlformats.org/officeDocument/2006/relationships/slideLayout" Target="../slideLayouts/slideLayout7.xml"/><Relationship Id="rId16" Type="http://schemas.openxmlformats.org/officeDocument/2006/relationships/slide" Target="slide3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14.bin"/><Relationship Id="rId11" Type="http://schemas.openxmlformats.org/officeDocument/2006/relationships/oleObject" Target="../embeddings/oleObject219.bin"/><Relationship Id="rId5" Type="http://schemas.openxmlformats.org/officeDocument/2006/relationships/oleObject" Target="../embeddings/oleObject213.bin"/><Relationship Id="rId15" Type="http://schemas.openxmlformats.org/officeDocument/2006/relationships/oleObject" Target="../embeddings/oleObject223.bin"/><Relationship Id="rId10" Type="http://schemas.openxmlformats.org/officeDocument/2006/relationships/oleObject" Target="../embeddings/oleObject218.bin"/><Relationship Id="rId4" Type="http://schemas.openxmlformats.org/officeDocument/2006/relationships/oleObject" Target="../embeddings/oleObject212.bin"/><Relationship Id="rId9" Type="http://schemas.openxmlformats.org/officeDocument/2006/relationships/oleObject" Target="../embeddings/oleObject217.bin"/><Relationship Id="rId14" Type="http://schemas.openxmlformats.org/officeDocument/2006/relationships/oleObject" Target="../embeddings/oleObject22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26.bin"/><Relationship Id="rId5" Type="http://schemas.openxmlformats.org/officeDocument/2006/relationships/oleObject" Target="../embeddings/oleObject225.bin"/><Relationship Id="rId4" Type="http://schemas.openxmlformats.org/officeDocument/2006/relationships/oleObject" Target="../embeddings/oleObject22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29.bin"/><Relationship Id="rId5" Type="http://schemas.openxmlformats.org/officeDocument/2006/relationships/oleObject" Target="../embeddings/oleObject228.bin"/><Relationship Id="rId4" Type="http://schemas.openxmlformats.org/officeDocument/2006/relationships/oleObject" Target="../embeddings/oleObject227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4.bin"/><Relationship Id="rId13" Type="http://schemas.openxmlformats.org/officeDocument/2006/relationships/oleObject" Target="../embeddings/oleObject239.bin"/><Relationship Id="rId18" Type="http://schemas.openxmlformats.org/officeDocument/2006/relationships/oleObject" Target="../embeddings/oleObject244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233.bin"/><Relationship Id="rId12" Type="http://schemas.openxmlformats.org/officeDocument/2006/relationships/oleObject" Target="../embeddings/oleObject238.bin"/><Relationship Id="rId17" Type="http://schemas.openxmlformats.org/officeDocument/2006/relationships/oleObject" Target="../embeddings/oleObject243.bin"/><Relationship Id="rId2" Type="http://schemas.openxmlformats.org/officeDocument/2006/relationships/slideLayout" Target="../slideLayouts/slideLayout9.xml"/><Relationship Id="rId16" Type="http://schemas.openxmlformats.org/officeDocument/2006/relationships/oleObject" Target="../embeddings/oleObject242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32.bin"/><Relationship Id="rId11" Type="http://schemas.openxmlformats.org/officeDocument/2006/relationships/oleObject" Target="../embeddings/oleObject237.bin"/><Relationship Id="rId5" Type="http://schemas.openxmlformats.org/officeDocument/2006/relationships/oleObject" Target="../embeddings/oleObject231.bin"/><Relationship Id="rId15" Type="http://schemas.openxmlformats.org/officeDocument/2006/relationships/oleObject" Target="../embeddings/oleObject241.bin"/><Relationship Id="rId10" Type="http://schemas.openxmlformats.org/officeDocument/2006/relationships/oleObject" Target="../embeddings/oleObject236.bin"/><Relationship Id="rId19" Type="http://schemas.openxmlformats.org/officeDocument/2006/relationships/slide" Target="slide3.xml"/><Relationship Id="rId4" Type="http://schemas.openxmlformats.org/officeDocument/2006/relationships/oleObject" Target="../embeddings/oleObject230.bin"/><Relationship Id="rId9" Type="http://schemas.openxmlformats.org/officeDocument/2006/relationships/oleObject" Target="../embeddings/oleObject235.bin"/><Relationship Id="rId14" Type="http://schemas.openxmlformats.org/officeDocument/2006/relationships/oleObject" Target="../embeddings/oleObject24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9.bin"/><Relationship Id="rId13" Type="http://schemas.openxmlformats.org/officeDocument/2006/relationships/oleObject" Target="../embeddings/oleObject254.bin"/><Relationship Id="rId18" Type="http://schemas.openxmlformats.org/officeDocument/2006/relationships/oleObject" Target="../embeddings/oleObject259.bin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248.bin"/><Relationship Id="rId12" Type="http://schemas.openxmlformats.org/officeDocument/2006/relationships/oleObject" Target="../embeddings/oleObject253.bin"/><Relationship Id="rId17" Type="http://schemas.openxmlformats.org/officeDocument/2006/relationships/oleObject" Target="../embeddings/oleObject258.bin"/><Relationship Id="rId2" Type="http://schemas.openxmlformats.org/officeDocument/2006/relationships/slideLayout" Target="../slideLayouts/slideLayout9.xml"/><Relationship Id="rId16" Type="http://schemas.openxmlformats.org/officeDocument/2006/relationships/oleObject" Target="../embeddings/oleObject257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47.bin"/><Relationship Id="rId11" Type="http://schemas.openxmlformats.org/officeDocument/2006/relationships/oleObject" Target="../embeddings/oleObject252.bin"/><Relationship Id="rId5" Type="http://schemas.openxmlformats.org/officeDocument/2006/relationships/oleObject" Target="../embeddings/oleObject246.bin"/><Relationship Id="rId15" Type="http://schemas.openxmlformats.org/officeDocument/2006/relationships/oleObject" Target="../embeddings/oleObject256.bin"/><Relationship Id="rId10" Type="http://schemas.openxmlformats.org/officeDocument/2006/relationships/oleObject" Target="../embeddings/oleObject251.bin"/><Relationship Id="rId4" Type="http://schemas.openxmlformats.org/officeDocument/2006/relationships/oleObject" Target="../embeddings/oleObject245.bin"/><Relationship Id="rId9" Type="http://schemas.openxmlformats.org/officeDocument/2006/relationships/oleObject" Target="../embeddings/oleObject250.bin"/><Relationship Id="rId14" Type="http://schemas.openxmlformats.org/officeDocument/2006/relationships/oleObject" Target="../embeddings/oleObject255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5.bin"/><Relationship Id="rId13" Type="http://schemas.openxmlformats.org/officeDocument/2006/relationships/oleObject" Target="../embeddings/oleObject270.bin"/><Relationship Id="rId3" Type="http://schemas.openxmlformats.org/officeDocument/2006/relationships/oleObject" Target="../embeddings/oleObject260.bin"/><Relationship Id="rId7" Type="http://schemas.openxmlformats.org/officeDocument/2006/relationships/oleObject" Target="../embeddings/oleObject264.bin"/><Relationship Id="rId12" Type="http://schemas.openxmlformats.org/officeDocument/2006/relationships/oleObject" Target="../embeddings/oleObject2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63.bin"/><Relationship Id="rId11" Type="http://schemas.openxmlformats.org/officeDocument/2006/relationships/oleObject" Target="../embeddings/oleObject268.bin"/><Relationship Id="rId5" Type="http://schemas.openxmlformats.org/officeDocument/2006/relationships/oleObject" Target="../embeddings/oleObject262.bin"/><Relationship Id="rId15" Type="http://schemas.openxmlformats.org/officeDocument/2006/relationships/oleObject" Target="../embeddings/oleObject272.bin"/><Relationship Id="rId10" Type="http://schemas.openxmlformats.org/officeDocument/2006/relationships/oleObject" Target="../embeddings/oleObject267.bin"/><Relationship Id="rId4" Type="http://schemas.openxmlformats.org/officeDocument/2006/relationships/oleObject" Target="../embeddings/oleObject261.bin"/><Relationship Id="rId9" Type="http://schemas.openxmlformats.org/officeDocument/2006/relationships/oleObject" Target="../embeddings/oleObject266.bin"/><Relationship Id="rId14" Type="http://schemas.openxmlformats.org/officeDocument/2006/relationships/oleObject" Target="../embeddings/oleObject271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8.bin"/><Relationship Id="rId3" Type="http://schemas.openxmlformats.org/officeDocument/2006/relationships/oleObject" Target="../embeddings/oleObject273.bin"/><Relationship Id="rId7" Type="http://schemas.openxmlformats.org/officeDocument/2006/relationships/oleObject" Target="../embeddings/oleObject27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76.bin"/><Relationship Id="rId11" Type="http://schemas.openxmlformats.org/officeDocument/2006/relationships/oleObject" Target="../embeddings/oleObject281.bin"/><Relationship Id="rId5" Type="http://schemas.openxmlformats.org/officeDocument/2006/relationships/oleObject" Target="../embeddings/oleObject275.bin"/><Relationship Id="rId10" Type="http://schemas.openxmlformats.org/officeDocument/2006/relationships/oleObject" Target="../embeddings/oleObject280.bin"/><Relationship Id="rId4" Type="http://schemas.openxmlformats.org/officeDocument/2006/relationships/oleObject" Target="../embeddings/oleObject274.bin"/><Relationship Id="rId9" Type="http://schemas.openxmlformats.org/officeDocument/2006/relationships/oleObject" Target="../embeddings/oleObject279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7.bin"/><Relationship Id="rId3" Type="http://schemas.openxmlformats.org/officeDocument/2006/relationships/oleObject" Target="../embeddings/oleObject282.bin"/><Relationship Id="rId7" Type="http://schemas.openxmlformats.org/officeDocument/2006/relationships/oleObject" Target="../embeddings/oleObject2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85.bin"/><Relationship Id="rId11" Type="http://schemas.openxmlformats.org/officeDocument/2006/relationships/oleObject" Target="../embeddings/oleObject290.bin"/><Relationship Id="rId5" Type="http://schemas.openxmlformats.org/officeDocument/2006/relationships/oleObject" Target="../embeddings/oleObject284.bin"/><Relationship Id="rId10" Type="http://schemas.openxmlformats.org/officeDocument/2006/relationships/oleObject" Target="../embeddings/oleObject289.bin"/><Relationship Id="rId4" Type="http://schemas.openxmlformats.org/officeDocument/2006/relationships/oleObject" Target="../embeddings/oleObject283.bin"/><Relationship Id="rId9" Type="http://schemas.openxmlformats.org/officeDocument/2006/relationships/oleObject" Target="../embeddings/oleObject288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5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29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93.bin"/><Relationship Id="rId5" Type="http://schemas.openxmlformats.org/officeDocument/2006/relationships/oleObject" Target="../embeddings/oleObject292.bin"/><Relationship Id="rId4" Type="http://schemas.openxmlformats.org/officeDocument/2006/relationships/oleObject" Target="../embeddings/oleObject291.bin"/><Relationship Id="rId9" Type="http://schemas.openxmlformats.org/officeDocument/2006/relationships/oleObject" Target="../embeddings/oleObject296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1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30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99.bin"/><Relationship Id="rId5" Type="http://schemas.openxmlformats.org/officeDocument/2006/relationships/oleObject" Target="../embeddings/oleObject298.bin"/><Relationship Id="rId4" Type="http://schemas.openxmlformats.org/officeDocument/2006/relationships/oleObject" Target="../embeddings/oleObject29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30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3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slide" Target="slide14.xml"/><Relationship Id="rId4" Type="http://schemas.openxmlformats.org/officeDocument/2006/relationships/slide" Target="slide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1.bin"/><Relationship Id="rId13" Type="http://schemas.openxmlformats.org/officeDocument/2006/relationships/oleObject" Target="../embeddings/oleObject316.bin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310.bin"/><Relationship Id="rId12" Type="http://schemas.openxmlformats.org/officeDocument/2006/relationships/oleObject" Target="../embeddings/oleObject3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309.bin"/><Relationship Id="rId11" Type="http://schemas.openxmlformats.org/officeDocument/2006/relationships/oleObject" Target="../embeddings/oleObject314.bin"/><Relationship Id="rId5" Type="http://schemas.openxmlformats.org/officeDocument/2006/relationships/oleObject" Target="../embeddings/oleObject308.bin"/><Relationship Id="rId15" Type="http://schemas.openxmlformats.org/officeDocument/2006/relationships/oleObject" Target="../embeddings/oleObject318.bin"/><Relationship Id="rId10" Type="http://schemas.openxmlformats.org/officeDocument/2006/relationships/oleObject" Target="../embeddings/oleObject313.bin"/><Relationship Id="rId4" Type="http://schemas.openxmlformats.org/officeDocument/2006/relationships/oleObject" Target="../embeddings/oleObject307.bin"/><Relationship Id="rId9" Type="http://schemas.openxmlformats.org/officeDocument/2006/relationships/oleObject" Target="../embeddings/oleObject312.bin"/><Relationship Id="rId14" Type="http://schemas.openxmlformats.org/officeDocument/2006/relationships/oleObject" Target="../embeddings/oleObject31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9.bin"/><Relationship Id="rId7" Type="http://schemas.openxmlformats.org/officeDocument/2006/relationships/oleObject" Target="../embeddings/oleObject3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322.bin"/><Relationship Id="rId5" Type="http://schemas.openxmlformats.org/officeDocument/2006/relationships/oleObject" Target="../embeddings/oleObject321.bin"/><Relationship Id="rId4" Type="http://schemas.openxmlformats.org/officeDocument/2006/relationships/oleObject" Target="../embeddings/oleObject320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4.bin"/><Relationship Id="rId7" Type="http://schemas.openxmlformats.org/officeDocument/2006/relationships/oleObject" Target="../embeddings/oleObject3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327.bin"/><Relationship Id="rId5" Type="http://schemas.openxmlformats.org/officeDocument/2006/relationships/oleObject" Target="../embeddings/oleObject326.bin"/><Relationship Id="rId4" Type="http://schemas.openxmlformats.org/officeDocument/2006/relationships/oleObject" Target="../embeddings/oleObject32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9.bin"/><Relationship Id="rId7" Type="http://schemas.openxmlformats.org/officeDocument/2006/relationships/oleObject" Target="../embeddings/oleObject3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332.bin"/><Relationship Id="rId5" Type="http://schemas.openxmlformats.org/officeDocument/2006/relationships/oleObject" Target="../embeddings/oleObject331.bin"/><Relationship Id="rId4" Type="http://schemas.openxmlformats.org/officeDocument/2006/relationships/oleObject" Target="../embeddings/oleObject330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8.bin"/><Relationship Id="rId13" Type="http://schemas.openxmlformats.org/officeDocument/2006/relationships/slide" Target="slide3.xml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337.bin"/><Relationship Id="rId12" Type="http://schemas.openxmlformats.org/officeDocument/2006/relationships/oleObject" Target="../embeddings/oleObject3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336.bin"/><Relationship Id="rId11" Type="http://schemas.openxmlformats.org/officeDocument/2006/relationships/oleObject" Target="../embeddings/oleObject341.bin"/><Relationship Id="rId5" Type="http://schemas.openxmlformats.org/officeDocument/2006/relationships/oleObject" Target="../embeddings/oleObject335.bin"/><Relationship Id="rId10" Type="http://schemas.openxmlformats.org/officeDocument/2006/relationships/oleObject" Target="../embeddings/oleObject340.bin"/><Relationship Id="rId4" Type="http://schemas.openxmlformats.org/officeDocument/2006/relationships/oleObject" Target="../embeddings/oleObject334.bin"/><Relationship Id="rId9" Type="http://schemas.openxmlformats.org/officeDocument/2006/relationships/oleObject" Target="../embeddings/oleObject33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4" Type="http://schemas.openxmlformats.org/officeDocument/2006/relationships/oleObject" Target="../embeddings/oleObject34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4" Type="http://schemas.openxmlformats.org/officeDocument/2006/relationships/oleObject" Target="../embeddings/oleObject346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2.bin"/><Relationship Id="rId13" Type="http://schemas.openxmlformats.org/officeDocument/2006/relationships/oleObject" Target="../embeddings/oleObject357.bin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351.bin"/><Relationship Id="rId12" Type="http://schemas.openxmlformats.org/officeDocument/2006/relationships/oleObject" Target="../embeddings/oleObject35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350.bin"/><Relationship Id="rId11" Type="http://schemas.openxmlformats.org/officeDocument/2006/relationships/oleObject" Target="../embeddings/oleObject355.bin"/><Relationship Id="rId5" Type="http://schemas.openxmlformats.org/officeDocument/2006/relationships/oleObject" Target="../embeddings/oleObject349.bin"/><Relationship Id="rId15" Type="http://schemas.openxmlformats.org/officeDocument/2006/relationships/oleObject" Target="../embeddings/oleObject359.bin"/><Relationship Id="rId10" Type="http://schemas.openxmlformats.org/officeDocument/2006/relationships/oleObject" Target="../embeddings/oleObject354.bin"/><Relationship Id="rId4" Type="http://schemas.openxmlformats.org/officeDocument/2006/relationships/oleObject" Target="../embeddings/oleObject348.bin"/><Relationship Id="rId9" Type="http://schemas.openxmlformats.org/officeDocument/2006/relationships/oleObject" Target="../embeddings/oleObject353.bin"/><Relationship Id="rId14" Type="http://schemas.openxmlformats.org/officeDocument/2006/relationships/oleObject" Target="../embeddings/oleObject358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4.bin"/><Relationship Id="rId13" Type="http://schemas.openxmlformats.org/officeDocument/2006/relationships/oleObject" Target="../embeddings/oleObject369.bin"/><Relationship Id="rId18" Type="http://schemas.openxmlformats.org/officeDocument/2006/relationships/oleObject" Target="../embeddings/oleObject374.bin"/><Relationship Id="rId26" Type="http://schemas.openxmlformats.org/officeDocument/2006/relationships/oleObject" Target="../embeddings/oleObject382.bin"/><Relationship Id="rId3" Type="http://schemas.openxmlformats.org/officeDocument/2006/relationships/notesSlide" Target="../notesSlides/notesSlide26.xml"/><Relationship Id="rId21" Type="http://schemas.openxmlformats.org/officeDocument/2006/relationships/oleObject" Target="../embeddings/oleObject377.bin"/><Relationship Id="rId34" Type="http://schemas.openxmlformats.org/officeDocument/2006/relationships/oleObject" Target="../embeddings/oleObject390.bin"/><Relationship Id="rId7" Type="http://schemas.openxmlformats.org/officeDocument/2006/relationships/oleObject" Target="../embeddings/oleObject363.bin"/><Relationship Id="rId12" Type="http://schemas.openxmlformats.org/officeDocument/2006/relationships/oleObject" Target="../embeddings/oleObject368.bin"/><Relationship Id="rId17" Type="http://schemas.openxmlformats.org/officeDocument/2006/relationships/oleObject" Target="../embeddings/oleObject373.bin"/><Relationship Id="rId25" Type="http://schemas.openxmlformats.org/officeDocument/2006/relationships/oleObject" Target="../embeddings/oleObject381.bin"/><Relationship Id="rId33" Type="http://schemas.openxmlformats.org/officeDocument/2006/relationships/oleObject" Target="../embeddings/oleObject389.bin"/><Relationship Id="rId38" Type="http://schemas.openxmlformats.org/officeDocument/2006/relationships/oleObject" Target="../embeddings/oleObject394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72.bin"/><Relationship Id="rId20" Type="http://schemas.openxmlformats.org/officeDocument/2006/relationships/oleObject" Target="../embeddings/oleObject376.bin"/><Relationship Id="rId29" Type="http://schemas.openxmlformats.org/officeDocument/2006/relationships/oleObject" Target="../embeddings/oleObject385.bin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362.bin"/><Relationship Id="rId11" Type="http://schemas.openxmlformats.org/officeDocument/2006/relationships/oleObject" Target="../embeddings/oleObject367.bin"/><Relationship Id="rId24" Type="http://schemas.openxmlformats.org/officeDocument/2006/relationships/oleObject" Target="../embeddings/oleObject380.bin"/><Relationship Id="rId32" Type="http://schemas.openxmlformats.org/officeDocument/2006/relationships/oleObject" Target="../embeddings/oleObject388.bin"/><Relationship Id="rId37" Type="http://schemas.openxmlformats.org/officeDocument/2006/relationships/oleObject" Target="../embeddings/oleObject393.bin"/><Relationship Id="rId5" Type="http://schemas.openxmlformats.org/officeDocument/2006/relationships/oleObject" Target="../embeddings/oleObject361.bin"/><Relationship Id="rId15" Type="http://schemas.openxmlformats.org/officeDocument/2006/relationships/oleObject" Target="../embeddings/oleObject371.bin"/><Relationship Id="rId23" Type="http://schemas.openxmlformats.org/officeDocument/2006/relationships/oleObject" Target="../embeddings/oleObject379.bin"/><Relationship Id="rId28" Type="http://schemas.openxmlformats.org/officeDocument/2006/relationships/oleObject" Target="../embeddings/oleObject384.bin"/><Relationship Id="rId36" Type="http://schemas.openxmlformats.org/officeDocument/2006/relationships/oleObject" Target="../embeddings/oleObject392.bin"/><Relationship Id="rId10" Type="http://schemas.openxmlformats.org/officeDocument/2006/relationships/oleObject" Target="../embeddings/oleObject366.bin"/><Relationship Id="rId19" Type="http://schemas.openxmlformats.org/officeDocument/2006/relationships/oleObject" Target="../embeddings/oleObject375.bin"/><Relationship Id="rId31" Type="http://schemas.openxmlformats.org/officeDocument/2006/relationships/oleObject" Target="../embeddings/oleObject387.bin"/><Relationship Id="rId4" Type="http://schemas.openxmlformats.org/officeDocument/2006/relationships/oleObject" Target="../embeddings/oleObject360.bin"/><Relationship Id="rId9" Type="http://schemas.openxmlformats.org/officeDocument/2006/relationships/oleObject" Target="../embeddings/oleObject365.bin"/><Relationship Id="rId14" Type="http://schemas.openxmlformats.org/officeDocument/2006/relationships/oleObject" Target="../embeddings/oleObject370.bin"/><Relationship Id="rId22" Type="http://schemas.openxmlformats.org/officeDocument/2006/relationships/oleObject" Target="../embeddings/oleObject378.bin"/><Relationship Id="rId27" Type="http://schemas.openxmlformats.org/officeDocument/2006/relationships/oleObject" Target="../embeddings/oleObject383.bin"/><Relationship Id="rId30" Type="http://schemas.openxmlformats.org/officeDocument/2006/relationships/oleObject" Target="../embeddings/oleObject386.bin"/><Relationship Id="rId35" Type="http://schemas.openxmlformats.org/officeDocument/2006/relationships/oleObject" Target="../embeddings/oleObject391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9.bin"/><Relationship Id="rId13" Type="http://schemas.openxmlformats.org/officeDocument/2006/relationships/oleObject" Target="../embeddings/oleObject404.bin"/><Relationship Id="rId18" Type="http://schemas.openxmlformats.org/officeDocument/2006/relationships/oleObject" Target="../embeddings/oleObject409.bin"/><Relationship Id="rId26" Type="http://schemas.openxmlformats.org/officeDocument/2006/relationships/oleObject" Target="../embeddings/oleObject417.bin"/><Relationship Id="rId3" Type="http://schemas.openxmlformats.org/officeDocument/2006/relationships/notesSlide" Target="../notesSlides/notesSlide27.xml"/><Relationship Id="rId21" Type="http://schemas.openxmlformats.org/officeDocument/2006/relationships/oleObject" Target="../embeddings/oleObject412.bin"/><Relationship Id="rId34" Type="http://schemas.openxmlformats.org/officeDocument/2006/relationships/oleObject" Target="../embeddings/oleObject425.bin"/><Relationship Id="rId7" Type="http://schemas.openxmlformats.org/officeDocument/2006/relationships/oleObject" Target="../embeddings/oleObject398.bin"/><Relationship Id="rId12" Type="http://schemas.openxmlformats.org/officeDocument/2006/relationships/oleObject" Target="../embeddings/oleObject403.bin"/><Relationship Id="rId17" Type="http://schemas.openxmlformats.org/officeDocument/2006/relationships/oleObject" Target="../embeddings/oleObject408.bin"/><Relationship Id="rId25" Type="http://schemas.openxmlformats.org/officeDocument/2006/relationships/oleObject" Target="../embeddings/oleObject416.bin"/><Relationship Id="rId33" Type="http://schemas.openxmlformats.org/officeDocument/2006/relationships/oleObject" Target="../embeddings/oleObject424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07.bin"/><Relationship Id="rId20" Type="http://schemas.openxmlformats.org/officeDocument/2006/relationships/oleObject" Target="../embeddings/oleObject411.bin"/><Relationship Id="rId29" Type="http://schemas.openxmlformats.org/officeDocument/2006/relationships/oleObject" Target="../embeddings/oleObject420.bin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397.bin"/><Relationship Id="rId11" Type="http://schemas.openxmlformats.org/officeDocument/2006/relationships/oleObject" Target="../embeddings/oleObject402.bin"/><Relationship Id="rId24" Type="http://schemas.openxmlformats.org/officeDocument/2006/relationships/oleObject" Target="../embeddings/oleObject415.bin"/><Relationship Id="rId32" Type="http://schemas.openxmlformats.org/officeDocument/2006/relationships/oleObject" Target="../embeddings/oleObject423.bin"/><Relationship Id="rId5" Type="http://schemas.openxmlformats.org/officeDocument/2006/relationships/oleObject" Target="../embeddings/oleObject396.bin"/><Relationship Id="rId15" Type="http://schemas.openxmlformats.org/officeDocument/2006/relationships/oleObject" Target="../embeddings/oleObject406.bin"/><Relationship Id="rId23" Type="http://schemas.openxmlformats.org/officeDocument/2006/relationships/oleObject" Target="../embeddings/oleObject414.bin"/><Relationship Id="rId28" Type="http://schemas.openxmlformats.org/officeDocument/2006/relationships/oleObject" Target="../embeddings/oleObject419.bin"/><Relationship Id="rId36" Type="http://schemas.openxmlformats.org/officeDocument/2006/relationships/oleObject" Target="../embeddings/oleObject427.bin"/><Relationship Id="rId10" Type="http://schemas.openxmlformats.org/officeDocument/2006/relationships/oleObject" Target="../embeddings/oleObject401.bin"/><Relationship Id="rId19" Type="http://schemas.openxmlformats.org/officeDocument/2006/relationships/oleObject" Target="../embeddings/oleObject410.bin"/><Relationship Id="rId31" Type="http://schemas.openxmlformats.org/officeDocument/2006/relationships/oleObject" Target="../embeddings/oleObject422.bin"/><Relationship Id="rId4" Type="http://schemas.openxmlformats.org/officeDocument/2006/relationships/oleObject" Target="../embeddings/oleObject395.bin"/><Relationship Id="rId9" Type="http://schemas.openxmlformats.org/officeDocument/2006/relationships/oleObject" Target="../embeddings/oleObject400.bin"/><Relationship Id="rId14" Type="http://schemas.openxmlformats.org/officeDocument/2006/relationships/oleObject" Target="../embeddings/oleObject405.bin"/><Relationship Id="rId22" Type="http://schemas.openxmlformats.org/officeDocument/2006/relationships/oleObject" Target="../embeddings/oleObject413.bin"/><Relationship Id="rId27" Type="http://schemas.openxmlformats.org/officeDocument/2006/relationships/oleObject" Target="../embeddings/oleObject418.bin"/><Relationship Id="rId30" Type="http://schemas.openxmlformats.org/officeDocument/2006/relationships/oleObject" Target="../embeddings/oleObject421.bin"/><Relationship Id="rId35" Type="http://schemas.openxmlformats.org/officeDocument/2006/relationships/oleObject" Target="../embeddings/oleObject426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2.bin"/><Relationship Id="rId13" Type="http://schemas.openxmlformats.org/officeDocument/2006/relationships/oleObject" Target="../embeddings/oleObject437.bin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431.bin"/><Relationship Id="rId12" Type="http://schemas.openxmlformats.org/officeDocument/2006/relationships/oleObject" Target="../embeddings/oleObject4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430.bin"/><Relationship Id="rId11" Type="http://schemas.openxmlformats.org/officeDocument/2006/relationships/oleObject" Target="../embeddings/oleObject435.bin"/><Relationship Id="rId5" Type="http://schemas.openxmlformats.org/officeDocument/2006/relationships/oleObject" Target="../embeddings/oleObject429.bin"/><Relationship Id="rId15" Type="http://schemas.openxmlformats.org/officeDocument/2006/relationships/oleObject" Target="../embeddings/oleObject439.bin"/><Relationship Id="rId10" Type="http://schemas.openxmlformats.org/officeDocument/2006/relationships/oleObject" Target="../embeddings/oleObject434.bin"/><Relationship Id="rId4" Type="http://schemas.openxmlformats.org/officeDocument/2006/relationships/oleObject" Target="../embeddings/oleObject428.bin"/><Relationship Id="rId9" Type="http://schemas.openxmlformats.org/officeDocument/2006/relationships/oleObject" Target="../embeddings/oleObject433.bin"/><Relationship Id="rId14" Type="http://schemas.openxmlformats.org/officeDocument/2006/relationships/oleObject" Target="../embeddings/oleObject438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4.bin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4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442.bin"/><Relationship Id="rId5" Type="http://schemas.openxmlformats.org/officeDocument/2006/relationships/oleObject" Target="../embeddings/oleObject441.bin"/><Relationship Id="rId10" Type="http://schemas.openxmlformats.org/officeDocument/2006/relationships/oleObject" Target="../embeddings/oleObject446.bin"/><Relationship Id="rId4" Type="http://schemas.openxmlformats.org/officeDocument/2006/relationships/oleObject" Target="../embeddings/oleObject440.bin"/><Relationship Id="rId9" Type="http://schemas.openxmlformats.org/officeDocument/2006/relationships/oleObject" Target="../embeddings/oleObject445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1.bin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450.bin"/><Relationship Id="rId12" Type="http://schemas.openxmlformats.org/officeDocument/2006/relationships/oleObject" Target="../embeddings/oleObject4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449.bin"/><Relationship Id="rId11" Type="http://schemas.openxmlformats.org/officeDocument/2006/relationships/oleObject" Target="../embeddings/oleObject454.bin"/><Relationship Id="rId5" Type="http://schemas.openxmlformats.org/officeDocument/2006/relationships/oleObject" Target="../embeddings/oleObject448.bin"/><Relationship Id="rId10" Type="http://schemas.openxmlformats.org/officeDocument/2006/relationships/oleObject" Target="../embeddings/oleObject453.bin"/><Relationship Id="rId4" Type="http://schemas.openxmlformats.org/officeDocument/2006/relationships/oleObject" Target="../embeddings/oleObject447.bin"/><Relationship Id="rId9" Type="http://schemas.openxmlformats.org/officeDocument/2006/relationships/oleObject" Target="../embeddings/oleObject452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3155684" y="6184900"/>
            <a:ext cx="2818016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ГОУ  СОШ №1280 ЮЗАО г. Москвы</a:t>
            </a:r>
            <a:endParaRPr lang="ru-RU" sz="1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767250" y="5495700"/>
            <a:ext cx="360650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Замковая Татьяна Борисовна</a:t>
            </a:r>
          </a:p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Нечаева Наталия Викторовна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48961" y="2851150"/>
            <a:ext cx="80341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От окружности к тригонометру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7338" y="3643314"/>
            <a:ext cx="57565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Часть вторая. Числовая окружность</a:t>
            </a:r>
            <a:endParaRPr lang="ru-RU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8"/>
          <p:cNvSpPr txBox="1">
            <a:spLocks/>
          </p:cNvSpPr>
          <p:nvPr/>
        </p:nvSpPr>
        <p:spPr>
          <a:xfrm>
            <a:off x="0" y="0"/>
            <a:ext cx="9144000" cy="11787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Найти на числовой окружности точку,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000" i="1" dirty="0" smtClean="0">
              <a:solidFill>
                <a:schemeClr val="accent2"/>
              </a:solidFill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соответствующую числу      .</a:t>
            </a: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4976813" y="6377366"/>
          <a:ext cx="914400" cy="198439"/>
        </p:xfrm>
        <a:graphic>
          <a:graphicData uri="http://schemas.openxmlformats.org/presentationml/2006/ole">
            <p:oleObj spid="_x0000_s13314" name="Equation" r:id="rId3" imgW="914400" imgH="198720" progId="">
              <p:embed/>
            </p:oleObj>
          </a:graphicData>
        </a:graphic>
      </p:graphicFrame>
      <p:sp>
        <p:nvSpPr>
          <p:cNvPr id="7" name="Овал 6"/>
          <p:cNvSpPr/>
          <p:nvPr/>
        </p:nvSpPr>
        <p:spPr>
          <a:xfrm>
            <a:off x="2462213" y="1811715"/>
            <a:ext cx="4578350" cy="457835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noFill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 bwMode="auto">
          <a:xfrm>
            <a:off x="2468565" y="1816479"/>
            <a:ext cx="4570413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 bwMode="auto">
          <a:xfrm>
            <a:off x="2468565" y="4100891"/>
            <a:ext cx="4570413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 bwMode="auto">
          <a:xfrm>
            <a:off x="2468563" y="6394829"/>
            <a:ext cx="4567238" cy="15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 bwMode="auto">
          <a:xfrm rot="5400000">
            <a:off x="2468565" y="4100891"/>
            <a:ext cx="4568825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 bwMode="auto">
          <a:xfrm rot="5400000">
            <a:off x="168276" y="4100891"/>
            <a:ext cx="4568825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 bwMode="auto">
          <a:xfrm rot="16200000" flipH="1">
            <a:off x="4748215" y="4104067"/>
            <a:ext cx="4578351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455863" y="1816479"/>
            <a:ext cx="2311400" cy="23002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4764883" y="4120734"/>
            <a:ext cx="2278063" cy="22669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2455071" y="1817273"/>
            <a:ext cx="4578351" cy="457676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4710366" y="6357722"/>
            <a:ext cx="89096" cy="8898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334562" y="5695834"/>
            <a:ext cx="89199" cy="8898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092696" y="5674430"/>
            <a:ext cx="89199" cy="8898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421024" y="4067548"/>
            <a:ext cx="89199" cy="8909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092696" y="2455300"/>
            <a:ext cx="89199" cy="8839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002508" y="4058797"/>
            <a:ext cx="88395" cy="8839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3" name="TextBox 105"/>
          <p:cNvSpPr txBox="1">
            <a:spLocks noChangeArrowheads="1"/>
          </p:cNvSpPr>
          <p:nvPr/>
        </p:nvSpPr>
        <p:spPr bwMode="auto">
          <a:xfrm>
            <a:off x="7121513" y="3892605"/>
            <a:ext cx="495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24" name="Овал 23"/>
          <p:cNvSpPr/>
          <p:nvPr/>
        </p:nvSpPr>
        <p:spPr>
          <a:xfrm>
            <a:off x="4713941" y="1768298"/>
            <a:ext cx="88519" cy="8898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5" name="TextBox 106"/>
          <p:cNvSpPr txBox="1">
            <a:spLocks noChangeArrowheads="1"/>
          </p:cNvSpPr>
          <p:nvPr/>
        </p:nvSpPr>
        <p:spPr bwMode="auto">
          <a:xfrm>
            <a:off x="4601233" y="1372325"/>
            <a:ext cx="356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B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6" name="TextBox 108"/>
          <p:cNvSpPr txBox="1">
            <a:spLocks noChangeArrowheads="1"/>
          </p:cNvSpPr>
          <p:nvPr/>
        </p:nvSpPr>
        <p:spPr bwMode="auto">
          <a:xfrm>
            <a:off x="2035948" y="3892605"/>
            <a:ext cx="370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7" name="TextBox 109"/>
          <p:cNvSpPr txBox="1">
            <a:spLocks noChangeArrowheads="1"/>
          </p:cNvSpPr>
          <p:nvPr/>
        </p:nvSpPr>
        <p:spPr bwMode="auto">
          <a:xfrm>
            <a:off x="4556228" y="6457890"/>
            <a:ext cx="370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8" name="TextBox 110"/>
          <p:cNvSpPr txBox="1">
            <a:spLocks noChangeArrowheads="1"/>
          </p:cNvSpPr>
          <p:nvPr/>
        </p:nvSpPr>
        <p:spPr bwMode="auto">
          <a:xfrm>
            <a:off x="6222707" y="2047400"/>
            <a:ext cx="356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E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9" name="TextBox 111"/>
          <p:cNvSpPr txBox="1">
            <a:spLocks noChangeArrowheads="1"/>
          </p:cNvSpPr>
          <p:nvPr/>
        </p:nvSpPr>
        <p:spPr bwMode="auto">
          <a:xfrm>
            <a:off x="2711023" y="5557790"/>
            <a:ext cx="34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0" name="TextBox 112"/>
          <p:cNvSpPr txBox="1">
            <a:spLocks noChangeArrowheads="1"/>
          </p:cNvSpPr>
          <p:nvPr/>
        </p:nvSpPr>
        <p:spPr bwMode="auto">
          <a:xfrm>
            <a:off x="2936048" y="2047400"/>
            <a:ext cx="356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K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1" name="TextBox 113"/>
          <p:cNvSpPr txBox="1">
            <a:spLocks noChangeArrowheads="1"/>
          </p:cNvSpPr>
          <p:nvPr/>
        </p:nvSpPr>
        <p:spPr bwMode="auto">
          <a:xfrm>
            <a:off x="6400801" y="5512785"/>
            <a:ext cx="4050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L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2" name="TextBox 116"/>
          <p:cNvSpPr txBox="1">
            <a:spLocks noChangeArrowheads="1"/>
          </p:cNvSpPr>
          <p:nvPr/>
        </p:nvSpPr>
        <p:spPr bwMode="auto">
          <a:xfrm>
            <a:off x="6199189" y="177043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6324045" y="1922841"/>
            <a:ext cx="212274" cy="605316"/>
            <a:chOff x="4674632" y="1819276"/>
            <a:chExt cx="212274" cy="605316"/>
          </a:xfrm>
        </p:grpSpPr>
        <p:sp>
          <p:nvSpPr>
            <p:cNvPr id="34" name="Овал 33"/>
            <p:cNvSpPr/>
            <p:nvPr/>
          </p:nvSpPr>
          <p:spPr>
            <a:xfrm>
              <a:off x="4674632" y="2335605"/>
              <a:ext cx="88519" cy="8898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35" name="TextBox 117"/>
            <p:cNvSpPr txBox="1">
              <a:spLocks noChangeArrowheads="1"/>
            </p:cNvSpPr>
            <p:nvPr/>
          </p:nvSpPr>
          <p:spPr bwMode="auto">
            <a:xfrm>
              <a:off x="4702175" y="1819276"/>
              <a:ext cx="1847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/>
            </a:p>
          </p:txBody>
        </p:sp>
      </p:grpSp>
      <p:sp>
        <p:nvSpPr>
          <p:cNvPr id="36" name="TextBox 118"/>
          <p:cNvSpPr txBox="1">
            <a:spLocks noChangeArrowheads="1"/>
          </p:cNvSpPr>
          <p:nvPr/>
        </p:nvSpPr>
        <p:spPr bwMode="auto">
          <a:xfrm>
            <a:off x="6221413" y="2002395"/>
            <a:ext cx="2717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37" name="TextBox 119"/>
          <p:cNvSpPr txBox="1">
            <a:spLocks noChangeArrowheads="1"/>
          </p:cNvSpPr>
          <p:nvPr/>
        </p:nvSpPr>
        <p:spPr bwMode="auto">
          <a:xfrm>
            <a:off x="6672263" y="2227641"/>
            <a:ext cx="184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44" name="Object 9"/>
          <p:cNvGraphicFramePr>
            <a:graphicFrameLocks noChangeAspect="1"/>
          </p:cNvGraphicFramePr>
          <p:nvPr/>
        </p:nvGraphicFramePr>
        <p:xfrm>
          <a:off x="7182290" y="593685"/>
          <a:ext cx="540060" cy="880275"/>
        </p:xfrm>
        <a:graphic>
          <a:graphicData uri="http://schemas.openxmlformats.org/presentationml/2006/ole">
            <p:oleObj spid="_x0000_s13315" name="Equation" r:id="rId4" imgW="241200" imgH="393480" progId="">
              <p:embed/>
            </p:oleObj>
          </a:graphicData>
        </a:graphic>
      </p:graphicFrame>
      <p:sp>
        <p:nvSpPr>
          <p:cNvPr id="46" name="Скругленная прямоугольная выноска 45"/>
          <p:cNvSpPr/>
          <p:nvPr/>
        </p:nvSpPr>
        <p:spPr>
          <a:xfrm>
            <a:off x="7137285" y="4554125"/>
            <a:ext cx="1710190" cy="810090"/>
          </a:xfrm>
          <a:prstGeom prst="wedgeRoundRectCallout">
            <a:avLst>
              <a:gd name="adj1" fmla="val -71792"/>
              <a:gd name="adj2" fmla="val 810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A9500"/>
                </a:solidFill>
              </a:rPr>
              <a:t>ВЕРНО</a:t>
            </a:r>
            <a:endParaRPr lang="ru-RU" sz="2800" dirty="0">
              <a:solidFill>
                <a:srgbClr val="FA95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7" grpId="0"/>
      <p:bldP spid="28" grpId="0"/>
      <p:bldP spid="29" grpId="0"/>
      <p:bldP spid="30" grpId="0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67255" y="1809535"/>
            <a:ext cx="4304745" cy="4229756"/>
            <a:chOff x="428625" y="1562100"/>
            <a:chExt cx="4680000" cy="4680001"/>
          </a:xfrm>
        </p:grpSpPr>
        <p:cxnSp>
          <p:nvCxnSpPr>
            <p:cNvPr id="3" name="Прямая соединительная линия 2"/>
            <p:cNvCxnSpPr/>
            <p:nvPr/>
          </p:nvCxnSpPr>
          <p:spPr bwMode="auto">
            <a:xfrm>
              <a:off x="433087" y="1564877"/>
              <a:ext cx="4657699" cy="1576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 bwMode="auto">
            <a:xfrm>
              <a:off x="433087" y="2731913"/>
              <a:ext cx="4657699" cy="3151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 bwMode="auto">
            <a:xfrm>
              <a:off x="433087" y="3898947"/>
              <a:ext cx="4657699" cy="1576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 bwMode="auto">
            <a:xfrm>
              <a:off x="433087" y="5064407"/>
              <a:ext cx="4657699" cy="3151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 bwMode="auto">
            <a:xfrm>
              <a:off x="433087" y="6233017"/>
              <a:ext cx="4657699" cy="1576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 bwMode="auto">
            <a:xfrm rot="5400000">
              <a:off x="428654" y="3898991"/>
              <a:ext cx="4666565" cy="1487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 bwMode="auto">
            <a:xfrm rot="5400000">
              <a:off x="-736142" y="3898248"/>
              <a:ext cx="4666565" cy="2973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 bwMode="auto">
            <a:xfrm rot="5400000">
              <a:off x="-1900196" y="3898248"/>
              <a:ext cx="4666565" cy="2973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auto">
            <a:xfrm rot="5400000">
              <a:off x="2757505" y="3898248"/>
              <a:ext cx="4666565" cy="2973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auto">
            <a:xfrm rot="5400000">
              <a:off x="1593451" y="3898248"/>
              <a:ext cx="4666565" cy="2973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3" name="Дуга 12"/>
            <p:cNvSpPr/>
            <p:nvPr/>
          </p:nvSpPr>
          <p:spPr bwMode="auto">
            <a:xfrm>
              <a:off x="433087" y="1564877"/>
              <a:ext cx="4657699" cy="4668141"/>
            </a:xfrm>
            <a:prstGeom prst="arc">
              <a:avLst/>
            </a:prstGeom>
            <a:ln w="254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Дуга 13"/>
            <p:cNvSpPr/>
            <p:nvPr/>
          </p:nvSpPr>
          <p:spPr bwMode="auto">
            <a:xfrm rot="5400000">
              <a:off x="427866" y="1570096"/>
              <a:ext cx="4668141" cy="4657699"/>
            </a:xfrm>
            <a:prstGeom prst="arc">
              <a:avLst/>
            </a:prstGeom>
            <a:ln w="254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" name="Дуга 14"/>
            <p:cNvSpPr/>
            <p:nvPr/>
          </p:nvSpPr>
          <p:spPr bwMode="auto">
            <a:xfrm rot="10800000">
              <a:off x="433087" y="1564877"/>
              <a:ext cx="4657699" cy="4668141"/>
            </a:xfrm>
            <a:prstGeom prst="arc">
              <a:avLst/>
            </a:prstGeom>
            <a:ln w="254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" name="Дуга 15"/>
            <p:cNvSpPr/>
            <p:nvPr/>
          </p:nvSpPr>
          <p:spPr bwMode="auto">
            <a:xfrm rot="16200000">
              <a:off x="427866" y="1570096"/>
              <a:ext cx="4668141" cy="4657699"/>
            </a:xfrm>
            <a:prstGeom prst="arc">
              <a:avLst/>
            </a:prstGeom>
            <a:ln w="254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 bwMode="auto">
            <a:xfrm rot="10800000" flipV="1">
              <a:off x="428625" y="1571553"/>
              <a:ext cx="4680000" cy="4670548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21"/>
            <p:cNvCxnSpPr>
              <a:cxnSpLocks noChangeShapeType="1"/>
            </p:cNvCxnSpPr>
            <p:nvPr/>
          </p:nvCxnSpPr>
          <p:spPr bwMode="auto">
            <a:xfrm>
              <a:off x="446161" y="1562100"/>
              <a:ext cx="4637842" cy="4670603"/>
            </a:xfrm>
            <a:prstGeom prst="line">
              <a:avLst/>
            </a:prstGeom>
            <a:ln w="25400"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auto">
            <a:xfrm>
              <a:off x="1601601" y="1878722"/>
              <a:ext cx="2319187" cy="1575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auto">
            <a:xfrm>
              <a:off x="1131817" y="2252051"/>
              <a:ext cx="3291461" cy="1575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auto">
            <a:xfrm>
              <a:off x="1106543" y="5545851"/>
              <a:ext cx="3289975" cy="1575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auto">
            <a:xfrm>
              <a:off x="1606060" y="5914454"/>
              <a:ext cx="2319187" cy="1575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 bwMode="auto">
            <a:xfrm rot="5400000">
              <a:off x="-530563" y="3895100"/>
              <a:ext cx="3289075" cy="2974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 bwMode="auto">
            <a:xfrm rot="5400000">
              <a:off x="2757926" y="3899826"/>
              <a:ext cx="3289075" cy="2974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 bwMode="auto">
            <a:xfrm rot="5400000">
              <a:off x="-414526" y="3904552"/>
              <a:ext cx="2334487" cy="2974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 bwMode="auto">
            <a:xfrm rot="5400000">
              <a:off x="3616505" y="3899038"/>
              <a:ext cx="2336061" cy="2974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7" name="Дуга 26"/>
          <p:cNvSpPr/>
          <p:nvPr/>
        </p:nvSpPr>
        <p:spPr>
          <a:xfrm>
            <a:off x="202092" y="1808820"/>
            <a:ext cx="4365485" cy="4230470"/>
          </a:xfrm>
          <a:prstGeom prst="arc">
            <a:avLst>
              <a:gd name="adj1" fmla="val 19275426"/>
              <a:gd name="adj2" fmla="val 21597554"/>
            </a:avLst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8" name="Object 2"/>
          <p:cNvGraphicFramePr>
            <a:graphicFrameLocks noChangeAspect="1"/>
          </p:cNvGraphicFramePr>
          <p:nvPr/>
        </p:nvGraphicFramePr>
        <p:xfrm>
          <a:off x="4662010" y="3699030"/>
          <a:ext cx="399586" cy="433375"/>
        </p:xfrm>
        <a:graphic>
          <a:graphicData uri="http://schemas.openxmlformats.org/presentationml/2006/ole">
            <p:oleObj spid="_x0000_s15362" name="Equation" r:id="rId4" imgW="152280" imgH="164880" progId="">
              <p:embed/>
            </p:oleObj>
          </a:graphicData>
        </a:graphic>
      </p:graphicFrame>
      <p:sp>
        <p:nvSpPr>
          <p:cNvPr id="31" name="Овал 30"/>
          <p:cNvSpPr/>
          <p:nvPr/>
        </p:nvSpPr>
        <p:spPr>
          <a:xfrm>
            <a:off x="4533904" y="3879050"/>
            <a:ext cx="90010" cy="9001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2" name="Object 5"/>
          <p:cNvGraphicFramePr>
            <a:graphicFrameLocks noChangeAspect="1"/>
          </p:cNvGraphicFramePr>
          <p:nvPr/>
        </p:nvGraphicFramePr>
        <p:xfrm>
          <a:off x="4211960" y="2213865"/>
          <a:ext cx="787400" cy="450850"/>
        </p:xfrm>
        <a:graphic>
          <a:graphicData uri="http://schemas.openxmlformats.org/presentationml/2006/ole">
            <p:oleObj spid="_x0000_s15364" name="Equation" r:id="rId5" imgW="355320" imgH="203040" progId="">
              <p:embed/>
            </p:oleObj>
          </a:graphicData>
        </a:graphic>
      </p:graphicFrame>
      <p:grpSp>
        <p:nvGrpSpPr>
          <p:cNvPr id="30" name="Группа 67"/>
          <p:cNvGrpSpPr/>
          <p:nvPr/>
        </p:nvGrpSpPr>
        <p:grpSpPr>
          <a:xfrm>
            <a:off x="5517105" y="4143380"/>
            <a:ext cx="2984182" cy="504000"/>
            <a:chOff x="5697125" y="5004175"/>
            <a:chExt cx="2984182" cy="504000"/>
          </a:xfrm>
        </p:grpSpPr>
        <p:graphicFrame>
          <p:nvGraphicFramePr>
            <p:cNvPr id="36" name="Объект 35"/>
            <p:cNvGraphicFramePr>
              <a:graphicFrameLocks noChangeAspect="1"/>
            </p:cNvGraphicFramePr>
            <p:nvPr/>
          </p:nvGraphicFramePr>
          <p:xfrm>
            <a:off x="5697125" y="5004175"/>
            <a:ext cx="294000" cy="504000"/>
          </p:xfrm>
          <a:graphic>
            <a:graphicData uri="http://schemas.openxmlformats.org/presentationml/2006/ole">
              <p:oleObj spid="_x0000_s15366" name="Equation" r:id="rId6" imgW="88560" imgH="152280" progId="">
                <p:embed/>
              </p:oleObj>
            </a:graphicData>
          </a:graphic>
        </p:graphicFrame>
        <p:graphicFrame>
          <p:nvGraphicFramePr>
            <p:cNvPr id="39" name="Object 5"/>
            <p:cNvGraphicFramePr>
              <a:graphicFrameLocks noChangeAspect="1"/>
            </p:cNvGraphicFramePr>
            <p:nvPr/>
          </p:nvGraphicFramePr>
          <p:xfrm>
            <a:off x="8127395" y="5004175"/>
            <a:ext cx="553912" cy="450050"/>
          </p:xfrm>
          <a:graphic>
            <a:graphicData uri="http://schemas.openxmlformats.org/presentationml/2006/ole">
              <p:oleObj spid="_x0000_s15367" name="Equation" r:id="rId7" imgW="203040" imgH="164880" progId="">
                <p:embed/>
              </p:oleObj>
            </a:graphicData>
          </a:graphic>
        </p:graphicFrame>
        <p:cxnSp>
          <p:nvCxnSpPr>
            <p:cNvPr id="41" name="Прямая со стрелкой 40"/>
            <p:cNvCxnSpPr/>
            <p:nvPr/>
          </p:nvCxnSpPr>
          <p:spPr>
            <a:xfrm>
              <a:off x="7317305" y="5274205"/>
              <a:ext cx="720000" cy="1588"/>
            </a:xfrm>
            <a:prstGeom prst="straightConnector1">
              <a:avLst/>
            </a:prstGeom>
            <a:ln>
              <a:solidFill>
                <a:srgbClr val="00CCFF"/>
              </a:solidFill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graphicFrame>
          <p:nvGraphicFramePr>
            <p:cNvPr id="43" name="Object 18"/>
            <p:cNvGraphicFramePr>
              <a:graphicFrameLocks noChangeAspect="1"/>
            </p:cNvGraphicFramePr>
            <p:nvPr/>
          </p:nvGraphicFramePr>
          <p:xfrm>
            <a:off x="5922150" y="5004175"/>
            <a:ext cx="1295994" cy="504000"/>
          </p:xfrm>
          <a:graphic>
            <a:graphicData uri="http://schemas.openxmlformats.org/presentationml/2006/ole">
              <p:oleObj spid="_x0000_s15369" name="Equation" r:id="rId8" imgW="457200" imgH="177480" progId="">
                <p:embed/>
              </p:oleObj>
            </a:graphicData>
          </a:graphic>
        </p:graphicFrame>
      </p:grpSp>
      <p:grpSp>
        <p:nvGrpSpPr>
          <p:cNvPr id="34" name="Группа 54"/>
          <p:cNvGrpSpPr/>
          <p:nvPr/>
        </p:nvGrpSpPr>
        <p:grpSpPr>
          <a:xfrm>
            <a:off x="5877145" y="3500438"/>
            <a:ext cx="2534132" cy="504000"/>
            <a:chOff x="5697125" y="2663915"/>
            <a:chExt cx="2534132" cy="504000"/>
          </a:xfrm>
        </p:grpSpPr>
        <p:graphicFrame>
          <p:nvGraphicFramePr>
            <p:cNvPr id="33" name="Object 5"/>
            <p:cNvGraphicFramePr>
              <a:graphicFrameLocks noChangeAspect="1"/>
            </p:cNvGraphicFramePr>
            <p:nvPr/>
          </p:nvGraphicFramePr>
          <p:xfrm>
            <a:off x="7677345" y="2663915"/>
            <a:ext cx="553912" cy="450050"/>
          </p:xfrm>
          <a:graphic>
            <a:graphicData uri="http://schemas.openxmlformats.org/presentationml/2006/ole">
              <p:oleObj spid="_x0000_s15365" name="Equation" r:id="rId9" imgW="203040" imgH="164880" progId="">
                <p:embed/>
              </p:oleObj>
            </a:graphicData>
          </a:graphic>
        </p:graphicFrame>
        <p:cxnSp>
          <p:nvCxnSpPr>
            <p:cNvPr id="35" name="Прямая со стрелкой 34"/>
            <p:cNvCxnSpPr/>
            <p:nvPr/>
          </p:nvCxnSpPr>
          <p:spPr>
            <a:xfrm>
              <a:off x="6867255" y="2933945"/>
              <a:ext cx="720000" cy="1588"/>
            </a:xfrm>
            <a:prstGeom prst="straightConnector1">
              <a:avLst/>
            </a:prstGeom>
            <a:ln>
              <a:solidFill>
                <a:srgbClr val="FF97FF"/>
              </a:solidFill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graphicFrame>
          <p:nvGraphicFramePr>
            <p:cNvPr id="40" name="Object 13"/>
            <p:cNvGraphicFramePr>
              <a:graphicFrameLocks noChangeAspect="1"/>
            </p:cNvGraphicFramePr>
            <p:nvPr/>
          </p:nvGraphicFramePr>
          <p:xfrm>
            <a:off x="5697125" y="2663915"/>
            <a:ext cx="294000" cy="504000"/>
          </p:xfrm>
          <a:graphic>
            <a:graphicData uri="http://schemas.openxmlformats.org/presentationml/2006/ole">
              <p:oleObj spid="_x0000_s15368" name="Equation" r:id="rId10" imgW="88560" imgH="152280" progId="">
                <p:embed/>
              </p:oleObj>
            </a:graphicData>
          </a:graphic>
        </p:graphicFrame>
        <p:graphicFrame>
          <p:nvGraphicFramePr>
            <p:cNvPr id="44" name="Object 19"/>
            <p:cNvGraphicFramePr>
              <a:graphicFrameLocks noChangeAspect="1"/>
            </p:cNvGraphicFramePr>
            <p:nvPr/>
          </p:nvGraphicFramePr>
          <p:xfrm>
            <a:off x="5922150" y="2663915"/>
            <a:ext cx="863996" cy="504000"/>
          </p:xfrm>
          <a:graphic>
            <a:graphicData uri="http://schemas.openxmlformats.org/presentationml/2006/ole">
              <p:oleObj spid="_x0000_s15370" name="Equation" r:id="rId11" imgW="304560" imgH="177480" progId="">
                <p:embed/>
              </p:oleObj>
            </a:graphicData>
          </a:graphic>
        </p:graphicFrame>
      </p:grpSp>
      <p:grpSp>
        <p:nvGrpSpPr>
          <p:cNvPr id="37" name="Группа 75"/>
          <p:cNvGrpSpPr/>
          <p:nvPr/>
        </p:nvGrpSpPr>
        <p:grpSpPr>
          <a:xfrm>
            <a:off x="4643438" y="5000636"/>
            <a:ext cx="3959371" cy="577850"/>
            <a:chOff x="4643438" y="5857892"/>
            <a:chExt cx="3959371" cy="577850"/>
          </a:xfrm>
        </p:grpSpPr>
        <p:graphicFrame>
          <p:nvGraphicFramePr>
            <p:cNvPr id="29" name="Объект 28"/>
            <p:cNvGraphicFramePr>
              <a:graphicFrameLocks noChangeAspect="1"/>
            </p:cNvGraphicFramePr>
            <p:nvPr/>
          </p:nvGraphicFramePr>
          <p:xfrm>
            <a:off x="8001024" y="5857892"/>
            <a:ext cx="601785" cy="488950"/>
          </p:xfrm>
          <a:graphic>
            <a:graphicData uri="http://schemas.openxmlformats.org/presentationml/2006/ole">
              <p:oleObj spid="_x0000_s15363" name="Equation" r:id="rId12" imgW="203040" imgH="164880" progId="">
                <p:embed/>
              </p:oleObj>
            </a:graphicData>
          </a:graphic>
        </p:graphicFrame>
        <p:cxnSp>
          <p:nvCxnSpPr>
            <p:cNvPr id="42" name="Прямая со стрелкой 41"/>
            <p:cNvCxnSpPr/>
            <p:nvPr/>
          </p:nvCxnSpPr>
          <p:spPr>
            <a:xfrm>
              <a:off x="7215206" y="6143644"/>
              <a:ext cx="720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graphicFrame>
          <p:nvGraphicFramePr>
            <p:cNvPr id="45" name="Object 20"/>
            <p:cNvGraphicFramePr>
              <a:graphicFrameLocks noChangeAspect="1"/>
            </p:cNvGraphicFramePr>
            <p:nvPr/>
          </p:nvGraphicFramePr>
          <p:xfrm>
            <a:off x="4643438" y="5857892"/>
            <a:ext cx="2493963" cy="577850"/>
          </p:xfrm>
          <a:graphic>
            <a:graphicData uri="http://schemas.openxmlformats.org/presentationml/2006/ole">
              <p:oleObj spid="_x0000_s15371" name="Equation" r:id="rId13" imgW="876240" imgH="203040" progId="">
                <p:embed/>
              </p:oleObj>
            </a:graphicData>
          </a:graphic>
        </p:graphicFrame>
      </p:grpSp>
      <p:sp>
        <p:nvSpPr>
          <p:cNvPr id="47" name="TextBox 46"/>
          <p:cNvSpPr txBox="1"/>
          <p:nvPr/>
        </p:nvSpPr>
        <p:spPr>
          <a:xfrm>
            <a:off x="590671" y="188640"/>
            <a:ext cx="8053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Пусть </a:t>
            </a:r>
            <a:r>
              <a:rPr lang="en-US" sz="4000" dirty="0" smtClean="0">
                <a:solidFill>
                  <a:schemeClr val="bg1"/>
                </a:solidFill>
              </a:rPr>
              <a:t>t- </a:t>
            </a:r>
            <a:r>
              <a:rPr lang="ru-RU" sz="4000" dirty="0" smtClean="0">
                <a:solidFill>
                  <a:schemeClr val="bg1"/>
                </a:solidFill>
              </a:rPr>
              <a:t> действительное число (</a:t>
            </a:r>
            <a:r>
              <a:rPr lang="en-US" sz="4000" dirty="0" smtClean="0">
                <a:solidFill>
                  <a:schemeClr val="bg1"/>
                </a:solidFill>
              </a:rPr>
              <a:t>t&gt;0)</a:t>
            </a:r>
            <a:endParaRPr lang="ru-RU" sz="4000" dirty="0">
              <a:solidFill>
                <a:schemeClr val="bg1"/>
              </a:solidFill>
            </a:endParaRPr>
          </a:p>
        </p:txBody>
      </p:sp>
      <p:graphicFrame>
        <p:nvGraphicFramePr>
          <p:cNvPr id="50" name="Object 26"/>
          <p:cNvGraphicFramePr>
            <a:graphicFrameLocks noChangeAspect="1"/>
          </p:cNvGraphicFramePr>
          <p:nvPr/>
        </p:nvGraphicFramePr>
        <p:xfrm>
          <a:off x="4526995" y="2843935"/>
          <a:ext cx="270030" cy="461089"/>
        </p:xfrm>
        <a:graphic>
          <a:graphicData uri="http://schemas.openxmlformats.org/presentationml/2006/ole">
            <p:oleObj spid="_x0000_s15372" name="Equation" r:id="rId14" imgW="88560" imgH="152280" progId="">
              <p:embed/>
            </p:oleObj>
          </a:graphicData>
        </a:graphic>
      </p:graphicFrame>
      <p:cxnSp>
        <p:nvCxnSpPr>
          <p:cNvPr id="51" name="Прямая соединительная линия 50"/>
          <p:cNvCxnSpPr>
            <a:stCxn id="16" idx="0"/>
            <a:endCxn id="14" idx="0"/>
          </p:cNvCxnSpPr>
          <p:nvPr/>
        </p:nvCxnSpPr>
        <p:spPr>
          <a:xfrm rot="16200000" flipH="1">
            <a:off x="2413474" y="1779445"/>
            <a:ext cx="5" cy="42842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15" idx="0"/>
            <a:endCxn id="16" idx="2"/>
          </p:cNvCxnSpPr>
          <p:nvPr/>
        </p:nvCxnSpPr>
        <p:spPr>
          <a:xfrm flipV="1">
            <a:off x="2413473" y="1812043"/>
            <a:ext cx="2" cy="421903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Объект 52"/>
          <p:cNvGraphicFramePr>
            <a:graphicFrameLocks noChangeAspect="1"/>
          </p:cNvGraphicFramePr>
          <p:nvPr/>
        </p:nvGraphicFramePr>
        <p:xfrm>
          <a:off x="4909530" y="5853332"/>
          <a:ext cx="3948750" cy="468000"/>
        </p:xfrm>
        <a:graphic>
          <a:graphicData uri="http://schemas.openxmlformats.org/presentationml/2006/ole">
            <p:oleObj spid="_x0000_s15373" name="Equation" r:id="rId15" imgW="1714320" imgH="203040" progId="">
              <p:embed/>
            </p:oleObj>
          </a:graphicData>
        </a:graphic>
      </p:graphicFrame>
      <p:sp>
        <p:nvSpPr>
          <p:cNvPr id="56" name="Овал 55"/>
          <p:cNvSpPr/>
          <p:nvPr/>
        </p:nvSpPr>
        <p:spPr>
          <a:xfrm>
            <a:off x="4057897" y="2528900"/>
            <a:ext cx="90010" cy="9001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4529142" y="3879050"/>
            <a:ext cx="90010" cy="90010"/>
          </a:xfrm>
          <a:prstGeom prst="ellipse">
            <a:avLst/>
          </a:prstGeom>
          <a:solidFill>
            <a:srgbClr val="FFC0FF"/>
          </a:solidFill>
          <a:ln>
            <a:solidFill>
              <a:srgbClr val="FFC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Дуга 57"/>
          <p:cNvSpPr/>
          <p:nvPr/>
        </p:nvSpPr>
        <p:spPr>
          <a:xfrm>
            <a:off x="251520" y="1808820"/>
            <a:ext cx="4320481" cy="4230470"/>
          </a:xfrm>
          <a:prstGeom prst="arc">
            <a:avLst>
              <a:gd name="adj1" fmla="val 10838674"/>
              <a:gd name="adj2" fmla="val 40900"/>
            </a:avLst>
          </a:prstGeom>
          <a:ln w="38100">
            <a:solidFill>
              <a:srgbClr val="FFC0FF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Дуга 58"/>
          <p:cNvSpPr/>
          <p:nvPr/>
        </p:nvSpPr>
        <p:spPr>
          <a:xfrm>
            <a:off x="251520" y="1808820"/>
            <a:ext cx="4320480" cy="4230470"/>
          </a:xfrm>
          <a:prstGeom prst="arc">
            <a:avLst>
              <a:gd name="adj1" fmla="val 21595017"/>
              <a:gd name="adj2" fmla="val 10821419"/>
            </a:avLst>
          </a:prstGeom>
          <a:ln w="38100">
            <a:solidFill>
              <a:srgbClr val="FFC0FF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Дуга 59"/>
          <p:cNvSpPr/>
          <p:nvPr/>
        </p:nvSpPr>
        <p:spPr>
          <a:xfrm>
            <a:off x="296525" y="1808820"/>
            <a:ext cx="4289775" cy="4230470"/>
          </a:xfrm>
          <a:prstGeom prst="arc">
            <a:avLst>
              <a:gd name="adj1" fmla="val 19275157"/>
              <a:gd name="adj2" fmla="val 21579891"/>
            </a:avLst>
          </a:prstGeom>
          <a:ln w="38100">
            <a:solidFill>
              <a:srgbClr val="FF5DFF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8" name="Группа 65"/>
          <p:cNvGrpSpPr/>
          <p:nvPr/>
        </p:nvGrpSpPr>
        <p:grpSpPr>
          <a:xfrm>
            <a:off x="6864796" y="2786058"/>
            <a:ext cx="1636294" cy="504000"/>
            <a:chOff x="5699062" y="1503030"/>
            <a:chExt cx="1636294" cy="504000"/>
          </a:xfrm>
        </p:grpSpPr>
        <p:graphicFrame>
          <p:nvGraphicFramePr>
            <p:cNvPr id="62" name="Объект 61"/>
            <p:cNvGraphicFramePr>
              <a:graphicFrameLocks noChangeAspect="1"/>
            </p:cNvGraphicFramePr>
            <p:nvPr/>
          </p:nvGraphicFramePr>
          <p:xfrm>
            <a:off x="5699062" y="1503030"/>
            <a:ext cx="294000" cy="504000"/>
          </p:xfrm>
          <a:graphic>
            <a:graphicData uri="http://schemas.openxmlformats.org/presentationml/2006/ole">
              <p:oleObj spid="_x0000_s15374" name="Equation" r:id="rId16" imgW="88560" imgH="152280" progId="">
                <p:embed/>
              </p:oleObj>
            </a:graphicData>
          </a:graphic>
        </p:graphicFrame>
        <p:graphicFrame>
          <p:nvGraphicFramePr>
            <p:cNvPr id="63" name="Object 5"/>
            <p:cNvGraphicFramePr>
              <a:graphicFrameLocks noChangeAspect="1"/>
            </p:cNvGraphicFramePr>
            <p:nvPr/>
          </p:nvGraphicFramePr>
          <p:xfrm>
            <a:off x="6770632" y="1525612"/>
            <a:ext cx="564724" cy="458835"/>
          </p:xfrm>
          <a:graphic>
            <a:graphicData uri="http://schemas.openxmlformats.org/presentationml/2006/ole">
              <p:oleObj spid="_x0000_s15375" name="Equation" r:id="rId17" imgW="203040" imgH="164880" progId="">
                <p:embed/>
              </p:oleObj>
            </a:graphicData>
          </a:graphic>
        </p:graphicFrame>
        <p:cxnSp>
          <p:nvCxnSpPr>
            <p:cNvPr id="64" name="Прямая со стрелкой 63"/>
            <p:cNvCxnSpPr/>
            <p:nvPr/>
          </p:nvCxnSpPr>
          <p:spPr>
            <a:xfrm>
              <a:off x="6056252" y="1755030"/>
              <a:ext cx="720000" cy="1588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aphicFrame>
        <p:nvGraphicFramePr>
          <p:cNvPr id="546837" name="Object 21"/>
          <p:cNvGraphicFramePr>
            <a:graphicFrameLocks noChangeAspect="1"/>
          </p:cNvGraphicFramePr>
          <p:nvPr/>
        </p:nvGraphicFramePr>
        <p:xfrm>
          <a:off x="4977045" y="2213865"/>
          <a:ext cx="1743075" cy="450850"/>
        </p:xfrm>
        <a:graphic>
          <a:graphicData uri="http://schemas.openxmlformats.org/presentationml/2006/ole">
            <p:oleObj spid="_x0000_s15376" name="Equation" r:id="rId18" imgW="787320" imgH="203040" progId="">
              <p:embed/>
            </p:oleObj>
          </a:graphicData>
        </a:graphic>
      </p:graphicFrame>
      <p:sp>
        <p:nvSpPr>
          <p:cNvPr id="69" name="Дуга 68"/>
          <p:cNvSpPr/>
          <p:nvPr/>
        </p:nvSpPr>
        <p:spPr>
          <a:xfrm>
            <a:off x="251520" y="1808819"/>
            <a:ext cx="4320481" cy="4185465"/>
          </a:xfrm>
          <a:prstGeom prst="arc">
            <a:avLst>
              <a:gd name="adj1" fmla="val 10838674"/>
              <a:gd name="adj2" fmla="val 40900"/>
            </a:avLst>
          </a:prstGeom>
          <a:ln w="38100">
            <a:solidFill>
              <a:srgbClr val="00FFFF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Дуга 71"/>
          <p:cNvSpPr/>
          <p:nvPr/>
        </p:nvSpPr>
        <p:spPr>
          <a:xfrm>
            <a:off x="251520" y="1808820"/>
            <a:ext cx="4320481" cy="4230470"/>
          </a:xfrm>
          <a:prstGeom prst="arc">
            <a:avLst>
              <a:gd name="adj1" fmla="val 10838674"/>
              <a:gd name="adj2" fmla="val 40900"/>
            </a:avLst>
          </a:prstGeom>
          <a:ln w="41275">
            <a:solidFill>
              <a:srgbClr val="0099FF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4524380" y="3879050"/>
            <a:ext cx="90010" cy="90010"/>
          </a:xfrm>
          <a:prstGeom prst="ellipse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Дуга 73"/>
          <p:cNvSpPr/>
          <p:nvPr/>
        </p:nvSpPr>
        <p:spPr>
          <a:xfrm>
            <a:off x="251520" y="1808820"/>
            <a:ext cx="4320480" cy="4230470"/>
          </a:xfrm>
          <a:prstGeom prst="arc">
            <a:avLst>
              <a:gd name="adj1" fmla="val 21595017"/>
              <a:gd name="adj2" fmla="val 10821419"/>
            </a:avLst>
          </a:prstGeom>
          <a:ln w="41275">
            <a:solidFill>
              <a:srgbClr val="00FFFF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Дуга 70"/>
          <p:cNvSpPr/>
          <p:nvPr/>
        </p:nvSpPr>
        <p:spPr>
          <a:xfrm>
            <a:off x="251520" y="1808820"/>
            <a:ext cx="4320480" cy="4230470"/>
          </a:xfrm>
          <a:prstGeom prst="arc">
            <a:avLst>
              <a:gd name="adj1" fmla="val 21595017"/>
              <a:gd name="adj2" fmla="val 10821419"/>
            </a:avLst>
          </a:prstGeom>
          <a:ln w="38100">
            <a:solidFill>
              <a:srgbClr val="0099FF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Дуга 69"/>
          <p:cNvSpPr/>
          <p:nvPr/>
        </p:nvSpPr>
        <p:spPr>
          <a:xfrm>
            <a:off x="284168" y="1808820"/>
            <a:ext cx="4289775" cy="4230470"/>
          </a:xfrm>
          <a:prstGeom prst="arc">
            <a:avLst>
              <a:gd name="adj1" fmla="val 19275157"/>
              <a:gd name="adj2" fmla="val 21579891"/>
            </a:avLst>
          </a:prstGeom>
          <a:ln w="38100">
            <a:solidFill>
              <a:srgbClr val="0065B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46838" name="Object 22"/>
          <p:cNvGraphicFramePr>
            <a:graphicFrameLocks noChangeAspect="1"/>
          </p:cNvGraphicFramePr>
          <p:nvPr/>
        </p:nvGraphicFramePr>
        <p:xfrm>
          <a:off x="6732240" y="2213865"/>
          <a:ext cx="2079625" cy="450850"/>
        </p:xfrm>
        <a:graphic>
          <a:graphicData uri="http://schemas.openxmlformats.org/presentationml/2006/ole">
            <p:oleObj spid="_x0000_s15377" name="Equation" r:id="rId19" imgW="939600" imgH="203040" progId="">
              <p:embed/>
            </p:oleObj>
          </a:graphicData>
        </a:graphic>
      </p:graphicFrame>
      <p:sp>
        <p:nvSpPr>
          <p:cNvPr id="77" name="Овал 76"/>
          <p:cNvSpPr/>
          <p:nvPr/>
        </p:nvSpPr>
        <p:spPr>
          <a:xfrm>
            <a:off x="4050754" y="2528900"/>
            <a:ext cx="90010" cy="90010"/>
          </a:xfrm>
          <a:prstGeom prst="ellipse">
            <a:avLst/>
          </a:prstGeom>
          <a:solidFill>
            <a:srgbClr val="FFC0FF"/>
          </a:solidFill>
          <a:ln>
            <a:solidFill>
              <a:srgbClr val="FFC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4046227" y="2528900"/>
            <a:ext cx="90010" cy="90010"/>
          </a:xfrm>
          <a:prstGeom prst="ellipse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54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4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56" grpId="0" animBg="1"/>
      <p:bldP spid="57" grpId="0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9" grpId="0" animBg="1"/>
      <p:bldP spid="69" grpId="1" animBg="1"/>
      <p:bldP spid="69" grpId="2" animBg="1"/>
      <p:bldP spid="69" grpId="3" animBg="1"/>
      <p:bldP spid="72" grpId="0" animBg="1"/>
      <p:bldP spid="72" grpId="1" animBg="1"/>
      <p:bldP spid="73" grpId="0" animBg="1"/>
      <p:bldP spid="74" grpId="0" animBg="1"/>
      <p:bldP spid="74" grpId="1" animBg="1"/>
      <p:bldP spid="71" grpId="0" animBg="1"/>
      <p:bldP spid="71" grpId="1" animBg="1"/>
      <p:bldP spid="70" grpId="0" animBg="1"/>
      <p:bldP spid="70" grpId="1" animBg="1"/>
      <p:bldP spid="77" grpId="0" animBg="1"/>
      <p:bldP spid="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8"/>
          <p:cNvGrpSpPr/>
          <p:nvPr/>
        </p:nvGrpSpPr>
        <p:grpSpPr>
          <a:xfrm>
            <a:off x="267255" y="1809534"/>
            <a:ext cx="4233600" cy="4233600"/>
            <a:chOff x="428625" y="1562100"/>
            <a:chExt cx="4680000" cy="4680001"/>
          </a:xfrm>
        </p:grpSpPr>
        <p:cxnSp>
          <p:nvCxnSpPr>
            <p:cNvPr id="15" name="Прямая соединительная линия 14"/>
            <p:cNvCxnSpPr/>
            <p:nvPr/>
          </p:nvCxnSpPr>
          <p:spPr bwMode="auto">
            <a:xfrm>
              <a:off x="433087" y="1564877"/>
              <a:ext cx="4657699" cy="1576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auto">
            <a:xfrm>
              <a:off x="433087" y="2731913"/>
              <a:ext cx="4657699" cy="3151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auto">
            <a:xfrm>
              <a:off x="433087" y="3898947"/>
              <a:ext cx="4657699" cy="1576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auto">
            <a:xfrm>
              <a:off x="433087" y="5064407"/>
              <a:ext cx="4657699" cy="3151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auto">
            <a:xfrm>
              <a:off x="433087" y="6233017"/>
              <a:ext cx="4657699" cy="1576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auto">
            <a:xfrm rot="5400000">
              <a:off x="428654" y="3898991"/>
              <a:ext cx="4666565" cy="1487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auto">
            <a:xfrm rot="5400000">
              <a:off x="-736142" y="3898248"/>
              <a:ext cx="4666565" cy="2973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auto">
            <a:xfrm rot="5400000">
              <a:off x="-1900196" y="3898248"/>
              <a:ext cx="4666565" cy="2973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 bwMode="auto">
            <a:xfrm rot="5400000">
              <a:off x="2757505" y="3898248"/>
              <a:ext cx="4666565" cy="2973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 bwMode="auto">
            <a:xfrm rot="5400000">
              <a:off x="1593451" y="3898248"/>
              <a:ext cx="4666565" cy="2973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5" name="Дуга 24"/>
            <p:cNvSpPr/>
            <p:nvPr/>
          </p:nvSpPr>
          <p:spPr bwMode="auto">
            <a:xfrm>
              <a:off x="433087" y="1564877"/>
              <a:ext cx="4657699" cy="4668141"/>
            </a:xfrm>
            <a:prstGeom prst="arc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6" name="Дуга 25"/>
            <p:cNvSpPr/>
            <p:nvPr/>
          </p:nvSpPr>
          <p:spPr bwMode="auto">
            <a:xfrm rot="5400000">
              <a:off x="427866" y="1570096"/>
              <a:ext cx="4668141" cy="4657699"/>
            </a:xfrm>
            <a:prstGeom prst="arc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7" name="Дуга 26"/>
            <p:cNvSpPr/>
            <p:nvPr/>
          </p:nvSpPr>
          <p:spPr bwMode="auto">
            <a:xfrm rot="10800000">
              <a:off x="433087" y="1564877"/>
              <a:ext cx="4657699" cy="4668141"/>
            </a:xfrm>
            <a:prstGeom prst="arc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8" name="Дуга 27"/>
            <p:cNvSpPr/>
            <p:nvPr/>
          </p:nvSpPr>
          <p:spPr bwMode="auto">
            <a:xfrm rot="16200000">
              <a:off x="427866" y="1570096"/>
              <a:ext cx="4668141" cy="4657699"/>
            </a:xfrm>
            <a:prstGeom prst="arc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 bwMode="auto">
            <a:xfrm rot="10800000" flipV="1">
              <a:off x="428625" y="1571553"/>
              <a:ext cx="4680000" cy="4670548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21"/>
            <p:cNvCxnSpPr>
              <a:cxnSpLocks noChangeShapeType="1"/>
            </p:cNvCxnSpPr>
            <p:nvPr/>
          </p:nvCxnSpPr>
          <p:spPr bwMode="auto">
            <a:xfrm>
              <a:off x="446161" y="1562100"/>
              <a:ext cx="4637842" cy="4670603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 bwMode="auto">
            <a:xfrm>
              <a:off x="1601601" y="1878722"/>
              <a:ext cx="2319187" cy="1575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 bwMode="auto">
            <a:xfrm>
              <a:off x="1131817" y="2252051"/>
              <a:ext cx="3291461" cy="1575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 bwMode="auto">
            <a:xfrm>
              <a:off x="1106543" y="5545851"/>
              <a:ext cx="3289975" cy="1575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 bwMode="auto">
            <a:xfrm>
              <a:off x="1606060" y="5914454"/>
              <a:ext cx="2319187" cy="1575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auto">
            <a:xfrm rot="5400000">
              <a:off x="-530563" y="3895100"/>
              <a:ext cx="3289075" cy="2974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auto">
            <a:xfrm rot="5400000">
              <a:off x="2757926" y="3899826"/>
              <a:ext cx="3289075" cy="2974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auto">
            <a:xfrm rot="5400000">
              <a:off x="-414526" y="3904552"/>
              <a:ext cx="2334487" cy="2974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 bwMode="auto">
            <a:xfrm rot="5400000">
              <a:off x="3616505" y="3899038"/>
              <a:ext cx="2336061" cy="2974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60" name="Группа 59"/>
          <p:cNvGrpSpPr/>
          <p:nvPr/>
        </p:nvGrpSpPr>
        <p:grpSpPr>
          <a:xfrm>
            <a:off x="4440893" y="3606243"/>
            <a:ext cx="446325" cy="466725"/>
            <a:chOff x="4873388" y="3822700"/>
            <a:chExt cx="446325" cy="466725"/>
          </a:xfrm>
        </p:grpSpPr>
        <p:graphicFrame>
          <p:nvGraphicFramePr>
            <p:cNvPr id="451586" name="Object 2"/>
            <p:cNvGraphicFramePr>
              <a:graphicFrameLocks noChangeAspect="1"/>
            </p:cNvGraphicFramePr>
            <p:nvPr/>
          </p:nvGraphicFramePr>
          <p:xfrm>
            <a:off x="4886325" y="3822700"/>
            <a:ext cx="433388" cy="466725"/>
          </p:xfrm>
          <a:graphic>
            <a:graphicData uri="http://schemas.openxmlformats.org/presentationml/2006/ole">
              <p:oleObj spid="_x0000_s61442" name="Equation" r:id="rId4" imgW="152280" imgH="164880" progId="">
                <p:embed/>
              </p:oleObj>
            </a:graphicData>
          </a:graphic>
        </p:graphicFrame>
        <p:sp>
          <p:nvSpPr>
            <p:cNvPr id="31" name="Овал 30"/>
            <p:cNvSpPr/>
            <p:nvPr/>
          </p:nvSpPr>
          <p:spPr>
            <a:xfrm>
              <a:off x="4873388" y="4094742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4034942" y="2231721"/>
            <a:ext cx="620312" cy="551124"/>
            <a:chOff x="4455080" y="2342934"/>
            <a:chExt cx="620312" cy="551124"/>
          </a:xfrm>
        </p:grpSpPr>
        <p:sp>
          <p:nvSpPr>
            <p:cNvPr id="38" name="Овал 37"/>
            <p:cNvSpPr/>
            <p:nvPr/>
          </p:nvSpPr>
          <p:spPr>
            <a:xfrm>
              <a:off x="4474371" y="2786058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451589" name="Object 5"/>
            <p:cNvGraphicFramePr>
              <a:graphicFrameLocks noChangeAspect="1"/>
            </p:cNvGraphicFramePr>
            <p:nvPr/>
          </p:nvGraphicFramePr>
          <p:xfrm>
            <a:off x="4455080" y="2342934"/>
            <a:ext cx="620312" cy="504000"/>
          </p:xfrm>
          <a:graphic>
            <a:graphicData uri="http://schemas.openxmlformats.org/presentationml/2006/ole">
              <p:oleObj spid="_x0000_s61444" name="Equation" r:id="rId5" imgW="203040" imgH="164880" progId="">
                <p:embed/>
              </p:oleObj>
            </a:graphicData>
          </a:graphic>
        </p:graphicFrame>
      </p:grpSp>
      <p:grpSp>
        <p:nvGrpSpPr>
          <p:cNvPr id="63" name="Группа 62"/>
          <p:cNvGrpSpPr/>
          <p:nvPr/>
        </p:nvGrpSpPr>
        <p:grpSpPr>
          <a:xfrm>
            <a:off x="5229410" y="5073650"/>
            <a:ext cx="2540518" cy="568548"/>
            <a:chOff x="5229410" y="5073650"/>
            <a:chExt cx="2540518" cy="568548"/>
          </a:xfrm>
        </p:grpSpPr>
        <p:graphicFrame>
          <p:nvGraphicFramePr>
            <p:cNvPr id="47" name="Объект 46"/>
            <p:cNvGraphicFramePr>
              <a:graphicFrameLocks noChangeAspect="1"/>
            </p:cNvGraphicFramePr>
            <p:nvPr/>
          </p:nvGraphicFramePr>
          <p:xfrm>
            <a:off x="6610196" y="5138198"/>
            <a:ext cx="294000" cy="504000"/>
          </p:xfrm>
          <a:graphic>
            <a:graphicData uri="http://schemas.openxmlformats.org/presentationml/2006/ole">
              <p:oleObj spid="_x0000_s61447" name="Equation" r:id="rId6" imgW="88560" imgH="152280" progId="">
                <p:embed/>
              </p:oleObj>
            </a:graphicData>
          </a:graphic>
        </p:graphicFrame>
        <p:graphicFrame>
          <p:nvGraphicFramePr>
            <p:cNvPr id="50" name="Object 5"/>
            <p:cNvGraphicFramePr>
              <a:graphicFrameLocks noChangeAspect="1"/>
            </p:cNvGraphicFramePr>
            <p:nvPr/>
          </p:nvGraphicFramePr>
          <p:xfrm>
            <a:off x="5229410" y="5073650"/>
            <a:ext cx="620312" cy="504000"/>
          </p:xfrm>
          <a:graphic>
            <a:graphicData uri="http://schemas.openxmlformats.org/presentationml/2006/ole">
              <p:oleObj spid="_x0000_s61449" name="Equation" r:id="rId7" imgW="203040" imgH="164880" progId="">
                <p:embed/>
              </p:oleObj>
            </a:graphicData>
          </a:graphic>
        </p:graphicFrame>
        <p:cxnSp>
          <p:nvCxnSpPr>
            <p:cNvPr id="52" name="Прямая со стрелкой 51"/>
            <p:cNvCxnSpPr/>
            <p:nvPr/>
          </p:nvCxnSpPr>
          <p:spPr>
            <a:xfrm>
              <a:off x="5833030" y="5384800"/>
              <a:ext cx="720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graphicFrame>
          <p:nvGraphicFramePr>
            <p:cNvPr id="451602" name="Object 18"/>
            <p:cNvGraphicFramePr>
              <a:graphicFrameLocks noChangeAspect="1"/>
            </p:cNvGraphicFramePr>
            <p:nvPr/>
          </p:nvGraphicFramePr>
          <p:xfrm>
            <a:off x="6904740" y="5127625"/>
            <a:ext cx="865188" cy="503238"/>
          </p:xfrm>
          <a:graphic>
            <a:graphicData uri="http://schemas.openxmlformats.org/presentationml/2006/ole">
              <p:oleObj spid="_x0000_s61451" name="Equation" r:id="rId8" imgW="304560" imgH="177480" progId="">
                <p:embed/>
              </p:oleObj>
            </a:graphicData>
          </a:graphic>
        </p:graphicFrame>
      </p:grpSp>
      <p:grpSp>
        <p:nvGrpSpPr>
          <p:cNvPr id="62" name="Группа 61"/>
          <p:cNvGrpSpPr/>
          <p:nvPr/>
        </p:nvGrpSpPr>
        <p:grpSpPr>
          <a:xfrm>
            <a:off x="5229410" y="4451350"/>
            <a:ext cx="2554514" cy="579306"/>
            <a:chOff x="5229410" y="4451350"/>
            <a:chExt cx="2554514" cy="579306"/>
          </a:xfrm>
        </p:grpSpPr>
        <p:graphicFrame>
          <p:nvGraphicFramePr>
            <p:cNvPr id="41" name="Object 5"/>
            <p:cNvGraphicFramePr>
              <a:graphicFrameLocks noChangeAspect="1"/>
            </p:cNvGraphicFramePr>
            <p:nvPr/>
          </p:nvGraphicFramePr>
          <p:xfrm>
            <a:off x="5229410" y="4451350"/>
            <a:ext cx="620312" cy="504000"/>
          </p:xfrm>
          <a:graphic>
            <a:graphicData uri="http://schemas.openxmlformats.org/presentationml/2006/ole">
              <p:oleObj spid="_x0000_s61445" name="Equation" r:id="rId9" imgW="203040" imgH="164880" progId="">
                <p:embed/>
              </p:oleObj>
            </a:graphicData>
          </a:graphic>
        </p:graphicFrame>
        <p:cxnSp>
          <p:nvCxnSpPr>
            <p:cNvPr id="44" name="Прямая со стрелкой 43"/>
            <p:cNvCxnSpPr/>
            <p:nvPr/>
          </p:nvCxnSpPr>
          <p:spPr>
            <a:xfrm>
              <a:off x="5822272" y="4762500"/>
              <a:ext cx="720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graphicFrame>
          <p:nvGraphicFramePr>
            <p:cNvPr id="451597" name="Object 13"/>
            <p:cNvGraphicFramePr>
              <a:graphicFrameLocks noChangeAspect="1"/>
            </p:cNvGraphicFramePr>
            <p:nvPr/>
          </p:nvGraphicFramePr>
          <p:xfrm>
            <a:off x="6631712" y="4526656"/>
            <a:ext cx="294000" cy="504000"/>
          </p:xfrm>
          <a:graphic>
            <a:graphicData uri="http://schemas.openxmlformats.org/presentationml/2006/ole">
              <p:oleObj spid="_x0000_s61450" name="Equation" r:id="rId10" imgW="88560" imgH="152280" progId="">
                <p:embed/>
              </p:oleObj>
            </a:graphicData>
          </a:graphic>
        </p:graphicFrame>
        <p:graphicFrame>
          <p:nvGraphicFramePr>
            <p:cNvPr id="451603" name="Object 19"/>
            <p:cNvGraphicFramePr>
              <a:graphicFrameLocks noChangeAspect="1"/>
            </p:cNvGraphicFramePr>
            <p:nvPr/>
          </p:nvGraphicFramePr>
          <p:xfrm>
            <a:off x="6919928" y="4494382"/>
            <a:ext cx="863996" cy="504000"/>
          </p:xfrm>
          <a:graphic>
            <a:graphicData uri="http://schemas.openxmlformats.org/presentationml/2006/ole">
              <p:oleObj spid="_x0000_s61452" name="Equation" r:id="rId11" imgW="304560" imgH="177480" progId="">
                <p:embed/>
              </p:oleObj>
            </a:graphicData>
          </a:graphic>
        </p:graphicFrame>
      </p:grpSp>
      <p:grpSp>
        <p:nvGrpSpPr>
          <p:cNvPr id="64" name="Группа 63"/>
          <p:cNvGrpSpPr/>
          <p:nvPr/>
        </p:nvGrpSpPr>
        <p:grpSpPr>
          <a:xfrm>
            <a:off x="5227992" y="5783263"/>
            <a:ext cx="3834272" cy="577850"/>
            <a:chOff x="5227992" y="5783263"/>
            <a:chExt cx="3834272" cy="577850"/>
          </a:xfrm>
        </p:grpSpPr>
        <p:graphicFrame>
          <p:nvGraphicFramePr>
            <p:cNvPr id="39" name="Объект 38"/>
            <p:cNvGraphicFramePr>
              <a:graphicFrameLocks noChangeAspect="1"/>
            </p:cNvGraphicFramePr>
            <p:nvPr/>
          </p:nvGraphicFramePr>
          <p:xfrm>
            <a:off x="5227992" y="5784850"/>
            <a:ext cx="601785" cy="488950"/>
          </p:xfrm>
          <a:graphic>
            <a:graphicData uri="http://schemas.openxmlformats.org/presentationml/2006/ole">
              <p:oleObj spid="_x0000_s61443" name="Equation" r:id="rId12" imgW="203040" imgH="164880" progId="">
                <p:embed/>
              </p:oleObj>
            </a:graphicData>
          </a:graphic>
        </p:graphicFrame>
        <p:cxnSp>
          <p:nvCxnSpPr>
            <p:cNvPr id="53" name="Прямая со стрелкой 52"/>
            <p:cNvCxnSpPr/>
            <p:nvPr/>
          </p:nvCxnSpPr>
          <p:spPr>
            <a:xfrm>
              <a:off x="5822272" y="6051550"/>
              <a:ext cx="720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graphicFrame>
          <p:nvGraphicFramePr>
            <p:cNvPr id="451604" name="Object 20"/>
            <p:cNvGraphicFramePr>
              <a:graphicFrameLocks noChangeAspect="1"/>
            </p:cNvGraphicFramePr>
            <p:nvPr/>
          </p:nvGraphicFramePr>
          <p:xfrm>
            <a:off x="6568301" y="5783263"/>
            <a:ext cx="2493963" cy="577850"/>
          </p:xfrm>
          <a:graphic>
            <a:graphicData uri="http://schemas.openxmlformats.org/presentationml/2006/ole">
              <p:oleObj spid="_x0000_s61453" name="Equation" r:id="rId13" imgW="876240" imgH="203040" progId="">
                <p:embed/>
              </p:oleObj>
            </a:graphicData>
          </a:graphic>
        </p:graphicFrame>
      </p:grpSp>
      <p:sp>
        <p:nvSpPr>
          <p:cNvPr id="54" name="TextBox 53"/>
          <p:cNvSpPr txBox="1"/>
          <p:nvPr/>
        </p:nvSpPr>
        <p:spPr>
          <a:xfrm>
            <a:off x="742410" y="285728"/>
            <a:ext cx="76501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Рассмотрим на числовой окружности 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с началом в т. А произвольную т. М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55" name="Объект 54"/>
          <p:cNvGraphicFramePr>
            <a:graphicFrameLocks noChangeAspect="1"/>
          </p:cNvGraphicFramePr>
          <p:nvPr/>
        </p:nvGraphicFramePr>
        <p:xfrm>
          <a:off x="5848364" y="1643050"/>
          <a:ext cx="2367693" cy="1080000"/>
        </p:xfrm>
        <a:graphic>
          <a:graphicData uri="http://schemas.openxmlformats.org/presentationml/2006/ole">
            <p:oleObj spid="_x0000_s61461" name="Equation" r:id="rId14" imgW="723600" imgH="330120" progId="">
              <p:embed/>
            </p:oleObj>
          </a:graphicData>
        </a:graphic>
      </p:graphicFrame>
      <p:graphicFrame>
        <p:nvGraphicFramePr>
          <p:cNvPr id="56" name="Объект 55"/>
          <p:cNvGraphicFramePr>
            <a:graphicFrameLocks noChangeAspect="1"/>
          </p:cNvGraphicFramePr>
          <p:nvPr/>
        </p:nvGraphicFramePr>
        <p:xfrm>
          <a:off x="7042944" y="2714620"/>
          <a:ext cx="1827693" cy="1080000"/>
        </p:xfrm>
        <a:graphic>
          <a:graphicData uri="http://schemas.openxmlformats.org/presentationml/2006/ole">
            <p:oleObj spid="_x0000_s61462" name="Equation" r:id="rId15" imgW="558720" imgH="330120" progId="">
              <p:embed/>
            </p:oleObj>
          </a:graphicData>
        </a:graphic>
      </p:graphicFrame>
      <p:graphicFrame>
        <p:nvGraphicFramePr>
          <p:cNvPr id="58" name="Объект 57"/>
          <p:cNvGraphicFramePr>
            <a:graphicFrameLocks noChangeAspect="1"/>
          </p:cNvGraphicFramePr>
          <p:nvPr/>
        </p:nvGraphicFramePr>
        <p:xfrm>
          <a:off x="5287997" y="3894142"/>
          <a:ext cx="1427143" cy="540000"/>
        </p:xfrm>
        <a:graphic>
          <a:graphicData uri="http://schemas.openxmlformats.org/presentationml/2006/ole">
            <p:oleObj spid="_x0000_s61463" name="Equation" r:id="rId16" imgW="469800" imgH="177480" progId="">
              <p:embed/>
            </p:oleObj>
          </a:graphicData>
        </a:graphic>
      </p:graphicFrame>
      <p:sp>
        <p:nvSpPr>
          <p:cNvPr id="61" name="Дуга 60"/>
          <p:cNvSpPr/>
          <p:nvPr/>
        </p:nvSpPr>
        <p:spPr bwMode="auto">
          <a:xfrm rot="322549">
            <a:off x="285720" y="1865504"/>
            <a:ext cx="4213426" cy="4222871"/>
          </a:xfrm>
          <a:prstGeom prst="arc">
            <a:avLst>
              <a:gd name="adj1" fmla="val 19146065"/>
              <a:gd name="adj2" fmla="val 21196902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Object 42"/>
          <p:cNvGraphicFramePr>
            <a:graphicFrameLocks noChangeAspect="1"/>
          </p:cNvGraphicFramePr>
          <p:nvPr/>
        </p:nvGraphicFramePr>
        <p:xfrm>
          <a:off x="4392426" y="6200668"/>
          <a:ext cx="410975" cy="661999"/>
        </p:xfrm>
        <a:graphic>
          <a:graphicData uri="http://schemas.openxmlformats.org/presentationml/2006/ole">
            <p:oleObj spid="_x0000_s282639" name="Equation" r:id="rId4" imgW="241200" imgH="393480" progId="">
              <p:embed/>
            </p:oleObj>
          </a:graphicData>
        </a:graphic>
      </p:graphicFrame>
      <p:graphicFrame>
        <p:nvGraphicFramePr>
          <p:cNvPr id="10" name="Object 13"/>
          <p:cNvGraphicFramePr>
            <a:graphicFrameLocks noChangeAspect="1"/>
          </p:cNvGraphicFramePr>
          <p:nvPr/>
        </p:nvGraphicFramePr>
        <p:xfrm>
          <a:off x="2013907" y="3867001"/>
          <a:ext cx="337738" cy="342933"/>
        </p:xfrm>
        <a:graphic>
          <a:graphicData uri="http://schemas.openxmlformats.org/presentationml/2006/ole">
            <p:oleObj spid="_x0000_s282626" name="Equation" r:id="rId5" imgW="139680" imgH="139680" progId="">
              <p:embed/>
            </p:oleObj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/>
        </p:nvGraphicFramePr>
        <p:xfrm>
          <a:off x="4427183" y="1162050"/>
          <a:ext cx="282687" cy="685865"/>
        </p:xfrm>
        <a:graphic>
          <a:graphicData uri="http://schemas.openxmlformats.org/presentationml/2006/ole">
            <p:oleObj spid="_x0000_s282627" name="Equation" r:id="rId6" imgW="164880" imgH="393480" progId="">
              <p:embed/>
            </p:oleObj>
          </a:graphicData>
        </a:graphic>
      </p:graphicFrame>
      <p:graphicFrame>
        <p:nvGraphicFramePr>
          <p:cNvPr id="12" name="Object 45"/>
          <p:cNvGraphicFramePr>
            <a:graphicFrameLocks noChangeAspect="1"/>
          </p:cNvGraphicFramePr>
          <p:nvPr/>
        </p:nvGraphicFramePr>
        <p:xfrm>
          <a:off x="6816625" y="4006747"/>
          <a:ext cx="432958" cy="342933"/>
        </p:xfrm>
        <a:graphic>
          <a:graphicData uri="http://schemas.openxmlformats.org/presentationml/2006/ole">
            <p:oleObj spid="_x0000_s282628" name="Equation" r:id="rId7" imgW="228600" imgH="177480" progId="">
              <p:embed/>
            </p:oleObj>
          </a:graphicData>
        </a:graphic>
      </p:graphicFrame>
      <p:graphicFrame>
        <p:nvGraphicFramePr>
          <p:cNvPr id="13" name="Object 48"/>
          <p:cNvGraphicFramePr>
            <a:graphicFrameLocks noChangeAspect="1"/>
          </p:cNvGraphicFramePr>
          <p:nvPr/>
        </p:nvGraphicFramePr>
        <p:xfrm>
          <a:off x="6821089" y="3702334"/>
          <a:ext cx="241028" cy="342933"/>
        </p:xfrm>
        <a:graphic>
          <a:graphicData uri="http://schemas.openxmlformats.org/presentationml/2006/ole">
            <p:oleObj spid="_x0000_s282629" name="Equation" r:id="rId8" imgW="126720" imgH="177480" progId="">
              <p:embed/>
            </p:oleObj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 bwMode="auto">
          <a:xfrm>
            <a:off x="2329330" y="1851320"/>
            <a:ext cx="4459795" cy="1477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 bwMode="auto">
          <a:xfrm>
            <a:off x="2329330" y="2944200"/>
            <a:ext cx="4459795" cy="295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 bwMode="auto">
          <a:xfrm>
            <a:off x="2329330" y="4037080"/>
            <a:ext cx="4459795" cy="1477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 bwMode="auto">
          <a:xfrm>
            <a:off x="2329330" y="5128486"/>
            <a:ext cx="4459795" cy="295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 bwMode="auto">
          <a:xfrm>
            <a:off x="2329330" y="6222843"/>
            <a:ext cx="4459795" cy="1477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 bwMode="auto">
          <a:xfrm rot="5400000">
            <a:off x="2374203" y="4037106"/>
            <a:ext cx="4370051" cy="142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 bwMode="auto">
          <a:xfrm rot="5400000">
            <a:off x="1258900" y="4036394"/>
            <a:ext cx="4370051" cy="2847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 bwMode="auto">
          <a:xfrm rot="5400000">
            <a:off x="144304" y="4036394"/>
            <a:ext cx="4370051" cy="2847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 bwMode="auto">
          <a:xfrm rot="5400000">
            <a:off x="4604101" y="4036394"/>
            <a:ext cx="4370051" cy="2847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 bwMode="auto">
          <a:xfrm rot="5400000">
            <a:off x="3489508" y="4036394"/>
            <a:ext cx="4370051" cy="2847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Дуга 23"/>
          <p:cNvSpPr/>
          <p:nvPr/>
        </p:nvSpPr>
        <p:spPr bwMode="auto">
          <a:xfrm>
            <a:off x="2329330" y="1851320"/>
            <a:ext cx="4459795" cy="4371525"/>
          </a:xfrm>
          <a:prstGeom prst="arc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Дуга 24"/>
          <p:cNvSpPr/>
          <p:nvPr/>
        </p:nvSpPr>
        <p:spPr bwMode="auto">
          <a:xfrm rot="5400000">
            <a:off x="2373466" y="1807182"/>
            <a:ext cx="4371525" cy="4459795"/>
          </a:xfrm>
          <a:prstGeom prst="arc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Дуга 25"/>
          <p:cNvSpPr/>
          <p:nvPr/>
        </p:nvSpPr>
        <p:spPr bwMode="auto">
          <a:xfrm rot="10800000">
            <a:off x="2329330" y="1851320"/>
            <a:ext cx="4459795" cy="4371525"/>
          </a:xfrm>
          <a:prstGeom prst="arc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Дуга 26"/>
          <p:cNvSpPr/>
          <p:nvPr/>
        </p:nvSpPr>
        <p:spPr bwMode="auto">
          <a:xfrm rot="16200000">
            <a:off x="2373466" y="1807182"/>
            <a:ext cx="4371525" cy="4459795"/>
          </a:xfrm>
          <a:prstGeom prst="arc">
            <a:avLst/>
          </a:prstGeom>
          <a:ln w="28575">
            <a:solidFill>
              <a:srgbClr val="00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28" name="Прямая соединительная линия 27"/>
          <p:cNvCxnSpPr/>
          <p:nvPr/>
        </p:nvCxnSpPr>
        <p:spPr bwMode="auto">
          <a:xfrm rot="10800000" flipV="1">
            <a:off x="2325059" y="1857218"/>
            <a:ext cx="4481149" cy="437299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1"/>
          <p:cNvCxnSpPr>
            <a:cxnSpLocks noChangeShapeType="1"/>
          </p:cNvCxnSpPr>
          <p:nvPr/>
        </p:nvCxnSpPr>
        <p:spPr bwMode="auto">
          <a:xfrm>
            <a:off x="2341850" y="1848368"/>
            <a:ext cx="4440781" cy="437305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 bwMode="auto">
          <a:xfrm>
            <a:off x="3448193" y="2144818"/>
            <a:ext cx="2220645" cy="1475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 bwMode="auto">
          <a:xfrm>
            <a:off x="2998370" y="2494364"/>
            <a:ext cx="3151609" cy="1475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 bwMode="auto">
          <a:xfrm>
            <a:off x="2974171" y="5578324"/>
            <a:ext cx="3150186" cy="1475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 bwMode="auto">
          <a:xfrm>
            <a:off x="3452464" y="5923444"/>
            <a:ext cx="2220645" cy="1475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 bwMode="auto">
          <a:xfrm rot="5400000">
            <a:off x="1441520" y="4032707"/>
            <a:ext cx="3079535" cy="2847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 bwMode="auto">
          <a:xfrm rot="5400000">
            <a:off x="4590282" y="4037132"/>
            <a:ext cx="3079535" cy="2847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 bwMode="auto">
          <a:xfrm rot="5400000">
            <a:off x="1542498" y="4041557"/>
            <a:ext cx="2185762" cy="2847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 bwMode="auto">
          <a:xfrm rot="5400000">
            <a:off x="5402269" y="4036394"/>
            <a:ext cx="2187238" cy="2847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6764548" y="4018827"/>
            <a:ext cx="42849" cy="43508"/>
          </a:xfrm>
          <a:prstGeom prst="ellipse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6472934" y="2926586"/>
            <a:ext cx="42849" cy="43508"/>
          </a:xfrm>
          <a:prstGeom prst="ellipse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6119576" y="2480163"/>
            <a:ext cx="42849" cy="43508"/>
          </a:xfrm>
          <a:prstGeom prst="ellipse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5654631" y="2124387"/>
            <a:ext cx="42849" cy="43508"/>
          </a:xfrm>
          <a:prstGeom prst="ellipse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536078" y="1822240"/>
            <a:ext cx="42849" cy="43508"/>
          </a:xfrm>
          <a:prstGeom prst="ellipse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3424379" y="2122885"/>
            <a:ext cx="42849" cy="43508"/>
          </a:xfrm>
          <a:prstGeom prst="ellipse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964635" y="2465804"/>
            <a:ext cx="42849" cy="43508"/>
          </a:xfrm>
          <a:prstGeom prst="ellipse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6474426" y="5107300"/>
            <a:ext cx="42849" cy="43508"/>
          </a:xfrm>
          <a:prstGeom prst="ellipse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2611279" y="2921291"/>
            <a:ext cx="42849" cy="43508"/>
          </a:xfrm>
          <a:prstGeom prst="ellipse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2307015" y="4015810"/>
            <a:ext cx="42849" cy="43508"/>
          </a:xfrm>
          <a:prstGeom prst="ellipse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2601903" y="5107300"/>
            <a:ext cx="42849" cy="43508"/>
          </a:xfrm>
          <a:prstGeom prst="ellipse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2963896" y="5563537"/>
            <a:ext cx="42849" cy="43508"/>
          </a:xfrm>
          <a:prstGeom prst="ellipse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3419163" y="5904954"/>
            <a:ext cx="42849" cy="43508"/>
          </a:xfrm>
          <a:prstGeom prst="ellipse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4533846" y="6198037"/>
            <a:ext cx="42849" cy="43508"/>
          </a:xfrm>
          <a:prstGeom prst="ellipse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5650168" y="5901937"/>
            <a:ext cx="42849" cy="43508"/>
          </a:xfrm>
          <a:prstGeom prst="ellipse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6098001" y="5563537"/>
            <a:ext cx="42849" cy="43508"/>
          </a:xfrm>
          <a:prstGeom prst="ellipse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4" name="Object 20"/>
          <p:cNvGraphicFramePr>
            <a:graphicFrameLocks noChangeAspect="1"/>
          </p:cNvGraphicFramePr>
          <p:nvPr/>
        </p:nvGraphicFramePr>
        <p:xfrm>
          <a:off x="6544355" y="2567767"/>
          <a:ext cx="282687" cy="685865"/>
        </p:xfrm>
        <a:graphic>
          <a:graphicData uri="http://schemas.openxmlformats.org/presentationml/2006/ole">
            <p:oleObj spid="_x0000_s282630" name="Equation" r:id="rId9" imgW="164880" imgH="393480" progId="">
              <p:embed/>
            </p:oleObj>
          </a:graphicData>
        </a:graphic>
      </p:graphicFrame>
      <p:graphicFrame>
        <p:nvGraphicFramePr>
          <p:cNvPr id="55" name="Object 23"/>
          <p:cNvGraphicFramePr>
            <a:graphicFrameLocks noChangeAspect="1"/>
          </p:cNvGraphicFramePr>
          <p:nvPr/>
        </p:nvGraphicFramePr>
        <p:xfrm>
          <a:off x="6128516" y="1943093"/>
          <a:ext cx="282687" cy="685865"/>
        </p:xfrm>
        <a:graphic>
          <a:graphicData uri="http://schemas.openxmlformats.org/presentationml/2006/ole">
            <p:oleObj spid="_x0000_s282631" name="Equation" r:id="rId10" imgW="164880" imgH="393480" progId="">
              <p:embed/>
            </p:oleObj>
          </a:graphicData>
        </a:graphic>
      </p:graphicFrame>
      <p:graphicFrame>
        <p:nvGraphicFramePr>
          <p:cNvPr id="56" name="Object 22"/>
          <p:cNvGraphicFramePr>
            <a:graphicFrameLocks noChangeAspect="1"/>
          </p:cNvGraphicFramePr>
          <p:nvPr/>
        </p:nvGraphicFramePr>
        <p:xfrm>
          <a:off x="5668020" y="1536704"/>
          <a:ext cx="282687" cy="685865"/>
        </p:xfrm>
        <a:graphic>
          <a:graphicData uri="http://schemas.openxmlformats.org/presentationml/2006/ole">
            <p:oleObj spid="_x0000_s282632" name="Equation" r:id="rId11" imgW="164880" imgH="393480" progId="">
              <p:embed/>
            </p:oleObj>
          </a:graphicData>
        </a:graphic>
      </p:graphicFrame>
      <p:graphicFrame>
        <p:nvGraphicFramePr>
          <p:cNvPr id="57" name="Object 36"/>
          <p:cNvGraphicFramePr>
            <a:graphicFrameLocks noChangeAspect="1"/>
          </p:cNvGraphicFramePr>
          <p:nvPr/>
        </p:nvGraphicFramePr>
        <p:xfrm>
          <a:off x="3236906" y="1462695"/>
          <a:ext cx="413616" cy="685865"/>
        </p:xfrm>
        <a:graphic>
          <a:graphicData uri="http://schemas.openxmlformats.org/presentationml/2006/ole">
            <p:oleObj spid="_x0000_s282633" name="Equation" r:id="rId12" imgW="241200" imgH="393480" progId="">
              <p:embed/>
            </p:oleObj>
          </a:graphicData>
        </a:graphic>
      </p:graphicFrame>
      <p:graphicFrame>
        <p:nvGraphicFramePr>
          <p:cNvPr id="58" name="Object 24"/>
          <p:cNvGraphicFramePr>
            <a:graphicFrameLocks noChangeAspect="1"/>
          </p:cNvGraphicFramePr>
          <p:nvPr/>
        </p:nvGraphicFramePr>
        <p:xfrm>
          <a:off x="2684923" y="1789766"/>
          <a:ext cx="413616" cy="685865"/>
        </p:xfrm>
        <a:graphic>
          <a:graphicData uri="http://schemas.openxmlformats.org/presentationml/2006/ole">
            <p:oleObj spid="_x0000_s282634" name="Equation" r:id="rId13" imgW="241200" imgH="393480" progId="">
              <p:embed/>
            </p:oleObj>
          </a:graphicData>
        </a:graphic>
      </p:graphicFrame>
      <p:graphicFrame>
        <p:nvGraphicFramePr>
          <p:cNvPr id="59" name="Object 32"/>
          <p:cNvGraphicFramePr>
            <a:graphicFrameLocks noChangeAspect="1"/>
          </p:cNvGraphicFramePr>
          <p:nvPr/>
        </p:nvGraphicFramePr>
        <p:xfrm>
          <a:off x="2236337" y="2508868"/>
          <a:ext cx="413616" cy="685865"/>
        </p:xfrm>
        <a:graphic>
          <a:graphicData uri="http://schemas.openxmlformats.org/presentationml/2006/ole">
            <p:oleObj spid="_x0000_s282635" name="Equation" r:id="rId14" imgW="241200" imgH="393480" progId="">
              <p:embed/>
            </p:oleObj>
          </a:graphicData>
        </a:graphic>
      </p:graphicFrame>
      <p:graphicFrame>
        <p:nvGraphicFramePr>
          <p:cNvPr id="60" name="Object 30"/>
          <p:cNvGraphicFramePr>
            <a:graphicFrameLocks noChangeAspect="1"/>
          </p:cNvGraphicFramePr>
          <p:nvPr/>
        </p:nvGraphicFramePr>
        <p:xfrm>
          <a:off x="2105696" y="4802148"/>
          <a:ext cx="413616" cy="685865"/>
        </p:xfrm>
        <a:graphic>
          <a:graphicData uri="http://schemas.openxmlformats.org/presentationml/2006/ole">
            <p:oleObj spid="_x0000_s282636" name="Equation" r:id="rId15" imgW="241200" imgH="393480" progId="">
              <p:embed/>
            </p:oleObj>
          </a:graphicData>
        </a:graphic>
      </p:graphicFrame>
      <p:graphicFrame>
        <p:nvGraphicFramePr>
          <p:cNvPr id="61" name="Object 26"/>
          <p:cNvGraphicFramePr>
            <a:graphicFrameLocks noChangeAspect="1"/>
          </p:cNvGraphicFramePr>
          <p:nvPr/>
        </p:nvGraphicFramePr>
        <p:xfrm>
          <a:off x="2615728" y="5459785"/>
          <a:ext cx="413616" cy="685865"/>
        </p:xfrm>
        <a:graphic>
          <a:graphicData uri="http://schemas.openxmlformats.org/presentationml/2006/ole">
            <p:oleObj spid="_x0000_s282637" name="Equation" r:id="rId16" imgW="241200" imgH="393480" progId="">
              <p:embed/>
            </p:oleObj>
          </a:graphicData>
        </a:graphic>
      </p:graphicFrame>
      <p:graphicFrame>
        <p:nvGraphicFramePr>
          <p:cNvPr id="62" name="Object 38"/>
          <p:cNvGraphicFramePr>
            <a:graphicFrameLocks noChangeAspect="1"/>
          </p:cNvGraphicFramePr>
          <p:nvPr/>
        </p:nvGraphicFramePr>
        <p:xfrm>
          <a:off x="3224282" y="5902394"/>
          <a:ext cx="413616" cy="685865"/>
        </p:xfrm>
        <a:graphic>
          <a:graphicData uri="http://schemas.openxmlformats.org/presentationml/2006/ole">
            <p:oleObj spid="_x0000_s282638" name="Equation" r:id="rId17" imgW="241200" imgH="393480" progId="">
              <p:embed/>
            </p:oleObj>
          </a:graphicData>
        </a:graphic>
      </p:graphicFrame>
      <p:graphicFrame>
        <p:nvGraphicFramePr>
          <p:cNvPr id="64" name="Object 40"/>
          <p:cNvGraphicFramePr>
            <a:graphicFrameLocks noChangeAspect="1"/>
          </p:cNvGraphicFramePr>
          <p:nvPr/>
        </p:nvGraphicFramePr>
        <p:xfrm>
          <a:off x="5607041" y="5886835"/>
          <a:ext cx="413616" cy="685865"/>
        </p:xfrm>
        <a:graphic>
          <a:graphicData uri="http://schemas.openxmlformats.org/presentationml/2006/ole">
            <p:oleObj spid="_x0000_s282640" name="Equation" r:id="rId18" imgW="241200" imgH="393480" progId="">
              <p:embed/>
            </p:oleObj>
          </a:graphicData>
        </a:graphic>
      </p:graphicFrame>
      <p:graphicFrame>
        <p:nvGraphicFramePr>
          <p:cNvPr id="65" name="Object 28"/>
          <p:cNvGraphicFramePr>
            <a:graphicFrameLocks noChangeAspect="1"/>
          </p:cNvGraphicFramePr>
          <p:nvPr/>
        </p:nvGraphicFramePr>
        <p:xfrm>
          <a:off x="6228643" y="5410661"/>
          <a:ext cx="413616" cy="685865"/>
        </p:xfrm>
        <a:graphic>
          <a:graphicData uri="http://schemas.openxmlformats.org/presentationml/2006/ole">
            <p:oleObj spid="_x0000_s282641" name="Equation" r:id="rId19" imgW="241200" imgH="393480" progId="">
              <p:embed/>
            </p:oleObj>
          </a:graphicData>
        </a:graphic>
      </p:graphicFrame>
      <p:graphicFrame>
        <p:nvGraphicFramePr>
          <p:cNvPr id="66" name="Object 34"/>
          <p:cNvGraphicFramePr>
            <a:graphicFrameLocks noChangeAspect="1"/>
          </p:cNvGraphicFramePr>
          <p:nvPr/>
        </p:nvGraphicFramePr>
        <p:xfrm>
          <a:off x="6615486" y="4844436"/>
          <a:ext cx="501399" cy="685865"/>
        </p:xfrm>
        <a:graphic>
          <a:graphicData uri="http://schemas.openxmlformats.org/presentationml/2006/ole">
            <p:oleObj spid="_x0000_s282642" name="Equation" r:id="rId20" imgW="291960" imgH="393480" progId="">
              <p:embed/>
            </p:oleObj>
          </a:graphicData>
        </a:graphic>
      </p:graphicFrame>
      <p:sp>
        <p:nvSpPr>
          <p:cNvPr id="67" name="Овал 66"/>
          <p:cNvSpPr/>
          <p:nvPr/>
        </p:nvSpPr>
        <p:spPr>
          <a:xfrm>
            <a:off x="4536377" y="4017910"/>
            <a:ext cx="42849" cy="43508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4327665" y="3762596"/>
            <a:ext cx="472041" cy="5564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О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69" name="Объект 68"/>
          <p:cNvGraphicFramePr>
            <a:graphicFrameLocks noChangeAspect="1"/>
          </p:cNvGraphicFramePr>
          <p:nvPr/>
        </p:nvGraphicFramePr>
        <p:xfrm>
          <a:off x="6986617" y="357188"/>
          <a:ext cx="1800225" cy="720725"/>
        </p:xfrm>
        <a:graphic>
          <a:graphicData uri="http://schemas.openxmlformats.org/presentationml/2006/ole">
            <p:oleObj spid="_x0000_s282643" name="Equation" r:id="rId21" imgW="634680" imgH="253800" progId="">
              <p:embed/>
            </p:oleObj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642910" y="357166"/>
            <a:ext cx="5673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Точки на числовой окружности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2"/>
          <p:cNvGrpSpPr/>
          <p:nvPr/>
        </p:nvGrpSpPr>
        <p:grpSpPr>
          <a:xfrm>
            <a:off x="1504950" y="489674"/>
            <a:ext cx="5750935" cy="6045200"/>
            <a:chOff x="2222622" y="489674"/>
            <a:chExt cx="5750935" cy="6045200"/>
          </a:xfrm>
        </p:grpSpPr>
        <p:sp>
          <p:nvSpPr>
            <p:cNvPr id="167" name="Дуга 166"/>
            <p:cNvSpPr/>
            <p:nvPr/>
          </p:nvSpPr>
          <p:spPr>
            <a:xfrm rot="15621546">
              <a:off x="2075490" y="636806"/>
              <a:ext cx="6045200" cy="5750935"/>
            </a:xfrm>
            <a:prstGeom prst="arc">
              <a:avLst>
                <a:gd name="adj1" fmla="val 18464723"/>
                <a:gd name="adj2" fmla="val 0"/>
              </a:avLst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70" name="Прямая соединительная линия 169"/>
            <p:cNvCxnSpPr>
              <a:stCxn id="167" idx="0"/>
            </p:cNvCxnSpPr>
            <p:nvPr/>
          </p:nvCxnSpPr>
          <p:spPr>
            <a:xfrm rot="5400000" flipH="1" flipV="1">
              <a:off x="2435908" y="2041530"/>
              <a:ext cx="170771" cy="1201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2" name="Прямая соединительная линия 171"/>
            <p:cNvCxnSpPr>
              <a:stCxn id="167" idx="0"/>
            </p:cNvCxnSpPr>
            <p:nvPr/>
          </p:nvCxnSpPr>
          <p:spPr>
            <a:xfrm rot="5400000" flipH="1" flipV="1">
              <a:off x="2524808" y="1997080"/>
              <a:ext cx="126321" cy="14536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Группа 178"/>
          <p:cNvGrpSpPr/>
          <p:nvPr/>
        </p:nvGrpSpPr>
        <p:grpSpPr>
          <a:xfrm>
            <a:off x="1460500" y="543226"/>
            <a:ext cx="6045200" cy="5750935"/>
            <a:chOff x="2193958" y="543226"/>
            <a:chExt cx="6045200" cy="5750935"/>
          </a:xfrm>
        </p:grpSpPr>
        <p:sp>
          <p:nvSpPr>
            <p:cNvPr id="168" name="Дуга 167"/>
            <p:cNvSpPr/>
            <p:nvPr/>
          </p:nvSpPr>
          <p:spPr>
            <a:xfrm rot="9192857">
              <a:off x="2193958" y="543226"/>
              <a:ext cx="6045200" cy="5750935"/>
            </a:xfrm>
            <a:prstGeom prst="arc">
              <a:avLst>
                <a:gd name="adj1" fmla="val 18540445"/>
                <a:gd name="adj2" fmla="val 102097"/>
              </a:avLst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75" name="Прямая соединительная линия 174"/>
            <p:cNvCxnSpPr>
              <a:stCxn id="168" idx="2"/>
            </p:cNvCxnSpPr>
            <p:nvPr/>
          </p:nvCxnSpPr>
          <p:spPr>
            <a:xfrm rot="16200000" flipH="1">
              <a:off x="2427557" y="4751658"/>
              <a:ext cx="106891" cy="369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7" name="Прямая соединительная линия 176"/>
            <p:cNvCxnSpPr/>
            <p:nvPr/>
          </p:nvCxnSpPr>
          <p:spPr>
            <a:xfrm rot="16200000" flipH="1">
              <a:off x="2482850" y="4697415"/>
              <a:ext cx="88900" cy="889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2" name="Прямая со стрелкой 21"/>
          <p:cNvCxnSpPr/>
          <p:nvPr/>
        </p:nvCxnSpPr>
        <p:spPr>
          <a:xfrm rot="5400000" flipH="1" flipV="1">
            <a:off x="431819" y="3434556"/>
            <a:ext cx="6858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40" name="Группа 96"/>
          <p:cNvGrpSpPr/>
          <p:nvPr/>
        </p:nvGrpSpPr>
        <p:grpSpPr>
          <a:xfrm>
            <a:off x="3079802" y="1976436"/>
            <a:ext cx="1422400" cy="1422400"/>
            <a:chOff x="3811702" y="1788998"/>
            <a:chExt cx="1422400" cy="1422400"/>
          </a:xfrm>
        </p:grpSpPr>
        <p:sp>
          <p:nvSpPr>
            <p:cNvPr id="89" name="Дуга 88"/>
            <p:cNvSpPr/>
            <p:nvPr/>
          </p:nvSpPr>
          <p:spPr>
            <a:xfrm rot="18159538">
              <a:off x="3811702" y="1788998"/>
              <a:ext cx="1422400" cy="1422400"/>
            </a:xfrm>
            <a:prstGeom prst="arc">
              <a:avLst>
                <a:gd name="adj1" fmla="val 16458047"/>
                <a:gd name="adj2" fmla="val 20092226"/>
              </a:avLst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94" name="Прямая соединительная линия 93"/>
            <p:cNvCxnSpPr>
              <a:endCxn id="89" idx="0"/>
            </p:cNvCxnSpPr>
            <p:nvPr/>
          </p:nvCxnSpPr>
          <p:spPr>
            <a:xfrm rot="5400000">
              <a:off x="3930954" y="1964940"/>
              <a:ext cx="131305" cy="839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>
              <a:endCxn id="89" idx="0"/>
            </p:cNvCxnSpPr>
            <p:nvPr/>
          </p:nvCxnSpPr>
          <p:spPr>
            <a:xfrm rot="10800000" flipV="1">
              <a:off x="3954612" y="1985731"/>
              <a:ext cx="128438" cy="86855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1" name="Группа 106"/>
          <p:cNvGrpSpPr/>
          <p:nvPr/>
        </p:nvGrpSpPr>
        <p:grpSpPr>
          <a:xfrm>
            <a:off x="3151649" y="3606800"/>
            <a:ext cx="1114347" cy="1291975"/>
            <a:chOff x="3883549" y="4019335"/>
            <a:chExt cx="1114347" cy="1291975"/>
          </a:xfrm>
        </p:grpSpPr>
        <p:sp>
          <p:nvSpPr>
            <p:cNvPr id="90" name="Дуга 89"/>
            <p:cNvSpPr/>
            <p:nvPr/>
          </p:nvSpPr>
          <p:spPr>
            <a:xfrm rot="8269896">
              <a:off x="3883549" y="4019335"/>
              <a:ext cx="1114347" cy="1291975"/>
            </a:xfrm>
            <a:prstGeom prst="arc">
              <a:avLst>
                <a:gd name="adj1" fmla="val 18067883"/>
                <a:gd name="adj2" fmla="val 570754"/>
              </a:avLst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03" name="Прямая соединительная линия 102"/>
            <p:cNvCxnSpPr/>
            <p:nvPr/>
          </p:nvCxnSpPr>
          <p:spPr>
            <a:xfrm>
              <a:off x="3978278" y="4984750"/>
              <a:ext cx="1333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>
              <a:stCxn id="90" idx="2"/>
            </p:cNvCxnSpPr>
            <p:nvPr/>
          </p:nvCxnSpPr>
          <p:spPr>
            <a:xfrm rot="16200000" flipH="1">
              <a:off x="3906524" y="5030474"/>
              <a:ext cx="151077" cy="2417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8" name="Овал 37"/>
          <p:cNvSpPr/>
          <p:nvPr/>
        </p:nvSpPr>
        <p:spPr>
          <a:xfrm>
            <a:off x="974660" y="2003715"/>
            <a:ext cx="2889250" cy="2831882"/>
          </a:xfrm>
          <a:prstGeom prst="ellipse">
            <a:avLst/>
          </a:prstGeom>
          <a:noFill/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39650" y="544512"/>
            <a:ext cx="431165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2352610" y="3384550"/>
            <a:ext cx="88900" cy="889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795650" y="6304753"/>
            <a:ext cx="88900" cy="158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795650" y="3429000"/>
            <a:ext cx="88900" cy="158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48535" y="326863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</a:rPr>
              <a:t>0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95550" y="22151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</a:rPr>
              <a:t>1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05205" y="35743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</a:rPr>
              <a:t>2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1445810">
            <a:off x="1607721" y="21467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</a:rPr>
              <a:t>2</a:t>
            </a:r>
            <a:endParaRPr lang="ru-RU" dirty="0">
              <a:solidFill>
                <a:schemeClr val="accent6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795650" y="1981198"/>
            <a:ext cx="88900" cy="158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53102" y="1784350"/>
            <a:ext cx="241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</a:rPr>
              <a:t>1</a:t>
            </a:r>
            <a:endParaRPr lang="ru-RU" dirty="0">
              <a:solidFill>
                <a:schemeClr val="accent6"/>
              </a:solidFill>
            </a:endParaRPr>
          </a:p>
        </p:txBody>
      </p:sp>
      <p:cxnSp>
        <p:nvCxnSpPr>
          <p:cNvPr id="16" name="Прямая соединительная линия 15"/>
          <p:cNvCxnSpPr>
            <a:stCxn id="6" idx="1"/>
            <a:endCxn id="14" idx="1"/>
          </p:cNvCxnSpPr>
          <p:nvPr/>
        </p:nvCxnSpPr>
        <p:spPr>
          <a:xfrm rot="10800000" flipH="1">
            <a:off x="3848534" y="1969016"/>
            <a:ext cx="4567" cy="148428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795650" y="4857536"/>
            <a:ext cx="88900" cy="158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40100" y="462915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</a:rPr>
              <a:t>-1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3120" y="607695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</a:rPr>
              <a:t>-2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83350" y="427355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</a:rPr>
              <a:t>-2</a:t>
            </a:r>
            <a:endParaRPr lang="ru-RU" dirty="0">
              <a:solidFill>
                <a:schemeClr val="accent6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39650" y="6307134"/>
            <a:ext cx="431165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39650" y="1266828"/>
            <a:ext cx="431165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95200" y="1985960"/>
            <a:ext cx="431165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95200" y="2706684"/>
            <a:ext cx="431165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95200" y="3431381"/>
            <a:ext cx="431165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95200" y="4140200"/>
            <a:ext cx="431165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95200" y="4863305"/>
            <a:ext cx="431165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95200" y="5588795"/>
            <a:ext cx="431165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1128868" y="3479006"/>
            <a:ext cx="68580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-310422" y="3465510"/>
            <a:ext cx="68580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-1031935" y="3450431"/>
            <a:ext cx="68580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-1750278" y="3444081"/>
            <a:ext cx="68580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-2469419" y="3437731"/>
            <a:ext cx="68580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-3191726" y="3479006"/>
            <a:ext cx="68580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endCxn id="48" idx="6"/>
          </p:cNvCxnSpPr>
          <p:nvPr/>
        </p:nvCxnSpPr>
        <p:spPr>
          <a:xfrm>
            <a:off x="2270131" y="5573708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911163" y="3324228"/>
            <a:ext cx="137323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037994" y="30480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</a:rPr>
              <a:t>3</a:t>
            </a:r>
            <a:endParaRPr lang="ru-RU" dirty="0">
              <a:solidFill>
                <a:schemeClr val="accent6"/>
              </a:solidFill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rot="16200000" flipH="1">
            <a:off x="3212645" y="4544607"/>
            <a:ext cx="89689" cy="7303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951100" y="425981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</a:rPr>
              <a:t>-1</a:t>
            </a:r>
            <a:endParaRPr lang="ru-RU" dirty="0">
              <a:solidFill>
                <a:schemeClr val="accent6"/>
              </a:solidFill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919897" y="3514717"/>
            <a:ext cx="13335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960999" y="343172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</a:rPr>
              <a:t>-3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73400" y="6350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3222619" y="2241766"/>
            <a:ext cx="634818" cy="1187405"/>
          </a:xfrm>
          <a:custGeom>
            <a:avLst/>
            <a:gdLst>
              <a:gd name="connsiteX0" fmla="*/ 634817 w 634818"/>
              <a:gd name="connsiteY0" fmla="*/ 1187405 h 1187405"/>
              <a:gd name="connsiteX1" fmla="*/ 628239 w 634818"/>
              <a:gd name="connsiteY1" fmla="*/ 1022944 h 1187405"/>
              <a:gd name="connsiteX2" fmla="*/ 595346 w 634818"/>
              <a:gd name="connsiteY2" fmla="*/ 848616 h 1187405"/>
              <a:gd name="connsiteX3" fmla="*/ 552587 w 634818"/>
              <a:gd name="connsiteY3" fmla="*/ 700602 h 1187405"/>
              <a:gd name="connsiteX4" fmla="*/ 499959 w 634818"/>
              <a:gd name="connsiteY4" fmla="*/ 575612 h 1187405"/>
              <a:gd name="connsiteX5" fmla="*/ 440754 w 634818"/>
              <a:gd name="connsiteY5" fmla="*/ 460490 h 1187405"/>
              <a:gd name="connsiteX6" fmla="*/ 358523 w 634818"/>
              <a:gd name="connsiteY6" fmla="*/ 335500 h 1187405"/>
              <a:gd name="connsiteX7" fmla="*/ 246690 w 634818"/>
              <a:gd name="connsiteY7" fmla="*/ 203931 h 1187405"/>
              <a:gd name="connsiteX8" fmla="*/ 154593 w 634818"/>
              <a:gd name="connsiteY8" fmla="*/ 118412 h 1187405"/>
              <a:gd name="connsiteX9" fmla="*/ 82230 w 634818"/>
              <a:gd name="connsiteY9" fmla="*/ 59206 h 1187405"/>
              <a:gd name="connsiteX10" fmla="*/ 0 w 634818"/>
              <a:gd name="connsiteY10" fmla="*/ 0 h 1187405"/>
              <a:gd name="connsiteX11" fmla="*/ 0 w 634818"/>
              <a:gd name="connsiteY11" fmla="*/ 0 h 118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4818" h="1187405">
                <a:moveTo>
                  <a:pt x="634817" y="1187405"/>
                </a:moveTo>
                <a:cubicBezTo>
                  <a:pt x="634817" y="1133407"/>
                  <a:pt x="634818" y="1079409"/>
                  <a:pt x="628239" y="1022944"/>
                </a:cubicBezTo>
                <a:cubicBezTo>
                  <a:pt x="621661" y="966479"/>
                  <a:pt x="607955" y="902340"/>
                  <a:pt x="595346" y="848616"/>
                </a:cubicBezTo>
                <a:cubicBezTo>
                  <a:pt x="582737" y="794892"/>
                  <a:pt x="568485" y="746103"/>
                  <a:pt x="552587" y="700602"/>
                </a:cubicBezTo>
                <a:cubicBezTo>
                  <a:pt x="536689" y="655101"/>
                  <a:pt x="518598" y="615631"/>
                  <a:pt x="499959" y="575612"/>
                </a:cubicBezTo>
                <a:cubicBezTo>
                  <a:pt x="481320" y="535593"/>
                  <a:pt x="464327" y="500509"/>
                  <a:pt x="440754" y="460490"/>
                </a:cubicBezTo>
                <a:cubicBezTo>
                  <a:pt x="417181" y="420471"/>
                  <a:pt x="390867" y="378260"/>
                  <a:pt x="358523" y="335500"/>
                </a:cubicBezTo>
                <a:cubicBezTo>
                  <a:pt x="326179" y="292740"/>
                  <a:pt x="280678" y="240112"/>
                  <a:pt x="246690" y="203931"/>
                </a:cubicBezTo>
                <a:cubicBezTo>
                  <a:pt x="212702" y="167750"/>
                  <a:pt x="182003" y="142533"/>
                  <a:pt x="154593" y="118412"/>
                </a:cubicBezTo>
                <a:cubicBezTo>
                  <a:pt x="127183" y="94291"/>
                  <a:pt x="107996" y="78941"/>
                  <a:pt x="82230" y="59206"/>
                </a:cubicBezTo>
                <a:cubicBezTo>
                  <a:pt x="56465" y="39471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795650" y="539750"/>
            <a:ext cx="889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1728725" y="2117725"/>
            <a:ext cx="88900" cy="4445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3194779" y="2198686"/>
            <a:ext cx="88900" cy="889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3751200" y="1981198"/>
            <a:ext cx="13335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3795650" y="4851400"/>
            <a:ext cx="889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1715155" y="4664945"/>
            <a:ext cx="116040" cy="4445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1" name="Прямая соединительная линия 180"/>
          <p:cNvCxnSpPr/>
          <p:nvPr/>
        </p:nvCxnSpPr>
        <p:spPr>
          <a:xfrm rot="10800000" flipV="1">
            <a:off x="3757560" y="3429000"/>
            <a:ext cx="177800" cy="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5030110" y="71414"/>
            <a:ext cx="394428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Каждой точке числовой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прямой соответствует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единственная точка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числовой окружности.   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883150" y="142852"/>
            <a:ext cx="39215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Длина дуги равна длине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 единичного отрезка</a:t>
            </a:r>
            <a:endParaRPr lang="ru-RU" sz="2800" dirty="0">
              <a:solidFill>
                <a:srgbClr val="FFFF00"/>
              </a:solidFill>
            </a:endParaRPr>
          </a:p>
        </p:txBody>
      </p:sp>
      <p:grpSp>
        <p:nvGrpSpPr>
          <p:cNvPr id="42" name="Группа 77"/>
          <p:cNvGrpSpPr/>
          <p:nvPr/>
        </p:nvGrpSpPr>
        <p:grpSpPr>
          <a:xfrm>
            <a:off x="4004727" y="2860503"/>
            <a:ext cx="660426" cy="519817"/>
            <a:chOff x="4004727" y="2860503"/>
            <a:chExt cx="660426" cy="519817"/>
          </a:xfrm>
        </p:grpSpPr>
        <p:sp>
          <p:nvSpPr>
            <p:cNvPr id="75" name="Выгнутая вниз стрелка 74"/>
            <p:cNvSpPr/>
            <p:nvPr/>
          </p:nvSpPr>
          <p:spPr>
            <a:xfrm rot="15304395">
              <a:off x="3833153" y="3032077"/>
              <a:ext cx="519817" cy="176670"/>
            </a:xfrm>
            <a:prstGeom prst="curvedUp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089354" y="2883914"/>
              <a:ext cx="575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«+»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3416300" y="3162300"/>
            <a:ext cx="44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ru-RU" sz="3200" dirty="0">
              <a:solidFill>
                <a:schemeClr val="bg1"/>
              </a:solidFill>
            </a:endParaRPr>
          </a:p>
        </p:txBody>
      </p:sp>
      <p:grpSp>
        <p:nvGrpSpPr>
          <p:cNvPr id="86" name="Группа 85"/>
          <p:cNvGrpSpPr/>
          <p:nvPr/>
        </p:nvGrpSpPr>
        <p:grpSpPr>
          <a:xfrm>
            <a:off x="3827367" y="1000108"/>
            <a:ext cx="5030913" cy="2428892"/>
            <a:chOff x="3827367" y="1000108"/>
            <a:chExt cx="5030913" cy="2428892"/>
          </a:xfrm>
        </p:grpSpPr>
        <p:graphicFrame>
          <p:nvGraphicFramePr>
            <p:cNvPr id="556035" name="Object 3"/>
            <p:cNvGraphicFramePr>
              <a:graphicFrameLocks noChangeAspect="1"/>
            </p:cNvGraphicFramePr>
            <p:nvPr/>
          </p:nvGraphicFramePr>
          <p:xfrm>
            <a:off x="4897468" y="1857364"/>
            <a:ext cx="3960812" cy="720725"/>
          </p:xfrm>
          <a:graphic>
            <a:graphicData uri="http://schemas.openxmlformats.org/presentationml/2006/ole">
              <p:oleObj spid="_x0000_s58370" name="Equation" r:id="rId4" imgW="1117440" imgH="203040" progId="">
                <p:embed/>
              </p:oleObj>
            </a:graphicData>
          </a:graphic>
        </p:graphicFrame>
        <p:graphicFrame>
          <p:nvGraphicFramePr>
            <p:cNvPr id="556037" name="Object 5"/>
            <p:cNvGraphicFramePr>
              <a:graphicFrameLocks noChangeAspect="1"/>
            </p:cNvGraphicFramePr>
            <p:nvPr/>
          </p:nvGraphicFramePr>
          <p:xfrm>
            <a:off x="5072066" y="2924175"/>
            <a:ext cx="1619250" cy="504825"/>
          </p:xfrm>
          <a:graphic>
            <a:graphicData uri="http://schemas.openxmlformats.org/presentationml/2006/ole">
              <p:oleObj spid="_x0000_s58371" name="Equation" r:id="rId5" imgW="571320" imgH="177480" progId="">
                <p:embed/>
              </p:oleObj>
            </a:graphicData>
          </a:graphic>
        </p:graphicFrame>
        <p:grpSp>
          <p:nvGrpSpPr>
            <p:cNvPr id="84" name="Группа 83"/>
            <p:cNvGrpSpPr/>
            <p:nvPr/>
          </p:nvGrpSpPr>
          <p:grpSpPr>
            <a:xfrm>
              <a:off x="3827367" y="1000108"/>
              <a:ext cx="697423" cy="769441"/>
              <a:chOff x="3827367" y="1000108"/>
              <a:chExt cx="697423" cy="769441"/>
            </a:xfrm>
          </p:grpSpPr>
          <p:sp>
            <p:nvSpPr>
              <p:cNvPr id="80" name="Овал 79"/>
              <p:cNvSpPr/>
              <p:nvPr/>
            </p:nvSpPr>
            <p:spPr>
              <a:xfrm>
                <a:off x="3827367" y="1473200"/>
                <a:ext cx="88900" cy="889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3857620" y="1000108"/>
                <a:ext cx="66717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smtClean="0">
                    <a:solidFill>
                      <a:schemeClr val="bg1"/>
                    </a:solidFill>
                  </a:rPr>
                  <a:t>M</a:t>
                </a:r>
                <a:endParaRPr lang="ru-RU" sz="44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7" name="Группа 86"/>
          <p:cNvGrpSpPr/>
          <p:nvPr/>
        </p:nvGrpSpPr>
        <p:grpSpPr>
          <a:xfrm>
            <a:off x="2571736" y="1357298"/>
            <a:ext cx="3961941" cy="3220330"/>
            <a:chOff x="2571736" y="1357298"/>
            <a:chExt cx="3961941" cy="3220330"/>
          </a:xfrm>
        </p:grpSpPr>
        <p:graphicFrame>
          <p:nvGraphicFramePr>
            <p:cNvPr id="556039" name="Object 7"/>
            <p:cNvGraphicFramePr>
              <a:graphicFrameLocks noChangeAspect="1"/>
            </p:cNvGraphicFramePr>
            <p:nvPr/>
          </p:nvGraphicFramePr>
          <p:xfrm>
            <a:off x="5060950" y="3857628"/>
            <a:ext cx="1472727" cy="720000"/>
          </p:xfrm>
          <a:graphic>
            <a:graphicData uri="http://schemas.openxmlformats.org/presentationml/2006/ole">
              <p:oleObj spid="_x0000_s58372" name="Equation" r:id="rId6" imgW="571320" imgH="279360" progId="">
                <p:embed/>
              </p:oleObj>
            </a:graphicData>
          </a:graphic>
        </p:graphicFrame>
        <p:grpSp>
          <p:nvGrpSpPr>
            <p:cNvPr id="85" name="Группа 84"/>
            <p:cNvGrpSpPr/>
            <p:nvPr/>
          </p:nvGrpSpPr>
          <p:grpSpPr>
            <a:xfrm>
              <a:off x="2571736" y="1357298"/>
              <a:ext cx="434734" cy="749219"/>
              <a:chOff x="2571736" y="1357298"/>
              <a:chExt cx="434734" cy="749219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2749550" y="2017617"/>
                <a:ext cx="88900" cy="889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571736" y="1357298"/>
                <a:ext cx="43473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solidFill>
                      <a:schemeClr val="bg1"/>
                    </a:solidFill>
                  </a:rPr>
                  <a:t>T</a:t>
                </a:r>
                <a:endParaRPr lang="ru-RU" sz="4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88" name="TextBox 87"/>
          <p:cNvSpPr txBox="1"/>
          <p:nvPr/>
        </p:nvSpPr>
        <p:spPr>
          <a:xfrm>
            <a:off x="5548078" y="214290"/>
            <a:ext cx="2738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R=1 </a:t>
            </a:r>
            <a:r>
              <a:rPr lang="ru-RU" sz="4000" dirty="0" smtClean="0">
                <a:solidFill>
                  <a:schemeClr val="bg1"/>
                </a:solidFill>
              </a:rPr>
              <a:t>ед. </a:t>
            </a:r>
            <a:r>
              <a:rPr lang="ru-RU" sz="4000" dirty="0" err="1" smtClean="0">
                <a:solidFill>
                  <a:schemeClr val="bg1"/>
                </a:solidFill>
              </a:rPr>
              <a:t>отр</a:t>
            </a:r>
            <a:r>
              <a:rPr lang="ru-RU" sz="4000" dirty="0" smtClean="0">
                <a:solidFill>
                  <a:schemeClr val="bg1"/>
                </a:solidFill>
              </a:rPr>
              <a:t>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91" name="Управляющая кнопка: далее 90">
            <a:hlinkClick r:id="rId7" action="ppaction://hlinksldjump" highlightClick="1"/>
          </p:cNvPr>
          <p:cNvSpPr/>
          <p:nvPr/>
        </p:nvSpPr>
        <p:spPr>
          <a:xfrm>
            <a:off x="8216900" y="6313850"/>
            <a:ext cx="720000" cy="36000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6127750" y="6318250"/>
            <a:ext cx="151137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оглавление</a:t>
            </a:r>
            <a:endParaRPr lang="ru-RU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21" grpId="0"/>
      <p:bldP spid="52" grpId="0"/>
      <p:bldP spid="54" grpId="0"/>
      <p:bldP spid="56" grpId="0"/>
      <p:bldP spid="15" grpId="0" animBg="1"/>
      <p:bldP spid="184" grpId="0"/>
      <p:bldP spid="68" grpId="0"/>
      <p:bldP spid="68" grpId="1"/>
      <p:bldP spid="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8"/>
          <p:cNvGrpSpPr/>
          <p:nvPr/>
        </p:nvGrpSpPr>
        <p:grpSpPr>
          <a:xfrm>
            <a:off x="746575" y="1772816"/>
            <a:ext cx="2372876" cy="2394922"/>
            <a:chOff x="428625" y="1562100"/>
            <a:chExt cx="4680000" cy="4680001"/>
          </a:xfrm>
        </p:grpSpPr>
        <p:cxnSp>
          <p:nvCxnSpPr>
            <p:cNvPr id="3" name="Прямая соединительная линия 2"/>
            <p:cNvCxnSpPr/>
            <p:nvPr/>
          </p:nvCxnSpPr>
          <p:spPr bwMode="auto">
            <a:xfrm>
              <a:off x="433087" y="1564877"/>
              <a:ext cx="4657699" cy="1576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 bwMode="auto">
            <a:xfrm>
              <a:off x="433087" y="2731913"/>
              <a:ext cx="4657699" cy="3151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 bwMode="auto">
            <a:xfrm>
              <a:off x="433087" y="3898947"/>
              <a:ext cx="4657699" cy="1576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 bwMode="auto">
            <a:xfrm>
              <a:off x="433087" y="5064407"/>
              <a:ext cx="4657699" cy="3151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 bwMode="auto">
            <a:xfrm>
              <a:off x="433087" y="6233017"/>
              <a:ext cx="4657699" cy="1576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 bwMode="auto">
            <a:xfrm rot="5400000">
              <a:off x="428654" y="3898991"/>
              <a:ext cx="4666565" cy="1487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 bwMode="auto">
            <a:xfrm rot="5400000">
              <a:off x="-736142" y="3898248"/>
              <a:ext cx="4666565" cy="2973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 bwMode="auto">
            <a:xfrm rot="5400000">
              <a:off x="-1900196" y="3898248"/>
              <a:ext cx="4666565" cy="2973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auto">
            <a:xfrm rot="5400000">
              <a:off x="2757505" y="3898248"/>
              <a:ext cx="4666565" cy="2973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auto">
            <a:xfrm rot="5400000">
              <a:off x="1593451" y="3898248"/>
              <a:ext cx="4666565" cy="2973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3" name="Дуга 12"/>
            <p:cNvSpPr/>
            <p:nvPr/>
          </p:nvSpPr>
          <p:spPr bwMode="auto">
            <a:xfrm>
              <a:off x="433087" y="1564877"/>
              <a:ext cx="4657699" cy="4668141"/>
            </a:xfrm>
            <a:prstGeom prst="arc">
              <a:avLst/>
            </a:prstGeom>
            <a:ln w="254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Дуга 13"/>
            <p:cNvSpPr/>
            <p:nvPr/>
          </p:nvSpPr>
          <p:spPr bwMode="auto">
            <a:xfrm rot="5400000">
              <a:off x="427866" y="1570096"/>
              <a:ext cx="4668141" cy="4657699"/>
            </a:xfrm>
            <a:prstGeom prst="arc">
              <a:avLst/>
            </a:prstGeom>
            <a:ln w="254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" name="Дуга 14"/>
            <p:cNvSpPr/>
            <p:nvPr/>
          </p:nvSpPr>
          <p:spPr bwMode="auto">
            <a:xfrm rot="10800000">
              <a:off x="433087" y="1564877"/>
              <a:ext cx="4657699" cy="4668141"/>
            </a:xfrm>
            <a:prstGeom prst="arc">
              <a:avLst/>
            </a:prstGeom>
            <a:ln w="254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" name="Дуга 15"/>
            <p:cNvSpPr/>
            <p:nvPr/>
          </p:nvSpPr>
          <p:spPr bwMode="auto">
            <a:xfrm rot="16200000">
              <a:off x="427866" y="1570096"/>
              <a:ext cx="4668141" cy="4657699"/>
            </a:xfrm>
            <a:prstGeom prst="arc">
              <a:avLst/>
            </a:prstGeom>
            <a:ln w="254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 bwMode="auto">
            <a:xfrm rot="10800000" flipV="1">
              <a:off x="428625" y="1571553"/>
              <a:ext cx="4680000" cy="4670548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21"/>
            <p:cNvCxnSpPr>
              <a:cxnSpLocks noChangeShapeType="1"/>
            </p:cNvCxnSpPr>
            <p:nvPr/>
          </p:nvCxnSpPr>
          <p:spPr bwMode="auto">
            <a:xfrm>
              <a:off x="446161" y="1562100"/>
              <a:ext cx="4637842" cy="4670603"/>
            </a:xfrm>
            <a:prstGeom prst="line">
              <a:avLst/>
            </a:prstGeom>
            <a:ln w="25400"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auto">
            <a:xfrm>
              <a:off x="1601601" y="1878722"/>
              <a:ext cx="2319187" cy="1575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auto">
            <a:xfrm>
              <a:off x="1131817" y="2252051"/>
              <a:ext cx="3291461" cy="1575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auto">
            <a:xfrm>
              <a:off x="1106543" y="5545851"/>
              <a:ext cx="3289975" cy="1575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auto">
            <a:xfrm>
              <a:off x="1606060" y="5914454"/>
              <a:ext cx="2319187" cy="1575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 bwMode="auto">
            <a:xfrm rot="5400000">
              <a:off x="-530563" y="3895100"/>
              <a:ext cx="3289075" cy="2974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 bwMode="auto">
            <a:xfrm rot="5400000">
              <a:off x="2757926" y="3899826"/>
              <a:ext cx="3289075" cy="2974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 bwMode="auto">
            <a:xfrm rot="5400000">
              <a:off x="-414526" y="3904552"/>
              <a:ext cx="2334487" cy="2974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 bwMode="auto">
            <a:xfrm rot="5400000">
              <a:off x="3616505" y="3899038"/>
              <a:ext cx="2336061" cy="2974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aphicFrame>
        <p:nvGraphicFramePr>
          <p:cNvPr id="27" name="Объект 26"/>
          <p:cNvGraphicFramePr>
            <a:graphicFrameLocks noChangeAspect="1"/>
          </p:cNvGraphicFramePr>
          <p:nvPr/>
        </p:nvGraphicFramePr>
        <p:xfrm>
          <a:off x="4114800" y="3328988"/>
          <a:ext cx="914400" cy="198437"/>
        </p:xfrm>
        <a:graphic>
          <a:graphicData uri="http://schemas.openxmlformats.org/presentationml/2006/ole">
            <p:oleObj spid="_x0000_s171010" name="Equation" r:id="rId4" imgW="914400" imgH="198720" progId="">
              <p:embed/>
            </p:oleObj>
          </a:graphicData>
        </a:graphic>
      </p:graphicFrame>
      <p:grpSp>
        <p:nvGrpSpPr>
          <p:cNvPr id="28" name="Группа 209"/>
          <p:cNvGrpSpPr/>
          <p:nvPr/>
        </p:nvGrpSpPr>
        <p:grpSpPr>
          <a:xfrm>
            <a:off x="126492" y="5600302"/>
            <a:ext cx="8888412" cy="495698"/>
            <a:chOff x="255588" y="5342109"/>
            <a:chExt cx="8756650" cy="280833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 rot="5400000">
              <a:off x="4638675" y="5584825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5400000">
              <a:off x="4727575" y="5584825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5400000">
              <a:off x="4816475" y="5584825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5400000">
              <a:off x="4905375" y="5584825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5400000">
              <a:off x="4999037" y="5584825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5400000">
              <a:off x="5176837" y="5584825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5400000">
              <a:off x="5268118" y="5584825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357812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5448299" y="5584825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5400000">
              <a:off x="5539580" y="5584825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rot="5400000">
              <a:off x="5718174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rot="5400000">
              <a:off x="4458494" y="5584825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rot="5400000">
              <a:off x="4368007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4279107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rot="5400000">
              <a:off x="4187826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rot="5400000">
              <a:off x="4098926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rot="5400000">
              <a:off x="3916364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3829845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5400000">
              <a:off x="3738564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rot="5400000">
              <a:off x="3649664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rot="5400000">
              <a:off x="3556002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407195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rot="5400000">
              <a:off x="7067552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rot="5400000">
              <a:off x="6978652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rot="5400000">
              <a:off x="6798471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rot="5400000">
              <a:off x="6618290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rot="5400000">
              <a:off x="8509000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rot="5400000">
              <a:off x="6529390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rot="5400000">
              <a:off x="6889752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rot="5400000">
              <a:off x="6438109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rot="5400000">
              <a:off x="6349209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rot="5400000">
              <a:off x="6258717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rot="5400000">
              <a:off x="5807074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rot="5400000">
              <a:off x="5898355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rot="5400000">
              <a:off x="6076155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rot="5400000">
              <a:off x="5989636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rot="5400000">
              <a:off x="7430295" y="5585623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rot="5400000">
              <a:off x="7158833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rot="5400000">
              <a:off x="7339014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rot="5400000">
              <a:off x="327819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rot="5400000">
              <a:off x="7881938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rot="5400000">
              <a:off x="7608095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5400000">
              <a:off x="7516814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 rot="5400000">
              <a:off x="7699376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rot="5400000">
              <a:off x="8597900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rot="5400000">
              <a:off x="8239919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rot="5400000">
              <a:off x="8417719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 rot="5400000">
              <a:off x="7968457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rot="5400000">
              <a:off x="8148638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rot="5400000">
              <a:off x="8057357" y="5588004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rot="5400000">
              <a:off x="8686800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 rot="5400000">
              <a:off x="8780462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 rot="5400000">
              <a:off x="3376610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rot="5400000">
              <a:off x="3291683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 rot="5400000">
              <a:off x="2837659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 rot="5400000">
              <a:off x="3198021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 rot="5400000">
              <a:off x="3017840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 rot="5400000">
              <a:off x="3107529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rot="5400000">
              <a:off x="2566986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 rot="5400000">
              <a:off x="2658267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/>
          </p:nvCxnSpPr>
          <p:spPr>
            <a:xfrm rot="5400000">
              <a:off x="2748759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 rot="5400000">
              <a:off x="1127919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 rot="5400000">
              <a:off x="1666081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 rot="5400000">
              <a:off x="1488281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 rot="5400000">
              <a:off x="2206624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 rot="5400000">
              <a:off x="947738" y="5584820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>
            <a:xfrm rot="5400000">
              <a:off x="1039019" y="5584820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 rot="5400000">
              <a:off x="858838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 rot="5400000">
              <a:off x="1579562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>
            <a:xfrm rot="5400000">
              <a:off x="1937543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>
            <a:xfrm rot="5400000">
              <a:off x="2117724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>
            <a:xfrm rot="5400000">
              <a:off x="2028824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 rot="5400000">
              <a:off x="1757362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 rot="5400000">
              <a:off x="498476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>
            <a:xfrm rot="5400000">
              <a:off x="2297905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 rot="5400000">
              <a:off x="2478086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>
            <a:xfrm rot="5400000">
              <a:off x="1216819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>
            <a:xfrm rot="5400000">
              <a:off x="678657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>
            <a:xfrm rot="5400000">
              <a:off x="589757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>
            <a:xfrm rot="5400000">
              <a:off x="1397000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9" name="Прямая со стрелкой 108"/>
            <p:cNvCxnSpPr/>
            <p:nvPr/>
          </p:nvCxnSpPr>
          <p:spPr>
            <a:xfrm>
              <a:off x="255588" y="5588002"/>
              <a:ext cx="875665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aphicFrame>
          <p:nvGraphicFramePr>
            <p:cNvPr id="110" name="Object 3"/>
            <p:cNvGraphicFramePr>
              <a:graphicFrameLocks noChangeAspect="1"/>
            </p:cNvGraphicFramePr>
            <p:nvPr/>
          </p:nvGraphicFramePr>
          <p:xfrm>
            <a:off x="4508506" y="5342109"/>
            <a:ext cx="215365" cy="180000"/>
          </p:xfrm>
          <a:graphic>
            <a:graphicData uri="http://schemas.openxmlformats.org/presentationml/2006/ole">
              <p:oleObj spid="_x0000_s171011" name="Equation" r:id="rId5" imgW="126720" imgH="177480" progId="">
                <p:embed/>
              </p:oleObj>
            </a:graphicData>
          </a:graphic>
        </p:graphicFrame>
        <p:graphicFrame>
          <p:nvGraphicFramePr>
            <p:cNvPr id="111" name="Object 5"/>
            <p:cNvGraphicFramePr>
              <a:graphicFrameLocks noChangeAspect="1"/>
            </p:cNvGraphicFramePr>
            <p:nvPr/>
          </p:nvGraphicFramePr>
          <p:xfrm>
            <a:off x="5035552" y="5344309"/>
            <a:ext cx="222250" cy="177800"/>
          </p:xfrm>
          <a:graphic>
            <a:graphicData uri="http://schemas.openxmlformats.org/presentationml/2006/ole">
              <p:oleObj spid="_x0000_s171012" name="Equation" r:id="rId6" imgW="139680" imgH="139680" progId="">
                <p:embed/>
              </p:oleObj>
            </a:graphicData>
          </a:graphic>
        </p:graphicFrame>
        <p:graphicFrame>
          <p:nvGraphicFramePr>
            <p:cNvPr id="112" name="Object 7"/>
            <p:cNvGraphicFramePr>
              <a:graphicFrameLocks noChangeAspect="1"/>
            </p:cNvGraphicFramePr>
            <p:nvPr/>
          </p:nvGraphicFramePr>
          <p:xfrm>
            <a:off x="5554649" y="5344309"/>
            <a:ext cx="228600" cy="177800"/>
          </p:xfrm>
          <a:graphic>
            <a:graphicData uri="http://schemas.openxmlformats.org/presentationml/2006/ole">
              <p:oleObj spid="_x0000_s171013" name="Equation" r:id="rId7" imgW="228600" imgH="177480" progId="">
                <p:embed/>
              </p:oleObj>
            </a:graphicData>
          </a:graphic>
        </p:graphicFrame>
        <p:graphicFrame>
          <p:nvGraphicFramePr>
            <p:cNvPr id="113" name="Object 9"/>
            <p:cNvGraphicFramePr>
              <a:graphicFrameLocks noChangeAspect="1"/>
            </p:cNvGraphicFramePr>
            <p:nvPr/>
          </p:nvGraphicFramePr>
          <p:xfrm>
            <a:off x="6108698" y="5344309"/>
            <a:ext cx="215900" cy="177800"/>
          </p:xfrm>
          <a:graphic>
            <a:graphicData uri="http://schemas.openxmlformats.org/presentationml/2006/ole">
              <p:oleObj spid="_x0000_s171014" name="Equation" r:id="rId8" imgW="215640" imgH="177480" progId="">
                <p:embed/>
              </p:oleObj>
            </a:graphicData>
          </a:graphic>
        </p:graphicFrame>
        <p:graphicFrame>
          <p:nvGraphicFramePr>
            <p:cNvPr id="114" name="Object 11"/>
            <p:cNvGraphicFramePr>
              <a:graphicFrameLocks noChangeAspect="1"/>
            </p:cNvGraphicFramePr>
            <p:nvPr/>
          </p:nvGraphicFramePr>
          <p:xfrm>
            <a:off x="6637335" y="5344309"/>
            <a:ext cx="228600" cy="177800"/>
          </p:xfrm>
          <a:graphic>
            <a:graphicData uri="http://schemas.openxmlformats.org/presentationml/2006/ole">
              <p:oleObj spid="_x0000_s171015" name="Equation" r:id="rId9" imgW="228600" imgH="177480" progId="">
                <p:embed/>
              </p:oleObj>
            </a:graphicData>
          </a:graphic>
        </p:graphicFrame>
        <p:graphicFrame>
          <p:nvGraphicFramePr>
            <p:cNvPr id="115" name="Object 13"/>
            <p:cNvGraphicFramePr>
              <a:graphicFrameLocks noChangeAspect="1"/>
            </p:cNvGraphicFramePr>
            <p:nvPr/>
          </p:nvGraphicFramePr>
          <p:xfrm>
            <a:off x="7181848" y="5344309"/>
            <a:ext cx="215900" cy="177800"/>
          </p:xfrm>
          <a:graphic>
            <a:graphicData uri="http://schemas.openxmlformats.org/presentationml/2006/ole">
              <p:oleObj spid="_x0000_s171016" name="Equation" r:id="rId10" imgW="215640" imgH="177480" progId="">
                <p:embed/>
              </p:oleObj>
            </a:graphicData>
          </a:graphic>
        </p:graphicFrame>
        <p:graphicFrame>
          <p:nvGraphicFramePr>
            <p:cNvPr id="116" name="Object 15"/>
            <p:cNvGraphicFramePr>
              <a:graphicFrameLocks noChangeAspect="1"/>
            </p:cNvGraphicFramePr>
            <p:nvPr/>
          </p:nvGraphicFramePr>
          <p:xfrm flipV="1">
            <a:off x="7718425" y="5344226"/>
            <a:ext cx="216000" cy="177883"/>
          </p:xfrm>
          <a:graphic>
            <a:graphicData uri="http://schemas.openxmlformats.org/presentationml/2006/ole">
              <p:oleObj spid="_x0000_s171017" name="Equation" r:id="rId11" imgW="215640" imgH="177480" progId="">
                <p:embed/>
              </p:oleObj>
            </a:graphicData>
          </a:graphic>
        </p:graphicFrame>
        <p:graphicFrame>
          <p:nvGraphicFramePr>
            <p:cNvPr id="117" name="Object 17"/>
            <p:cNvGraphicFramePr>
              <a:graphicFrameLocks noChangeAspect="1"/>
            </p:cNvGraphicFramePr>
            <p:nvPr/>
          </p:nvGraphicFramePr>
          <p:xfrm>
            <a:off x="8261350" y="5344309"/>
            <a:ext cx="228600" cy="177800"/>
          </p:xfrm>
          <a:graphic>
            <a:graphicData uri="http://schemas.openxmlformats.org/presentationml/2006/ole">
              <p:oleObj spid="_x0000_s171018" name="Equation" r:id="rId12" imgW="228600" imgH="177480" progId="">
                <p:embed/>
              </p:oleObj>
            </a:graphicData>
          </a:graphic>
        </p:graphicFrame>
        <p:graphicFrame>
          <p:nvGraphicFramePr>
            <p:cNvPr id="118" name="Object 19"/>
            <p:cNvGraphicFramePr>
              <a:graphicFrameLocks noChangeAspect="1"/>
            </p:cNvGraphicFramePr>
            <p:nvPr/>
          </p:nvGraphicFramePr>
          <p:xfrm>
            <a:off x="3919538" y="5382409"/>
            <a:ext cx="360954" cy="139700"/>
          </p:xfrm>
          <a:graphic>
            <a:graphicData uri="http://schemas.openxmlformats.org/presentationml/2006/ole">
              <p:oleObj spid="_x0000_s171019" name="Equation" r:id="rId13" imgW="228600" imgH="139680" progId="">
                <p:embed/>
              </p:oleObj>
            </a:graphicData>
          </a:graphic>
        </p:graphicFrame>
        <p:graphicFrame>
          <p:nvGraphicFramePr>
            <p:cNvPr id="119" name="Object 21"/>
            <p:cNvGraphicFramePr>
              <a:graphicFrameLocks noChangeAspect="1"/>
            </p:cNvGraphicFramePr>
            <p:nvPr/>
          </p:nvGraphicFramePr>
          <p:xfrm>
            <a:off x="3347237" y="5344309"/>
            <a:ext cx="304800" cy="177800"/>
          </p:xfrm>
          <a:graphic>
            <a:graphicData uri="http://schemas.openxmlformats.org/presentationml/2006/ole">
              <p:oleObj spid="_x0000_s171020" name="Equation" r:id="rId14" imgW="304560" imgH="177480" progId="">
                <p:embed/>
              </p:oleObj>
            </a:graphicData>
          </a:graphic>
        </p:graphicFrame>
        <p:graphicFrame>
          <p:nvGraphicFramePr>
            <p:cNvPr id="120" name="Object 23"/>
            <p:cNvGraphicFramePr>
              <a:graphicFrameLocks noChangeAspect="1"/>
            </p:cNvGraphicFramePr>
            <p:nvPr/>
          </p:nvGraphicFramePr>
          <p:xfrm>
            <a:off x="2811473" y="5344309"/>
            <a:ext cx="304800" cy="177800"/>
          </p:xfrm>
          <a:graphic>
            <a:graphicData uri="http://schemas.openxmlformats.org/presentationml/2006/ole">
              <p:oleObj spid="_x0000_s171021" name="Equation" r:id="rId15" imgW="304560" imgH="177480" progId="">
                <p:embed/>
              </p:oleObj>
            </a:graphicData>
          </a:graphic>
        </p:graphicFrame>
        <p:graphicFrame>
          <p:nvGraphicFramePr>
            <p:cNvPr id="121" name="Object 25"/>
            <p:cNvGraphicFramePr>
              <a:graphicFrameLocks noChangeAspect="1"/>
            </p:cNvGraphicFramePr>
            <p:nvPr/>
          </p:nvGraphicFramePr>
          <p:xfrm>
            <a:off x="1186657" y="5344309"/>
            <a:ext cx="304800" cy="177800"/>
          </p:xfrm>
          <a:graphic>
            <a:graphicData uri="http://schemas.openxmlformats.org/presentationml/2006/ole">
              <p:oleObj spid="_x0000_s171022" name="Equation" r:id="rId16" imgW="304560" imgH="177480" progId="">
                <p:embed/>
              </p:oleObj>
            </a:graphicData>
          </a:graphic>
        </p:graphicFrame>
        <p:graphicFrame>
          <p:nvGraphicFramePr>
            <p:cNvPr id="122" name="Object 27"/>
            <p:cNvGraphicFramePr>
              <a:graphicFrameLocks noChangeAspect="1"/>
            </p:cNvGraphicFramePr>
            <p:nvPr/>
          </p:nvGraphicFramePr>
          <p:xfrm>
            <a:off x="2255838" y="5344309"/>
            <a:ext cx="304800" cy="177800"/>
          </p:xfrm>
          <a:graphic>
            <a:graphicData uri="http://schemas.openxmlformats.org/presentationml/2006/ole">
              <p:oleObj spid="_x0000_s171023" name="Equation" r:id="rId17" imgW="304560" imgH="177480" progId="">
                <p:embed/>
              </p:oleObj>
            </a:graphicData>
          </a:graphic>
        </p:graphicFrame>
        <p:graphicFrame>
          <p:nvGraphicFramePr>
            <p:cNvPr id="123" name="Object 29"/>
            <p:cNvGraphicFramePr>
              <a:graphicFrameLocks noChangeAspect="1"/>
            </p:cNvGraphicFramePr>
            <p:nvPr/>
          </p:nvGraphicFramePr>
          <p:xfrm>
            <a:off x="1727200" y="5344309"/>
            <a:ext cx="304800" cy="177800"/>
          </p:xfrm>
          <a:graphic>
            <a:graphicData uri="http://schemas.openxmlformats.org/presentationml/2006/ole">
              <p:oleObj spid="_x0000_s171024" name="Equation" r:id="rId18" imgW="304560" imgH="177480" progId="">
                <p:embed/>
              </p:oleObj>
            </a:graphicData>
          </a:graphic>
        </p:graphicFrame>
        <p:graphicFrame>
          <p:nvGraphicFramePr>
            <p:cNvPr id="124" name="Object 31"/>
            <p:cNvGraphicFramePr>
              <a:graphicFrameLocks noChangeAspect="1"/>
            </p:cNvGraphicFramePr>
            <p:nvPr/>
          </p:nvGraphicFramePr>
          <p:xfrm>
            <a:off x="653255" y="5344309"/>
            <a:ext cx="304800" cy="177800"/>
          </p:xfrm>
          <a:graphic>
            <a:graphicData uri="http://schemas.openxmlformats.org/presentationml/2006/ole">
              <p:oleObj spid="_x0000_s171025" name="Equation" r:id="rId19" imgW="304560" imgH="177480" progId="">
                <p:embed/>
              </p:oleObj>
            </a:graphicData>
          </a:graphic>
        </p:graphicFrame>
        <p:cxnSp>
          <p:nvCxnSpPr>
            <p:cNvPr id="125" name="Прямая соединительная линия 124"/>
            <p:cNvCxnSpPr/>
            <p:nvPr/>
          </p:nvCxnSpPr>
          <p:spPr>
            <a:xfrm rot="5400000">
              <a:off x="2884490" y="5545935"/>
              <a:ext cx="1333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6" name="Прямая соединительная линия 125"/>
            <p:cNvCxnSpPr/>
            <p:nvPr/>
          </p:nvCxnSpPr>
          <p:spPr>
            <a:xfrm rot="5400000">
              <a:off x="3423441" y="5547527"/>
              <a:ext cx="1333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/>
            <p:cNvCxnSpPr/>
            <p:nvPr/>
          </p:nvCxnSpPr>
          <p:spPr>
            <a:xfrm rot="5400000">
              <a:off x="1263650" y="5541962"/>
              <a:ext cx="1333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/>
            <p:cNvCxnSpPr/>
            <p:nvPr/>
          </p:nvCxnSpPr>
          <p:spPr>
            <a:xfrm rot="5400000">
              <a:off x="3965576" y="5541962"/>
              <a:ext cx="1333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/>
            <p:cNvCxnSpPr/>
            <p:nvPr/>
          </p:nvCxnSpPr>
          <p:spPr>
            <a:xfrm rot="5400000">
              <a:off x="2344740" y="5552303"/>
              <a:ext cx="1333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/>
            <p:cNvCxnSpPr/>
            <p:nvPr/>
          </p:nvCxnSpPr>
          <p:spPr>
            <a:xfrm rot="5400000">
              <a:off x="725488" y="5541962"/>
              <a:ext cx="1333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130"/>
            <p:cNvCxnSpPr/>
            <p:nvPr/>
          </p:nvCxnSpPr>
          <p:spPr>
            <a:xfrm rot="5400000">
              <a:off x="5044281" y="5541962"/>
              <a:ext cx="1333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2" name="Прямая соединительная линия 131"/>
            <p:cNvCxnSpPr/>
            <p:nvPr/>
          </p:nvCxnSpPr>
          <p:spPr>
            <a:xfrm rot="5400000">
              <a:off x="7205664" y="5541962"/>
              <a:ext cx="1333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3" name="Прямая соединительная линия 132"/>
            <p:cNvCxnSpPr/>
            <p:nvPr/>
          </p:nvCxnSpPr>
          <p:spPr>
            <a:xfrm rot="5400000">
              <a:off x="6662740" y="5555473"/>
              <a:ext cx="1333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4" name="Прямая соединительная линия 133"/>
            <p:cNvCxnSpPr/>
            <p:nvPr/>
          </p:nvCxnSpPr>
          <p:spPr>
            <a:xfrm rot="5400000">
              <a:off x="1804197" y="5548316"/>
              <a:ext cx="1333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5" name="Прямая соединительная линия 134"/>
            <p:cNvCxnSpPr/>
            <p:nvPr/>
          </p:nvCxnSpPr>
          <p:spPr>
            <a:xfrm rot="5400000">
              <a:off x="6122986" y="5551500"/>
              <a:ext cx="1333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6" name="Прямая соединительная линия 135"/>
            <p:cNvCxnSpPr/>
            <p:nvPr/>
          </p:nvCxnSpPr>
          <p:spPr>
            <a:xfrm rot="5400000">
              <a:off x="4503738" y="5545935"/>
              <a:ext cx="1333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7" name="Прямая соединительная линия 136"/>
            <p:cNvCxnSpPr/>
            <p:nvPr/>
          </p:nvCxnSpPr>
          <p:spPr>
            <a:xfrm rot="5400000">
              <a:off x="5584824" y="5541962"/>
              <a:ext cx="1333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8" name="Прямая соединительная линия 137"/>
            <p:cNvCxnSpPr/>
            <p:nvPr/>
          </p:nvCxnSpPr>
          <p:spPr>
            <a:xfrm rot="5400000">
              <a:off x="7746207" y="5541962"/>
              <a:ext cx="1333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9" name="Прямая соединительная линия 138"/>
            <p:cNvCxnSpPr/>
            <p:nvPr/>
          </p:nvCxnSpPr>
          <p:spPr>
            <a:xfrm rot="5400000">
              <a:off x="8284369" y="5541962"/>
              <a:ext cx="1333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0" name="Прямая соединительная линия 139"/>
            <p:cNvCxnSpPr/>
            <p:nvPr/>
          </p:nvCxnSpPr>
          <p:spPr>
            <a:xfrm rot="5400000">
              <a:off x="8822531" y="5548316"/>
              <a:ext cx="1333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141" name="Object 33"/>
          <p:cNvGraphicFramePr>
            <a:graphicFrameLocks noChangeAspect="1"/>
          </p:cNvGraphicFramePr>
          <p:nvPr/>
        </p:nvGraphicFramePr>
        <p:xfrm>
          <a:off x="3362321" y="282557"/>
          <a:ext cx="709613" cy="574675"/>
        </p:xfrm>
        <a:graphic>
          <a:graphicData uri="http://schemas.openxmlformats.org/presentationml/2006/ole">
            <p:oleObj spid="_x0000_s171026" name="Equation" r:id="rId20" imgW="203040" imgH="164880" progId="">
              <p:embed/>
            </p:oleObj>
          </a:graphicData>
        </a:graphic>
      </p:graphicFrame>
      <p:cxnSp>
        <p:nvCxnSpPr>
          <p:cNvPr id="142" name="Прямая со стрелкой 141"/>
          <p:cNvCxnSpPr/>
          <p:nvPr/>
        </p:nvCxnSpPr>
        <p:spPr>
          <a:xfrm>
            <a:off x="2494678" y="571480"/>
            <a:ext cx="720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143" name="Object 35"/>
          <p:cNvGraphicFramePr>
            <a:graphicFrameLocks noChangeAspect="1"/>
          </p:cNvGraphicFramePr>
          <p:nvPr/>
        </p:nvGraphicFramePr>
        <p:xfrm>
          <a:off x="214282" y="177780"/>
          <a:ext cx="2148389" cy="900000"/>
        </p:xfrm>
        <a:graphic>
          <a:graphicData uri="http://schemas.openxmlformats.org/presentationml/2006/ole">
            <p:oleObj spid="_x0000_s171027" name="Equation" r:id="rId21" imgW="939600" imgH="393480" progId="">
              <p:embed/>
            </p:oleObj>
          </a:graphicData>
        </a:graphic>
      </p:graphicFrame>
      <p:graphicFrame>
        <p:nvGraphicFramePr>
          <p:cNvPr id="144" name="Object 37"/>
          <p:cNvGraphicFramePr>
            <a:graphicFrameLocks noChangeAspect="1"/>
          </p:cNvGraphicFramePr>
          <p:nvPr/>
        </p:nvGraphicFramePr>
        <p:xfrm>
          <a:off x="5112060" y="233645"/>
          <a:ext cx="1882775" cy="720725"/>
        </p:xfrm>
        <a:graphic>
          <a:graphicData uri="http://schemas.openxmlformats.org/presentationml/2006/ole">
            <p:oleObj spid="_x0000_s171028" name="Equation" r:id="rId22" imgW="850680" imgH="393480" progId="">
              <p:embed/>
            </p:oleObj>
          </a:graphicData>
        </a:graphic>
      </p:graphicFrame>
      <p:graphicFrame>
        <p:nvGraphicFramePr>
          <p:cNvPr id="145" name="Объект 144"/>
          <p:cNvGraphicFramePr>
            <a:graphicFrameLocks noChangeAspect="1"/>
          </p:cNvGraphicFramePr>
          <p:nvPr/>
        </p:nvGraphicFramePr>
        <p:xfrm>
          <a:off x="5112060" y="953725"/>
          <a:ext cx="2001838" cy="720725"/>
        </p:xfrm>
        <a:graphic>
          <a:graphicData uri="http://schemas.openxmlformats.org/presentationml/2006/ole">
            <p:oleObj spid="_x0000_s171029" name="Equation" r:id="rId23" imgW="1002960" imgH="393480" progId="">
              <p:embed/>
            </p:oleObj>
          </a:graphicData>
        </a:graphic>
      </p:graphicFrame>
      <p:graphicFrame>
        <p:nvGraphicFramePr>
          <p:cNvPr id="146" name="Object 42"/>
          <p:cNvGraphicFramePr>
            <a:graphicFrameLocks noChangeAspect="1"/>
          </p:cNvGraphicFramePr>
          <p:nvPr/>
        </p:nvGraphicFramePr>
        <p:xfrm>
          <a:off x="8847474" y="6084295"/>
          <a:ext cx="296526" cy="504002"/>
        </p:xfrm>
        <a:graphic>
          <a:graphicData uri="http://schemas.openxmlformats.org/presentationml/2006/ole">
            <p:oleObj spid="_x0000_s171030" name="Equation" r:id="rId24" imgW="88560" imgH="152280" progId="">
              <p:embed/>
            </p:oleObj>
          </a:graphicData>
        </a:graphic>
      </p:graphicFrame>
      <p:graphicFrame>
        <p:nvGraphicFramePr>
          <p:cNvPr id="147" name="Object 46"/>
          <p:cNvGraphicFramePr>
            <a:graphicFrameLocks noChangeAspect="1"/>
          </p:cNvGraphicFramePr>
          <p:nvPr/>
        </p:nvGraphicFramePr>
        <p:xfrm>
          <a:off x="5112060" y="2259013"/>
          <a:ext cx="1900238" cy="720725"/>
        </p:xfrm>
        <a:graphic>
          <a:graphicData uri="http://schemas.openxmlformats.org/presentationml/2006/ole">
            <p:oleObj spid="_x0000_s171031" name="Equation" r:id="rId25" imgW="1054080" imgH="393480" progId="">
              <p:embed/>
            </p:oleObj>
          </a:graphicData>
        </a:graphic>
      </p:graphicFrame>
      <p:graphicFrame>
        <p:nvGraphicFramePr>
          <p:cNvPr id="148" name="Object 48"/>
          <p:cNvGraphicFramePr>
            <a:graphicFrameLocks noChangeAspect="1"/>
          </p:cNvGraphicFramePr>
          <p:nvPr/>
        </p:nvGraphicFramePr>
        <p:xfrm>
          <a:off x="5112060" y="1628800"/>
          <a:ext cx="2049462" cy="720725"/>
        </p:xfrm>
        <a:graphic>
          <a:graphicData uri="http://schemas.openxmlformats.org/presentationml/2006/ole">
            <p:oleObj spid="_x0000_s171032" name="Equation" r:id="rId26" imgW="1193760" imgH="393480" progId="">
              <p:embed/>
            </p:oleObj>
          </a:graphicData>
        </a:graphic>
      </p:graphicFrame>
      <p:graphicFrame>
        <p:nvGraphicFramePr>
          <p:cNvPr id="149" name="Object 50"/>
          <p:cNvGraphicFramePr>
            <a:graphicFrameLocks noChangeAspect="1"/>
          </p:cNvGraphicFramePr>
          <p:nvPr/>
        </p:nvGraphicFramePr>
        <p:xfrm>
          <a:off x="5112060" y="2979738"/>
          <a:ext cx="2222500" cy="720725"/>
        </p:xfrm>
        <a:graphic>
          <a:graphicData uri="http://schemas.openxmlformats.org/presentationml/2006/ole">
            <p:oleObj spid="_x0000_s171033" name="Equation" r:id="rId27" imgW="1231560" imgH="393480" progId="">
              <p:embed/>
            </p:oleObj>
          </a:graphicData>
        </a:graphic>
      </p:graphicFrame>
      <p:graphicFrame>
        <p:nvGraphicFramePr>
          <p:cNvPr id="150" name="Object 53"/>
          <p:cNvGraphicFramePr>
            <a:graphicFrameLocks noChangeAspect="1"/>
          </p:cNvGraphicFramePr>
          <p:nvPr/>
        </p:nvGraphicFramePr>
        <p:xfrm>
          <a:off x="5112060" y="3699030"/>
          <a:ext cx="1905000" cy="719138"/>
        </p:xfrm>
        <a:graphic>
          <a:graphicData uri="http://schemas.openxmlformats.org/presentationml/2006/ole">
            <p:oleObj spid="_x0000_s171034" name="Equation" r:id="rId28" imgW="1041120" imgH="393480" progId="">
              <p:embed/>
            </p:oleObj>
          </a:graphicData>
        </a:graphic>
      </p:graphicFrame>
      <p:graphicFrame>
        <p:nvGraphicFramePr>
          <p:cNvPr id="151" name="Object 55"/>
          <p:cNvGraphicFramePr>
            <a:graphicFrameLocks noChangeAspect="1"/>
          </p:cNvGraphicFramePr>
          <p:nvPr/>
        </p:nvGraphicFramePr>
        <p:xfrm>
          <a:off x="5112060" y="4464115"/>
          <a:ext cx="2252662" cy="720725"/>
        </p:xfrm>
        <a:graphic>
          <a:graphicData uri="http://schemas.openxmlformats.org/presentationml/2006/ole">
            <p:oleObj spid="_x0000_s171035" name="Equation" r:id="rId29" imgW="1231560" imgH="393480" progId="">
              <p:embed/>
            </p:oleObj>
          </a:graphicData>
        </a:graphic>
      </p:graphicFrame>
      <p:grpSp>
        <p:nvGrpSpPr>
          <p:cNvPr id="152" name="Группа 222"/>
          <p:cNvGrpSpPr/>
          <p:nvPr/>
        </p:nvGrpSpPr>
        <p:grpSpPr>
          <a:xfrm>
            <a:off x="4427984" y="6021288"/>
            <a:ext cx="443726" cy="505559"/>
            <a:chOff x="4436985" y="6021288"/>
            <a:chExt cx="443726" cy="505559"/>
          </a:xfrm>
        </p:grpSpPr>
        <p:graphicFrame>
          <p:nvGraphicFramePr>
            <p:cNvPr id="153" name="Object 56"/>
            <p:cNvGraphicFramePr>
              <a:graphicFrameLocks noChangeAspect="1"/>
            </p:cNvGraphicFramePr>
            <p:nvPr/>
          </p:nvGraphicFramePr>
          <p:xfrm>
            <a:off x="4436985" y="6084295"/>
            <a:ext cx="443726" cy="442552"/>
          </p:xfrm>
          <a:graphic>
            <a:graphicData uri="http://schemas.openxmlformats.org/presentationml/2006/ole">
              <p:oleObj spid="_x0000_s171036" name="Equation" r:id="rId30" imgW="228600" imgH="228600" progId="">
                <p:embed/>
              </p:oleObj>
            </a:graphicData>
          </a:graphic>
        </p:graphicFrame>
        <p:sp>
          <p:nvSpPr>
            <p:cNvPr id="154" name="Овал 153"/>
            <p:cNvSpPr/>
            <p:nvPr/>
          </p:nvSpPr>
          <p:spPr>
            <a:xfrm>
              <a:off x="4581001" y="6021288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55" name="Группа 227"/>
          <p:cNvGrpSpPr/>
          <p:nvPr/>
        </p:nvGrpSpPr>
        <p:grpSpPr>
          <a:xfrm>
            <a:off x="5508104" y="6021288"/>
            <a:ext cx="466725" cy="513333"/>
            <a:chOff x="5472100" y="6048948"/>
            <a:chExt cx="466725" cy="513333"/>
          </a:xfrm>
        </p:grpSpPr>
        <p:graphicFrame>
          <p:nvGraphicFramePr>
            <p:cNvPr id="156" name="Object 57"/>
            <p:cNvGraphicFramePr>
              <a:graphicFrameLocks noChangeAspect="1"/>
            </p:cNvGraphicFramePr>
            <p:nvPr/>
          </p:nvGraphicFramePr>
          <p:xfrm>
            <a:off x="5472100" y="6120956"/>
            <a:ext cx="466725" cy="441325"/>
          </p:xfrm>
          <a:graphic>
            <a:graphicData uri="http://schemas.openxmlformats.org/presentationml/2006/ole">
              <p:oleObj spid="_x0000_s171037" name="Equation" r:id="rId31" imgW="241200" imgH="228600" progId="">
                <p:embed/>
              </p:oleObj>
            </a:graphicData>
          </a:graphic>
        </p:graphicFrame>
        <p:sp>
          <p:nvSpPr>
            <p:cNvPr id="157" name="Овал 156"/>
            <p:cNvSpPr/>
            <p:nvPr/>
          </p:nvSpPr>
          <p:spPr>
            <a:xfrm>
              <a:off x="5616116" y="6048948"/>
              <a:ext cx="81724" cy="73380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158" name="Прямая соединительная линия 157"/>
          <p:cNvCxnSpPr/>
          <p:nvPr/>
        </p:nvCxnSpPr>
        <p:spPr>
          <a:xfrm flipH="1">
            <a:off x="1929620" y="1793147"/>
            <a:ext cx="2" cy="2369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/>
          <p:nvPr/>
        </p:nvCxnSpPr>
        <p:spPr>
          <a:xfrm rot="16200000" flipH="1">
            <a:off x="1929620" y="1797351"/>
            <a:ext cx="3" cy="2361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159"/>
          <p:cNvCxnSpPr/>
          <p:nvPr/>
        </p:nvCxnSpPr>
        <p:spPr>
          <a:xfrm rot="5400000" flipH="1" flipV="1">
            <a:off x="1092652" y="2137817"/>
            <a:ext cx="1693110" cy="1665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160"/>
          <p:cNvCxnSpPr/>
          <p:nvPr/>
        </p:nvCxnSpPr>
        <p:spPr>
          <a:xfrm rot="5400000" flipH="1" flipV="1">
            <a:off x="904095" y="2399307"/>
            <a:ext cx="2070229" cy="1125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/>
          <p:cNvCxnSpPr>
            <a:endCxn id="192" idx="2"/>
          </p:cNvCxnSpPr>
          <p:nvPr/>
        </p:nvCxnSpPr>
        <p:spPr>
          <a:xfrm flipV="1">
            <a:off x="881590" y="2385702"/>
            <a:ext cx="2034226" cy="1161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единительная линия 162"/>
          <p:cNvCxnSpPr/>
          <p:nvPr/>
        </p:nvCxnSpPr>
        <p:spPr>
          <a:xfrm>
            <a:off x="926595" y="2393885"/>
            <a:ext cx="2025225" cy="1170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/>
          <p:cNvCxnSpPr/>
          <p:nvPr/>
        </p:nvCxnSpPr>
        <p:spPr>
          <a:xfrm rot="16200000" flipH="1">
            <a:off x="1106615" y="2123854"/>
            <a:ext cx="1665185" cy="1665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/>
          <p:cNvCxnSpPr/>
          <p:nvPr/>
        </p:nvCxnSpPr>
        <p:spPr>
          <a:xfrm rot="16200000" flipH="1">
            <a:off x="881590" y="2393884"/>
            <a:ext cx="2070233" cy="1170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Овал 165"/>
          <p:cNvSpPr/>
          <p:nvPr/>
        </p:nvSpPr>
        <p:spPr>
          <a:xfrm>
            <a:off x="3086835" y="2934019"/>
            <a:ext cx="45719" cy="4571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7" name="Object 58"/>
          <p:cNvGraphicFramePr>
            <a:graphicFrameLocks noChangeAspect="1"/>
          </p:cNvGraphicFramePr>
          <p:nvPr/>
        </p:nvGraphicFramePr>
        <p:xfrm>
          <a:off x="3176845" y="2763838"/>
          <a:ext cx="400050" cy="431800"/>
        </p:xfrm>
        <a:graphic>
          <a:graphicData uri="http://schemas.openxmlformats.org/presentationml/2006/ole">
            <p:oleObj spid="_x0000_s171038" name="Equation" r:id="rId32" imgW="152280" imgH="164880" progId="">
              <p:embed/>
            </p:oleObj>
          </a:graphicData>
        </a:graphic>
      </p:graphicFrame>
      <p:sp>
        <p:nvSpPr>
          <p:cNvPr id="169" name="Дуга 168"/>
          <p:cNvSpPr/>
          <p:nvPr/>
        </p:nvSpPr>
        <p:spPr>
          <a:xfrm>
            <a:off x="755576" y="1772816"/>
            <a:ext cx="2354560" cy="2385264"/>
          </a:xfrm>
          <a:prstGeom prst="arc">
            <a:avLst>
              <a:gd name="adj1" fmla="val 21581646"/>
              <a:gd name="adj2" fmla="val 10711556"/>
            </a:avLst>
          </a:prstGeom>
          <a:ln w="254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0" name="Группа 230"/>
          <p:cNvGrpSpPr/>
          <p:nvPr/>
        </p:nvGrpSpPr>
        <p:grpSpPr>
          <a:xfrm>
            <a:off x="2186735" y="6021288"/>
            <a:ext cx="466725" cy="504332"/>
            <a:chOff x="2186735" y="6021288"/>
            <a:chExt cx="466725" cy="504332"/>
          </a:xfrm>
        </p:grpSpPr>
        <p:sp>
          <p:nvSpPr>
            <p:cNvPr id="171" name="Овал 170"/>
            <p:cNvSpPr/>
            <p:nvPr/>
          </p:nvSpPr>
          <p:spPr>
            <a:xfrm>
              <a:off x="2411760" y="6021288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172" name="Object 59"/>
            <p:cNvGraphicFramePr>
              <a:graphicFrameLocks noChangeAspect="1"/>
            </p:cNvGraphicFramePr>
            <p:nvPr/>
          </p:nvGraphicFramePr>
          <p:xfrm>
            <a:off x="2186735" y="6084295"/>
            <a:ext cx="466725" cy="441325"/>
          </p:xfrm>
          <a:graphic>
            <a:graphicData uri="http://schemas.openxmlformats.org/presentationml/2006/ole">
              <p:oleObj spid="_x0000_s171039" name="Equation" r:id="rId33" imgW="241200" imgH="228600" progId="">
                <p:embed/>
              </p:oleObj>
            </a:graphicData>
          </a:graphic>
        </p:graphicFrame>
      </p:grpSp>
      <p:grpSp>
        <p:nvGrpSpPr>
          <p:cNvPr id="173" name="Группа 228"/>
          <p:cNvGrpSpPr/>
          <p:nvPr/>
        </p:nvGrpSpPr>
        <p:grpSpPr>
          <a:xfrm>
            <a:off x="3275856" y="6021288"/>
            <a:ext cx="441325" cy="504925"/>
            <a:chOff x="3279775" y="6021288"/>
            <a:chExt cx="441325" cy="504925"/>
          </a:xfrm>
        </p:grpSpPr>
        <p:sp>
          <p:nvSpPr>
            <p:cNvPr id="174" name="Овал 173"/>
            <p:cNvSpPr/>
            <p:nvPr/>
          </p:nvSpPr>
          <p:spPr>
            <a:xfrm>
              <a:off x="3495800" y="6021288"/>
              <a:ext cx="72007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175" name="Object 60"/>
            <p:cNvGraphicFramePr>
              <a:graphicFrameLocks noChangeAspect="1"/>
            </p:cNvGraphicFramePr>
            <p:nvPr/>
          </p:nvGraphicFramePr>
          <p:xfrm>
            <a:off x="3279775" y="6084888"/>
            <a:ext cx="441325" cy="441325"/>
          </p:xfrm>
          <a:graphic>
            <a:graphicData uri="http://schemas.openxmlformats.org/presentationml/2006/ole">
              <p:oleObj spid="_x0000_s171040" name="Equation" r:id="rId34" imgW="228600" imgH="228600" progId="">
                <p:embed/>
              </p:oleObj>
            </a:graphicData>
          </a:graphic>
        </p:graphicFrame>
      </p:grpSp>
      <p:grpSp>
        <p:nvGrpSpPr>
          <p:cNvPr id="176" name="Группа 229"/>
          <p:cNvGrpSpPr/>
          <p:nvPr/>
        </p:nvGrpSpPr>
        <p:grpSpPr>
          <a:xfrm>
            <a:off x="6597225" y="6021288"/>
            <a:ext cx="466725" cy="504332"/>
            <a:chOff x="6597225" y="6021288"/>
            <a:chExt cx="466725" cy="504332"/>
          </a:xfrm>
        </p:grpSpPr>
        <p:sp>
          <p:nvSpPr>
            <p:cNvPr id="177" name="Овал 176"/>
            <p:cNvSpPr/>
            <p:nvPr/>
          </p:nvSpPr>
          <p:spPr>
            <a:xfrm>
              <a:off x="6804248" y="6021288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178" name="Object 61"/>
            <p:cNvGraphicFramePr>
              <a:graphicFrameLocks noChangeAspect="1"/>
            </p:cNvGraphicFramePr>
            <p:nvPr/>
          </p:nvGraphicFramePr>
          <p:xfrm>
            <a:off x="6597225" y="6084295"/>
            <a:ext cx="466725" cy="441325"/>
          </p:xfrm>
          <a:graphic>
            <a:graphicData uri="http://schemas.openxmlformats.org/presentationml/2006/ole">
              <p:oleObj spid="_x0000_s171041" name="Equation" r:id="rId35" imgW="241200" imgH="228600" progId="">
                <p:embed/>
              </p:oleObj>
            </a:graphicData>
          </a:graphic>
        </p:graphicFrame>
      </p:grpSp>
      <p:grpSp>
        <p:nvGrpSpPr>
          <p:cNvPr id="179" name="Группа 191"/>
          <p:cNvGrpSpPr/>
          <p:nvPr/>
        </p:nvGrpSpPr>
        <p:grpSpPr>
          <a:xfrm>
            <a:off x="7677345" y="6021288"/>
            <a:ext cx="466725" cy="504332"/>
            <a:chOff x="7677345" y="6021288"/>
            <a:chExt cx="466725" cy="504332"/>
          </a:xfrm>
        </p:grpSpPr>
        <p:sp>
          <p:nvSpPr>
            <p:cNvPr id="180" name="Овал 179"/>
            <p:cNvSpPr/>
            <p:nvPr/>
          </p:nvSpPr>
          <p:spPr>
            <a:xfrm>
              <a:off x="7884368" y="6021288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181" name="Object 62"/>
            <p:cNvGraphicFramePr>
              <a:graphicFrameLocks noChangeAspect="1"/>
            </p:cNvGraphicFramePr>
            <p:nvPr/>
          </p:nvGraphicFramePr>
          <p:xfrm>
            <a:off x="7677345" y="6084295"/>
            <a:ext cx="466725" cy="441325"/>
          </p:xfrm>
          <a:graphic>
            <a:graphicData uri="http://schemas.openxmlformats.org/presentationml/2006/ole">
              <p:oleObj spid="_x0000_s171042" name="Equation" r:id="rId36" imgW="241200" imgH="228600" progId="">
                <p:embed/>
              </p:oleObj>
            </a:graphicData>
          </a:graphic>
        </p:graphicFrame>
      </p:grpSp>
      <p:grpSp>
        <p:nvGrpSpPr>
          <p:cNvPr id="182" name="Группа 192"/>
          <p:cNvGrpSpPr/>
          <p:nvPr/>
        </p:nvGrpSpPr>
        <p:grpSpPr>
          <a:xfrm>
            <a:off x="1106615" y="6021288"/>
            <a:ext cx="466725" cy="504332"/>
            <a:chOff x="1106615" y="6021288"/>
            <a:chExt cx="466725" cy="504332"/>
          </a:xfrm>
        </p:grpSpPr>
        <p:sp>
          <p:nvSpPr>
            <p:cNvPr id="183" name="Овал 182"/>
            <p:cNvSpPr/>
            <p:nvPr/>
          </p:nvSpPr>
          <p:spPr>
            <a:xfrm>
              <a:off x="1331640" y="6021288"/>
              <a:ext cx="72008" cy="7200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184" name="Object 63"/>
            <p:cNvGraphicFramePr>
              <a:graphicFrameLocks noChangeAspect="1"/>
            </p:cNvGraphicFramePr>
            <p:nvPr/>
          </p:nvGraphicFramePr>
          <p:xfrm>
            <a:off x="1106615" y="6084295"/>
            <a:ext cx="466725" cy="441325"/>
          </p:xfrm>
          <a:graphic>
            <a:graphicData uri="http://schemas.openxmlformats.org/presentationml/2006/ole">
              <p:oleObj spid="_x0000_s171043" name="Equation" r:id="rId37" imgW="241200" imgH="228600" progId="">
                <p:embed/>
              </p:oleObj>
            </a:graphicData>
          </a:graphic>
        </p:graphicFrame>
      </p:grpSp>
      <p:sp>
        <p:nvSpPr>
          <p:cNvPr id="188" name="Дуга 187"/>
          <p:cNvSpPr/>
          <p:nvPr/>
        </p:nvSpPr>
        <p:spPr>
          <a:xfrm>
            <a:off x="755576" y="1772816"/>
            <a:ext cx="2354560" cy="2385264"/>
          </a:xfrm>
          <a:prstGeom prst="arc">
            <a:avLst>
              <a:gd name="adj1" fmla="val 21542389"/>
              <a:gd name="adj2" fmla="val 10711556"/>
            </a:avLst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" name="Дуга 193"/>
          <p:cNvSpPr/>
          <p:nvPr/>
        </p:nvSpPr>
        <p:spPr>
          <a:xfrm>
            <a:off x="755576" y="1772816"/>
            <a:ext cx="2354560" cy="2385264"/>
          </a:xfrm>
          <a:prstGeom prst="arc">
            <a:avLst>
              <a:gd name="adj1" fmla="val 10774330"/>
              <a:gd name="adj2" fmla="val 19820796"/>
            </a:avLst>
          </a:prstGeom>
          <a:ln w="254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Дуга 167"/>
          <p:cNvSpPr/>
          <p:nvPr/>
        </p:nvSpPr>
        <p:spPr>
          <a:xfrm>
            <a:off x="755576" y="1772816"/>
            <a:ext cx="2354560" cy="2385264"/>
          </a:xfrm>
          <a:prstGeom prst="arc">
            <a:avLst>
              <a:gd name="adj1" fmla="val 10774330"/>
              <a:gd name="adj2" fmla="val 0"/>
            </a:avLst>
          </a:prstGeom>
          <a:ln w="254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5" name="Дуга 194"/>
          <p:cNvSpPr/>
          <p:nvPr/>
        </p:nvSpPr>
        <p:spPr>
          <a:xfrm>
            <a:off x="755576" y="1772816"/>
            <a:ext cx="2354560" cy="2385264"/>
          </a:xfrm>
          <a:prstGeom prst="arc">
            <a:avLst>
              <a:gd name="adj1" fmla="val 10774330"/>
              <a:gd name="adj2" fmla="val 0"/>
            </a:avLst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" name="Дуга 186"/>
          <p:cNvSpPr/>
          <p:nvPr/>
        </p:nvSpPr>
        <p:spPr>
          <a:xfrm>
            <a:off x="755576" y="1772816"/>
            <a:ext cx="2354560" cy="2385264"/>
          </a:xfrm>
          <a:prstGeom prst="arc">
            <a:avLst>
              <a:gd name="adj1" fmla="val 220939"/>
              <a:gd name="adj2" fmla="val 10711556"/>
            </a:avLst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Дуга 184"/>
          <p:cNvSpPr/>
          <p:nvPr/>
        </p:nvSpPr>
        <p:spPr>
          <a:xfrm>
            <a:off x="755576" y="1772816"/>
            <a:ext cx="2354560" cy="2385264"/>
          </a:xfrm>
          <a:prstGeom prst="arc">
            <a:avLst>
              <a:gd name="adj1" fmla="val 10774330"/>
              <a:gd name="adj2" fmla="val 19730083"/>
            </a:avLst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Дуга 185"/>
          <p:cNvSpPr/>
          <p:nvPr/>
        </p:nvSpPr>
        <p:spPr>
          <a:xfrm>
            <a:off x="755576" y="1772816"/>
            <a:ext cx="2354560" cy="2385264"/>
          </a:xfrm>
          <a:prstGeom prst="arc">
            <a:avLst>
              <a:gd name="adj1" fmla="val 10774330"/>
              <a:gd name="adj2" fmla="val 19697928"/>
            </a:avLst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8" name="Дуга 197"/>
          <p:cNvSpPr/>
          <p:nvPr/>
        </p:nvSpPr>
        <p:spPr>
          <a:xfrm>
            <a:off x="755576" y="1772816"/>
            <a:ext cx="2354560" cy="2385264"/>
          </a:xfrm>
          <a:prstGeom prst="arc">
            <a:avLst>
              <a:gd name="adj1" fmla="val 10774330"/>
              <a:gd name="adj2" fmla="val 21365818"/>
            </a:avLst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Дуга 188"/>
          <p:cNvSpPr/>
          <p:nvPr/>
        </p:nvSpPr>
        <p:spPr>
          <a:xfrm>
            <a:off x="755576" y="1772816"/>
            <a:ext cx="2354560" cy="2385265"/>
          </a:xfrm>
          <a:prstGeom prst="arc">
            <a:avLst>
              <a:gd name="adj1" fmla="val 19974574"/>
              <a:gd name="adj2" fmla="val 0"/>
            </a:avLst>
          </a:prstGeom>
          <a:ln w="25400">
            <a:solidFill>
              <a:srgbClr val="FA9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0" name="Группа 219"/>
          <p:cNvGrpSpPr/>
          <p:nvPr/>
        </p:nvGrpSpPr>
        <p:grpSpPr>
          <a:xfrm>
            <a:off x="2915816" y="2084065"/>
            <a:ext cx="639939" cy="431970"/>
            <a:chOff x="2915816" y="2084065"/>
            <a:chExt cx="639939" cy="431970"/>
          </a:xfrm>
        </p:grpSpPr>
        <p:graphicFrame>
          <p:nvGraphicFramePr>
            <p:cNvPr id="191" name="Object 32"/>
            <p:cNvGraphicFramePr>
              <a:graphicFrameLocks noChangeAspect="1"/>
            </p:cNvGraphicFramePr>
            <p:nvPr/>
          </p:nvGraphicFramePr>
          <p:xfrm>
            <a:off x="3022355" y="2084065"/>
            <a:ext cx="533400" cy="431970"/>
          </p:xfrm>
          <a:graphic>
            <a:graphicData uri="http://schemas.openxmlformats.org/presentationml/2006/ole">
              <p:oleObj spid="_x0000_s171044" name="Equation" r:id="rId38" imgW="203040" imgH="164880" progId="">
                <p:embed/>
              </p:oleObj>
            </a:graphicData>
          </a:graphic>
        </p:graphicFrame>
        <p:sp>
          <p:nvSpPr>
            <p:cNvPr id="192" name="Овал 191"/>
            <p:cNvSpPr/>
            <p:nvPr/>
          </p:nvSpPr>
          <p:spPr>
            <a:xfrm>
              <a:off x="2915816" y="2348881"/>
              <a:ext cx="81723" cy="73642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22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2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2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22" presetClass="entr" presetSubtype="8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000"/>
                            </p:stCondLst>
                            <p:childTnLst>
                              <p:par>
                                <p:cTn id="171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000"/>
                            </p:stCondLst>
                            <p:childTnLst>
                              <p:par>
                                <p:cTn id="1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6000"/>
                            </p:stCondLst>
                            <p:childTnLst>
                              <p:par>
                                <p:cTn id="183" presetID="22" presetClass="entr" presetSubtype="4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7000"/>
                            </p:stCondLst>
                            <p:childTnLst>
                              <p:par>
                                <p:cTn id="1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000"/>
                            </p:stCondLst>
                            <p:childTnLst>
                              <p:par>
                                <p:cTn id="216" presetID="22" presetClass="entr" presetSubtype="8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20" presetID="22" presetClass="entr" presetSubtype="2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2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24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28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0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000"/>
                            </p:stCondLst>
                            <p:childTnLst>
                              <p:par>
                                <p:cTn id="2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6000"/>
                            </p:stCondLst>
                            <p:childTnLst>
                              <p:par>
                                <p:cTn id="2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8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  <p:bldP spid="169" grpId="1" animBg="1"/>
      <p:bldP spid="169" grpId="2" animBg="1"/>
      <p:bldP spid="169" grpId="3" animBg="1"/>
      <p:bldP spid="169" grpId="4" animBg="1"/>
      <p:bldP spid="169" grpId="5" animBg="1"/>
      <p:bldP spid="169" grpId="6" animBg="1"/>
      <p:bldP spid="169" grpId="7" animBg="1"/>
      <p:bldP spid="169" grpId="8" animBg="1"/>
      <p:bldP spid="169" grpId="9" animBg="1"/>
      <p:bldP spid="169" grpId="10" animBg="1"/>
      <p:bldP spid="188" grpId="0" animBg="1"/>
      <p:bldP spid="188" grpId="1" animBg="1"/>
      <p:bldP spid="188" grpId="2" animBg="1"/>
      <p:bldP spid="194" grpId="0" animBg="1"/>
      <p:bldP spid="194" grpId="1" animBg="1"/>
      <p:bldP spid="168" grpId="0" animBg="1"/>
      <p:bldP spid="168" grpId="1" animBg="1"/>
      <p:bldP spid="168" grpId="2" animBg="1"/>
      <p:bldP spid="168" grpId="3" animBg="1"/>
      <p:bldP spid="168" grpId="4" animBg="1"/>
      <p:bldP spid="168" grpId="5" animBg="1"/>
      <p:bldP spid="168" grpId="6" animBg="1"/>
      <p:bldP spid="168" grpId="7" animBg="1"/>
      <p:bldP spid="168" grpId="8" animBg="1"/>
      <p:bldP spid="195" grpId="0" animBg="1"/>
      <p:bldP spid="195" grpId="1" animBg="1"/>
      <p:bldP spid="195" grpId="2" animBg="1"/>
      <p:bldP spid="195" grpId="3" animBg="1"/>
      <p:bldP spid="195" grpId="4" animBg="1"/>
      <p:bldP spid="187" grpId="0" animBg="1"/>
      <p:bldP spid="187" grpId="1" animBg="1"/>
      <p:bldP spid="187" grpId="2" animBg="1"/>
      <p:bldP spid="187" grpId="3" animBg="1"/>
      <p:bldP spid="187" grpId="4" animBg="1"/>
      <p:bldP spid="187" grpId="5" animBg="1"/>
      <p:bldP spid="187" grpId="6" animBg="1"/>
      <p:bldP spid="185" grpId="0" animBg="1"/>
      <p:bldP spid="185" grpId="1" animBg="1"/>
      <p:bldP spid="186" grpId="0" animBg="1"/>
      <p:bldP spid="198" grpId="0" animBg="1"/>
      <p:bldP spid="198" grpId="1" animBg="1"/>
      <p:bldP spid="189" grpId="0" animBg="1"/>
      <p:bldP spid="189" grpId="1" animBg="1"/>
      <p:bldP spid="189" grpId="2" animBg="1"/>
      <p:bldP spid="189" grpId="3" animBg="1"/>
      <p:bldP spid="189" grpId="4" animBg="1"/>
      <p:bldP spid="189" grpId="5" animBg="1"/>
      <p:bldP spid="189" grpId="6" animBg="1"/>
      <p:bldP spid="189" grpId="7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1586" name="Object 2"/>
          <p:cNvGraphicFramePr>
            <a:graphicFrameLocks noChangeAspect="1"/>
          </p:cNvGraphicFramePr>
          <p:nvPr/>
        </p:nvGraphicFramePr>
        <p:xfrm>
          <a:off x="2082013" y="2773354"/>
          <a:ext cx="181937" cy="254715"/>
        </p:xfrm>
        <a:graphic>
          <a:graphicData uri="http://schemas.openxmlformats.org/presentationml/2006/ole">
            <p:oleObj spid="_x0000_s128002" name="Equation" r:id="rId4" imgW="126720" imgH="177480" progId="">
              <p:embed/>
            </p:oleObj>
          </a:graphicData>
        </a:graphic>
      </p:graphicFrame>
      <p:grpSp>
        <p:nvGrpSpPr>
          <p:cNvPr id="2" name="Группа 28"/>
          <p:cNvGrpSpPr/>
          <p:nvPr/>
        </p:nvGrpSpPr>
        <p:grpSpPr>
          <a:xfrm>
            <a:off x="267254" y="2000240"/>
            <a:ext cx="1804416" cy="1806792"/>
            <a:chOff x="428625" y="1562100"/>
            <a:chExt cx="4680000" cy="4680001"/>
          </a:xfrm>
        </p:grpSpPr>
        <p:cxnSp>
          <p:nvCxnSpPr>
            <p:cNvPr id="15" name="Прямая соединительная линия 14"/>
            <p:cNvCxnSpPr/>
            <p:nvPr/>
          </p:nvCxnSpPr>
          <p:spPr bwMode="auto">
            <a:xfrm>
              <a:off x="433087" y="1564877"/>
              <a:ext cx="4657699" cy="1576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auto">
            <a:xfrm>
              <a:off x="433087" y="2731913"/>
              <a:ext cx="4657699" cy="3151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auto">
            <a:xfrm>
              <a:off x="433087" y="3898947"/>
              <a:ext cx="4657699" cy="1576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auto">
            <a:xfrm>
              <a:off x="433087" y="5064407"/>
              <a:ext cx="4657699" cy="3151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auto">
            <a:xfrm>
              <a:off x="433087" y="6233017"/>
              <a:ext cx="4657699" cy="1576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auto">
            <a:xfrm rot="5400000">
              <a:off x="428654" y="3898991"/>
              <a:ext cx="4666565" cy="1487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auto">
            <a:xfrm rot="5400000">
              <a:off x="-736142" y="3898248"/>
              <a:ext cx="4666565" cy="2973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auto">
            <a:xfrm rot="5400000">
              <a:off x="-1900196" y="3898248"/>
              <a:ext cx="4666565" cy="2973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 bwMode="auto">
            <a:xfrm rot="5400000">
              <a:off x="2757505" y="3898248"/>
              <a:ext cx="4666565" cy="2973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 bwMode="auto">
            <a:xfrm rot="5400000">
              <a:off x="1593451" y="3898248"/>
              <a:ext cx="4666565" cy="2973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5" name="Дуга 24"/>
            <p:cNvSpPr/>
            <p:nvPr/>
          </p:nvSpPr>
          <p:spPr bwMode="auto">
            <a:xfrm>
              <a:off x="433087" y="1564877"/>
              <a:ext cx="4657699" cy="4668141"/>
            </a:xfrm>
            <a:prstGeom prst="arc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6" name="Дуга 25"/>
            <p:cNvSpPr/>
            <p:nvPr/>
          </p:nvSpPr>
          <p:spPr bwMode="auto">
            <a:xfrm rot="5400000">
              <a:off x="427866" y="1570096"/>
              <a:ext cx="4668141" cy="4657699"/>
            </a:xfrm>
            <a:prstGeom prst="arc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7" name="Дуга 26"/>
            <p:cNvSpPr/>
            <p:nvPr/>
          </p:nvSpPr>
          <p:spPr bwMode="auto">
            <a:xfrm rot="10800000">
              <a:off x="433087" y="1564877"/>
              <a:ext cx="4657699" cy="4668141"/>
            </a:xfrm>
            <a:prstGeom prst="arc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8" name="Дуга 27"/>
            <p:cNvSpPr/>
            <p:nvPr/>
          </p:nvSpPr>
          <p:spPr bwMode="auto">
            <a:xfrm rot="16200000">
              <a:off x="427866" y="1570096"/>
              <a:ext cx="4668141" cy="4657699"/>
            </a:xfrm>
            <a:prstGeom prst="arc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 bwMode="auto">
            <a:xfrm rot="10800000" flipV="1">
              <a:off x="428625" y="1571553"/>
              <a:ext cx="4680000" cy="4670548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21"/>
            <p:cNvCxnSpPr>
              <a:cxnSpLocks noChangeShapeType="1"/>
            </p:cNvCxnSpPr>
            <p:nvPr/>
          </p:nvCxnSpPr>
          <p:spPr bwMode="auto">
            <a:xfrm>
              <a:off x="446161" y="1562100"/>
              <a:ext cx="4637842" cy="4670603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 bwMode="auto">
            <a:xfrm>
              <a:off x="1601601" y="1878722"/>
              <a:ext cx="2319187" cy="1575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 bwMode="auto">
            <a:xfrm>
              <a:off x="1131817" y="2252051"/>
              <a:ext cx="3291461" cy="1575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 bwMode="auto">
            <a:xfrm>
              <a:off x="1106543" y="5545851"/>
              <a:ext cx="3289975" cy="1575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 bwMode="auto">
            <a:xfrm>
              <a:off x="1606060" y="5914454"/>
              <a:ext cx="2319187" cy="1575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auto">
            <a:xfrm rot="5400000">
              <a:off x="-530563" y="3895100"/>
              <a:ext cx="3289075" cy="2974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auto">
            <a:xfrm rot="5400000">
              <a:off x="2757926" y="3899826"/>
              <a:ext cx="3289075" cy="2974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auto">
            <a:xfrm rot="5400000">
              <a:off x="-414526" y="3904552"/>
              <a:ext cx="2334487" cy="2974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 bwMode="auto">
            <a:xfrm rot="5400000">
              <a:off x="3616505" y="3899038"/>
              <a:ext cx="2336061" cy="2974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1" name="Овал 30"/>
          <p:cNvSpPr/>
          <p:nvPr/>
        </p:nvSpPr>
        <p:spPr>
          <a:xfrm>
            <a:off x="2057191" y="2896169"/>
            <a:ext cx="23181" cy="2233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/>
          <p:cNvSpPr/>
          <p:nvPr/>
        </p:nvSpPr>
        <p:spPr>
          <a:xfrm>
            <a:off x="1906570" y="2416963"/>
            <a:ext cx="82127" cy="82127"/>
          </a:xfrm>
          <a:prstGeom prst="ellipse">
            <a:avLst/>
          </a:prstGeom>
          <a:solidFill>
            <a:schemeClr val="tx1"/>
          </a:solidFill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209"/>
          <p:cNvGrpSpPr/>
          <p:nvPr/>
        </p:nvGrpSpPr>
        <p:grpSpPr>
          <a:xfrm>
            <a:off x="126492" y="3933434"/>
            <a:ext cx="8888412" cy="495698"/>
            <a:chOff x="255588" y="5342109"/>
            <a:chExt cx="8756650" cy="280833"/>
          </a:xfrm>
        </p:grpSpPr>
        <p:cxnSp>
          <p:nvCxnSpPr>
            <p:cNvPr id="55" name="Прямая соединительная линия 54"/>
            <p:cNvCxnSpPr/>
            <p:nvPr/>
          </p:nvCxnSpPr>
          <p:spPr>
            <a:xfrm rot="5400000">
              <a:off x="4638675" y="5584825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rot="5400000">
              <a:off x="4727575" y="5584825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rot="5400000">
              <a:off x="4816475" y="5584825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rot="5400000">
              <a:off x="4905375" y="5584825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rot="5400000">
              <a:off x="4999037" y="5584825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rot="5400000">
              <a:off x="5176837" y="5584825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rot="5400000">
              <a:off x="5268118" y="5584825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rot="5400000">
              <a:off x="5357812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rot="5400000">
              <a:off x="5448299" y="5584825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rot="5400000">
              <a:off x="5539580" y="5584825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rot="5400000">
              <a:off x="5718174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rot="5400000">
              <a:off x="4458494" y="5584825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rot="5400000">
              <a:off x="4368007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rot="5400000">
              <a:off x="4279107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5400000">
              <a:off x="4187826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 rot="5400000">
              <a:off x="4098926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rot="5400000">
              <a:off x="3916364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rot="5400000">
              <a:off x="3829845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rot="5400000">
              <a:off x="3738564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 rot="5400000">
              <a:off x="3649664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rot="5400000">
              <a:off x="3556002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rot="5400000">
              <a:off x="407195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rot="5400000">
              <a:off x="7067552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 rot="5400000">
              <a:off x="6978652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 rot="5400000">
              <a:off x="6798471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rot="5400000">
              <a:off x="6618290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 rot="5400000">
              <a:off x="8509000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 rot="5400000">
              <a:off x="6529390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 rot="5400000">
              <a:off x="6889752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 rot="5400000">
              <a:off x="6438109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rot="5400000">
              <a:off x="6349209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 rot="5400000">
              <a:off x="6258717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/>
          </p:nvCxnSpPr>
          <p:spPr>
            <a:xfrm rot="5400000">
              <a:off x="5807074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 rot="5400000">
              <a:off x="5898355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 rot="5400000">
              <a:off x="6076155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 rot="5400000">
              <a:off x="5989636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 rot="5400000">
              <a:off x="7430295" y="5585623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 rot="5400000">
              <a:off x="7158833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>
            <a:xfrm rot="5400000">
              <a:off x="7339014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 rot="5400000">
              <a:off x="327819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 rot="5400000">
              <a:off x="7881938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>
            <a:xfrm rot="5400000">
              <a:off x="7608095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>
            <a:xfrm rot="5400000">
              <a:off x="7516814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>
            <a:xfrm rot="5400000">
              <a:off x="7699376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 rot="5400000">
              <a:off x="8597900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 rot="5400000">
              <a:off x="8239919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>
            <a:xfrm rot="5400000">
              <a:off x="8417719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 rot="5400000">
              <a:off x="7968457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>
            <a:xfrm rot="5400000">
              <a:off x="8148638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>
            <a:xfrm rot="5400000">
              <a:off x="8057357" y="5588004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>
            <a:xfrm rot="5400000">
              <a:off x="8686800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>
            <a:xfrm rot="5400000">
              <a:off x="8780462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>
            <a:xfrm rot="5400000">
              <a:off x="3376610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 rot="5400000">
              <a:off x="3291683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 rot="5400000">
              <a:off x="2837659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>
            <a:xfrm rot="5400000">
              <a:off x="3198021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/>
            <p:nvPr/>
          </p:nvCxnSpPr>
          <p:spPr>
            <a:xfrm rot="5400000">
              <a:off x="3017840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 rot="5400000">
              <a:off x="3107529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 rot="5400000">
              <a:off x="2566986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/>
            <p:cNvCxnSpPr/>
            <p:nvPr/>
          </p:nvCxnSpPr>
          <p:spPr>
            <a:xfrm rot="5400000">
              <a:off x="2658267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/>
          </p:nvCxnSpPr>
          <p:spPr>
            <a:xfrm rot="5400000">
              <a:off x="2748759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/>
            <p:nvPr/>
          </p:nvCxnSpPr>
          <p:spPr>
            <a:xfrm rot="5400000">
              <a:off x="1127919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 rot="5400000">
              <a:off x="1666081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 rot="5400000">
              <a:off x="1488281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 rot="5400000">
              <a:off x="2206624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2" name="Прямая соединительная линия 121"/>
            <p:cNvCxnSpPr/>
            <p:nvPr/>
          </p:nvCxnSpPr>
          <p:spPr>
            <a:xfrm rot="5400000">
              <a:off x="947738" y="5584820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/>
            <p:cNvCxnSpPr/>
            <p:nvPr/>
          </p:nvCxnSpPr>
          <p:spPr>
            <a:xfrm rot="5400000">
              <a:off x="1039019" y="5584820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/>
            <p:cNvCxnSpPr/>
            <p:nvPr/>
          </p:nvCxnSpPr>
          <p:spPr>
            <a:xfrm rot="5400000">
              <a:off x="858838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/>
            <p:cNvCxnSpPr/>
            <p:nvPr/>
          </p:nvCxnSpPr>
          <p:spPr>
            <a:xfrm rot="5400000">
              <a:off x="1579562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6" name="Прямая соединительная линия 125"/>
            <p:cNvCxnSpPr/>
            <p:nvPr/>
          </p:nvCxnSpPr>
          <p:spPr>
            <a:xfrm rot="5400000">
              <a:off x="1937543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/>
            <p:cNvCxnSpPr/>
            <p:nvPr/>
          </p:nvCxnSpPr>
          <p:spPr>
            <a:xfrm rot="5400000">
              <a:off x="2117724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/>
            <p:cNvCxnSpPr/>
            <p:nvPr/>
          </p:nvCxnSpPr>
          <p:spPr>
            <a:xfrm rot="5400000">
              <a:off x="2028824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/>
            <p:cNvCxnSpPr/>
            <p:nvPr/>
          </p:nvCxnSpPr>
          <p:spPr>
            <a:xfrm rot="5400000">
              <a:off x="1757362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/>
            <p:cNvCxnSpPr/>
            <p:nvPr/>
          </p:nvCxnSpPr>
          <p:spPr>
            <a:xfrm rot="5400000">
              <a:off x="498476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130"/>
            <p:cNvCxnSpPr/>
            <p:nvPr/>
          </p:nvCxnSpPr>
          <p:spPr>
            <a:xfrm rot="5400000">
              <a:off x="2297905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2" name="Прямая соединительная линия 131"/>
            <p:cNvCxnSpPr/>
            <p:nvPr/>
          </p:nvCxnSpPr>
          <p:spPr>
            <a:xfrm rot="5400000">
              <a:off x="2478086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3" name="Прямая соединительная линия 132"/>
            <p:cNvCxnSpPr/>
            <p:nvPr/>
          </p:nvCxnSpPr>
          <p:spPr>
            <a:xfrm rot="5400000">
              <a:off x="1216819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4" name="Прямая соединительная линия 133"/>
            <p:cNvCxnSpPr/>
            <p:nvPr/>
          </p:nvCxnSpPr>
          <p:spPr>
            <a:xfrm rot="5400000">
              <a:off x="678657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5" name="Прямая соединительная линия 134"/>
            <p:cNvCxnSpPr/>
            <p:nvPr/>
          </p:nvCxnSpPr>
          <p:spPr>
            <a:xfrm rot="5400000">
              <a:off x="589757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6" name="Прямая соединительная линия 135"/>
            <p:cNvCxnSpPr/>
            <p:nvPr/>
          </p:nvCxnSpPr>
          <p:spPr>
            <a:xfrm rot="5400000">
              <a:off x="1397000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7" name="Прямая со стрелкой 136"/>
            <p:cNvCxnSpPr/>
            <p:nvPr/>
          </p:nvCxnSpPr>
          <p:spPr>
            <a:xfrm>
              <a:off x="255588" y="5588002"/>
              <a:ext cx="875665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aphicFrame>
          <p:nvGraphicFramePr>
            <p:cNvPr id="138" name="Object 3"/>
            <p:cNvGraphicFramePr>
              <a:graphicFrameLocks noChangeAspect="1"/>
            </p:cNvGraphicFramePr>
            <p:nvPr/>
          </p:nvGraphicFramePr>
          <p:xfrm>
            <a:off x="4508506" y="5342109"/>
            <a:ext cx="128571" cy="180000"/>
          </p:xfrm>
          <a:graphic>
            <a:graphicData uri="http://schemas.openxmlformats.org/presentationml/2006/ole">
              <p:oleObj spid="_x0000_s128003" name="Equation" r:id="rId5" imgW="126720" imgH="177480" progId="">
                <p:embed/>
              </p:oleObj>
            </a:graphicData>
          </a:graphic>
        </p:graphicFrame>
        <p:graphicFrame>
          <p:nvGraphicFramePr>
            <p:cNvPr id="139" name="Object 5"/>
            <p:cNvGraphicFramePr>
              <a:graphicFrameLocks noChangeAspect="1"/>
            </p:cNvGraphicFramePr>
            <p:nvPr/>
          </p:nvGraphicFramePr>
          <p:xfrm>
            <a:off x="5035552" y="5344309"/>
            <a:ext cx="222250" cy="177800"/>
          </p:xfrm>
          <a:graphic>
            <a:graphicData uri="http://schemas.openxmlformats.org/presentationml/2006/ole">
              <p:oleObj spid="_x0000_s128004" name="Equation" r:id="rId6" imgW="139680" imgH="139680" progId="">
                <p:embed/>
              </p:oleObj>
            </a:graphicData>
          </a:graphic>
        </p:graphicFrame>
        <p:graphicFrame>
          <p:nvGraphicFramePr>
            <p:cNvPr id="140" name="Object 7"/>
            <p:cNvGraphicFramePr>
              <a:graphicFrameLocks noChangeAspect="1"/>
            </p:cNvGraphicFramePr>
            <p:nvPr/>
          </p:nvGraphicFramePr>
          <p:xfrm>
            <a:off x="5554649" y="5344309"/>
            <a:ext cx="228600" cy="177800"/>
          </p:xfrm>
          <a:graphic>
            <a:graphicData uri="http://schemas.openxmlformats.org/presentationml/2006/ole">
              <p:oleObj spid="_x0000_s128005" name="Equation" r:id="rId7" imgW="228600" imgH="177480" progId="">
                <p:embed/>
              </p:oleObj>
            </a:graphicData>
          </a:graphic>
        </p:graphicFrame>
        <p:graphicFrame>
          <p:nvGraphicFramePr>
            <p:cNvPr id="141" name="Object 9"/>
            <p:cNvGraphicFramePr>
              <a:graphicFrameLocks noChangeAspect="1"/>
            </p:cNvGraphicFramePr>
            <p:nvPr/>
          </p:nvGraphicFramePr>
          <p:xfrm>
            <a:off x="6108698" y="5344309"/>
            <a:ext cx="215900" cy="177800"/>
          </p:xfrm>
          <a:graphic>
            <a:graphicData uri="http://schemas.openxmlformats.org/presentationml/2006/ole">
              <p:oleObj spid="_x0000_s128006" name="Equation" r:id="rId8" imgW="215640" imgH="177480" progId="">
                <p:embed/>
              </p:oleObj>
            </a:graphicData>
          </a:graphic>
        </p:graphicFrame>
        <p:graphicFrame>
          <p:nvGraphicFramePr>
            <p:cNvPr id="142" name="Object 11"/>
            <p:cNvGraphicFramePr>
              <a:graphicFrameLocks noChangeAspect="1"/>
            </p:cNvGraphicFramePr>
            <p:nvPr/>
          </p:nvGraphicFramePr>
          <p:xfrm>
            <a:off x="6637335" y="5344309"/>
            <a:ext cx="228600" cy="177800"/>
          </p:xfrm>
          <a:graphic>
            <a:graphicData uri="http://schemas.openxmlformats.org/presentationml/2006/ole">
              <p:oleObj spid="_x0000_s128007" name="Equation" r:id="rId9" imgW="228600" imgH="177480" progId="">
                <p:embed/>
              </p:oleObj>
            </a:graphicData>
          </a:graphic>
        </p:graphicFrame>
        <p:graphicFrame>
          <p:nvGraphicFramePr>
            <p:cNvPr id="143" name="Object 13"/>
            <p:cNvGraphicFramePr>
              <a:graphicFrameLocks noChangeAspect="1"/>
            </p:cNvGraphicFramePr>
            <p:nvPr/>
          </p:nvGraphicFramePr>
          <p:xfrm>
            <a:off x="7181848" y="5344309"/>
            <a:ext cx="215900" cy="177800"/>
          </p:xfrm>
          <a:graphic>
            <a:graphicData uri="http://schemas.openxmlformats.org/presentationml/2006/ole">
              <p:oleObj spid="_x0000_s128008" name="Equation" r:id="rId10" imgW="215640" imgH="177480" progId="">
                <p:embed/>
              </p:oleObj>
            </a:graphicData>
          </a:graphic>
        </p:graphicFrame>
        <p:graphicFrame>
          <p:nvGraphicFramePr>
            <p:cNvPr id="144" name="Object 15"/>
            <p:cNvGraphicFramePr>
              <a:graphicFrameLocks noChangeAspect="1"/>
            </p:cNvGraphicFramePr>
            <p:nvPr/>
          </p:nvGraphicFramePr>
          <p:xfrm flipV="1">
            <a:off x="7718425" y="5344226"/>
            <a:ext cx="216000" cy="177883"/>
          </p:xfrm>
          <a:graphic>
            <a:graphicData uri="http://schemas.openxmlformats.org/presentationml/2006/ole">
              <p:oleObj spid="_x0000_s128009" name="Equation" r:id="rId11" imgW="215640" imgH="177480" progId="">
                <p:embed/>
              </p:oleObj>
            </a:graphicData>
          </a:graphic>
        </p:graphicFrame>
        <p:graphicFrame>
          <p:nvGraphicFramePr>
            <p:cNvPr id="145" name="Object 17"/>
            <p:cNvGraphicFramePr>
              <a:graphicFrameLocks noChangeAspect="1"/>
            </p:cNvGraphicFramePr>
            <p:nvPr/>
          </p:nvGraphicFramePr>
          <p:xfrm>
            <a:off x="8261350" y="5344309"/>
            <a:ext cx="228600" cy="177800"/>
          </p:xfrm>
          <a:graphic>
            <a:graphicData uri="http://schemas.openxmlformats.org/presentationml/2006/ole">
              <p:oleObj spid="_x0000_s128010" name="Equation" r:id="rId12" imgW="228600" imgH="177480" progId="">
                <p:embed/>
              </p:oleObj>
            </a:graphicData>
          </a:graphic>
        </p:graphicFrame>
        <p:graphicFrame>
          <p:nvGraphicFramePr>
            <p:cNvPr id="146" name="Object 19"/>
            <p:cNvGraphicFramePr>
              <a:graphicFrameLocks noChangeAspect="1"/>
            </p:cNvGraphicFramePr>
            <p:nvPr/>
          </p:nvGraphicFramePr>
          <p:xfrm>
            <a:off x="3919539" y="5382409"/>
            <a:ext cx="228600" cy="139700"/>
          </p:xfrm>
          <a:graphic>
            <a:graphicData uri="http://schemas.openxmlformats.org/presentationml/2006/ole">
              <p:oleObj spid="_x0000_s128011" name="Equation" r:id="rId13" imgW="228600" imgH="139680" progId="">
                <p:embed/>
              </p:oleObj>
            </a:graphicData>
          </a:graphic>
        </p:graphicFrame>
        <p:graphicFrame>
          <p:nvGraphicFramePr>
            <p:cNvPr id="147" name="Object 21"/>
            <p:cNvGraphicFramePr>
              <a:graphicFrameLocks noChangeAspect="1"/>
            </p:cNvGraphicFramePr>
            <p:nvPr/>
          </p:nvGraphicFramePr>
          <p:xfrm>
            <a:off x="3347237" y="5344309"/>
            <a:ext cx="304800" cy="177800"/>
          </p:xfrm>
          <a:graphic>
            <a:graphicData uri="http://schemas.openxmlformats.org/presentationml/2006/ole">
              <p:oleObj spid="_x0000_s128012" name="Equation" r:id="rId14" imgW="304560" imgH="177480" progId="">
                <p:embed/>
              </p:oleObj>
            </a:graphicData>
          </a:graphic>
        </p:graphicFrame>
        <p:graphicFrame>
          <p:nvGraphicFramePr>
            <p:cNvPr id="148" name="Object 23"/>
            <p:cNvGraphicFramePr>
              <a:graphicFrameLocks noChangeAspect="1"/>
            </p:cNvGraphicFramePr>
            <p:nvPr/>
          </p:nvGraphicFramePr>
          <p:xfrm>
            <a:off x="2811473" y="5344309"/>
            <a:ext cx="304800" cy="177800"/>
          </p:xfrm>
          <a:graphic>
            <a:graphicData uri="http://schemas.openxmlformats.org/presentationml/2006/ole">
              <p:oleObj spid="_x0000_s128013" name="Equation" r:id="rId15" imgW="304560" imgH="177480" progId="">
                <p:embed/>
              </p:oleObj>
            </a:graphicData>
          </a:graphic>
        </p:graphicFrame>
        <p:graphicFrame>
          <p:nvGraphicFramePr>
            <p:cNvPr id="149" name="Object 25"/>
            <p:cNvGraphicFramePr>
              <a:graphicFrameLocks noChangeAspect="1"/>
            </p:cNvGraphicFramePr>
            <p:nvPr/>
          </p:nvGraphicFramePr>
          <p:xfrm>
            <a:off x="1186657" y="5344309"/>
            <a:ext cx="304800" cy="177800"/>
          </p:xfrm>
          <a:graphic>
            <a:graphicData uri="http://schemas.openxmlformats.org/presentationml/2006/ole">
              <p:oleObj spid="_x0000_s128014" name="Equation" r:id="rId16" imgW="304560" imgH="177480" progId="">
                <p:embed/>
              </p:oleObj>
            </a:graphicData>
          </a:graphic>
        </p:graphicFrame>
        <p:graphicFrame>
          <p:nvGraphicFramePr>
            <p:cNvPr id="150" name="Object 27"/>
            <p:cNvGraphicFramePr>
              <a:graphicFrameLocks noChangeAspect="1"/>
            </p:cNvGraphicFramePr>
            <p:nvPr/>
          </p:nvGraphicFramePr>
          <p:xfrm>
            <a:off x="2255838" y="5344309"/>
            <a:ext cx="304800" cy="177800"/>
          </p:xfrm>
          <a:graphic>
            <a:graphicData uri="http://schemas.openxmlformats.org/presentationml/2006/ole">
              <p:oleObj spid="_x0000_s128015" name="Equation" r:id="rId17" imgW="304560" imgH="177480" progId="">
                <p:embed/>
              </p:oleObj>
            </a:graphicData>
          </a:graphic>
        </p:graphicFrame>
        <p:graphicFrame>
          <p:nvGraphicFramePr>
            <p:cNvPr id="151" name="Object 29"/>
            <p:cNvGraphicFramePr>
              <a:graphicFrameLocks noChangeAspect="1"/>
            </p:cNvGraphicFramePr>
            <p:nvPr/>
          </p:nvGraphicFramePr>
          <p:xfrm>
            <a:off x="1727200" y="5344309"/>
            <a:ext cx="304800" cy="177800"/>
          </p:xfrm>
          <a:graphic>
            <a:graphicData uri="http://schemas.openxmlformats.org/presentationml/2006/ole">
              <p:oleObj spid="_x0000_s128016" name="Equation" r:id="rId18" imgW="304560" imgH="177480" progId="">
                <p:embed/>
              </p:oleObj>
            </a:graphicData>
          </a:graphic>
        </p:graphicFrame>
        <p:graphicFrame>
          <p:nvGraphicFramePr>
            <p:cNvPr id="152" name="Object 31"/>
            <p:cNvGraphicFramePr>
              <a:graphicFrameLocks noChangeAspect="1"/>
            </p:cNvGraphicFramePr>
            <p:nvPr/>
          </p:nvGraphicFramePr>
          <p:xfrm>
            <a:off x="653255" y="5344309"/>
            <a:ext cx="304800" cy="177800"/>
          </p:xfrm>
          <a:graphic>
            <a:graphicData uri="http://schemas.openxmlformats.org/presentationml/2006/ole">
              <p:oleObj spid="_x0000_s128017" name="Equation" r:id="rId19" imgW="304560" imgH="177480" progId="">
                <p:embed/>
              </p:oleObj>
            </a:graphicData>
          </a:graphic>
        </p:graphicFrame>
        <p:cxnSp>
          <p:nvCxnSpPr>
            <p:cNvPr id="153" name="Прямая соединительная линия 152"/>
            <p:cNvCxnSpPr/>
            <p:nvPr/>
          </p:nvCxnSpPr>
          <p:spPr>
            <a:xfrm rot="5400000">
              <a:off x="2884490" y="5545935"/>
              <a:ext cx="1333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4" name="Прямая соединительная линия 153"/>
            <p:cNvCxnSpPr/>
            <p:nvPr/>
          </p:nvCxnSpPr>
          <p:spPr>
            <a:xfrm rot="5400000">
              <a:off x="3423441" y="5547527"/>
              <a:ext cx="1333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5" name="Прямая соединительная линия 154"/>
            <p:cNvCxnSpPr/>
            <p:nvPr/>
          </p:nvCxnSpPr>
          <p:spPr>
            <a:xfrm rot="5400000">
              <a:off x="1263650" y="5541962"/>
              <a:ext cx="1333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6" name="Прямая соединительная линия 155"/>
            <p:cNvCxnSpPr/>
            <p:nvPr/>
          </p:nvCxnSpPr>
          <p:spPr>
            <a:xfrm rot="5400000">
              <a:off x="3965576" y="5541962"/>
              <a:ext cx="1333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7" name="Прямая соединительная линия 156"/>
            <p:cNvCxnSpPr/>
            <p:nvPr/>
          </p:nvCxnSpPr>
          <p:spPr>
            <a:xfrm rot="5400000">
              <a:off x="2344740" y="5552303"/>
              <a:ext cx="1333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8" name="Прямая соединительная линия 157"/>
            <p:cNvCxnSpPr/>
            <p:nvPr/>
          </p:nvCxnSpPr>
          <p:spPr>
            <a:xfrm rot="5400000">
              <a:off x="725488" y="5541962"/>
              <a:ext cx="1333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9" name="Прямая соединительная линия 158"/>
            <p:cNvCxnSpPr/>
            <p:nvPr/>
          </p:nvCxnSpPr>
          <p:spPr>
            <a:xfrm rot="5400000">
              <a:off x="5044281" y="5541962"/>
              <a:ext cx="1333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0" name="Прямая соединительная линия 159"/>
            <p:cNvCxnSpPr/>
            <p:nvPr/>
          </p:nvCxnSpPr>
          <p:spPr>
            <a:xfrm rot="5400000">
              <a:off x="7205664" y="5541962"/>
              <a:ext cx="1333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1" name="Прямая соединительная линия 160"/>
            <p:cNvCxnSpPr/>
            <p:nvPr/>
          </p:nvCxnSpPr>
          <p:spPr>
            <a:xfrm rot="5400000">
              <a:off x="6662740" y="5555473"/>
              <a:ext cx="1333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2" name="Прямая соединительная линия 161"/>
            <p:cNvCxnSpPr/>
            <p:nvPr/>
          </p:nvCxnSpPr>
          <p:spPr>
            <a:xfrm rot="5400000">
              <a:off x="1804197" y="5548316"/>
              <a:ext cx="1333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3" name="Прямая соединительная линия 162"/>
            <p:cNvCxnSpPr/>
            <p:nvPr/>
          </p:nvCxnSpPr>
          <p:spPr>
            <a:xfrm rot="5400000">
              <a:off x="6122986" y="5551500"/>
              <a:ext cx="1333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4" name="Прямая соединительная линия 163"/>
            <p:cNvCxnSpPr/>
            <p:nvPr/>
          </p:nvCxnSpPr>
          <p:spPr>
            <a:xfrm rot="5400000">
              <a:off x="4503738" y="5545935"/>
              <a:ext cx="1333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5" name="Прямая соединительная линия 164"/>
            <p:cNvCxnSpPr/>
            <p:nvPr/>
          </p:nvCxnSpPr>
          <p:spPr>
            <a:xfrm rot="5400000">
              <a:off x="5584824" y="5541962"/>
              <a:ext cx="1333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6" name="Прямая соединительная линия 165"/>
            <p:cNvCxnSpPr/>
            <p:nvPr/>
          </p:nvCxnSpPr>
          <p:spPr>
            <a:xfrm rot="5400000">
              <a:off x="7746207" y="5541962"/>
              <a:ext cx="1333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7" name="Прямая соединительная линия 166"/>
            <p:cNvCxnSpPr/>
            <p:nvPr/>
          </p:nvCxnSpPr>
          <p:spPr>
            <a:xfrm rot="5400000">
              <a:off x="8284369" y="5541962"/>
              <a:ext cx="1333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8" name="Прямая соединительная линия 167"/>
            <p:cNvCxnSpPr/>
            <p:nvPr/>
          </p:nvCxnSpPr>
          <p:spPr>
            <a:xfrm rot="5400000">
              <a:off x="8822531" y="5548316"/>
              <a:ext cx="1333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482336" name="Object 32"/>
          <p:cNvGraphicFramePr>
            <a:graphicFrameLocks noChangeAspect="1"/>
          </p:cNvGraphicFramePr>
          <p:nvPr/>
        </p:nvGraphicFramePr>
        <p:xfrm>
          <a:off x="2024066" y="2278966"/>
          <a:ext cx="405616" cy="328485"/>
        </p:xfrm>
        <a:graphic>
          <a:graphicData uri="http://schemas.openxmlformats.org/presentationml/2006/ole">
            <p:oleObj spid="_x0000_s128018" name="Equation" r:id="rId20" imgW="203040" imgH="164880" progId="">
              <p:embed/>
            </p:oleObj>
          </a:graphicData>
        </a:graphic>
      </p:graphicFrame>
      <p:graphicFrame>
        <p:nvGraphicFramePr>
          <p:cNvPr id="482341" name="Object 37"/>
          <p:cNvGraphicFramePr>
            <a:graphicFrameLocks noChangeAspect="1"/>
          </p:cNvGraphicFramePr>
          <p:nvPr/>
        </p:nvGraphicFramePr>
        <p:xfrm>
          <a:off x="4572000" y="2643182"/>
          <a:ext cx="1602581" cy="720000"/>
        </p:xfrm>
        <a:graphic>
          <a:graphicData uri="http://schemas.openxmlformats.org/presentationml/2006/ole">
            <p:oleObj spid="_x0000_s128021" name="Equation" r:id="rId21" imgW="723600" imgH="393480" progId="">
              <p:embed/>
            </p:oleObj>
          </a:graphicData>
        </a:graphic>
      </p:graphicFrame>
      <p:graphicFrame>
        <p:nvGraphicFramePr>
          <p:cNvPr id="173" name="Объект 172"/>
          <p:cNvGraphicFramePr>
            <a:graphicFrameLocks noChangeAspect="1"/>
          </p:cNvGraphicFramePr>
          <p:nvPr/>
        </p:nvGraphicFramePr>
        <p:xfrm>
          <a:off x="4572000" y="2643182"/>
          <a:ext cx="1671320" cy="720000"/>
        </p:xfrm>
        <a:graphic>
          <a:graphicData uri="http://schemas.openxmlformats.org/presentationml/2006/ole">
            <p:oleObj spid="_x0000_s128022" name="Equation" r:id="rId22" imgW="838080" imgH="393480" progId="">
              <p:embed/>
            </p:oleObj>
          </a:graphicData>
        </a:graphic>
      </p:graphicFrame>
      <p:sp>
        <p:nvSpPr>
          <p:cNvPr id="182" name="Овал 181"/>
          <p:cNvSpPr/>
          <p:nvPr/>
        </p:nvSpPr>
        <p:spPr>
          <a:xfrm>
            <a:off x="3429007" y="4279113"/>
            <a:ext cx="144000" cy="144000"/>
          </a:xfrm>
          <a:prstGeom prst="ellipse">
            <a:avLst/>
          </a:prstGeom>
          <a:solidFill>
            <a:schemeClr val="tx1"/>
          </a:solidFill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4" name="Овал 183"/>
          <p:cNvSpPr/>
          <p:nvPr/>
        </p:nvSpPr>
        <p:spPr>
          <a:xfrm>
            <a:off x="1237460" y="4279800"/>
            <a:ext cx="144000" cy="144000"/>
          </a:xfrm>
          <a:prstGeom prst="ellipse">
            <a:avLst/>
          </a:prstGeom>
          <a:solidFill>
            <a:schemeClr val="tx1"/>
          </a:solidFill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5" name="Овал 184"/>
          <p:cNvSpPr/>
          <p:nvPr/>
        </p:nvSpPr>
        <p:spPr>
          <a:xfrm>
            <a:off x="4529141" y="4279113"/>
            <a:ext cx="144000" cy="144000"/>
          </a:xfrm>
          <a:prstGeom prst="ellipse">
            <a:avLst/>
          </a:prstGeom>
          <a:solidFill>
            <a:schemeClr val="tx1"/>
          </a:solidFill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6" name="Овал 185"/>
          <p:cNvSpPr/>
          <p:nvPr/>
        </p:nvSpPr>
        <p:spPr>
          <a:xfrm>
            <a:off x="5626105" y="4279113"/>
            <a:ext cx="144000" cy="144000"/>
          </a:xfrm>
          <a:prstGeom prst="ellipse">
            <a:avLst/>
          </a:prstGeom>
          <a:solidFill>
            <a:schemeClr val="tx1"/>
          </a:solidFill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7" name="Овал 186"/>
          <p:cNvSpPr/>
          <p:nvPr/>
        </p:nvSpPr>
        <p:spPr>
          <a:xfrm>
            <a:off x="2334424" y="4279113"/>
            <a:ext cx="144000" cy="144000"/>
          </a:xfrm>
          <a:prstGeom prst="ellipse">
            <a:avLst/>
          </a:prstGeom>
          <a:solidFill>
            <a:schemeClr val="tx1"/>
          </a:solidFill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9" name="Овал 188"/>
          <p:cNvSpPr/>
          <p:nvPr/>
        </p:nvSpPr>
        <p:spPr>
          <a:xfrm>
            <a:off x="7818441" y="4278324"/>
            <a:ext cx="144000" cy="144000"/>
          </a:xfrm>
          <a:prstGeom prst="ellipse">
            <a:avLst/>
          </a:prstGeom>
          <a:solidFill>
            <a:schemeClr val="tx1"/>
          </a:solidFill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0" name="Овал 189"/>
          <p:cNvSpPr/>
          <p:nvPr/>
        </p:nvSpPr>
        <p:spPr>
          <a:xfrm>
            <a:off x="6718307" y="4279113"/>
            <a:ext cx="144000" cy="144000"/>
          </a:xfrm>
          <a:prstGeom prst="ellipse">
            <a:avLst/>
          </a:prstGeom>
          <a:solidFill>
            <a:schemeClr val="tx1"/>
          </a:solidFill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82346" name="Object 42"/>
          <p:cNvGraphicFramePr>
            <a:graphicFrameLocks noChangeAspect="1"/>
          </p:cNvGraphicFramePr>
          <p:nvPr/>
        </p:nvGraphicFramePr>
        <p:xfrm>
          <a:off x="8883650" y="3786190"/>
          <a:ext cx="135692" cy="504000"/>
        </p:xfrm>
        <a:graphic>
          <a:graphicData uri="http://schemas.openxmlformats.org/presentationml/2006/ole">
            <p:oleObj spid="_x0000_s128023" name="Equation" r:id="rId23" imgW="88560" imgH="152280" progId="">
              <p:embed/>
            </p:oleObj>
          </a:graphicData>
        </a:graphic>
      </p:graphicFrame>
      <p:graphicFrame>
        <p:nvGraphicFramePr>
          <p:cNvPr id="482350" name="Object 46"/>
          <p:cNvGraphicFramePr>
            <a:graphicFrameLocks noChangeAspect="1"/>
          </p:cNvGraphicFramePr>
          <p:nvPr/>
        </p:nvGraphicFramePr>
        <p:xfrm>
          <a:off x="4572000" y="2643182"/>
          <a:ext cx="1580322" cy="720000"/>
        </p:xfrm>
        <a:graphic>
          <a:graphicData uri="http://schemas.openxmlformats.org/presentationml/2006/ole">
            <p:oleObj spid="_x0000_s128024" name="Equation" r:id="rId24" imgW="876240" imgH="393480" progId="">
              <p:embed/>
            </p:oleObj>
          </a:graphicData>
        </a:graphic>
      </p:graphicFrame>
      <p:graphicFrame>
        <p:nvGraphicFramePr>
          <p:cNvPr id="482352" name="Object 48"/>
          <p:cNvGraphicFramePr>
            <a:graphicFrameLocks noChangeAspect="1"/>
          </p:cNvGraphicFramePr>
          <p:nvPr/>
        </p:nvGraphicFramePr>
        <p:xfrm>
          <a:off x="4572000" y="2643182"/>
          <a:ext cx="1767273" cy="720000"/>
        </p:xfrm>
        <a:graphic>
          <a:graphicData uri="http://schemas.openxmlformats.org/presentationml/2006/ole">
            <p:oleObj spid="_x0000_s128025" name="Equation" r:id="rId25" imgW="1028520" imgH="393480" progId="">
              <p:embed/>
            </p:oleObj>
          </a:graphicData>
        </a:graphic>
      </p:graphicFrame>
      <p:graphicFrame>
        <p:nvGraphicFramePr>
          <p:cNvPr id="482354" name="Object 50"/>
          <p:cNvGraphicFramePr>
            <a:graphicFrameLocks noChangeAspect="1"/>
          </p:cNvGraphicFramePr>
          <p:nvPr/>
        </p:nvGraphicFramePr>
        <p:xfrm>
          <a:off x="4572000" y="2693982"/>
          <a:ext cx="1923870" cy="720000"/>
        </p:xfrm>
        <a:graphic>
          <a:graphicData uri="http://schemas.openxmlformats.org/presentationml/2006/ole">
            <p:oleObj spid="_x0000_s128026" name="Equation" r:id="rId26" imgW="1066680" imgH="393480" progId="">
              <p:embed/>
            </p:oleObj>
          </a:graphicData>
        </a:graphic>
      </p:graphicFrame>
      <p:graphicFrame>
        <p:nvGraphicFramePr>
          <p:cNvPr id="482357" name="Object 53"/>
          <p:cNvGraphicFramePr>
            <a:graphicFrameLocks noChangeAspect="1"/>
          </p:cNvGraphicFramePr>
          <p:nvPr/>
        </p:nvGraphicFramePr>
        <p:xfrm>
          <a:off x="4559300" y="2668582"/>
          <a:ext cx="1602580" cy="720000"/>
        </p:xfrm>
        <a:graphic>
          <a:graphicData uri="http://schemas.openxmlformats.org/presentationml/2006/ole">
            <p:oleObj spid="_x0000_s128027" name="Equation" r:id="rId27" imgW="876240" imgH="393480" progId="">
              <p:embed/>
            </p:oleObj>
          </a:graphicData>
        </a:graphic>
      </p:graphicFrame>
      <p:graphicFrame>
        <p:nvGraphicFramePr>
          <p:cNvPr id="482359" name="Object 55"/>
          <p:cNvGraphicFramePr>
            <a:graphicFrameLocks noChangeAspect="1"/>
          </p:cNvGraphicFramePr>
          <p:nvPr/>
        </p:nvGraphicFramePr>
        <p:xfrm>
          <a:off x="4559300" y="2640738"/>
          <a:ext cx="1927741" cy="720000"/>
        </p:xfrm>
        <a:graphic>
          <a:graphicData uri="http://schemas.openxmlformats.org/presentationml/2006/ole">
            <p:oleObj spid="_x0000_s128028" name="Equation" r:id="rId28" imgW="1054080" imgH="393480" progId="">
              <p:embed/>
            </p:oleObj>
          </a:graphicData>
        </a:graphic>
      </p:graphicFrame>
      <p:sp>
        <p:nvSpPr>
          <p:cNvPr id="169" name="Прямоугольник 168"/>
          <p:cNvSpPr/>
          <p:nvPr/>
        </p:nvSpPr>
        <p:spPr>
          <a:xfrm>
            <a:off x="642910" y="46001"/>
            <a:ext cx="821533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800" b="1" dirty="0" smtClean="0">
                <a:ln w="50800"/>
                <a:solidFill>
                  <a:schemeClr val="bg1"/>
                </a:solidFill>
              </a:rPr>
              <a:t>Покажем точки на числовой прямой при </a:t>
            </a:r>
            <a:r>
              <a:rPr lang="en-US" sz="2800" b="1" dirty="0" smtClean="0">
                <a:ln w="50800"/>
                <a:solidFill>
                  <a:schemeClr val="bg1"/>
                </a:solidFill>
              </a:rPr>
              <a:t>n-</a:t>
            </a:r>
            <a:r>
              <a:rPr lang="ru-RU" sz="2800" b="1" dirty="0" smtClean="0">
                <a:ln w="50800"/>
                <a:solidFill>
                  <a:schemeClr val="bg1"/>
                </a:solidFill>
              </a:rPr>
              <a:t>целом,</a:t>
            </a:r>
          </a:p>
          <a:p>
            <a:r>
              <a:rPr lang="ru-RU" sz="2800" b="1" dirty="0" smtClean="0">
                <a:ln w="50800"/>
                <a:solidFill>
                  <a:schemeClr val="bg1"/>
                </a:solidFill>
              </a:rPr>
              <a:t>  -</a:t>
            </a:r>
            <a:r>
              <a:rPr lang="en-US" sz="2800" b="1" dirty="0" smtClean="0">
                <a:ln w="50800"/>
                <a:solidFill>
                  <a:schemeClr val="bg1"/>
                </a:solidFill>
              </a:rPr>
              <a:t>4&lt;n&lt;4</a:t>
            </a:r>
            <a:r>
              <a:rPr lang="ru-RU" sz="2800" b="1" dirty="0" smtClean="0">
                <a:ln w="50800"/>
                <a:solidFill>
                  <a:schemeClr val="bg1"/>
                </a:solidFill>
              </a:rPr>
              <a:t> и занесем полученные данные в таблицу.</a:t>
            </a:r>
            <a:endParaRPr lang="ru-RU" sz="2800" b="1" cap="none" spc="0" dirty="0">
              <a:ln w="50800"/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172" name="Таблица 171"/>
          <p:cNvGraphicFramePr>
            <a:graphicFrameLocks noGrp="1"/>
          </p:cNvGraphicFramePr>
          <p:nvPr/>
        </p:nvGraphicFramePr>
        <p:xfrm>
          <a:off x="250000" y="4643446"/>
          <a:ext cx="8644000" cy="20002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80500"/>
                <a:gridCol w="1080500"/>
                <a:gridCol w="1080500"/>
                <a:gridCol w="1080500"/>
                <a:gridCol w="1080500"/>
                <a:gridCol w="1080500"/>
                <a:gridCol w="1080500"/>
                <a:gridCol w="1080500"/>
              </a:tblGrid>
              <a:tr h="76997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-3</a:t>
                      </a:r>
                      <a:endParaRPr lang="ru-RU" sz="2800" dirty="0" smtClean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-2</a:t>
                      </a:r>
                      <a:endParaRPr lang="ru-RU" sz="2800" dirty="0" smtClean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-1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0</a:t>
                      </a:r>
                      <a:endParaRPr lang="ru-RU" sz="2800" dirty="0" smtClean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1</a:t>
                      </a:r>
                      <a:endParaRPr lang="ru-RU" sz="2800" dirty="0" smtClean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3</a:t>
                      </a:r>
                      <a:endParaRPr lang="ru-RU" sz="2800" dirty="0" smtClean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026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</a:t>
                      </a:r>
                      <a:endParaRPr lang="ru-RU" sz="2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4" name="Объект 173"/>
          <p:cNvGraphicFramePr>
            <a:graphicFrameLocks noChangeAspect="1"/>
          </p:cNvGraphicFramePr>
          <p:nvPr/>
        </p:nvGraphicFramePr>
        <p:xfrm>
          <a:off x="4752315" y="5712206"/>
          <a:ext cx="560000" cy="720000"/>
        </p:xfrm>
        <a:graphic>
          <a:graphicData uri="http://schemas.openxmlformats.org/presentationml/2006/ole">
            <p:oleObj spid="_x0000_s128029" name="Equation" r:id="rId29" imgW="164880" imgH="393480" progId="">
              <p:embed/>
            </p:oleObj>
          </a:graphicData>
        </a:graphic>
      </p:graphicFrame>
      <p:graphicFrame>
        <p:nvGraphicFramePr>
          <p:cNvPr id="175" name="Объект 174"/>
          <p:cNvGraphicFramePr>
            <a:graphicFrameLocks noChangeAspect="1"/>
          </p:cNvGraphicFramePr>
          <p:nvPr/>
        </p:nvGraphicFramePr>
        <p:xfrm>
          <a:off x="6014845" y="5712206"/>
          <a:ext cx="557419" cy="720000"/>
        </p:xfrm>
        <a:graphic>
          <a:graphicData uri="http://schemas.openxmlformats.org/presentationml/2006/ole">
            <p:oleObj spid="_x0000_s128030" name="Equation" r:id="rId30" imgW="304560" imgH="393480" progId="">
              <p:embed/>
            </p:oleObj>
          </a:graphicData>
        </a:graphic>
      </p:graphicFrame>
      <p:graphicFrame>
        <p:nvGraphicFramePr>
          <p:cNvPr id="176" name="Объект 175"/>
          <p:cNvGraphicFramePr>
            <a:graphicFrameLocks noChangeAspect="1"/>
          </p:cNvGraphicFramePr>
          <p:nvPr/>
        </p:nvGraphicFramePr>
        <p:xfrm>
          <a:off x="6991751" y="5712206"/>
          <a:ext cx="580645" cy="720000"/>
        </p:xfrm>
        <a:graphic>
          <a:graphicData uri="http://schemas.openxmlformats.org/presentationml/2006/ole">
            <p:oleObj spid="_x0000_s128031" name="Equation" r:id="rId31" imgW="317160" imgH="393480" progId="">
              <p:embed/>
            </p:oleObj>
          </a:graphicData>
        </a:graphic>
      </p:graphicFrame>
      <p:graphicFrame>
        <p:nvGraphicFramePr>
          <p:cNvPr id="177" name="Объект 176"/>
          <p:cNvGraphicFramePr>
            <a:graphicFrameLocks noChangeAspect="1"/>
          </p:cNvGraphicFramePr>
          <p:nvPr/>
        </p:nvGraphicFramePr>
        <p:xfrm>
          <a:off x="8134759" y="5712206"/>
          <a:ext cx="580645" cy="720000"/>
        </p:xfrm>
        <a:graphic>
          <a:graphicData uri="http://schemas.openxmlformats.org/presentationml/2006/ole">
            <p:oleObj spid="_x0000_s128032" name="Equation" r:id="rId32" imgW="317160" imgH="393480" progId="">
              <p:embed/>
            </p:oleObj>
          </a:graphicData>
        </a:graphic>
      </p:graphicFrame>
      <p:graphicFrame>
        <p:nvGraphicFramePr>
          <p:cNvPr id="178" name="Объект 177"/>
          <p:cNvGraphicFramePr>
            <a:graphicFrameLocks noChangeAspect="1"/>
          </p:cNvGraphicFramePr>
          <p:nvPr/>
        </p:nvGraphicFramePr>
        <p:xfrm>
          <a:off x="1500166" y="5712206"/>
          <a:ext cx="766452" cy="720000"/>
        </p:xfrm>
        <a:graphic>
          <a:graphicData uri="http://schemas.openxmlformats.org/presentationml/2006/ole">
            <p:oleObj spid="_x0000_s128033" name="Equation" r:id="rId33" imgW="419040" imgH="393480" progId="">
              <p:embed/>
            </p:oleObj>
          </a:graphicData>
        </a:graphic>
      </p:graphicFrame>
      <p:graphicFrame>
        <p:nvGraphicFramePr>
          <p:cNvPr id="179" name="Объект 178"/>
          <p:cNvGraphicFramePr>
            <a:graphicFrameLocks noChangeAspect="1"/>
          </p:cNvGraphicFramePr>
          <p:nvPr/>
        </p:nvGraphicFramePr>
        <p:xfrm>
          <a:off x="2571736" y="5712206"/>
          <a:ext cx="766452" cy="720000"/>
        </p:xfrm>
        <a:graphic>
          <a:graphicData uri="http://schemas.openxmlformats.org/presentationml/2006/ole">
            <p:oleObj spid="_x0000_s128034" name="Equation" r:id="rId34" imgW="419040" imgH="393480" progId="">
              <p:embed/>
            </p:oleObj>
          </a:graphicData>
        </a:graphic>
      </p:graphicFrame>
      <p:graphicFrame>
        <p:nvGraphicFramePr>
          <p:cNvPr id="180" name="Объект 179"/>
          <p:cNvGraphicFramePr>
            <a:graphicFrameLocks noChangeAspect="1"/>
          </p:cNvGraphicFramePr>
          <p:nvPr/>
        </p:nvGraphicFramePr>
        <p:xfrm>
          <a:off x="3709124" y="5712206"/>
          <a:ext cx="720000" cy="720000"/>
        </p:xfrm>
        <a:graphic>
          <a:graphicData uri="http://schemas.openxmlformats.org/presentationml/2006/ole">
            <p:oleObj spid="_x0000_s128035" name="Equation" r:id="rId35" imgW="393480" imgH="393480" progId="">
              <p:embed/>
            </p:oleObj>
          </a:graphicData>
        </a:graphic>
      </p:graphicFrame>
      <p:graphicFrame>
        <p:nvGraphicFramePr>
          <p:cNvPr id="128036" name="Object 36"/>
          <p:cNvGraphicFramePr>
            <a:graphicFrameLocks noChangeAspect="1"/>
          </p:cNvGraphicFramePr>
          <p:nvPr/>
        </p:nvGraphicFramePr>
        <p:xfrm>
          <a:off x="3071802" y="1142984"/>
          <a:ext cx="3243834" cy="1069967"/>
        </p:xfrm>
        <a:graphic>
          <a:graphicData uri="http://schemas.openxmlformats.org/presentationml/2006/ole">
            <p:oleObj spid="_x0000_s128036" name="Equation" r:id="rId36" imgW="1193760" imgH="39348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50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000"/>
                            </p:stCondLst>
                            <p:childTnLst>
                              <p:par>
                                <p:cTn id="1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0"/>
                            </p:stCondLst>
                            <p:childTnLst>
                              <p:par>
                                <p:cTn id="1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500"/>
                            </p:stCondLst>
                            <p:childTnLst>
                              <p:par>
                                <p:cTn id="1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animBg="1"/>
      <p:bldP spid="185" grpId="0" animBg="1"/>
      <p:bldP spid="186" grpId="0" animBg="1"/>
      <p:bldP spid="187" grpId="0" animBg="1"/>
      <p:bldP spid="189" grpId="0" animBg="1"/>
      <p:bldP spid="19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9"/>
          <p:cNvGrpSpPr/>
          <p:nvPr/>
        </p:nvGrpSpPr>
        <p:grpSpPr>
          <a:xfrm>
            <a:off x="255588" y="5959330"/>
            <a:ext cx="8756650" cy="280833"/>
            <a:chOff x="255588" y="5342109"/>
            <a:chExt cx="8756650" cy="280833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4638675" y="5584825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rot="5400000">
              <a:off x="4727575" y="5584825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rot="5400000">
              <a:off x="4816475" y="5584825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rot="5400000">
              <a:off x="4905375" y="5584825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5400000">
              <a:off x="4999037" y="5584825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rot="5400000">
              <a:off x="5176837" y="5584825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rot="5400000">
              <a:off x="5268118" y="5584825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rot="5400000">
              <a:off x="5357812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rot="5400000">
              <a:off x="5448299" y="5584825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rot="5400000">
              <a:off x="5539580" y="5584825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rot="5400000">
              <a:off x="5718174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5400000">
              <a:off x="4458494" y="5584825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 rot="5400000">
              <a:off x="4368007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rot="5400000">
              <a:off x="4279107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 rot="5400000">
              <a:off x="4187826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rot="5400000">
              <a:off x="4098926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rot="5400000">
              <a:off x="3916364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 rot="5400000">
              <a:off x="3829845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 rot="5400000">
              <a:off x="3738564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rot="5400000">
              <a:off x="3649664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 rot="5400000">
              <a:off x="3556002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 rot="5400000">
              <a:off x="407195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 rot="5400000">
              <a:off x="7067552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 rot="5400000">
              <a:off x="6978652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rot="5400000">
              <a:off x="6798471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 rot="5400000">
              <a:off x="6618290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/>
          </p:nvCxnSpPr>
          <p:spPr>
            <a:xfrm rot="5400000">
              <a:off x="8509000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 rot="5400000">
              <a:off x="6529390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>
            <a:xfrm rot="5400000">
              <a:off x="6889752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>
            <a:xfrm rot="5400000">
              <a:off x="6438109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>
            <a:xfrm rot="5400000">
              <a:off x="6349209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 rot="5400000">
              <a:off x="6258717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>
            <a:xfrm rot="5400000">
              <a:off x="5807074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/>
            <p:nvPr/>
          </p:nvCxnSpPr>
          <p:spPr>
            <a:xfrm rot="5400000">
              <a:off x="5898355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 rot="5400000">
              <a:off x="6076155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 rot="5400000">
              <a:off x="5989636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/>
            <p:cNvCxnSpPr/>
            <p:nvPr/>
          </p:nvCxnSpPr>
          <p:spPr>
            <a:xfrm rot="5400000">
              <a:off x="7430295" y="5585623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/>
          </p:nvCxnSpPr>
          <p:spPr>
            <a:xfrm rot="5400000">
              <a:off x="7158833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/>
            <p:nvPr/>
          </p:nvCxnSpPr>
          <p:spPr>
            <a:xfrm rot="5400000">
              <a:off x="7339014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 rot="5400000">
              <a:off x="327819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 rot="5400000">
              <a:off x="7881938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 rot="5400000">
              <a:off x="7608095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2" name="Прямая соединительная линия 121"/>
            <p:cNvCxnSpPr/>
            <p:nvPr/>
          </p:nvCxnSpPr>
          <p:spPr>
            <a:xfrm rot="5400000">
              <a:off x="7516814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/>
            <p:cNvCxnSpPr/>
            <p:nvPr/>
          </p:nvCxnSpPr>
          <p:spPr>
            <a:xfrm rot="5400000">
              <a:off x="7699376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/>
            <p:cNvCxnSpPr/>
            <p:nvPr/>
          </p:nvCxnSpPr>
          <p:spPr>
            <a:xfrm rot="5400000">
              <a:off x="8597900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6" name="Прямая соединительная линия 125"/>
            <p:cNvCxnSpPr/>
            <p:nvPr/>
          </p:nvCxnSpPr>
          <p:spPr>
            <a:xfrm rot="5400000">
              <a:off x="8239919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/>
            <p:cNvCxnSpPr/>
            <p:nvPr/>
          </p:nvCxnSpPr>
          <p:spPr>
            <a:xfrm rot="5400000">
              <a:off x="8417719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/>
            <p:cNvCxnSpPr/>
            <p:nvPr/>
          </p:nvCxnSpPr>
          <p:spPr>
            <a:xfrm rot="5400000">
              <a:off x="7968457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/>
            <p:cNvCxnSpPr/>
            <p:nvPr/>
          </p:nvCxnSpPr>
          <p:spPr>
            <a:xfrm rot="5400000">
              <a:off x="8148638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130"/>
            <p:cNvCxnSpPr/>
            <p:nvPr/>
          </p:nvCxnSpPr>
          <p:spPr>
            <a:xfrm rot="5400000">
              <a:off x="8057357" y="5588004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2" name="Прямая соединительная линия 131"/>
            <p:cNvCxnSpPr/>
            <p:nvPr/>
          </p:nvCxnSpPr>
          <p:spPr>
            <a:xfrm rot="5400000">
              <a:off x="8686800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3" name="Прямая соединительная линия 132"/>
            <p:cNvCxnSpPr/>
            <p:nvPr/>
          </p:nvCxnSpPr>
          <p:spPr>
            <a:xfrm rot="5400000">
              <a:off x="8780462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5" name="Прямая соединительная линия 134"/>
            <p:cNvCxnSpPr/>
            <p:nvPr/>
          </p:nvCxnSpPr>
          <p:spPr>
            <a:xfrm rot="5400000">
              <a:off x="3376610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6" name="Прямая соединительная линия 135"/>
            <p:cNvCxnSpPr/>
            <p:nvPr/>
          </p:nvCxnSpPr>
          <p:spPr>
            <a:xfrm rot="5400000">
              <a:off x="3291683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8" name="Прямая соединительная линия 137"/>
            <p:cNvCxnSpPr/>
            <p:nvPr/>
          </p:nvCxnSpPr>
          <p:spPr>
            <a:xfrm rot="5400000">
              <a:off x="2837659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9" name="Прямая соединительная линия 138"/>
            <p:cNvCxnSpPr/>
            <p:nvPr/>
          </p:nvCxnSpPr>
          <p:spPr>
            <a:xfrm rot="5400000">
              <a:off x="3198021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0" name="Прямая соединительная линия 139"/>
            <p:cNvCxnSpPr/>
            <p:nvPr/>
          </p:nvCxnSpPr>
          <p:spPr>
            <a:xfrm rot="5400000">
              <a:off x="3017840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1" name="Прямая соединительная линия 140"/>
            <p:cNvCxnSpPr/>
            <p:nvPr/>
          </p:nvCxnSpPr>
          <p:spPr>
            <a:xfrm rot="5400000">
              <a:off x="3107529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2" name="Прямая соединительная линия 141"/>
            <p:cNvCxnSpPr/>
            <p:nvPr/>
          </p:nvCxnSpPr>
          <p:spPr>
            <a:xfrm rot="5400000">
              <a:off x="2566986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3" name="Прямая соединительная линия 142"/>
            <p:cNvCxnSpPr/>
            <p:nvPr/>
          </p:nvCxnSpPr>
          <p:spPr>
            <a:xfrm rot="5400000">
              <a:off x="2658267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 rot="5400000">
              <a:off x="2748759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7" name="Прямая соединительная линия 146"/>
            <p:cNvCxnSpPr/>
            <p:nvPr/>
          </p:nvCxnSpPr>
          <p:spPr>
            <a:xfrm rot="5400000">
              <a:off x="1127919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8" name="Прямая соединительная линия 147"/>
            <p:cNvCxnSpPr/>
            <p:nvPr/>
          </p:nvCxnSpPr>
          <p:spPr>
            <a:xfrm rot="5400000">
              <a:off x="1666081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9" name="Прямая соединительная линия 148"/>
            <p:cNvCxnSpPr/>
            <p:nvPr/>
          </p:nvCxnSpPr>
          <p:spPr>
            <a:xfrm rot="5400000">
              <a:off x="1488281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0" name="Прямая соединительная линия 149"/>
            <p:cNvCxnSpPr/>
            <p:nvPr/>
          </p:nvCxnSpPr>
          <p:spPr>
            <a:xfrm rot="5400000">
              <a:off x="2206624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1" name="Прямая соединительная линия 150"/>
            <p:cNvCxnSpPr/>
            <p:nvPr/>
          </p:nvCxnSpPr>
          <p:spPr>
            <a:xfrm rot="5400000">
              <a:off x="947738" y="5584820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2" name="Прямая соединительная линия 151"/>
            <p:cNvCxnSpPr/>
            <p:nvPr/>
          </p:nvCxnSpPr>
          <p:spPr>
            <a:xfrm rot="5400000">
              <a:off x="1039019" y="5584820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3" name="Прямая соединительная линия 152"/>
            <p:cNvCxnSpPr/>
            <p:nvPr/>
          </p:nvCxnSpPr>
          <p:spPr>
            <a:xfrm rot="5400000">
              <a:off x="858838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5" name="Прямая соединительная линия 154"/>
            <p:cNvCxnSpPr/>
            <p:nvPr/>
          </p:nvCxnSpPr>
          <p:spPr>
            <a:xfrm rot="5400000">
              <a:off x="1579562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6" name="Прямая соединительная линия 155"/>
            <p:cNvCxnSpPr/>
            <p:nvPr/>
          </p:nvCxnSpPr>
          <p:spPr>
            <a:xfrm rot="5400000">
              <a:off x="1937543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7" name="Прямая соединительная линия 156"/>
            <p:cNvCxnSpPr/>
            <p:nvPr/>
          </p:nvCxnSpPr>
          <p:spPr>
            <a:xfrm rot="5400000">
              <a:off x="2117724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8" name="Прямая соединительная линия 157"/>
            <p:cNvCxnSpPr/>
            <p:nvPr/>
          </p:nvCxnSpPr>
          <p:spPr>
            <a:xfrm rot="5400000">
              <a:off x="2028824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9" name="Прямая соединительная линия 158"/>
            <p:cNvCxnSpPr/>
            <p:nvPr/>
          </p:nvCxnSpPr>
          <p:spPr>
            <a:xfrm rot="5400000">
              <a:off x="1757362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0" name="Прямая соединительная линия 159"/>
            <p:cNvCxnSpPr/>
            <p:nvPr/>
          </p:nvCxnSpPr>
          <p:spPr>
            <a:xfrm rot="5400000">
              <a:off x="498476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1" name="Прямая соединительная линия 160"/>
            <p:cNvCxnSpPr/>
            <p:nvPr/>
          </p:nvCxnSpPr>
          <p:spPr>
            <a:xfrm rot="5400000">
              <a:off x="2297905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2" name="Прямая соединительная линия 161"/>
            <p:cNvCxnSpPr/>
            <p:nvPr/>
          </p:nvCxnSpPr>
          <p:spPr>
            <a:xfrm rot="5400000">
              <a:off x="2478086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4" name="Прямая соединительная линия 163"/>
            <p:cNvCxnSpPr/>
            <p:nvPr/>
          </p:nvCxnSpPr>
          <p:spPr>
            <a:xfrm rot="5400000">
              <a:off x="1216819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5" name="Прямая соединительная линия 164"/>
            <p:cNvCxnSpPr/>
            <p:nvPr/>
          </p:nvCxnSpPr>
          <p:spPr>
            <a:xfrm rot="5400000">
              <a:off x="678657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6" name="Прямая соединительная линия 165"/>
            <p:cNvCxnSpPr/>
            <p:nvPr/>
          </p:nvCxnSpPr>
          <p:spPr>
            <a:xfrm rot="5400000">
              <a:off x="589757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7" name="Прямая соединительная линия 166"/>
            <p:cNvCxnSpPr/>
            <p:nvPr/>
          </p:nvCxnSpPr>
          <p:spPr>
            <a:xfrm rot="5400000">
              <a:off x="1397000" y="5584031"/>
              <a:ext cx="444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9" name="Прямая со стрелкой 168"/>
            <p:cNvCxnSpPr/>
            <p:nvPr/>
          </p:nvCxnSpPr>
          <p:spPr>
            <a:xfrm>
              <a:off x="255588" y="5588002"/>
              <a:ext cx="875665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aphicFrame>
          <p:nvGraphicFramePr>
            <p:cNvPr id="416771" name="Object 3"/>
            <p:cNvGraphicFramePr>
              <a:graphicFrameLocks noChangeAspect="1"/>
            </p:cNvGraphicFramePr>
            <p:nvPr/>
          </p:nvGraphicFramePr>
          <p:xfrm>
            <a:off x="4508506" y="5342109"/>
            <a:ext cx="128571" cy="180000"/>
          </p:xfrm>
          <a:graphic>
            <a:graphicData uri="http://schemas.openxmlformats.org/presentationml/2006/ole">
              <p:oleObj spid="_x0000_s25602" name="Equation" r:id="rId4" imgW="126720" imgH="177480" progId="">
                <p:embed/>
              </p:oleObj>
            </a:graphicData>
          </a:graphic>
        </p:graphicFrame>
        <p:graphicFrame>
          <p:nvGraphicFramePr>
            <p:cNvPr id="416773" name="Object 5"/>
            <p:cNvGraphicFramePr>
              <a:graphicFrameLocks noChangeAspect="1"/>
            </p:cNvGraphicFramePr>
            <p:nvPr/>
          </p:nvGraphicFramePr>
          <p:xfrm>
            <a:off x="5035552" y="5344309"/>
            <a:ext cx="222250" cy="177800"/>
          </p:xfrm>
          <a:graphic>
            <a:graphicData uri="http://schemas.openxmlformats.org/presentationml/2006/ole">
              <p:oleObj spid="_x0000_s25603" name="Equation" r:id="rId5" imgW="139680" imgH="139680" progId="">
                <p:embed/>
              </p:oleObj>
            </a:graphicData>
          </a:graphic>
        </p:graphicFrame>
        <p:graphicFrame>
          <p:nvGraphicFramePr>
            <p:cNvPr id="416775" name="Object 7"/>
            <p:cNvGraphicFramePr>
              <a:graphicFrameLocks noChangeAspect="1"/>
            </p:cNvGraphicFramePr>
            <p:nvPr/>
          </p:nvGraphicFramePr>
          <p:xfrm>
            <a:off x="5554649" y="5344309"/>
            <a:ext cx="228600" cy="177800"/>
          </p:xfrm>
          <a:graphic>
            <a:graphicData uri="http://schemas.openxmlformats.org/presentationml/2006/ole">
              <p:oleObj spid="_x0000_s25604" name="Equation" r:id="rId6" imgW="228600" imgH="177480" progId="">
                <p:embed/>
              </p:oleObj>
            </a:graphicData>
          </a:graphic>
        </p:graphicFrame>
        <p:graphicFrame>
          <p:nvGraphicFramePr>
            <p:cNvPr id="416777" name="Object 9"/>
            <p:cNvGraphicFramePr>
              <a:graphicFrameLocks noChangeAspect="1"/>
            </p:cNvGraphicFramePr>
            <p:nvPr/>
          </p:nvGraphicFramePr>
          <p:xfrm>
            <a:off x="6108698" y="5344309"/>
            <a:ext cx="215900" cy="177800"/>
          </p:xfrm>
          <a:graphic>
            <a:graphicData uri="http://schemas.openxmlformats.org/presentationml/2006/ole">
              <p:oleObj spid="_x0000_s25605" name="Equation" r:id="rId7" imgW="215640" imgH="177480" progId="">
                <p:embed/>
              </p:oleObj>
            </a:graphicData>
          </a:graphic>
        </p:graphicFrame>
        <p:graphicFrame>
          <p:nvGraphicFramePr>
            <p:cNvPr id="416779" name="Object 11"/>
            <p:cNvGraphicFramePr>
              <a:graphicFrameLocks noChangeAspect="1"/>
            </p:cNvGraphicFramePr>
            <p:nvPr/>
          </p:nvGraphicFramePr>
          <p:xfrm>
            <a:off x="6637335" y="5344309"/>
            <a:ext cx="228600" cy="177800"/>
          </p:xfrm>
          <a:graphic>
            <a:graphicData uri="http://schemas.openxmlformats.org/presentationml/2006/ole">
              <p:oleObj spid="_x0000_s25606" name="Equation" r:id="rId8" imgW="228600" imgH="177480" progId="">
                <p:embed/>
              </p:oleObj>
            </a:graphicData>
          </a:graphic>
        </p:graphicFrame>
        <p:graphicFrame>
          <p:nvGraphicFramePr>
            <p:cNvPr id="416781" name="Object 13"/>
            <p:cNvGraphicFramePr>
              <a:graphicFrameLocks noChangeAspect="1"/>
            </p:cNvGraphicFramePr>
            <p:nvPr/>
          </p:nvGraphicFramePr>
          <p:xfrm>
            <a:off x="7181848" y="5344309"/>
            <a:ext cx="215900" cy="177800"/>
          </p:xfrm>
          <a:graphic>
            <a:graphicData uri="http://schemas.openxmlformats.org/presentationml/2006/ole">
              <p:oleObj spid="_x0000_s25607" name="Equation" r:id="rId9" imgW="215640" imgH="177480" progId="">
                <p:embed/>
              </p:oleObj>
            </a:graphicData>
          </a:graphic>
        </p:graphicFrame>
        <p:graphicFrame>
          <p:nvGraphicFramePr>
            <p:cNvPr id="416783" name="Object 15"/>
            <p:cNvGraphicFramePr>
              <a:graphicFrameLocks noChangeAspect="1"/>
            </p:cNvGraphicFramePr>
            <p:nvPr/>
          </p:nvGraphicFramePr>
          <p:xfrm flipV="1">
            <a:off x="7718425" y="5344226"/>
            <a:ext cx="216000" cy="177883"/>
          </p:xfrm>
          <a:graphic>
            <a:graphicData uri="http://schemas.openxmlformats.org/presentationml/2006/ole">
              <p:oleObj spid="_x0000_s25608" name="Equation" r:id="rId10" imgW="215640" imgH="177480" progId="">
                <p:embed/>
              </p:oleObj>
            </a:graphicData>
          </a:graphic>
        </p:graphicFrame>
        <p:graphicFrame>
          <p:nvGraphicFramePr>
            <p:cNvPr id="416785" name="Object 17"/>
            <p:cNvGraphicFramePr>
              <a:graphicFrameLocks noChangeAspect="1"/>
            </p:cNvGraphicFramePr>
            <p:nvPr/>
          </p:nvGraphicFramePr>
          <p:xfrm>
            <a:off x="8261350" y="5344309"/>
            <a:ext cx="228600" cy="177800"/>
          </p:xfrm>
          <a:graphic>
            <a:graphicData uri="http://schemas.openxmlformats.org/presentationml/2006/ole">
              <p:oleObj spid="_x0000_s25609" name="Equation" r:id="rId11" imgW="228600" imgH="177480" progId="">
                <p:embed/>
              </p:oleObj>
            </a:graphicData>
          </a:graphic>
        </p:graphicFrame>
        <p:graphicFrame>
          <p:nvGraphicFramePr>
            <p:cNvPr id="416787" name="Object 19"/>
            <p:cNvGraphicFramePr>
              <a:graphicFrameLocks noChangeAspect="1"/>
            </p:cNvGraphicFramePr>
            <p:nvPr/>
          </p:nvGraphicFramePr>
          <p:xfrm>
            <a:off x="3919539" y="5382409"/>
            <a:ext cx="228600" cy="139700"/>
          </p:xfrm>
          <a:graphic>
            <a:graphicData uri="http://schemas.openxmlformats.org/presentationml/2006/ole">
              <p:oleObj spid="_x0000_s25610" name="Equation" r:id="rId12" imgW="228600" imgH="139680" progId="">
                <p:embed/>
              </p:oleObj>
            </a:graphicData>
          </a:graphic>
        </p:graphicFrame>
        <p:graphicFrame>
          <p:nvGraphicFramePr>
            <p:cNvPr id="416789" name="Object 21"/>
            <p:cNvGraphicFramePr>
              <a:graphicFrameLocks noChangeAspect="1"/>
            </p:cNvGraphicFramePr>
            <p:nvPr/>
          </p:nvGraphicFramePr>
          <p:xfrm>
            <a:off x="3347237" y="5344309"/>
            <a:ext cx="304800" cy="177800"/>
          </p:xfrm>
          <a:graphic>
            <a:graphicData uri="http://schemas.openxmlformats.org/presentationml/2006/ole">
              <p:oleObj spid="_x0000_s25611" name="Equation" r:id="rId13" imgW="304560" imgH="177480" progId="">
                <p:embed/>
              </p:oleObj>
            </a:graphicData>
          </a:graphic>
        </p:graphicFrame>
        <p:graphicFrame>
          <p:nvGraphicFramePr>
            <p:cNvPr id="416791" name="Object 23"/>
            <p:cNvGraphicFramePr>
              <a:graphicFrameLocks noChangeAspect="1"/>
            </p:cNvGraphicFramePr>
            <p:nvPr/>
          </p:nvGraphicFramePr>
          <p:xfrm>
            <a:off x="2811473" y="5344309"/>
            <a:ext cx="304800" cy="177800"/>
          </p:xfrm>
          <a:graphic>
            <a:graphicData uri="http://schemas.openxmlformats.org/presentationml/2006/ole">
              <p:oleObj spid="_x0000_s25612" name="Equation" r:id="rId14" imgW="304560" imgH="177480" progId="">
                <p:embed/>
              </p:oleObj>
            </a:graphicData>
          </a:graphic>
        </p:graphicFrame>
        <p:graphicFrame>
          <p:nvGraphicFramePr>
            <p:cNvPr id="416793" name="Object 25"/>
            <p:cNvGraphicFramePr>
              <a:graphicFrameLocks noChangeAspect="1"/>
            </p:cNvGraphicFramePr>
            <p:nvPr/>
          </p:nvGraphicFramePr>
          <p:xfrm>
            <a:off x="1186657" y="5344309"/>
            <a:ext cx="304800" cy="177800"/>
          </p:xfrm>
          <a:graphic>
            <a:graphicData uri="http://schemas.openxmlformats.org/presentationml/2006/ole">
              <p:oleObj spid="_x0000_s25613" name="Equation" r:id="rId15" imgW="304560" imgH="177480" progId="">
                <p:embed/>
              </p:oleObj>
            </a:graphicData>
          </a:graphic>
        </p:graphicFrame>
        <p:graphicFrame>
          <p:nvGraphicFramePr>
            <p:cNvPr id="416795" name="Object 27"/>
            <p:cNvGraphicFramePr>
              <a:graphicFrameLocks noChangeAspect="1"/>
            </p:cNvGraphicFramePr>
            <p:nvPr/>
          </p:nvGraphicFramePr>
          <p:xfrm>
            <a:off x="2255838" y="5344309"/>
            <a:ext cx="304800" cy="177800"/>
          </p:xfrm>
          <a:graphic>
            <a:graphicData uri="http://schemas.openxmlformats.org/presentationml/2006/ole">
              <p:oleObj spid="_x0000_s25614" name="Equation" r:id="rId16" imgW="304560" imgH="177480" progId="">
                <p:embed/>
              </p:oleObj>
            </a:graphicData>
          </a:graphic>
        </p:graphicFrame>
        <p:graphicFrame>
          <p:nvGraphicFramePr>
            <p:cNvPr id="416797" name="Object 29"/>
            <p:cNvGraphicFramePr>
              <a:graphicFrameLocks noChangeAspect="1"/>
            </p:cNvGraphicFramePr>
            <p:nvPr/>
          </p:nvGraphicFramePr>
          <p:xfrm>
            <a:off x="1727200" y="5344309"/>
            <a:ext cx="304800" cy="177800"/>
          </p:xfrm>
          <a:graphic>
            <a:graphicData uri="http://schemas.openxmlformats.org/presentationml/2006/ole">
              <p:oleObj spid="_x0000_s25615" name="Equation" r:id="rId17" imgW="304560" imgH="177480" progId="">
                <p:embed/>
              </p:oleObj>
            </a:graphicData>
          </a:graphic>
        </p:graphicFrame>
        <p:graphicFrame>
          <p:nvGraphicFramePr>
            <p:cNvPr id="416799" name="Object 31"/>
            <p:cNvGraphicFramePr>
              <a:graphicFrameLocks noChangeAspect="1"/>
            </p:cNvGraphicFramePr>
            <p:nvPr/>
          </p:nvGraphicFramePr>
          <p:xfrm>
            <a:off x="653255" y="5344309"/>
            <a:ext cx="304800" cy="177800"/>
          </p:xfrm>
          <a:graphic>
            <a:graphicData uri="http://schemas.openxmlformats.org/presentationml/2006/ole">
              <p:oleObj spid="_x0000_s25616" name="Equation" r:id="rId18" imgW="304560" imgH="177480" progId="">
                <p:embed/>
              </p:oleObj>
            </a:graphicData>
          </a:graphic>
        </p:graphicFrame>
        <p:cxnSp>
          <p:nvCxnSpPr>
            <p:cNvPr id="188" name="Прямая соединительная линия 187"/>
            <p:cNvCxnSpPr/>
            <p:nvPr/>
          </p:nvCxnSpPr>
          <p:spPr>
            <a:xfrm rot="5400000">
              <a:off x="2884490" y="5545935"/>
              <a:ext cx="1333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9" name="Прямая соединительная линия 188"/>
            <p:cNvCxnSpPr/>
            <p:nvPr/>
          </p:nvCxnSpPr>
          <p:spPr>
            <a:xfrm rot="5400000">
              <a:off x="3423441" y="5547527"/>
              <a:ext cx="1333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0" name="Прямая соединительная линия 189"/>
            <p:cNvCxnSpPr/>
            <p:nvPr/>
          </p:nvCxnSpPr>
          <p:spPr>
            <a:xfrm rot="5400000">
              <a:off x="1263650" y="5541962"/>
              <a:ext cx="1333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1" name="Прямая соединительная линия 190"/>
            <p:cNvCxnSpPr/>
            <p:nvPr/>
          </p:nvCxnSpPr>
          <p:spPr>
            <a:xfrm rot="5400000">
              <a:off x="3965576" y="5541962"/>
              <a:ext cx="1333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2" name="Прямая соединительная линия 191"/>
            <p:cNvCxnSpPr/>
            <p:nvPr/>
          </p:nvCxnSpPr>
          <p:spPr>
            <a:xfrm rot="5400000">
              <a:off x="2344740" y="5552303"/>
              <a:ext cx="1333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3" name="Прямая соединительная линия 192"/>
            <p:cNvCxnSpPr/>
            <p:nvPr/>
          </p:nvCxnSpPr>
          <p:spPr>
            <a:xfrm rot="5400000">
              <a:off x="725488" y="5541962"/>
              <a:ext cx="1333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4" name="Прямая соединительная линия 193"/>
            <p:cNvCxnSpPr/>
            <p:nvPr/>
          </p:nvCxnSpPr>
          <p:spPr>
            <a:xfrm rot="5400000">
              <a:off x="5044281" y="5541962"/>
              <a:ext cx="1333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5" name="Прямая соединительная линия 194"/>
            <p:cNvCxnSpPr/>
            <p:nvPr/>
          </p:nvCxnSpPr>
          <p:spPr>
            <a:xfrm rot="5400000">
              <a:off x="7205664" y="5541962"/>
              <a:ext cx="1333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6" name="Прямая соединительная линия 195"/>
            <p:cNvCxnSpPr/>
            <p:nvPr/>
          </p:nvCxnSpPr>
          <p:spPr>
            <a:xfrm rot="5400000">
              <a:off x="6662740" y="5555473"/>
              <a:ext cx="1333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7" name="Прямая соединительная линия 196"/>
            <p:cNvCxnSpPr/>
            <p:nvPr/>
          </p:nvCxnSpPr>
          <p:spPr>
            <a:xfrm rot="5400000">
              <a:off x="1804197" y="5548316"/>
              <a:ext cx="1333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8" name="Прямая соединительная линия 197"/>
            <p:cNvCxnSpPr/>
            <p:nvPr/>
          </p:nvCxnSpPr>
          <p:spPr>
            <a:xfrm rot="5400000">
              <a:off x="6122986" y="5551500"/>
              <a:ext cx="1333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9" name="Прямая соединительная линия 198"/>
            <p:cNvCxnSpPr/>
            <p:nvPr/>
          </p:nvCxnSpPr>
          <p:spPr>
            <a:xfrm rot="5400000">
              <a:off x="4503738" y="5545935"/>
              <a:ext cx="1333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0" name="Прямая соединительная линия 199"/>
            <p:cNvCxnSpPr/>
            <p:nvPr/>
          </p:nvCxnSpPr>
          <p:spPr>
            <a:xfrm rot="5400000">
              <a:off x="5584824" y="5541962"/>
              <a:ext cx="1333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1" name="Прямая соединительная линия 200"/>
            <p:cNvCxnSpPr/>
            <p:nvPr/>
          </p:nvCxnSpPr>
          <p:spPr>
            <a:xfrm rot="5400000">
              <a:off x="7746207" y="5541962"/>
              <a:ext cx="1333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2" name="Прямая соединительная линия 201"/>
            <p:cNvCxnSpPr/>
            <p:nvPr/>
          </p:nvCxnSpPr>
          <p:spPr>
            <a:xfrm rot="5400000">
              <a:off x="8284369" y="5541962"/>
              <a:ext cx="1333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4" name="Прямая соединительная линия 203"/>
            <p:cNvCxnSpPr/>
            <p:nvPr/>
          </p:nvCxnSpPr>
          <p:spPr>
            <a:xfrm rot="5400000">
              <a:off x="8822531" y="5548316"/>
              <a:ext cx="13335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Группа 153"/>
          <p:cNvGrpSpPr/>
          <p:nvPr/>
        </p:nvGrpSpPr>
        <p:grpSpPr>
          <a:xfrm>
            <a:off x="791580" y="2213865"/>
            <a:ext cx="2389469" cy="2355851"/>
            <a:chOff x="500859" y="2238375"/>
            <a:chExt cx="2389469" cy="2355851"/>
          </a:xfrm>
        </p:grpSpPr>
        <p:cxnSp>
          <p:nvCxnSpPr>
            <p:cNvPr id="92" name="Прямая соединительная линия 91"/>
            <p:cNvCxnSpPr/>
            <p:nvPr/>
          </p:nvCxnSpPr>
          <p:spPr bwMode="auto">
            <a:xfrm>
              <a:off x="513432" y="2239962"/>
              <a:ext cx="2354103" cy="794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 bwMode="auto">
            <a:xfrm>
              <a:off x="513432" y="2827537"/>
              <a:ext cx="2354103" cy="1586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 bwMode="auto">
            <a:xfrm>
              <a:off x="513432" y="3415111"/>
              <a:ext cx="2354103" cy="794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 bwMode="auto">
            <a:xfrm>
              <a:off x="513432" y="4001893"/>
              <a:ext cx="2354103" cy="1586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 bwMode="auto">
            <a:xfrm>
              <a:off x="513432" y="4590261"/>
              <a:ext cx="2354103" cy="794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 bwMode="auto">
            <a:xfrm rot="5400000">
              <a:off x="515730" y="3415132"/>
              <a:ext cx="2349507" cy="751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 bwMode="auto">
            <a:xfrm rot="5400000">
              <a:off x="-72983" y="3414756"/>
              <a:ext cx="2349507" cy="1503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 bwMode="auto">
            <a:xfrm rot="5400000">
              <a:off x="-661322" y="3414756"/>
              <a:ext cx="2349507" cy="1503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 bwMode="auto">
            <a:xfrm rot="5400000">
              <a:off x="1692782" y="3414756"/>
              <a:ext cx="2349507" cy="1503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 bwMode="auto">
            <a:xfrm rot="5400000">
              <a:off x="1104444" y="3414756"/>
              <a:ext cx="2349507" cy="1503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03" name="Дуга 102"/>
            <p:cNvSpPr/>
            <p:nvPr/>
          </p:nvSpPr>
          <p:spPr bwMode="auto">
            <a:xfrm rot="5400000">
              <a:off x="515334" y="2238059"/>
              <a:ext cx="2350300" cy="2354103"/>
            </a:xfrm>
            <a:prstGeom prst="arc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4" name="Дуга 103"/>
            <p:cNvSpPr/>
            <p:nvPr/>
          </p:nvSpPr>
          <p:spPr bwMode="auto">
            <a:xfrm rot="10800000">
              <a:off x="513432" y="2239962"/>
              <a:ext cx="2354103" cy="2350300"/>
            </a:xfrm>
            <a:prstGeom prst="arc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 bwMode="auto">
            <a:xfrm rot="10800000" flipV="1">
              <a:off x="525751" y="2243133"/>
              <a:ext cx="2350800" cy="2351093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1996" name="Прямая соединительная линия 21"/>
            <p:cNvCxnSpPr>
              <a:cxnSpLocks noChangeShapeType="1"/>
            </p:cNvCxnSpPr>
            <p:nvPr/>
          </p:nvCxnSpPr>
          <p:spPr bwMode="auto">
            <a:xfrm>
              <a:off x="520039" y="2238375"/>
              <a:ext cx="2350800" cy="235112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 bwMode="auto">
            <a:xfrm>
              <a:off x="1104024" y="2397758"/>
              <a:ext cx="1172168" cy="793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 bwMode="auto">
            <a:xfrm>
              <a:off x="866585" y="2585687"/>
              <a:ext cx="1663577" cy="793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 bwMode="auto">
            <a:xfrm>
              <a:off x="853811" y="4243743"/>
              <a:ext cx="1662826" cy="793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 bwMode="auto">
            <a:xfrm>
              <a:off x="1106278" y="4429293"/>
              <a:ext cx="1172168" cy="793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 bwMode="auto">
            <a:xfrm rot="5400000">
              <a:off x="29729" y="3412774"/>
              <a:ext cx="1655677" cy="1503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 bwMode="auto">
            <a:xfrm rot="5400000">
              <a:off x="1691804" y="3415153"/>
              <a:ext cx="1655677" cy="1503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 bwMode="auto">
            <a:xfrm rot="5400000">
              <a:off x="87405" y="3417532"/>
              <a:ext cx="1175150" cy="1503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 bwMode="auto">
            <a:xfrm rot="5400000">
              <a:off x="2124778" y="3414756"/>
              <a:ext cx="1175943" cy="1503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02" name="Дуга 101"/>
            <p:cNvSpPr/>
            <p:nvPr/>
          </p:nvSpPr>
          <p:spPr bwMode="auto">
            <a:xfrm>
              <a:off x="513432" y="2239962"/>
              <a:ext cx="2354103" cy="2350300"/>
            </a:xfrm>
            <a:prstGeom prst="arc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2854328" y="3402809"/>
              <a:ext cx="36000" cy="36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500859" y="3408374"/>
              <a:ext cx="36000" cy="36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Дуга 104"/>
            <p:cNvSpPr/>
            <p:nvPr/>
          </p:nvSpPr>
          <p:spPr bwMode="auto">
            <a:xfrm rot="16200000">
              <a:off x="515334" y="2238059"/>
              <a:ext cx="2350300" cy="2354103"/>
            </a:xfrm>
            <a:prstGeom prst="arc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aphicFrame>
        <p:nvGraphicFramePr>
          <p:cNvPr id="483346" name="Object 18"/>
          <p:cNvGraphicFramePr>
            <a:graphicFrameLocks noChangeAspect="1"/>
          </p:cNvGraphicFramePr>
          <p:nvPr/>
        </p:nvGraphicFramePr>
        <p:xfrm>
          <a:off x="4530325" y="953725"/>
          <a:ext cx="257143" cy="360000"/>
        </p:xfrm>
        <a:graphic>
          <a:graphicData uri="http://schemas.openxmlformats.org/presentationml/2006/ole">
            <p:oleObj spid="_x0000_s25617" name="Equation" r:id="rId19" imgW="126720" imgH="177480" progId="">
              <p:embed/>
            </p:oleObj>
          </a:graphicData>
        </a:graphic>
      </p:graphicFrame>
      <p:graphicFrame>
        <p:nvGraphicFramePr>
          <p:cNvPr id="172" name="Объект 171"/>
          <p:cNvGraphicFramePr>
            <a:graphicFrameLocks noChangeAspect="1"/>
          </p:cNvGraphicFramePr>
          <p:nvPr/>
        </p:nvGraphicFramePr>
        <p:xfrm>
          <a:off x="6530575" y="953725"/>
          <a:ext cx="360000" cy="360000"/>
        </p:xfrm>
        <a:graphic>
          <a:graphicData uri="http://schemas.openxmlformats.org/presentationml/2006/ole">
            <p:oleObj spid="_x0000_s25618" name="Equation" r:id="rId20" imgW="139680" imgH="139680" progId="">
              <p:embed/>
            </p:oleObj>
          </a:graphicData>
        </a:graphic>
      </p:graphicFrame>
      <p:graphicFrame>
        <p:nvGraphicFramePr>
          <p:cNvPr id="483348" name="Object 20"/>
          <p:cNvGraphicFramePr>
            <a:graphicFrameLocks noChangeAspect="1"/>
          </p:cNvGraphicFramePr>
          <p:nvPr/>
        </p:nvGraphicFramePr>
        <p:xfrm>
          <a:off x="290721" y="3539505"/>
          <a:ext cx="311150" cy="311150"/>
        </p:xfrm>
        <a:graphic>
          <a:graphicData uri="http://schemas.openxmlformats.org/presentationml/2006/ole">
            <p:oleObj spid="_x0000_s25619" name="Equation" r:id="rId21" imgW="139680" imgH="139680" progId="">
              <p:embed/>
            </p:oleObj>
          </a:graphicData>
        </a:graphic>
      </p:graphicFrame>
      <p:graphicFrame>
        <p:nvGraphicFramePr>
          <p:cNvPr id="173" name="Объект 172"/>
          <p:cNvGraphicFramePr>
            <a:graphicFrameLocks noChangeAspect="1"/>
          </p:cNvGraphicFramePr>
          <p:nvPr/>
        </p:nvGraphicFramePr>
        <p:xfrm>
          <a:off x="4797025" y="953725"/>
          <a:ext cx="771429" cy="360000"/>
        </p:xfrm>
        <a:graphic>
          <a:graphicData uri="http://schemas.openxmlformats.org/presentationml/2006/ole">
            <p:oleObj spid="_x0000_s25620" name="Equation" r:id="rId22" imgW="380880" imgH="177480" progId="">
              <p:embed/>
            </p:oleObj>
          </a:graphicData>
        </a:graphic>
      </p:graphicFrame>
      <p:graphicFrame>
        <p:nvGraphicFramePr>
          <p:cNvPr id="483350" name="Object 22"/>
          <p:cNvGraphicFramePr>
            <a:graphicFrameLocks noChangeAspect="1"/>
          </p:cNvGraphicFramePr>
          <p:nvPr/>
        </p:nvGraphicFramePr>
        <p:xfrm>
          <a:off x="587246" y="3494500"/>
          <a:ext cx="771429" cy="360000"/>
        </p:xfrm>
        <a:graphic>
          <a:graphicData uri="http://schemas.openxmlformats.org/presentationml/2006/ole">
            <p:oleObj spid="_x0000_s25621" name="Equation" r:id="rId23" imgW="380880" imgH="177480" progId="">
              <p:embed/>
            </p:oleObj>
          </a:graphicData>
        </a:graphic>
      </p:graphicFrame>
      <p:graphicFrame>
        <p:nvGraphicFramePr>
          <p:cNvPr id="174" name="Object 22"/>
          <p:cNvGraphicFramePr>
            <a:graphicFrameLocks noChangeAspect="1"/>
          </p:cNvGraphicFramePr>
          <p:nvPr/>
        </p:nvGraphicFramePr>
        <p:xfrm>
          <a:off x="3422561" y="3449495"/>
          <a:ext cx="771429" cy="360000"/>
        </p:xfrm>
        <a:graphic>
          <a:graphicData uri="http://schemas.openxmlformats.org/presentationml/2006/ole">
            <p:oleObj spid="_x0000_s25622" name="Equation" r:id="rId24" imgW="380880" imgH="177480" progId="">
              <p:embed/>
            </p:oleObj>
          </a:graphicData>
        </a:graphic>
      </p:graphicFrame>
      <p:graphicFrame>
        <p:nvGraphicFramePr>
          <p:cNvPr id="483352" name="Object 24"/>
          <p:cNvGraphicFramePr>
            <a:graphicFrameLocks noChangeAspect="1"/>
          </p:cNvGraphicFramePr>
          <p:nvPr/>
        </p:nvGraphicFramePr>
        <p:xfrm>
          <a:off x="3197536" y="3449495"/>
          <a:ext cx="257143" cy="360000"/>
        </p:xfrm>
        <a:graphic>
          <a:graphicData uri="http://schemas.openxmlformats.org/presentationml/2006/ole">
            <p:oleObj spid="_x0000_s25623" name="Equation" r:id="rId25" imgW="126720" imgH="177480" progId="">
              <p:embed/>
            </p:oleObj>
          </a:graphicData>
        </a:graphic>
      </p:graphicFrame>
      <p:grpSp>
        <p:nvGrpSpPr>
          <p:cNvPr id="4" name="Группа 184"/>
          <p:cNvGrpSpPr/>
          <p:nvPr/>
        </p:nvGrpSpPr>
        <p:grpSpPr>
          <a:xfrm>
            <a:off x="4559306" y="6188270"/>
            <a:ext cx="572570" cy="38381"/>
            <a:chOff x="4561687" y="5236403"/>
            <a:chExt cx="572570" cy="38381"/>
          </a:xfrm>
        </p:grpSpPr>
        <p:cxnSp>
          <p:nvCxnSpPr>
            <p:cNvPr id="176" name="Прямая соединительная линия 175"/>
            <p:cNvCxnSpPr/>
            <p:nvPr/>
          </p:nvCxnSpPr>
          <p:spPr>
            <a:xfrm>
              <a:off x="4572000" y="5251450"/>
              <a:ext cx="533400" cy="1588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79" name="Овал 178"/>
            <p:cNvSpPr/>
            <p:nvPr/>
          </p:nvSpPr>
          <p:spPr>
            <a:xfrm>
              <a:off x="5098257" y="5238784"/>
              <a:ext cx="36000" cy="36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3" name="Овал 182"/>
            <p:cNvSpPr/>
            <p:nvPr/>
          </p:nvSpPr>
          <p:spPr>
            <a:xfrm>
              <a:off x="4561687" y="5236403"/>
              <a:ext cx="36000" cy="36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185"/>
          <p:cNvGrpSpPr/>
          <p:nvPr/>
        </p:nvGrpSpPr>
        <p:grpSpPr>
          <a:xfrm>
            <a:off x="3475036" y="6189344"/>
            <a:ext cx="572570" cy="38381"/>
            <a:chOff x="4561687" y="5236403"/>
            <a:chExt cx="572570" cy="38381"/>
          </a:xfrm>
        </p:grpSpPr>
        <p:cxnSp>
          <p:nvCxnSpPr>
            <p:cNvPr id="187" name="Прямая соединительная линия 186"/>
            <p:cNvCxnSpPr/>
            <p:nvPr/>
          </p:nvCxnSpPr>
          <p:spPr>
            <a:xfrm>
              <a:off x="4572000" y="5251450"/>
              <a:ext cx="533400" cy="1588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03" name="Овал 202"/>
            <p:cNvSpPr/>
            <p:nvPr/>
          </p:nvSpPr>
          <p:spPr>
            <a:xfrm>
              <a:off x="5098257" y="5238784"/>
              <a:ext cx="36000" cy="36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5" name="Овал 204"/>
            <p:cNvSpPr/>
            <p:nvPr/>
          </p:nvSpPr>
          <p:spPr>
            <a:xfrm>
              <a:off x="4561687" y="5236403"/>
              <a:ext cx="36000" cy="36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205"/>
          <p:cNvGrpSpPr/>
          <p:nvPr/>
        </p:nvGrpSpPr>
        <p:grpSpPr>
          <a:xfrm>
            <a:off x="1317626" y="6189344"/>
            <a:ext cx="572570" cy="38381"/>
            <a:chOff x="4561687" y="5236403"/>
            <a:chExt cx="572570" cy="38381"/>
          </a:xfrm>
        </p:grpSpPr>
        <p:cxnSp>
          <p:nvCxnSpPr>
            <p:cNvPr id="207" name="Прямая соединительная линия 206"/>
            <p:cNvCxnSpPr/>
            <p:nvPr/>
          </p:nvCxnSpPr>
          <p:spPr>
            <a:xfrm>
              <a:off x="4572000" y="5251450"/>
              <a:ext cx="533400" cy="1588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08" name="Овал 207"/>
            <p:cNvSpPr/>
            <p:nvPr/>
          </p:nvSpPr>
          <p:spPr>
            <a:xfrm>
              <a:off x="5098257" y="5238784"/>
              <a:ext cx="36000" cy="36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Овал 208"/>
            <p:cNvSpPr/>
            <p:nvPr/>
          </p:nvSpPr>
          <p:spPr>
            <a:xfrm>
              <a:off x="4561687" y="5236403"/>
              <a:ext cx="36000" cy="36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209"/>
          <p:cNvGrpSpPr/>
          <p:nvPr/>
        </p:nvGrpSpPr>
        <p:grpSpPr>
          <a:xfrm>
            <a:off x="7797802" y="6191725"/>
            <a:ext cx="572570" cy="38381"/>
            <a:chOff x="4561687" y="5236403"/>
            <a:chExt cx="572570" cy="38381"/>
          </a:xfrm>
        </p:grpSpPr>
        <p:cxnSp>
          <p:nvCxnSpPr>
            <p:cNvPr id="211" name="Прямая соединительная линия 210"/>
            <p:cNvCxnSpPr/>
            <p:nvPr/>
          </p:nvCxnSpPr>
          <p:spPr>
            <a:xfrm>
              <a:off x="4572000" y="5251450"/>
              <a:ext cx="533400" cy="1588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12" name="Овал 211"/>
            <p:cNvSpPr/>
            <p:nvPr/>
          </p:nvSpPr>
          <p:spPr>
            <a:xfrm>
              <a:off x="5098257" y="5238784"/>
              <a:ext cx="36000" cy="36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3" name="Овал 212"/>
            <p:cNvSpPr/>
            <p:nvPr/>
          </p:nvSpPr>
          <p:spPr>
            <a:xfrm>
              <a:off x="4561687" y="5236403"/>
              <a:ext cx="36000" cy="36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213"/>
          <p:cNvGrpSpPr/>
          <p:nvPr/>
        </p:nvGrpSpPr>
        <p:grpSpPr>
          <a:xfrm>
            <a:off x="6715124" y="6189344"/>
            <a:ext cx="572570" cy="38381"/>
            <a:chOff x="4561687" y="5236403"/>
            <a:chExt cx="572570" cy="38381"/>
          </a:xfrm>
        </p:grpSpPr>
        <p:cxnSp>
          <p:nvCxnSpPr>
            <p:cNvPr id="215" name="Прямая соединительная линия 214"/>
            <p:cNvCxnSpPr/>
            <p:nvPr/>
          </p:nvCxnSpPr>
          <p:spPr>
            <a:xfrm>
              <a:off x="4572000" y="5251450"/>
              <a:ext cx="533400" cy="1588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16" name="Овал 215"/>
            <p:cNvSpPr/>
            <p:nvPr/>
          </p:nvSpPr>
          <p:spPr>
            <a:xfrm>
              <a:off x="5098257" y="5238784"/>
              <a:ext cx="36000" cy="36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7" name="Овал 216"/>
            <p:cNvSpPr/>
            <p:nvPr/>
          </p:nvSpPr>
          <p:spPr>
            <a:xfrm>
              <a:off x="4561687" y="5236403"/>
              <a:ext cx="36000" cy="36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217"/>
          <p:cNvGrpSpPr/>
          <p:nvPr/>
        </p:nvGrpSpPr>
        <p:grpSpPr>
          <a:xfrm>
            <a:off x="5638800" y="6191725"/>
            <a:ext cx="572570" cy="38381"/>
            <a:chOff x="4561687" y="5236403"/>
            <a:chExt cx="572570" cy="38381"/>
          </a:xfrm>
        </p:grpSpPr>
        <p:cxnSp>
          <p:nvCxnSpPr>
            <p:cNvPr id="219" name="Прямая соединительная линия 218"/>
            <p:cNvCxnSpPr/>
            <p:nvPr/>
          </p:nvCxnSpPr>
          <p:spPr>
            <a:xfrm>
              <a:off x="4572000" y="5251450"/>
              <a:ext cx="533400" cy="1588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20" name="Овал 219"/>
            <p:cNvSpPr/>
            <p:nvPr/>
          </p:nvSpPr>
          <p:spPr>
            <a:xfrm>
              <a:off x="5098257" y="5238784"/>
              <a:ext cx="36000" cy="36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Овал 220"/>
            <p:cNvSpPr/>
            <p:nvPr/>
          </p:nvSpPr>
          <p:spPr>
            <a:xfrm>
              <a:off x="4561687" y="5236403"/>
              <a:ext cx="36000" cy="36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221"/>
          <p:cNvGrpSpPr/>
          <p:nvPr/>
        </p:nvGrpSpPr>
        <p:grpSpPr>
          <a:xfrm>
            <a:off x="2393950" y="6189344"/>
            <a:ext cx="572570" cy="38381"/>
            <a:chOff x="4561687" y="5236403"/>
            <a:chExt cx="572570" cy="38381"/>
          </a:xfrm>
        </p:grpSpPr>
        <p:cxnSp>
          <p:nvCxnSpPr>
            <p:cNvPr id="223" name="Прямая соединительная линия 222"/>
            <p:cNvCxnSpPr/>
            <p:nvPr/>
          </p:nvCxnSpPr>
          <p:spPr>
            <a:xfrm>
              <a:off x="4572000" y="5251450"/>
              <a:ext cx="533400" cy="1588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24" name="Овал 223"/>
            <p:cNvSpPr/>
            <p:nvPr/>
          </p:nvSpPr>
          <p:spPr>
            <a:xfrm>
              <a:off x="5098257" y="5238784"/>
              <a:ext cx="36000" cy="36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Овал 224"/>
            <p:cNvSpPr/>
            <p:nvPr/>
          </p:nvSpPr>
          <p:spPr>
            <a:xfrm>
              <a:off x="4561687" y="5236403"/>
              <a:ext cx="36000" cy="36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225"/>
          <p:cNvGrpSpPr/>
          <p:nvPr/>
        </p:nvGrpSpPr>
        <p:grpSpPr>
          <a:xfrm>
            <a:off x="232567" y="6186963"/>
            <a:ext cx="572570" cy="38381"/>
            <a:chOff x="4561687" y="5236403"/>
            <a:chExt cx="572570" cy="38381"/>
          </a:xfrm>
        </p:grpSpPr>
        <p:cxnSp>
          <p:nvCxnSpPr>
            <p:cNvPr id="227" name="Прямая соединительная линия 226"/>
            <p:cNvCxnSpPr/>
            <p:nvPr/>
          </p:nvCxnSpPr>
          <p:spPr>
            <a:xfrm>
              <a:off x="4572000" y="5251450"/>
              <a:ext cx="533400" cy="1588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28" name="Овал 227"/>
            <p:cNvSpPr/>
            <p:nvPr/>
          </p:nvSpPr>
          <p:spPr>
            <a:xfrm>
              <a:off x="5098257" y="5238784"/>
              <a:ext cx="36000" cy="36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9" name="Овал 228"/>
            <p:cNvSpPr/>
            <p:nvPr/>
          </p:nvSpPr>
          <p:spPr>
            <a:xfrm>
              <a:off x="4561687" y="5236403"/>
              <a:ext cx="36000" cy="36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0" name="TextBox 229"/>
          <p:cNvSpPr txBox="1"/>
          <p:nvPr/>
        </p:nvSpPr>
        <p:spPr>
          <a:xfrm>
            <a:off x="38101" y="0"/>
            <a:ext cx="9105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Зададим дугу аналитически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и покажем соответствующие интервалы на числовой прямой </a:t>
            </a:r>
            <a:r>
              <a:rPr lang="en-US" sz="2400" dirty="0" smtClean="0">
                <a:solidFill>
                  <a:schemeClr val="bg1"/>
                </a:solidFill>
              </a:rPr>
              <a:t>t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483355" name="Object 27"/>
          <p:cNvGraphicFramePr>
            <a:graphicFrameLocks noChangeAspect="1"/>
          </p:cNvGraphicFramePr>
          <p:nvPr/>
        </p:nvGraphicFramePr>
        <p:xfrm>
          <a:off x="8847474" y="6219310"/>
          <a:ext cx="296525" cy="360000"/>
        </p:xfrm>
        <a:graphic>
          <a:graphicData uri="http://schemas.openxmlformats.org/presentationml/2006/ole">
            <p:oleObj spid="_x0000_s25624" name="Equation" r:id="rId26" imgW="88560" imgH="152280" progId="">
              <p:embed/>
            </p:oleObj>
          </a:graphicData>
        </a:graphic>
      </p:graphicFrame>
      <p:graphicFrame>
        <p:nvGraphicFramePr>
          <p:cNvPr id="483357" name="Object 29"/>
          <p:cNvGraphicFramePr>
            <a:graphicFrameLocks noChangeAspect="1"/>
          </p:cNvGraphicFramePr>
          <p:nvPr/>
        </p:nvGraphicFramePr>
        <p:xfrm>
          <a:off x="5661675" y="966425"/>
          <a:ext cx="780000" cy="360000"/>
        </p:xfrm>
        <a:graphic>
          <a:graphicData uri="http://schemas.openxmlformats.org/presentationml/2006/ole">
            <p:oleObj spid="_x0000_s25626" name="Equation" r:id="rId27" imgW="330120" imgH="152280" progId="">
              <p:embed/>
            </p:oleObj>
          </a:graphicData>
        </a:graphic>
      </p:graphicFrame>
      <p:graphicFrame>
        <p:nvGraphicFramePr>
          <p:cNvPr id="234" name="Объект 233"/>
          <p:cNvGraphicFramePr>
            <a:graphicFrameLocks noChangeAspect="1"/>
          </p:cNvGraphicFramePr>
          <p:nvPr/>
        </p:nvGraphicFramePr>
        <p:xfrm>
          <a:off x="6841725" y="953725"/>
          <a:ext cx="771429" cy="360000"/>
        </p:xfrm>
        <a:graphic>
          <a:graphicData uri="http://schemas.openxmlformats.org/presentationml/2006/ole">
            <p:oleObj spid="_x0000_s25627" name="Equation" r:id="rId28" imgW="380880" imgH="177480" progId="">
              <p:embed/>
            </p:oleObj>
          </a:graphicData>
        </a:graphic>
      </p:graphicFrame>
      <p:cxnSp>
        <p:nvCxnSpPr>
          <p:cNvPr id="236" name="Прямая соединительная линия 235"/>
          <p:cNvCxnSpPr/>
          <p:nvPr/>
        </p:nvCxnSpPr>
        <p:spPr>
          <a:xfrm>
            <a:off x="4485875" y="1353775"/>
            <a:ext cx="311150" cy="158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7" name="Прямая соединительная линия 236"/>
          <p:cNvCxnSpPr/>
          <p:nvPr/>
        </p:nvCxnSpPr>
        <p:spPr>
          <a:xfrm>
            <a:off x="6575025" y="1386795"/>
            <a:ext cx="311150" cy="158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483360" name="Object 32"/>
          <p:cNvGraphicFramePr>
            <a:graphicFrameLocks noChangeAspect="1"/>
          </p:cNvGraphicFramePr>
          <p:nvPr/>
        </p:nvGraphicFramePr>
        <p:xfrm>
          <a:off x="4441425" y="1398225"/>
          <a:ext cx="392727" cy="360000"/>
        </p:xfrm>
        <a:graphic>
          <a:graphicData uri="http://schemas.openxmlformats.org/presentationml/2006/ole">
            <p:oleObj spid="_x0000_s25628" name="Equation" r:id="rId29" imgW="152280" imgH="139680" progId="">
              <p:embed/>
            </p:oleObj>
          </a:graphicData>
        </a:graphic>
      </p:graphicFrame>
      <p:graphicFrame>
        <p:nvGraphicFramePr>
          <p:cNvPr id="483362" name="Object 34"/>
          <p:cNvGraphicFramePr>
            <a:graphicFrameLocks noChangeAspect="1"/>
          </p:cNvGraphicFramePr>
          <p:nvPr/>
        </p:nvGraphicFramePr>
        <p:xfrm>
          <a:off x="6619475" y="1442675"/>
          <a:ext cx="257143" cy="360000"/>
        </p:xfrm>
        <a:graphic>
          <a:graphicData uri="http://schemas.openxmlformats.org/presentationml/2006/ole">
            <p:oleObj spid="_x0000_s25629" name="Equation" r:id="rId30" imgW="126720" imgH="177480" progId="">
              <p:embed/>
            </p:oleObj>
          </a:graphicData>
        </a:graphic>
      </p:graphicFrame>
      <p:graphicFrame>
        <p:nvGraphicFramePr>
          <p:cNvPr id="240" name="Объект 239"/>
          <p:cNvGraphicFramePr>
            <a:graphicFrameLocks noChangeAspect="1"/>
          </p:cNvGraphicFramePr>
          <p:nvPr/>
        </p:nvGraphicFramePr>
        <p:xfrm>
          <a:off x="5472100" y="2933945"/>
          <a:ext cx="1349375" cy="420688"/>
        </p:xfrm>
        <a:graphic>
          <a:graphicData uri="http://schemas.openxmlformats.org/presentationml/2006/ole">
            <p:oleObj spid="_x0000_s25630" name="Equation" r:id="rId31" imgW="571320" imgH="177480" progId="">
              <p:embed/>
            </p:oleObj>
          </a:graphicData>
        </a:graphic>
      </p:graphicFrame>
      <p:graphicFrame>
        <p:nvGraphicFramePr>
          <p:cNvPr id="483365" name="Object 28"/>
          <p:cNvGraphicFramePr>
            <a:graphicFrameLocks noChangeAspect="1"/>
          </p:cNvGraphicFramePr>
          <p:nvPr/>
        </p:nvGraphicFramePr>
        <p:xfrm>
          <a:off x="5247075" y="4104075"/>
          <a:ext cx="1768475" cy="419100"/>
        </p:xfrm>
        <a:graphic>
          <a:graphicData uri="http://schemas.openxmlformats.org/presentationml/2006/ole">
            <p:oleObj spid="_x0000_s25631" name="Equation" r:id="rId32" imgW="749160" imgH="177480" progId="">
              <p:embed/>
            </p:oleObj>
          </a:graphicData>
        </a:graphic>
      </p:graphicFrame>
      <p:graphicFrame>
        <p:nvGraphicFramePr>
          <p:cNvPr id="483366" name="Object 28"/>
          <p:cNvGraphicFramePr>
            <a:graphicFrameLocks noChangeAspect="1"/>
          </p:cNvGraphicFramePr>
          <p:nvPr/>
        </p:nvGraphicFramePr>
        <p:xfrm>
          <a:off x="5292080" y="3338990"/>
          <a:ext cx="1738313" cy="420687"/>
        </p:xfrm>
        <a:graphic>
          <a:graphicData uri="http://schemas.openxmlformats.org/presentationml/2006/ole">
            <p:oleObj spid="_x0000_s25632" name="Equation" r:id="rId33" imgW="736560" imgH="177480" progId="">
              <p:embed/>
            </p:oleObj>
          </a:graphicData>
        </a:graphic>
      </p:graphicFrame>
      <p:graphicFrame>
        <p:nvGraphicFramePr>
          <p:cNvPr id="483367" name="Object 28"/>
          <p:cNvGraphicFramePr>
            <a:graphicFrameLocks noChangeAspect="1"/>
          </p:cNvGraphicFramePr>
          <p:nvPr/>
        </p:nvGraphicFramePr>
        <p:xfrm>
          <a:off x="5053013" y="4838700"/>
          <a:ext cx="2159000" cy="420688"/>
        </p:xfrm>
        <a:graphic>
          <a:graphicData uri="http://schemas.openxmlformats.org/presentationml/2006/ole">
            <p:oleObj spid="_x0000_s25633" name="Equation" r:id="rId34" imgW="914400" imgH="177480" progId="">
              <p:embed/>
            </p:oleObj>
          </a:graphicData>
        </a:graphic>
      </p:graphicFrame>
      <p:graphicFrame>
        <p:nvGraphicFramePr>
          <p:cNvPr id="483368" name="Object 28"/>
          <p:cNvGraphicFramePr>
            <a:graphicFrameLocks noChangeAspect="1"/>
          </p:cNvGraphicFramePr>
          <p:nvPr/>
        </p:nvGraphicFramePr>
        <p:xfrm>
          <a:off x="5067055" y="4464115"/>
          <a:ext cx="1978025" cy="420688"/>
        </p:xfrm>
        <a:graphic>
          <a:graphicData uri="http://schemas.openxmlformats.org/presentationml/2006/ole">
            <p:oleObj spid="_x0000_s25634" name="Equation" r:id="rId35" imgW="838080" imgH="177480" progId="">
              <p:embed/>
            </p:oleObj>
          </a:graphicData>
        </a:graphic>
      </p:graphicFrame>
      <p:grpSp>
        <p:nvGrpSpPr>
          <p:cNvPr id="12" name="Группа 237"/>
          <p:cNvGrpSpPr/>
          <p:nvPr/>
        </p:nvGrpSpPr>
        <p:grpSpPr>
          <a:xfrm>
            <a:off x="4896590" y="1821520"/>
            <a:ext cx="2546850" cy="1017420"/>
            <a:chOff x="4887035" y="2258870"/>
            <a:chExt cx="2546850" cy="1017420"/>
          </a:xfrm>
        </p:grpSpPr>
        <p:sp>
          <p:nvSpPr>
            <p:cNvPr id="245" name="Прямоугольник 244"/>
            <p:cNvSpPr/>
            <p:nvPr/>
          </p:nvSpPr>
          <p:spPr>
            <a:xfrm>
              <a:off x="5652120" y="2258870"/>
              <a:ext cx="711200" cy="40005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6" name="Прямоугольник 245"/>
            <p:cNvSpPr/>
            <p:nvPr/>
          </p:nvSpPr>
          <p:spPr>
            <a:xfrm>
              <a:off x="4967490" y="2876240"/>
              <a:ext cx="711200" cy="40005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7" name="Прямоугольник 246"/>
            <p:cNvSpPr/>
            <p:nvPr/>
          </p:nvSpPr>
          <p:spPr>
            <a:xfrm>
              <a:off x="6722685" y="2876240"/>
              <a:ext cx="711200" cy="40005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33" name="Объект 232"/>
            <p:cNvGraphicFramePr>
              <a:graphicFrameLocks noChangeAspect="1"/>
            </p:cNvGraphicFramePr>
            <p:nvPr/>
          </p:nvGraphicFramePr>
          <p:xfrm>
            <a:off x="5732575" y="2876240"/>
            <a:ext cx="780000" cy="360000"/>
          </p:xfrm>
          <a:graphic>
            <a:graphicData uri="http://schemas.openxmlformats.org/presentationml/2006/ole">
              <p:oleObj spid="_x0000_s25625" name="Equation" r:id="rId36" imgW="330120" imgH="152280" progId="">
                <p:embed/>
              </p:oleObj>
            </a:graphicData>
          </a:graphic>
        </p:graphicFrame>
        <p:graphicFrame>
          <p:nvGraphicFramePr>
            <p:cNvPr id="483371" name="Object 43"/>
            <p:cNvGraphicFramePr>
              <a:graphicFrameLocks noChangeAspect="1"/>
            </p:cNvGraphicFramePr>
            <p:nvPr/>
          </p:nvGraphicFramePr>
          <p:xfrm>
            <a:off x="4887035" y="2303875"/>
            <a:ext cx="621818" cy="360000"/>
          </p:xfrm>
          <a:graphic>
            <a:graphicData uri="http://schemas.openxmlformats.org/presentationml/2006/ole">
              <p:oleObj spid="_x0000_s25635" name="Equation" r:id="rId37" imgW="241200" imgH="139680" progId="">
                <p:embed/>
              </p:oleObj>
            </a:graphicData>
          </a:graphic>
        </p:graphicFrame>
      </p:grpSp>
      <p:graphicFrame>
        <p:nvGraphicFramePr>
          <p:cNvPr id="242" name="Объект 24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5636" name="Equation" r:id="rId38" imgW="0" imgH="0" progId="">
              <p:embed/>
            </p:oleObj>
          </a:graphicData>
        </a:graphic>
      </p:graphicFrame>
      <p:graphicFrame>
        <p:nvGraphicFramePr>
          <p:cNvPr id="483374" name="Object 46"/>
          <p:cNvGraphicFramePr>
            <a:graphicFrameLocks noChangeAspect="1"/>
          </p:cNvGraphicFramePr>
          <p:nvPr/>
        </p:nvGraphicFramePr>
        <p:xfrm>
          <a:off x="5157065" y="2438890"/>
          <a:ext cx="257143" cy="360000"/>
        </p:xfrm>
        <a:graphic>
          <a:graphicData uri="http://schemas.openxmlformats.org/presentationml/2006/ole">
            <p:oleObj spid="_x0000_s25637" name="Equation" r:id="rId39" imgW="126720" imgH="177480" progId="">
              <p:embed/>
            </p:oleObj>
          </a:graphicData>
        </a:graphic>
      </p:graphicFrame>
      <p:graphicFrame>
        <p:nvGraphicFramePr>
          <p:cNvPr id="483375" name="Object 47"/>
          <p:cNvGraphicFramePr>
            <a:graphicFrameLocks noChangeAspect="1"/>
          </p:cNvGraphicFramePr>
          <p:nvPr/>
        </p:nvGraphicFramePr>
        <p:xfrm>
          <a:off x="5886700" y="1821520"/>
          <a:ext cx="193846" cy="360000"/>
        </p:xfrm>
        <a:graphic>
          <a:graphicData uri="http://schemas.openxmlformats.org/presentationml/2006/ole">
            <p:oleObj spid="_x0000_s25638" name="Equation" r:id="rId40" imgW="88560" imgH="164880" progId="">
              <p:embed/>
            </p:oleObj>
          </a:graphicData>
        </a:graphic>
      </p:graphicFrame>
      <p:graphicFrame>
        <p:nvGraphicFramePr>
          <p:cNvPr id="483376" name="Object 48"/>
          <p:cNvGraphicFramePr>
            <a:graphicFrameLocks noChangeAspect="1"/>
          </p:cNvGraphicFramePr>
          <p:nvPr/>
        </p:nvGraphicFramePr>
        <p:xfrm>
          <a:off x="5787135" y="1808820"/>
          <a:ext cx="415385" cy="360000"/>
        </p:xfrm>
        <a:graphic>
          <a:graphicData uri="http://schemas.openxmlformats.org/presentationml/2006/ole">
            <p:oleObj spid="_x0000_s25639" name="Equation" r:id="rId41" imgW="190440" imgH="164880" progId="">
              <p:embed/>
            </p:oleObj>
          </a:graphicData>
        </a:graphic>
      </p:graphicFrame>
      <p:graphicFrame>
        <p:nvGraphicFramePr>
          <p:cNvPr id="483377" name="Object 49"/>
          <p:cNvGraphicFramePr>
            <a:graphicFrameLocks noChangeAspect="1"/>
          </p:cNvGraphicFramePr>
          <p:nvPr/>
        </p:nvGraphicFramePr>
        <p:xfrm>
          <a:off x="5742130" y="1853825"/>
          <a:ext cx="443077" cy="360000"/>
        </p:xfrm>
        <a:graphic>
          <a:graphicData uri="http://schemas.openxmlformats.org/presentationml/2006/ole">
            <p:oleObj spid="_x0000_s25640" name="Equation" r:id="rId42" imgW="203040" imgH="164880" progId="">
              <p:embed/>
            </p:oleObj>
          </a:graphicData>
        </a:graphic>
      </p:graphicFrame>
      <p:graphicFrame>
        <p:nvGraphicFramePr>
          <p:cNvPr id="483378" name="Object 50"/>
          <p:cNvGraphicFramePr>
            <a:graphicFrameLocks noChangeAspect="1"/>
          </p:cNvGraphicFramePr>
          <p:nvPr/>
        </p:nvGraphicFramePr>
        <p:xfrm>
          <a:off x="5886700" y="1821520"/>
          <a:ext cx="276923" cy="360000"/>
        </p:xfrm>
        <a:graphic>
          <a:graphicData uri="http://schemas.openxmlformats.org/presentationml/2006/ole">
            <p:oleObj spid="_x0000_s25641" name="Equation" r:id="rId43" imgW="126720" imgH="164880" progId="">
              <p:embed/>
            </p:oleObj>
          </a:graphicData>
        </a:graphic>
      </p:graphicFrame>
      <p:graphicFrame>
        <p:nvGraphicFramePr>
          <p:cNvPr id="483379" name="Object 51"/>
          <p:cNvGraphicFramePr>
            <a:graphicFrameLocks noChangeAspect="1"/>
          </p:cNvGraphicFramePr>
          <p:nvPr/>
        </p:nvGraphicFramePr>
        <p:xfrm>
          <a:off x="5886700" y="1866525"/>
          <a:ext cx="231429" cy="360000"/>
        </p:xfrm>
        <a:graphic>
          <a:graphicData uri="http://schemas.openxmlformats.org/presentationml/2006/ole">
            <p:oleObj spid="_x0000_s25642" name="Equation" r:id="rId44" imgW="114120" imgH="177480" progId="">
              <p:embed/>
            </p:oleObj>
          </a:graphicData>
        </a:graphic>
      </p:graphicFrame>
      <p:graphicFrame>
        <p:nvGraphicFramePr>
          <p:cNvPr id="483380" name="Object 52"/>
          <p:cNvGraphicFramePr>
            <a:graphicFrameLocks noChangeAspect="1"/>
          </p:cNvGraphicFramePr>
          <p:nvPr/>
        </p:nvGraphicFramePr>
        <p:xfrm>
          <a:off x="5787135" y="1853825"/>
          <a:ext cx="411429" cy="360000"/>
        </p:xfrm>
        <a:graphic>
          <a:graphicData uri="http://schemas.openxmlformats.org/presentationml/2006/ole">
            <p:oleObj spid="_x0000_s25643" name="Equation" r:id="rId45" imgW="203040" imgH="177480" progId="">
              <p:embed/>
            </p:oleObj>
          </a:graphicData>
        </a:graphic>
      </p:graphicFrame>
      <p:graphicFrame>
        <p:nvGraphicFramePr>
          <p:cNvPr id="483381" name="Object 53"/>
          <p:cNvGraphicFramePr>
            <a:graphicFrameLocks noChangeAspect="1"/>
          </p:cNvGraphicFramePr>
          <p:nvPr/>
        </p:nvGraphicFramePr>
        <p:xfrm>
          <a:off x="6912260" y="2438890"/>
          <a:ext cx="360000" cy="360000"/>
        </p:xfrm>
        <a:graphic>
          <a:graphicData uri="http://schemas.openxmlformats.org/presentationml/2006/ole">
            <p:oleObj spid="_x0000_s25644" name="Equation" r:id="rId46" imgW="139680" imgH="139680" progId="">
              <p:embed/>
            </p:oleObj>
          </a:graphicData>
        </a:graphic>
      </p:graphicFrame>
      <p:graphicFrame>
        <p:nvGraphicFramePr>
          <p:cNvPr id="483382" name="Object 54"/>
          <p:cNvGraphicFramePr>
            <a:graphicFrameLocks noChangeAspect="1"/>
          </p:cNvGraphicFramePr>
          <p:nvPr/>
        </p:nvGraphicFramePr>
        <p:xfrm>
          <a:off x="5067055" y="2438890"/>
          <a:ext cx="462857" cy="360000"/>
        </p:xfrm>
        <a:graphic>
          <a:graphicData uri="http://schemas.openxmlformats.org/presentationml/2006/ole">
            <p:oleObj spid="_x0000_s25645" name="Equation" r:id="rId47" imgW="228600" imgH="177480" progId="">
              <p:embed/>
            </p:oleObj>
          </a:graphicData>
        </a:graphic>
      </p:graphicFrame>
      <p:graphicFrame>
        <p:nvGraphicFramePr>
          <p:cNvPr id="483383" name="Object 55"/>
          <p:cNvGraphicFramePr>
            <a:graphicFrameLocks noChangeAspect="1"/>
          </p:cNvGraphicFramePr>
          <p:nvPr/>
        </p:nvGraphicFramePr>
        <p:xfrm>
          <a:off x="5022050" y="2438890"/>
          <a:ext cx="617143" cy="360000"/>
        </p:xfrm>
        <a:graphic>
          <a:graphicData uri="http://schemas.openxmlformats.org/presentationml/2006/ole">
            <p:oleObj spid="_x0000_s25646" name="Equation" r:id="rId48" imgW="304560" imgH="177480" progId="">
              <p:embed/>
            </p:oleObj>
          </a:graphicData>
        </a:graphic>
      </p:graphicFrame>
      <p:graphicFrame>
        <p:nvGraphicFramePr>
          <p:cNvPr id="483384" name="Object 56"/>
          <p:cNvGraphicFramePr>
            <a:graphicFrameLocks noChangeAspect="1"/>
          </p:cNvGraphicFramePr>
          <p:nvPr/>
        </p:nvGraphicFramePr>
        <p:xfrm>
          <a:off x="6777245" y="2438890"/>
          <a:ext cx="589091" cy="360000"/>
        </p:xfrm>
        <a:graphic>
          <a:graphicData uri="http://schemas.openxmlformats.org/presentationml/2006/ole">
            <p:oleObj spid="_x0000_s25647" name="Equation" r:id="rId49" imgW="228600" imgH="139680" progId="">
              <p:embed/>
            </p:oleObj>
          </a:graphicData>
        </a:graphic>
      </p:graphicFrame>
      <p:graphicFrame>
        <p:nvGraphicFramePr>
          <p:cNvPr id="483386" name="Object 58"/>
          <p:cNvGraphicFramePr>
            <a:graphicFrameLocks noChangeAspect="1"/>
          </p:cNvGraphicFramePr>
          <p:nvPr/>
        </p:nvGraphicFramePr>
        <p:xfrm>
          <a:off x="5067055" y="2483895"/>
          <a:ext cx="462857" cy="360000"/>
        </p:xfrm>
        <a:graphic>
          <a:graphicData uri="http://schemas.openxmlformats.org/presentationml/2006/ole">
            <p:oleObj spid="_x0000_s25648" name="Equation" r:id="rId50" imgW="228600" imgH="177480" progId="">
              <p:embed/>
            </p:oleObj>
          </a:graphicData>
        </a:graphic>
      </p:graphicFrame>
      <p:graphicFrame>
        <p:nvGraphicFramePr>
          <p:cNvPr id="243" name="Object 46"/>
          <p:cNvGraphicFramePr>
            <a:graphicFrameLocks noChangeAspect="1"/>
          </p:cNvGraphicFramePr>
          <p:nvPr/>
        </p:nvGraphicFramePr>
        <p:xfrm>
          <a:off x="5886700" y="1821520"/>
          <a:ext cx="257143" cy="360000"/>
        </p:xfrm>
        <a:graphic>
          <a:graphicData uri="http://schemas.openxmlformats.org/presentationml/2006/ole">
            <p:oleObj spid="_x0000_s25649" name="Equation" r:id="rId51" imgW="126720" imgH="177480" progId="">
              <p:embed/>
            </p:oleObj>
          </a:graphicData>
        </a:graphic>
      </p:graphicFrame>
      <p:graphicFrame>
        <p:nvGraphicFramePr>
          <p:cNvPr id="483388" name="Object 60"/>
          <p:cNvGraphicFramePr>
            <a:graphicFrameLocks noChangeAspect="1"/>
          </p:cNvGraphicFramePr>
          <p:nvPr/>
        </p:nvGraphicFramePr>
        <p:xfrm>
          <a:off x="6822250" y="2438890"/>
          <a:ext cx="437143" cy="360000"/>
        </p:xfrm>
        <a:graphic>
          <a:graphicData uri="http://schemas.openxmlformats.org/presentationml/2006/ole">
            <p:oleObj spid="_x0000_s25650" name="Equation" r:id="rId52" imgW="215640" imgH="177480" progId="">
              <p:embed/>
            </p:oleObj>
          </a:graphicData>
        </a:graphic>
      </p:graphicFrame>
      <p:graphicFrame>
        <p:nvGraphicFramePr>
          <p:cNvPr id="483389" name="Object 61"/>
          <p:cNvGraphicFramePr>
            <a:graphicFrameLocks noChangeAspect="1"/>
          </p:cNvGraphicFramePr>
          <p:nvPr/>
        </p:nvGraphicFramePr>
        <p:xfrm>
          <a:off x="6822250" y="2438890"/>
          <a:ext cx="437143" cy="360000"/>
        </p:xfrm>
        <a:graphic>
          <a:graphicData uri="http://schemas.openxmlformats.org/presentationml/2006/ole">
            <p:oleObj spid="_x0000_s25651" name="Equation" r:id="rId53" imgW="215640" imgH="177480" progId="">
              <p:embed/>
            </p:oleObj>
          </a:graphicData>
        </a:graphic>
      </p:graphicFrame>
      <p:graphicFrame>
        <p:nvGraphicFramePr>
          <p:cNvPr id="483402" name="Object 74"/>
          <p:cNvGraphicFramePr>
            <a:graphicFrameLocks noChangeAspect="1"/>
          </p:cNvGraphicFramePr>
          <p:nvPr/>
        </p:nvGraphicFramePr>
        <p:xfrm>
          <a:off x="7596890" y="921420"/>
          <a:ext cx="1210252" cy="450373"/>
        </p:xfrm>
        <a:graphic>
          <a:graphicData uri="http://schemas.openxmlformats.org/presentationml/2006/ole">
            <p:oleObj spid="_x0000_s25652" name="Equation" r:id="rId54" imgW="545760" imgH="203040" progId="">
              <p:embed/>
            </p:oleObj>
          </a:graphicData>
        </a:graphic>
      </p:graphicFrame>
      <p:sp>
        <p:nvSpPr>
          <p:cNvPr id="235" name="Дуга 234"/>
          <p:cNvSpPr/>
          <p:nvPr/>
        </p:nvSpPr>
        <p:spPr>
          <a:xfrm>
            <a:off x="947286" y="2144350"/>
            <a:ext cx="2399565" cy="2385265"/>
          </a:xfrm>
          <a:prstGeom prst="arc">
            <a:avLst>
              <a:gd name="adj1" fmla="val 18947387"/>
              <a:gd name="adj2" fmla="val 21038244"/>
            </a:avLst>
          </a:prstGeom>
          <a:ln w="38100">
            <a:solidFill>
              <a:srgbClr val="FF33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83403" name="Object 75"/>
          <p:cNvGraphicFramePr>
            <a:graphicFrameLocks noChangeAspect="1"/>
          </p:cNvGraphicFramePr>
          <p:nvPr/>
        </p:nvGraphicFramePr>
        <p:xfrm>
          <a:off x="5067055" y="2438890"/>
          <a:ext cx="438150" cy="360362"/>
        </p:xfrm>
        <a:graphic>
          <a:graphicData uri="http://schemas.openxmlformats.org/presentationml/2006/ole">
            <p:oleObj spid="_x0000_s25653" name="Equation" r:id="rId55" imgW="215640" imgH="177480" progId="">
              <p:embed/>
            </p:oleObj>
          </a:graphicData>
        </a:graphic>
      </p:graphicFrame>
      <p:graphicFrame>
        <p:nvGraphicFramePr>
          <p:cNvPr id="483404" name="Object 76"/>
          <p:cNvGraphicFramePr>
            <a:graphicFrameLocks noChangeAspect="1"/>
          </p:cNvGraphicFramePr>
          <p:nvPr/>
        </p:nvGraphicFramePr>
        <p:xfrm>
          <a:off x="6822250" y="2438890"/>
          <a:ext cx="463550" cy="360363"/>
        </p:xfrm>
        <a:graphic>
          <a:graphicData uri="http://schemas.openxmlformats.org/presentationml/2006/ole">
            <p:oleObj spid="_x0000_s25654" name="Equation" r:id="rId56" imgW="228600" imgH="177480" progId="">
              <p:embed/>
            </p:oleObj>
          </a:graphicData>
        </a:graphic>
      </p:graphicFrame>
      <p:graphicFrame>
        <p:nvGraphicFramePr>
          <p:cNvPr id="483405" name="Object 77"/>
          <p:cNvGraphicFramePr>
            <a:graphicFrameLocks noChangeAspect="1"/>
          </p:cNvGraphicFramePr>
          <p:nvPr/>
        </p:nvGraphicFramePr>
        <p:xfrm>
          <a:off x="5247075" y="3744035"/>
          <a:ext cx="1738312" cy="420688"/>
        </p:xfrm>
        <a:graphic>
          <a:graphicData uri="http://schemas.openxmlformats.org/presentationml/2006/ole">
            <p:oleObj spid="_x0000_s25655" name="Equation" r:id="rId57" imgW="736560" imgH="177480" progId="">
              <p:embed/>
            </p:oleObj>
          </a:graphicData>
        </a:graphic>
      </p:graphicFrame>
      <p:graphicFrame>
        <p:nvGraphicFramePr>
          <p:cNvPr id="483406" name="Object 78"/>
          <p:cNvGraphicFramePr>
            <a:graphicFrameLocks noChangeAspect="1"/>
          </p:cNvGraphicFramePr>
          <p:nvPr/>
        </p:nvGraphicFramePr>
        <p:xfrm>
          <a:off x="4977045" y="2438890"/>
          <a:ext cx="617537" cy="360363"/>
        </p:xfrm>
        <a:graphic>
          <a:graphicData uri="http://schemas.openxmlformats.org/presentationml/2006/ole">
            <p:oleObj spid="_x0000_s25656" name="Equation" r:id="rId58" imgW="304560" imgH="177480" progId="">
              <p:embed/>
            </p:oleObj>
          </a:graphicData>
        </a:graphic>
      </p:graphicFrame>
      <p:graphicFrame>
        <p:nvGraphicFramePr>
          <p:cNvPr id="483407" name="Object 79"/>
          <p:cNvGraphicFramePr>
            <a:graphicFrameLocks noChangeAspect="1"/>
          </p:cNvGraphicFramePr>
          <p:nvPr/>
        </p:nvGraphicFramePr>
        <p:xfrm>
          <a:off x="4977045" y="2438890"/>
          <a:ext cx="617537" cy="360363"/>
        </p:xfrm>
        <a:graphic>
          <a:graphicData uri="http://schemas.openxmlformats.org/presentationml/2006/ole">
            <p:oleObj spid="_x0000_s25657" name="Equation" r:id="rId59" imgW="304560" imgH="177480" progId="">
              <p:embed/>
            </p:oleObj>
          </a:graphicData>
        </a:graphic>
      </p:graphicFrame>
      <p:graphicFrame>
        <p:nvGraphicFramePr>
          <p:cNvPr id="483408" name="Object 80"/>
          <p:cNvGraphicFramePr>
            <a:graphicFrameLocks noChangeAspect="1"/>
          </p:cNvGraphicFramePr>
          <p:nvPr/>
        </p:nvGraphicFramePr>
        <p:xfrm>
          <a:off x="6777245" y="2438890"/>
          <a:ext cx="617537" cy="360363"/>
        </p:xfrm>
        <a:graphic>
          <a:graphicData uri="http://schemas.openxmlformats.org/presentationml/2006/ole">
            <p:oleObj spid="_x0000_s25658" name="Equation" r:id="rId60" imgW="304560" imgH="177480" progId="">
              <p:embed/>
            </p:oleObj>
          </a:graphicData>
        </a:graphic>
      </p:graphicFrame>
      <p:graphicFrame>
        <p:nvGraphicFramePr>
          <p:cNvPr id="483409" name="Object 81"/>
          <p:cNvGraphicFramePr>
            <a:graphicFrameLocks noChangeAspect="1"/>
          </p:cNvGraphicFramePr>
          <p:nvPr/>
        </p:nvGraphicFramePr>
        <p:xfrm>
          <a:off x="6777245" y="2438890"/>
          <a:ext cx="617537" cy="360363"/>
        </p:xfrm>
        <a:graphic>
          <a:graphicData uri="http://schemas.openxmlformats.org/presentationml/2006/ole">
            <p:oleObj spid="_x0000_s25659" name="Equation" r:id="rId61" imgW="304560" imgH="177480" progId="">
              <p:embed/>
            </p:oleObj>
          </a:graphicData>
        </a:graphic>
      </p:graphicFrame>
      <p:graphicFrame>
        <p:nvGraphicFramePr>
          <p:cNvPr id="483410" name="Object 82"/>
          <p:cNvGraphicFramePr>
            <a:graphicFrameLocks noChangeAspect="1"/>
          </p:cNvGraphicFramePr>
          <p:nvPr/>
        </p:nvGraphicFramePr>
        <p:xfrm>
          <a:off x="5053013" y="5199063"/>
          <a:ext cx="2159000" cy="420687"/>
        </p:xfrm>
        <a:graphic>
          <a:graphicData uri="http://schemas.openxmlformats.org/presentationml/2006/ole">
            <p:oleObj spid="_x0000_s25660" name="Equation" r:id="rId62" imgW="914400" imgH="177480" progId="">
              <p:embed/>
            </p:oleObj>
          </a:graphicData>
        </a:graphic>
      </p:graphicFrame>
      <p:sp>
        <p:nvSpPr>
          <p:cNvPr id="231" name="Овал 230"/>
          <p:cNvSpPr/>
          <p:nvPr/>
        </p:nvSpPr>
        <p:spPr>
          <a:xfrm>
            <a:off x="762504" y="3347346"/>
            <a:ext cx="90010" cy="9001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Овал 231"/>
          <p:cNvSpPr/>
          <p:nvPr/>
        </p:nvSpPr>
        <p:spPr>
          <a:xfrm>
            <a:off x="3107526" y="3352342"/>
            <a:ext cx="90010" cy="9001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8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8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83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8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8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8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8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83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8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8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8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8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8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5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48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48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8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48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48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48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48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48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5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48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48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483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48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48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483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483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48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"/>
                            </p:stCondLst>
                            <p:childTnLst>
                              <p:par>
                                <p:cTn id="2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500"/>
                            </p:stCondLst>
                            <p:childTnLst>
                              <p:par>
                                <p:cTn id="2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Прямая соединительная линия 52"/>
          <p:cNvCxnSpPr/>
          <p:nvPr/>
        </p:nvCxnSpPr>
        <p:spPr bwMode="auto">
          <a:xfrm rot="5400000">
            <a:off x="1352764" y="3118015"/>
            <a:ext cx="3196155" cy="2438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0" name="Прямая соединительная линия 59"/>
          <p:cNvCxnSpPr/>
          <p:nvPr/>
        </p:nvCxnSpPr>
        <p:spPr bwMode="auto">
          <a:xfrm>
            <a:off x="1327268" y="1735195"/>
            <a:ext cx="1627230" cy="0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V="1">
            <a:off x="500034" y="1500174"/>
            <a:ext cx="3286148" cy="321471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6" name="Дуга 103"/>
          <p:cNvSpPr>
            <a:spLocks noChangeArrowheads="1"/>
          </p:cNvSpPr>
          <p:nvPr/>
        </p:nvSpPr>
        <p:spPr bwMode="auto">
          <a:xfrm rot="10800000">
            <a:off x="499636" y="1542801"/>
            <a:ext cx="3267868" cy="3169701"/>
          </a:xfrm>
          <a:custGeom>
            <a:avLst/>
            <a:gdLst>
              <a:gd name="T0" fmla="*/ 1428869 w 2857735"/>
              <a:gd name="T1" fmla="*/ 0 h 2857670"/>
              <a:gd name="T2" fmla="*/ 1428868 w 2857735"/>
              <a:gd name="T3" fmla="*/ 1428835 h 2857670"/>
              <a:gd name="T4" fmla="*/ 2857735 w 2857735"/>
              <a:gd name="T5" fmla="*/ 1428835 h 2857670"/>
              <a:gd name="T6" fmla="*/ 11796480 60000 65536"/>
              <a:gd name="T7" fmla="*/ 11796480 60000 65536"/>
              <a:gd name="T8" fmla="*/ 5898240 60000 65536"/>
              <a:gd name="T9" fmla="*/ 1428869 w 2857735"/>
              <a:gd name="T10" fmla="*/ 0 h 2857670"/>
              <a:gd name="T11" fmla="*/ 2857735 w 2857735"/>
              <a:gd name="T12" fmla="*/ 1428835 h 28576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57735" h="2857670" stroke="0">
                <a:moveTo>
                  <a:pt x="1428869" y="0"/>
                </a:moveTo>
                <a:lnTo>
                  <a:pt x="1428868" y="0"/>
                </a:lnTo>
                <a:cubicBezTo>
                  <a:pt x="2218010" y="1"/>
                  <a:pt x="2857735" y="639712"/>
                  <a:pt x="2857735" y="1428835"/>
                </a:cubicBezTo>
                <a:cubicBezTo>
                  <a:pt x="2857735" y="1428835"/>
                  <a:pt x="2857734" y="1428836"/>
                  <a:pt x="2857734" y="1428837"/>
                </a:cubicBezTo>
                <a:lnTo>
                  <a:pt x="1428868" y="1428835"/>
                </a:lnTo>
                <a:close/>
              </a:path>
              <a:path w="2857735" h="2857670" fill="none">
                <a:moveTo>
                  <a:pt x="1428869" y="0"/>
                </a:moveTo>
                <a:lnTo>
                  <a:pt x="1428868" y="0"/>
                </a:lnTo>
                <a:cubicBezTo>
                  <a:pt x="2218010" y="1"/>
                  <a:pt x="2857735" y="639712"/>
                  <a:pt x="2857735" y="1428835"/>
                </a:cubicBezTo>
                <a:cubicBezTo>
                  <a:pt x="2857735" y="1428835"/>
                  <a:pt x="2857734" y="1428836"/>
                  <a:pt x="2857734" y="1428837"/>
                </a:cubicBezTo>
              </a:path>
            </a:pathLst>
          </a:custGeom>
          <a:noFill/>
          <a:ln w="76200"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" name="Oval 44"/>
          <p:cNvSpPr>
            <a:spLocks noChangeArrowheads="1"/>
          </p:cNvSpPr>
          <p:nvPr/>
        </p:nvSpPr>
        <p:spPr bwMode="auto">
          <a:xfrm>
            <a:off x="564238" y="3635092"/>
            <a:ext cx="76790" cy="7575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accent4"/>
            </a:solidFill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1" name="Прямая соединительная линия 50"/>
          <p:cNvCxnSpPr/>
          <p:nvPr/>
        </p:nvCxnSpPr>
        <p:spPr bwMode="auto">
          <a:xfrm rot="5400000">
            <a:off x="-1097832" y="3118624"/>
            <a:ext cx="3196155" cy="1219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57" name="Дуга 104"/>
          <p:cNvSpPr>
            <a:spLocks noChangeArrowheads="1"/>
          </p:cNvSpPr>
          <p:nvPr/>
        </p:nvSpPr>
        <p:spPr bwMode="auto">
          <a:xfrm rot="16200000">
            <a:off x="536093" y="1508748"/>
            <a:ext cx="3194952" cy="3267868"/>
          </a:xfrm>
          <a:custGeom>
            <a:avLst/>
            <a:gdLst>
              <a:gd name="T0" fmla="*/ 1428837 w 2857670"/>
              <a:gd name="T1" fmla="*/ 0 h 2857735"/>
              <a:gd name="T2" fmla="*/ 1428835 w 2857670"/>
              <a:gd name="T3" fmla="*/ 1428868 h 2857735"/>
              <a:gd name="T4" fmla="*/ 2857670 w 2857670"/>
              <a:gd name="T5" fmla="*/ 1428868 h 2857735"/>
              <a:gd name="T6" fmla="*/ 11796480 60000 65536"/>
              <a:gd name="T7" fmla="*/ 11796480 60000 65536"/>
              <a:gd name="T8" fmla="*/ 5898240 60000 65536"/>
              <a:gd name="T9" fmla="*/ 1428837 w 2857670"/>
              <a:gd name="T10" fmla="*/ 0 h 2857735"/>
              <a:gd name="T11" fmla="*/ 2857670 w 2857670"/>
              <a:gd name="T12" fmla="*/ 1428868 h 28577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57670" h="2857735" stroke="0">
                <a:moveTo>
                  <a:pt x="1428837" y="0"/>
                </a:moveTo>
                <a:lnTo>
                  <a:pt x="1428836" y="0"/>
                </a:lnTo>
                <a:cubicBezTo>
                  <a:pt x="2217959" y="1"/>
                  <a:pt x="2857670" y="639726"/>
                  <a:pt x="2857670" y="1428868"/>
                </a:cubicBezTo>
                <a:cubicBezTo>
                  <a:pt x="2857670" y="1428868"/>
                  <a:pt x="2857669" y="1428869"/>
                  <a:pt x="2857669" y="1428870"/>
                </a:cubicBezTo>
                <a:lnTo>
                  <a:pt x="1428835" y="1428868"/>
                </a:lnTo>
                <a:close/>
              </a:path>
              <a:path w="2857670" h="2857735" fill="none">
                <a:moveTo>
                  <a:pt x="1428837" y="0"/>
                </a:moveTo>
                <a:lnTo>
                  <a:pt x="1428836" y="0"/>
                </a:lnTo>
                <a:cubicBezTo>
                  <a:pt x="2217959" y="1"/>
                  <a:pt x="2857670" y="639726"/>
                  <a:pt x="2857670" y="1428868"/>
                </a:cubicBezTo>
                <a:cubicBezTo>
                  <a:pt x="2857670" y="1428868"/>
                  <a:pt x="2857669" y="1428869"/>
                  <a:pt x="2857669" y="1428870"/>
                </a:cubicBezTo>
              </a:path>
            </a:pathLst>
          </a:custGeom>
          <a:noFill/>
          <a:ln w="76200"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4" name="Дуга 53"/>
          <p:cNvSpPr/>
          <p:nvPr/>
        </p:nvSpPr>
        <p:spPr bwMode="auto">
          <a:xfrm>
            <a:off x="499636" y="1545206"/>
            <a:ext cx="3269087" cy="3194952"/>
          </a:xfrm>
          <a:prstGeom prst="arc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9" name="Дуга 68"/>
          <p:cNvSpPr/>
          <p:nvPr/>
        </p:nvSpPr>
        <p:spPr>
          <a:xfrm rot="6649245" flipV="1">
            <a:off x="554063" y="1558814"/>
            <a:ext cx="3238241" cy="3381225"/>
          </a:xfrm>
          <a:prstGeom prst="arc">
            <a:avLst>
              <a:gd name="adj1" fmla="val 12159505"/>
              <a:gd name="adj2" fmla="val 1132631"/>
            </a:avLst>
          </a:prstGeom>
          <a:ln w="76200">
            <a:solidFill>
              <a:srgbClr val="59F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717" name="TextBox 103"/>
          <p:cNvSpPr txBox="1">
            <a:spLocks noChangeArrowheads="1"/>
          </p:cNvSpPr>
          <p:nvPr/>
        </p:nvSpPr>
        <p:spPr bwMode="auto">
          <a:xfrm>
            <a:off x="2883664" y="1139815"/>
            <a:ext cx="296192" cy="44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T</a:t>
            </a:r>
            <a:endParaRPr lang="ru-RU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700" name="TextBox 76"/>
          <p:cNvSpPr txBox="1">
            <a:spLocks noChangeArrowheads="1"/>
          </p:cNvSpPr>
          <p:nvPr/>
        </p:nvSpPr>
        <p:spPr bwMode="auto">
          <a:xfrm>
            <a:off x="3994533" y="2807265"/>
            <a:ext cx="324227" cy="44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73" name="Дуга 72"/>
          <p:cNvSpPr/>
          <p:nvPr/>
        </p:nvSpPr>
        <p:spPr>
          <a:xfrm rot="2434176">
            <a:off x="263775" y="1379265"/>
            <a:ext cx="3648165" cy="3453483"/>
          </a:xfrm>
          <a:prstGeom prst="arc">
            <a:avLst>
              <a:gd name="adj1" fmla="val 15658083"/>
              <a:gd name="adj2" fmla="val 21170089"/>
            </a:avLst>
          </a:prstGeom>
          <a:ln w="76200">
            <a:solidFill>
              <a:srgbClr val="59F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 bwMode="auto">
          <a:xfrm>
            <a:off x="499636" y="1521156"/>
            <a:ext cx="3269087" cy="1202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70" name="Oval 32"/>
          <p:cNvSpPr>
            <a:spLocks noChangeArrowheads="1"/>
          </p:cNvSpPr>
          <p:nvPr/>
        </p:nvSpPr>
        <p:spPr bwMode="auto">
          <a:xfrm>
            <a:off x="2911837" y="1718361"/>
            <a:ext cx="78010" cy="7575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accent4"/>
            </a:solidFill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Дуга 102"/>
          <p:cNvSpPr>
            <a:spLocks noChangeArrowheads="1"/>
          </p:cNvSpPr>
          <p:nvPr/>
        </p:nvSpPr>
        <p:spPr bwMode="auto">
          <a:xfrm rot="5400000">
            <a:off x="536093" y="1484699"/>
            <a:ext cx="3194952" cy="3267868"/>
          </a:xfrm>
          <a:custGeom>
            <a:avLst/>
            <a:gdLst>
              <a:gd name="T0" fmla="*/ 1428837 w 2857670"/>
              <a:gd name="T1" fmla="*/ 0 h 2857735"/>
              <a:gd name="T2" fmla="*/ 1428835 w 2857670"/>
              <a:gd name="T3" fmla="*/ 1428868 h 2857735"/>
              <a:gd name="T4" fmla="*/ 2857670 w 2857670"/>
              <a:gd name="T5" fmla="*/ 1428868 h 2857735"/>
              <a:gd name="T6" fmla="*/ 11796480 60000 65536"/>
              <a:gd name="T7" fmla="*/ 11796480 60000 65536"/>
              <a:gd name="T8" fmla="*/ 5898240 60000 65536"/>
              <a:gd name="T9" fmla="*/ 1428837 w 2857670"/>
              <a:gd name="T10" fmla="*/ 0 h 2857735"/>
              <a:gd name="T11" fmla="*/ 2857670 w 2857670"/>
              <a:gd name="T12" fmla="*/ 1428868 h 28577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57670" h="2857735" stroke="0">
                <a:moveTo>
                  <a:pt x="1428837" y="0"/>
                </a:moveTo>
                <a:lnTo>
                  <a:pt x="1428836" y="0"/>
                </a:lnTo>
                <a:cubicBezTo>
                  <a:pt x="2217959" y="1"/>
                  <a:pt x="2857670" y="639726"/>
                  <a:pt x="2857670" y="1428868"/>
                </a:cubicBezTo>
                <a:cubicBezTo>
                  <a:pt x="2857670" y="1428868"/>
                  <a:pt x="2857669" y="1428869"/>
                  <a:pt x="2857669" y="1428870"/>
                </a:cubicBezTo>
                <a:lnTo>
                  <a:pt x="1428835" y="1428868"/>
                </a:lnTo>
                <a:close/>
              </a:path>
              <a:path w="2857670" h="2857735" fill="none">
                <a:moveTo>
                  <a:pt x="1428837" y="0"/>
                </a:moveTo>
                <a:lnTo>
                  <a:pt x="1428836" y="0"/>
                </a:lnTo>
                <a:cubicBezTo>
                  <a:pt x="2217959" y="1"/>
                  <a:pt x="2857670" y="639726"/>
                  <a:pt x="2857670" y="1428868"/>
                </a:cubicBezTo>
                <a:cubicBezTo>
                  <a:pt x="2857670" y="1428868"/>
                  <a:pt x="2857669" y="1428869"/>
                  <a:pt x="2857669" y="1428870"/>
                </a:cubicBezTo>
              </a:path>
            </a:pathLst>
          </a:custGeom>
          <a:noFill/>
          <a:ln w="76200"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499636" y="2320796"/>
            <a:ext cx="3269087" cy="1203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46" name="Прямая соединительная линия 45"/>
          <p:cNvCxnSpPr/>
          <p:nvPr/>
        </p:nvCxnSpPr>
        <p:spPr bwMode="auto">
          <a:xfrm>
            <a:off x="499636" y="3119233"/>
            <a:ext cx="3240000" cy="0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47" name="Прямая соединительная линия 46"/>
          <p:cNvCxnSpPr/>
          <p:nvPr/>
        </p:nvCxnSpPr>
        <p:spPr bwMode="auto">
          <a:xfrm>
            <a:off x="499636" y="3916469"/>
            <a:ext cx="3269087" cy="2405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48" name="Прямая соединительная линия 47"/>
          <p:cNvCxnSpPr/>
          <p:nvPr/>
        </p:nvCxnSpPr>
        <p:spPr bwMode="auto">
          <a:xfrm>
            <a:off x="499636" y="4716108"/>
            <a:ext cx="3269087" cy="1203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49" name="Прямая соединительная линия 48"/>
          <p:cNvCxnSpPr/>
          <p:nvPr/>
        </p:nvCxnSpPr>
        <p:spPr bwMode="auto">
          <a:xfrm rot="5400000">
            <a:off x="514179" y="3141156"/>
            <a:ext cx="3240000" cy="0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50" name="Прямая соединительная линия 49"/>
          <p:cNvCxnSpPr/>
          <p:nvPr/>
        </p:nvCxnSpPr>
        <p:spPr bwMode="auto">
          <a:xfrm rot="5400000">
            <a:off x="-279951" y="3118625"/>
            <a:ext cx="3196155" cy="1219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52" name="Прямая соединительная линия 51"/>
          <p:cNvCxnSpPr/>
          <p:nvPr/>
        </p:nvCxnSpPr>
        <p:spPr bwMode="auto">
          <a:xfrm rot="5400000">
            <a:off x="2170036" y="3118625"/>
            <a:ext cx="3196155" cy="1219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59" name="Прямая соединительная линия 21"/>
          <p:cNvCxnSpPr>
            <a:cxnSpLocks noChangeShapeType="1"/>
          </p:cNvCxnSpPr>
          <p:nvPr/>
        </p:nvCxnSpPr>
        <p:spPr bwMode="auto">
          <a:xfrm>
            <a:off x="505731" y="1521156"/>
            <a:ext cx="3253241" cy="3194952"/>
          </a:xfrm>
          <a:prstGeom prst="line">
            <a:avLst/>
          </a:prstGeom>
          <a:ln w="3175"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1" name="Прямая соединительная линия 60"/>
          <p:cNvCxnSpPr/>
          <p:nvPr/>
        </p:nvCxnSpPr>
        <p:spPr bwMode="auto">
          <a:xfrm>
            <a:off x="998166" y="1992523"/>
            <a:ext cx="2308594" cy="0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3" name="Прямая соединительная линия 62"/>
          <p:cNvCxnSpPr/>
          <p:nvPr/>
        </p:nvCxnSpPr>
        <p:spPr bwMode="auto">
          <a:xfrm>
            <a:off x="1330925" y="4496057"/>
            <a:ext cx="1627230" cy="1202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4" name="Прямая соединительная линия 63"/>
          <p:cNvCxnSpPr/>
          <p:nvPr/>
        </p:nvCxnSpPr>
        <p:spPr bwMode="auto">
          <a:xfrm rot="5400000">
            <a:off x="-134656" y="3114407"/>
            <a:ext cx="2251017" cy="2438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5" name="Прямая соединительная линия 64"/>
          <p:cNvCxnSpPr/>
          <p:nvPr/>
        </p:nvCxnSpPr>
        <p:spPr bwMode="auto">
          <a:xfrm rot="5400000">
            <a:off x="2167844" y="3118014"/>
            <a:ext cx="2251017" cy="2438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6" name="Прямая соединительная линия 65"/>
          <p:cNvCxnSpPr/>
          <p:nvPr/>
        </p:nvCxnSpPr>
        <p:spPr bwMode="auto">
          <a:xfrm rot="5400000">
            <a:off x="-67812" y="3121020"/>
            <a:ext cx="1598078" cy="2438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7" name="Прямая соединительная линия 66"/>
          <p:cNvCxnSpPr/>
          <p:nvPr/>
        </p:nvCxnSpPr>
        <p:spPr bwMode="auto">
          <a:xfrm rot="5400000">
            <a:off x="2761252" y="3117413"/>
            <a:ext cx="1598077" cy="2438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72" name="Дуга 71"/>
          <p:cNvSpPr/>
          <p:nvPr/>
        </p:nvSpPr>
        <p:spPr>
          <a:xfrm rot="16450884" flipV="1">
            <a:off x="618149" y="1592546"/>
            <a:ext cx="3073503" cy="3130132"/>
          </a:xfrm>
          <a:prstGeom prst="arc">
            <a:avLst>
              <a:gd name="adj1" fmla="val 6745254"/>
              <a:gd name="adj2" fmla="val 11000895"/>
            </a:avLst>
          </a:prstGeom>
          <a:ln w="76200">
            <a:solidFill>
              <a:srgbClr val="59F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8" name="Прямая соединительная линия 57"/>
          <p:cNvCxnSpPr/>
          <p:nvPr/>
        </p:nvCxnSpPr>
        <p:spPr bwMode="auto">
          <a:xfrm rot="10800000" flipV="1">
            <a:off x="428597" y="1525966"/>
            <a:ext cx="3282494" cy="3197357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2" name="Прямая соединительная линия 61"/>
          <p:cNvCxnSpPr/>
          <p:nvPr/>
        </p:nvCxnSpPr>
        <p:spPr bwMode="auto">
          <a:xfrm>
            <a:off x="979882" y="4244742"/>
            <a:ext cx="2307376" cy="0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89" name="Oval 36"/>
          <p:cNvSpPr>
            <a:spLocks noChangeArrowheads="1"/>
          </p:cNvSpPr>
          <p:nvPr/>
        </p:nvSpPr>
        <p:spPr bwMode="auto">
          <a:xfrm>
            <a:off x="2917931" y="4451566"/>
            <a:ext cx="76791" cy="74553"/>
          </a:xfrm>
          <a:prstGeom prst="ellipse">
            <a:avLst/>
          </a:prstGeom>
          <a:noFill/>
          <a:ln w="3175"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Oval 44"/>
          <p:cNvSpPr>
            <a:spLocks noChangeArrowheads="1"/>
          </p:cNvSpPr>
          <p:nvPr/>
        </p:nvSpPr>
        <p:spPr bwMode="auto">
          <a:xfrm>
            <a:off x="3503003" y="3877990"/>
            <a:ext cx="76791" cy="74553"/>
          </a:xfrm>
          <a:prstGeom prst="ellipse">
            <a:avLst/>
          </a:prstGeom>
          <a:noFill/>
          <a:ln w="3175"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7" name="Oval 44"/>
          <p:cNvSpPr>
            <a:spLocks noChangeArrowheads="1"/>
          </p:cNvSpPr>
          <p:nvPr/>
        </p:nvSpPr>
        <p:spPr bwMode="auto">
          <a:xfrm>
            <a:off x="951850" y="4159969"/>
            <a:ext cx="110565" cy="10907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0" name="Oval 44"/>
          <p:cNvSpPr>
            <a:spLocks noChangeArrowheads="1"/>
          </p:cNvSpPr>
          <p:nvPr/>
        </p:nvSpPr>
        <p:spPr bwMode="auto">
          <a:xfrm>
            <a:off x="3323217" y="1853038"/>
            <a:ext cx="110565" cy="10907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716" name="TextBox 102"/>
          <p:cNvSpPr txBox="1">
            <a:spLocks noChangeArrowheads="1"/>
          </p:cNvSpPr>
          <p:nvPr/>
        </p:nvSpPr>
        <p:spPr bwMode="auto">
          <a:xfrm>
            <a:off x="633438" y="3288781"/>
            <a:ext cx="304725" cy="44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P</a:t>
            </a:r>
            <a:endParaRPr lang="ru-RU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6" name="Oval 44"/>
          <p:cNvSpPr>
            <a:spLocks noChangeArrowheads="1"/>
          </p:cNvSpPr>
          <p:nvPr/>
        </p:nvSpPr>
        <p:spPr bwMode="auto">
          <a:xfrm>
            <a:off x="844588" y="4265184"/>
            <a:ext cx="110565" cy="10907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701" name="TextBox 77"/>
          <p:cNvSpPr txBox="1">
            <a:spLocks noChangeArrowheads="1"/>
          </p:cNvSpPr>
          <p:nvPr/>
        </p:nvSpPr>
        <p:spPr bwMode="auto">
          <a:xfrm>
            <a:off x="142875" y="276209"/>
            <a:ext cx="1484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bg1"/>
                </a:solidFill>
                <a:latin typeface="Calibri" pitchFamily="34" charset="0"/>
              </a:rPr>
              <a:t>На дуге</a:t>
            </a:r>
          </a:p>
        </p:txBody>
      </p:sp>
      <p:graphicFrame>
        <p:nvGraphicFramePr>
          <p:cNvPr id="28674" name="Object 1"/>
          <p:cNvGraphicFramePr>
            <a:graphicFrameLocks noChangeAspect="1"/>
          </p:cNvGraphicFramePr>
          <p:nvPr/>
        </p:nvGraphicFramePr>
        <p:xfrm>
          <a:off x="1757363" y="61896"/>
          <a:ext cx="3171825" cy="1081088"/>
        </p:xfrm>
        <a:graphic>
          <a:graphicData uri="http://schemas.openxmlformats.org/presentationml/2006/ole">
            <p:oleObj spid="_x0000_s211970" name="Equation" r:id="rId4" imgW="1155600" imgH="393480" progId="">
              <p:embed/>
            </p:oleObj>
          </a:graphicData>
        </a:graphic>
      </p:graphicFrame>
      <p:sp>
        <p:nvSpPr>
          <p:cNvPr id="28702" name="TextBox 80"/>
          <p:cNvSpPr txBox="1">
            <a:spLocks noChangeArrowheads="1"/>
          </p:cNvSpPr>
          <p:nvPr/>
        </p:nvSpPr>
        <p:spPr bwMode="auto">
          <a:xfrm>
            <a:off x="5214942" y="357188"/>
            <a:ext cx="3103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alibri" pitchFamily="34" charset="0"/>
              </a:rPr>
              <a:t>найти все 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t</a:t>
            </a:r>
            <a:r>
              <a:rPr lang="ru-RU" sz="3200" dirty="0">
                <a:solidFill>
                  <a:schemeClr val="bg1"/>
                </a:solidFill>
                <a:latin typeface="Calibri" pitchFamily="34" charset="0"/>
              </a:rPr>
              <a:t>, если</a:t>
            </a:r>
          </a:p>
        </p:txBody>
      </p:sp>
      <p:graphicFrame>
        <p:nvGraphicFramePr>
          <p:cNvPr id="28675" name="Object 2"/>
          <p:cNvGraphicFramePr>
            <a:graphicFrameLocks noChangeAspect="1"/>
          </p:cNvGraphicFramePr>
          <p:nvPr/>
        </p:nvGraphicFramePr>
        <p:xfrm>
          <a:off x="5857050" y="974725"/>
          <a:ext cx="1951038" cy="1079500"/>
        </p:xfrm>
        <a:graphic>
          <a:graphicData uri="http://schemas.openxmlformats.org/presentationml/2006/ole">
            <p:oleObj spid="_x0000_s211971" name="Equation" r:id="rId5" imgW="711000" imgH="393480" progId="">
              <p:embed/>
            </p:oleObj>
          </a:graphicData>
        </a:graphic>
      </p:graphicFrame>
      <p:sp>
        <p:nvSpPr>
          <p:cNvPr id="28703" name="TextBox 83"/>
          <p:cNvSpPr txBox="1">
            <a:spLocks noChangeArrowheads="1"/>
          </p:cNvSpPr>
          <p:nvPr/>
        </p:nvSpPr>
        <p:spPr bwMode="auto">
          <a:xfrm>
            <a:off x="7786699" y="1214438"/>
            <a:ext cx="7350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bg1"/>
                </a:solidFill>
                <a:latin typeface="Calibri" pitchFamily="34" charset="0"/>
              </a:rPr>
              <a:t>где</a:t>
            </a:r>
          </a:p>
        </p:txBody>
      </p:sp>
      <p:graphicFrame>
        <p:nvGraphicFramePr>
          <p:cNvPr id="28676" name="Object 3"/>
          <p:cNvGraphicFramePr>
            <a:graphicFrameLocks noChangeAspect="1"/>
          </p:cNvGraphicFramePr>
          <p:nvPr/>
        </p:nvGraphicFramePr>
        <p:xfrm>
          <a:off x="5708661" y="2143125"/>
          <a:ext cx="2754313" cy="612775"/>
        </p:xfrm>
        <a:graphic>
          <a:graphicData uri="http://schemas.openxmlformats.org/presentationml/2006/ole">
            <p:oleObj spid="_x0000_s211972" name="Equation" r:id="rId6" imgW="914400" imgH="203040" progId="">
              <p:embed/>
            </p:oleObj>
          </a:graphicData>
        </a:graphic>
      </p:graphicFrame>
      <p:grpSp>
        <p:nvGrpSpPr>
          <p:cNvPr id="2" name="Группа 113"/>
          <p:cNvGrpSpPr>
            <a:grpSpLocks/>
          </p:cNvGrpSpPr>
          <p:nvPr/>
        </p:nvGrpSpPr>
        <p:grpSpPr bwMode="auto">
          <a:xfrm>
            <a:off x="6286512" y="2781300"/>
            <a:ext cx="2368550" cy="2111375"/>
            <a:chOff x="5835087" y="2780650"/>
            <a:chExt cx="2369032" cy="2112666"/>
          </a:xfrm>
        </p:grpSpPr>
        <p:graphicFrame>
          <p:nvGraphicFramePr>
            <p:cNvPr id="28677" name="Object 4"/>
            <p:cNvGraphicFramePr>
              <a:graphicFrameLocks noChangeAspect="1"/>
            </p:cNvGraphicFramePr>
            <p:nvPr/>
          </p:nvGraphicFramePr>
          <p:xfrm>
            <a:off x="5835087" y="2780650"/>
            <a:ext cx="2369032" cy="1080000"/>
          </p:xfrm>
          <a:graphic>
            <a:graphicData uri="http://schemas.openxmlformats.org/presentationml/2006/ole">
              <p:oleObj spid="_x0000_s211975" name="Equation" r:id="rId7" imgW="863280" imgH="393480" progId="">
                <p:embed/>
              </p:oleObj>
            </a:graphicData>
          </a:graphic>
        </p:graphicFrame>
        <p:graphicFrame>
          <p:nvGraphicFramePr>
            <p:cNvPr id="28678" name="Object 5"/>
            <p:cNvGraphicFramePr>
              <a:graphicFrameLocks noChangeAspect="1"/>
            </p:cNvGraphicFramePr>
            <p:nvPr/>
          </p:nvGraphicFramePr>
          <p:xfrm>
            <a:off x="5997137" y="3813316"/>
            <a:ext cx="2160000" cy="1080000"/>
          </p:xfrm>
          <a:graphic>
            <a:graphicData uri="http://schemas.openxmlformats.org/presentationml/2006/ole">
              <p:oleObj spid="_x0000_s211976" name="Equation" r:id="rId8" imgW="787320" imgH="393480" progId="">
                <p:embed/>
              </p:oleObj>
            </a:graphicData>
          </a:graphic>
        </p:graphicFrame>
      </p:grpSp>
      <p:sp>
        <p:nvSpPr>
          <p:cNvPr id="28721" name="TextBox 106"/>
          <p:cNvSpPr txBox="1">
            <a:spLocks noChangeArrowheads="1"/>
          </p:cNvSpPr>
          <p:nvPr/>
        </p:nvSpPr>
        <p:spPr bwMode="auto">
          <a:xfrm>
            <a:off x="3173651" y="5595957"/>
            <a:ext cx="433159" cy="58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t:</a:t>
            </a:r>
            <a:endParaRPr lang="ru-RU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28679" name="Object 6"/>
          <p:cNvGraphicFramePr>
            <a:graphicFrameLocks noChangeAspect="1"/>
          </p:cNvGraphicFramePr>
          <p:nvPr/>
        </p:nvGraphicFramePr>
        <p:xfrm>
          <a:off x="4087813" y="5576888"/>
          <a:ext cx="577850" cy="638175"/>
        </p:xfrm>
        <a:graphic>
          <a:graphicData uri="http://schemas.openxmlformats.org/presentationml/2006/ole">
            <p:oleObj spid="_x0000_s211973" name="Equation" r:id="rId9" imgW="355320" imgH="393480" progId="">
              <p:embed/>
            </p:oleObj>
          </a:graphicData>
        </a:graphic>
      </p:graphicFrame>
      <p:graphicFrame>
        <p:nvGraphicFramePr>
          <p:cNvPr id="28680" name="Object 7"/>
          <p:cNvGraphicFramePr>
            <a:graphicFrameLocks noChangeAspect="1"/>
          </p:cNvGraphicFramePr>
          <p:nvPr/>
        </p:nvGraphicFramePr>
        <p:xfrm>
          <a:off x="5500694" y="5572125"/>
          <a:ext cx="574675" cy="636588"/>
        </p:xfrm>
        <a:graphic>
          <a:graphicData uri="http://schemas.openxmlformats.org/presentationml/2006/ole">
            <p:oleObj spid="_x0000_s211974" name="Equation" r:id="rId10" imgW="355320" imgH="393480" progId="">
              <p:embed/>
            </p:oleObj>
          </a:graphicData>
        </a:graphic>
      </p:graphicFrame>
      <p:graphicFrame>
        <p:nvGraphicFramePr>
          <p:cNvPr id="76" name="Таблица 75"/>
          <p:cNvGraphicFramePr>
            <a:graphicFrameLocks noGrp="1"/>
          </p:cNvGraphicFramePr>
          <p:nvPr/>
        </p:nvGraphicFramePr>
        <p:xfrm>
          <a:off x="1785918" y="5143512"/>
          <a:ext cx="6095999" cy="1428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71436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</a:rPr>
                        <a:t>n</a:t>
                      </a:r>
                      <a:endParaRPr lang="ru-RU" sz="28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</a:rPr>
                        <a:t>2</a:t>
                      </a:r>
                      <a:endParaRPr lang="ru-RU" sz="28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</a:rPr>
                        <a:t>3</a:t>
                      </a:r>
                      <a:endParaRPr lang="ru-RU" sz="28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</a:rPr>
                        <a:t>4</a:t>
                      </a:r>
                      <a:endParaRPr lang="ru-RU" sz="28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</a:rPr>
                        <a:t>5</a:t>
                      </a:r>
                      <a:endParaRPr lang="ru-RU" sz="28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</a:rPr>
                        <a:t>6</a:t>
                      </a:r>
                      <a:endParaRPr lang="ru-RU" sz="28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</a:rPr>
                        <a:t>7</a:t>
                      </a:r>
                      <a:endParaRPr lang="ru-RU" sz="28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71436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</a:rPr>
                        <a:t>t</a:t>
                      </a:r>
                      <a:endParaRPr lang="ru-RU" sz="28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7" name="Объект 76"/>
          <p:cNvGraphicFramePr>
            <a:graphicFrameLocks noChangeAspect="1"/>
          </p:cNvGraphicFramePr>
          <p:nvPr/>
        </p:nvGraphicFramePr>
        <p:xfrm>
          <a:off x="2790112" y="5874452"/>
          <a:ext cx="747290" cy="594000"/>
        </p:xfrm>
        <a:graphic>
          <a:graphicData uri="http://schemas.openxmlformats.org/presentationml/2006/ole">
            <p:oleObj spid="_x0000_s211977" name="Equation" r:id="rId11" imgW="495000" imgH="393480" progId="">
              <p:embed/>
            </p:oleObj>
          </a:graphicData>
        </a:graphic>
      </p:graphicFrame>
      <p:graphicFrame>
        <p:nvGraphicFramePr>
          <p:cNvPr id="98316" name="Object 12"/>
          <p:cNvGraphicFramePr>
            <a:graphicFrameLocks noChangeAspect="1"/>
          </p:cNvGraphicFramePr>
          <p:nvPr/>
        </p:nvGraphicFramePr>
        <p:xfrm>
          <a:off x="3677161" y="5874432"/>
          <a:ext cx="728129" cy="594000"/>
        </p:xfrm>
        <a:graphic>
          <a:graphicData uri="http://schemas.openxmlformats.org/presentationml/2006/ole">
            <p:oleObj spid="_x0000_s211978" name="Equation" r:id="rId12" imgW="482400" imgH="393480" progId="">
              <p:embed/>
            </p:oleObj>
          </a:graphicData>
        </a:graphic>
      </p:graphicFrame>
      <p:graphicFrame>
        <p:nvGraphicFramePr>
          <p:cNvPr id="98317" name="Object 13"/>
          <p:cNvGraphicFramePr>
            <a:graphicFrameLocks noChangeAspect="1"/>
          </p:cNvGraphicFramePr>
          <p:nvPr/>
        </p:nvGraphicFramePr>
        <p:xfrm>
          <a:off x="4542725" y="5874452"/>
          <a:ext cx="747291" cy="594000"/>
        </p:xfrm>
        <a:graphic>
          <a:graphicData uri="http://schemas.openxmlformats.org/presentationml/2006/ole">
            <p:oleObj spid="_x0000_s211979" name="Equation" r:id="rId13" imgW="495000" imgH="393480" progId="">
              <p:embed/>
            </p:oleObj>
          </a:graphicData>
        </a:graphic>
      </p:graphicFrame>
      <p:graphicFrame>
        <p:nvGraphicFramePr>
          <p:cNvPr id="98318" name="Object 14"/>
          <p:cNvGraphicFramePr>
            <a:graphicFrameLocks noChangeAspect="1"/>
          </p:cNvGraphicFramePr>
          <p:nvPr/>
        </p:nvGraphicFramePr>
        <p:xfrm>
          <a:off x="5403827" y="5852207"/>
          <a:ext cx="727075" cy="593725"/>
        </p:xfrm>
        <a:graphic>
          <a:graphicData uri="http://schemas.openxmlformats.org/presentationml/2006/ole">
            <p:oleObj spid="_x0000_s211980" name="Equation" r:id="rId14" imgW="482400" imgH="393480" progId="">
              <p:embed/>
            </p:oleObj>
          </a:graphicData>
        </a:graphic>
      </p:graphicFrame>
      <p:graphicFrame>
        <p:nvGraphicFramePr>
          <p:cNvPr id="98319" name="Object 15"/>
          <p:cNvGraphicFramePr>
            <a:graphicFrameLocks noChangeAspect="1"/>
          </p:cNvGraphicFramePr>
          <p:nvPr/>
        </p:nvGraphicFramePr>
        <p:xfrm>
          <a:off x="6196220" y="5852207"/>
          <a:ext cx="746125" cy="593725"/>
        </p:xfrm>
        <a:graphic>
          <a:graphicData uri="http://schemas.openxmlformats.org/presentationml/2006/ole">
            <p:oleObj spid="_x0000_s211981" name="Equation" r:id="rId15" imgW="495000" imgH="393480" progId="">
              <p:embed/>
            </p:oleObj>
          </a:graphicData>
        </a:graphic>
      </p:graphicFrame>
      <p:graphicFrame>
        <p:nvGraphicFramePr>
          <p:cNvPr id="98320" name="Object 16"/>
          <p:cNvGraphicFramePr>
            <a:graphicFrameLocks noChangeAspect="1"/>
          </p:cNvGraphicFramePr>
          <p:nvPr/>
        </p:nvGraphicFramePr>
        <p:xfrm>
          <a:off x="7020600" y="5858789"/>
          <a:ext cx="746125" cy="593725"/>
        </p:xfrm>
        <a:graphic>
          <a:graphicData uri="http://schemas.openxmlformats.org/presentationml/2006/ole">
            <p:oleObj spid="_x0000_s211982" name="Equation" r:id="rId16" imgW="495000" imgH="393480" progId="">
              <p:embed/>
            </p:oleObj>
          </a:graphicData>
        </a:graphic>
      </p:graphicFrame>
      <p:sp>
        <p:nvSpPr>
          <p:cNvPr id="79" name="TextBox 78"/>
          <p:cNvSpPr txBox="1"/>
          <p:nvPr/>
        </p:nvSpPr>
        <p:spPr>
          <a:xfrm>
            <a:off x="285720" y="5572140"/>
            <a:ext cx="1284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FF"/>
                </a:solidFill>
              </a:rPr>
              <a:t>Ответ:</a:t>
            </a:r>
            <a:endParaRPr lang="ru-RU" sz="3200" dirty="0">
              <a:solidFill>
                <a:srgbClr val="FFFFFF"/>
              </a:solidFill>
            </a:endParaRPr>
          </a:p>
        </p:txBody>
      </p:sp>
      <p:graphicFrame>
        <p:nvGraphicFramePr>
          <p:cNvPr id="98321" name="Object 6"/>
          <p:cNvGraphicFramePr>
            <a:graphicFrameLocks noChangeAspect="1"/>
          </p:cNvGraphicFramePr>
          <p:nvPr/>
        </p:nvGraphicFramePr>
        <p:xfrm>
          <a:off x="4786314" y="5572125"/>
          <a:ext cx="576263" cy="638175"/>
        </p:xfrm>
        <a:graphic>
          <a:graphicData uri="http://schemas.openxmlformats.org/presentationml/2006/ole">
            <p:oleObj spid="_x0000_s211983" name="Equation" r:id="rId17" imgW="355320" imgH="393480" progId="">
              <p:embed/>
            </p:oleObj>
          </a:graphicData>
        </a:graphic>
      </p:graphicFrame>
      <p:graphicFrame>
        <p:nvGraphicFramePr>
          <p:cNvPr id="98322" name="Object 7"/>
          <p:cNvGraphicFramePr>
            <a:graphicFrameLocks noChangeAspect="1"/>
          </p:cNvGraphicFramePr>
          <p:nvPr/>
        </p:nvGraphicFramePr>
        <p:xfrm>
          <a:off x="6215074" y="5578475"/>
          <a:ext cx="512763" cy="636588"/>
        </p:xfrm>
        <a:graphic>
          <a:graphicData uri="http://schemas.openxmlformats.org/presentationml/2006/ole">
            <p:oleObj spid="_x0000_s211984" name="Equation" r:id="rId18" imgW="317160" imgH="393480" progId="">
              <p:embed/>
            </p:oleObj>
          </a:graphicData>
        </a:graphic>
      </p:graphicFrame>
      <p:sp>
        <p:nvSpPr>
          <p:cNvPr id="68" name="Дуга 67"/>
          <p:cNvSpPr/>
          <p:nvPr/>
        </p:nvSpPr>
        <p:spPr>
          <a:xfrm rot="16450884" flipV="1">
            <a:off x="637788" y="1593241"/>
            <a:ext cx="3073503" cy="3130132"/>
          </a:xfrm>
          <a:prstGeom prst="arc">
            <a:avLst>
              <a:gd name="adj1" fmla="val 10932961"/>
              <a:gd name="adj2" fmla="val 389631"/>
            </a:avLst>
          </a:prstGeom>
          <a:ln w="76200">
            <a:solidFill>
              <a:srgbClr val="59F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Дуга 74"/>
          <p:cNvSpPr/>
          <p:nvPr/>
        </p:nvSpPr>
        <p:spPr>
          <a:xfrm rot="6649245" flipV="1">
            <a:off x="536568" y="1553466"/>
            <a:ext cx="3238241" cy="3381225"/>
          </a:xfrm>
          <a:prstGeom prst="arc">
            <a:avLst>
              <a:gd name="adj1" fmla="val 1140272"/>
              <a:gd name="adj2" fmla="val 4820890"/>
            </a:avLst>
          </a:prstGeom>
          <a:ln w="76200">
            <a:solidFill>
              <a:srgbClr val="59F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" name="Oval 44"/>
          <p:cNvSpPr>
            <a:spLocks noChangeArrowheads="1"/>
          </p:cNvSpPr>
          <p:nvPr/>
        </p:nvSpPr>
        <p:spPr bwMode="auto">
          <a:xfrm>
            <a:off x="3169636" y="2000941"/>
            <a:ext cx="110565" cy="10907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4857752" y="4000504"/>
            <a:ext cx="3857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Другая форма ответа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9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9" grpId="0" animBg="1"/>
      <p:bldP spid="28717" grpId="0"/>
      <p:bldP spid="73" grpId="0" animBg="1"/>
      <p:bldP spid="70" grpId="0" animBg="1"/>
      <p:bldP spid="72" grpId="0" animBg="1"/>
      <p:bldP spid="97" grpId="0" animBg="1"/>
      <p:bldP spid="100" grpId="0" animBg="1"/>
      <p:bldP spid="28716" grpId="0"/>
      <p:bldP spid="96" grpId="0" animBg="1"/>
      <p:bldP spid="28721" grpId="0"/>
      <p:bldP spid="28721" grpId="1"/>
      <p:bldP spid="68" grpId="0" animBg="1"/>
      <p:bldP spid="75" grpId="0" animBg="1"/>
      <p:bldP spid="92" grpId="0" animBg="1"/>
      <p:bldP spid="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Прямая соединительная линия 68"/>
          <p:cNvCxnSpPr/>
          <p:nvPr/>
        </p:nvCxnSpPr>
        <p:spPr>
          <a:xfrm rot="16200000" flipV="1">
            <a:off x="776841" y="2742960"/>
            <a:ext cx="3973040" cy="2307588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16200000" flipV="1">
            <a:off x="520703" y="3317875"/>
            <a:ext cx="4489450" cy="115570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 bwMode="auto">
          <a:xfrm rot="5400000">
            <a:off x="-414526" y="3904552"/>
            <a:ext cx="2334487" cy="297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 bwMode="auto">
          <a:xfrm>
            <a:off x="433087" y="3898947"/>
            <a:ext cx="4657699" cy="157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 bwMode="auto">
          <a:xfrm rot="5400000">
            <a:off x="-1900196" y="3898248"/>
            <a:ext cx="4666565" cy="297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 bwMode="auto">
          <a:xfrm rot="5400000">
            <a:off x="-530563" y="3895100"/>
            <a:ext cx="3289075" cy="297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 bwMode="auto">
          <a:xfrm rot="5400000">
            <a:off x="2757505" y="3898248"/>
            <a:ext cx="4666565" cy="297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 bwMode="auto">
          <a:xfrm rot="5400000">
            <a:off x="2757926" y="3899826"/>
            <a:ext cx="3289075" cy="297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 bwMode="auto">
          <a:xfrm rot="10800000" flipV="1">
            <a:off x="419101" y="1566791"/>
            <a:ext cx="4680000" cy="467054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 bwMode="auto">
          <a:xfrm>
            <a:off x="1131817" y="2252051"/>
            <a:ext cx="3291461" cy="157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21"/>
          <p:cNvCxnSpPr>
            <a:cxnSpLocks noChangeShapeType="1"/>
          </p:cNvCxnSpPr>
          <p:nvPr/>
        </p:nvCxnSpPr>
        <p:spPr bwMode="auto">
          <a:xfrm>
            <a:off x="446161" y="1562100"/>
            <a:ext cx="4637842" cy="467060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 bwMode="auto">
          <a:xfrm>
            <a:off x="433087" y="5064407"/>
            <a:ext cx="4657699" cy="3151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 bwMode="auto">
          <a:xfrm>
            <a:off x="1106543" y="5545851"/>
            <a:ext cx="3289975" cy="157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 bwMode="auto">
          <a:xfrm>
            <a:off x="1606060" y="5914454"/>
            <a:ext cx="2319187" cy="157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 bwMode="auto">
          <a:xfrm rot="5400000">
            <a:off x="-736142" y="3898248"/>
            <a:ext cx="4666565" cy="297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 bwMode="auto">
          <a:xfrm>
            <a:off x="433087" y="6233017"/>
            <a:ext cx="4657699" cy="157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 bwMode="auto">
          <a:xfrm rot="5400000">
            <a:off x="428654" y="3898991"/>
            <a:ext cx="4666565" cy="148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 bwMode="auto">
          <a:xfrm>
            <a:off x="433087" y="1564877"/>
            <a:ext cx="4657699" cy="157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Дуга 24"/>
          <p:cNvSpPr/>
          <p:nvPr/>
        </p:nvSpPr>
        <p:spPr bwMode="auto">
          <a:xfrm>
            <a:off x="433387" y="1562100"/>
            <a:ext cx="4657699" cy="4668141"/>
          </a:xfrm>
          <a:prstGeom prst="arc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Дуга 25"/>
          <p:cNvSpPr/>
          <p:nvPr/>
        </p:nvSpPr>
        <p:spPr bwMode="auto">
          <a:xfrm rot="5400000">
            <a:off x="427866" y="1570096"/>
            <a:ext cx="4668141" cy="4657699"/>
          </a:xfrm>
          <a:prstGeom prst="arc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Дуга 26"/>
          <p:cNvSpPr/>
          <p:nvPr/>
        </p:nvSpPr>
        <p:spPr bwMode="auto">
          <a:xfrm rot="10800000">
            <a:off x="433087" y="1564877"/>
            <a:ext cx="4657699" cy="4668141"/>
          </a:xfrm>
          <a:prstGeom prst="arc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Дуга 27"/>
          <p:cNvSpPr/>
          <p:nvPr/>
        </p:nvSpPr>
        <p:spPr bwMode="auto">
          <a:xfrm rot="16200000">
            <a:off x="427866" y="1570096"/>
            <a:ext cx="4668141" cy="4657699"/>
          </a:xfrm>
          <a:prstGeom prst="arc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>
            <a:off x="433087" y="2731913"/>
            <a:ext cx="4657699" cy="3151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 bwMode="auto">
          <a:xfrm rot="5400000">
            <a:off x="1593451" y="3898248"/>
            <a:ext cx="4666565" cy="297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 bwMode="auto">
          <a:xfrm>
            <a:off x="1601601" y="1878722"/>
            <a:ext cx="2319187" cy="157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 bwMode="auto">
          <a:xfrm rot="5400000">
            <a:off x="3616505" y="3899038"/>
            <a:ext cx="2336061" cy="297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695325" y="2674941"/>
            <a:ext cx="108000" cy="108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5" name="Прямая соединительная линия 34"/>
          <p:cNvCxnSpPr>
            <a:stCxn id="32" idx="5"/>
          </p:cNvCxnSpPr>
          <p:nvPr/>
        </p:nvCxnSpPr>
        <p:spPr>
          <a:xfrm rot="16200000" flipH="1">
            <a:off x="1637618" y="1917016"/>
            <a:ext cx="2275570" cy="3975788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3651885" y="3904615"/>
            <a:ext cx="2288379" cy="3650"/>
          </a:xfrm>
          <a:prstGeom prst="line">
            <a:avLst/>
          </a:prstGeom>
          <a:ln>
            <a:solidFill>
              <a:schemeClr val="accent3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794250" y="3813172"/>
            <a:ext cx="88900" cy="1588"/>
          </a:xfrm>
          <a:prstGeom prst="line">
            <a:avLst/>
          </a:prstGeom>
          <a:ln>
            <a:solidFill>
              <a:schemeClr val="accent3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4838700" y="3853658"/>
            <a:ext cx="88900" cy="1588"/>
          </a:xfrm>
          <a:prstGeom prst="line">
            <a:avLst/>
          </a:prstGeom>
          <a:ln>
            <a:solidFill>
              <a:schemeClr val="accent3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Дуга 42"/>
          <p:cNvSpPr/>
          <p:nvPr/>
        </p:nvSpPr>
        <p:spPr>
          <a:xfrm rot="17845846">
            <a:off x="2665588" y="3790351"/>
            <a:ext cx="222250" cy="222250"/>
          </a:xfrm>
          <a:prstGeom prst="arc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Дуга 43"/>
          <p:cNvSpPr/>
          <p:nvPr/>
        </p:nvSpPr>
        <p:spPr>
          <a:xfrm rot="1794492">
            <a:off x="2660650" y="3786981"/>
            <a:ext cx="222250" cy="222250"/>
          </a:xfrm>
          <a:prstGeom prst="arc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41346" name="Object 2"/>
          <p:cNvGraphicFramePr>
            <a:graphicFrameLocks noChangeAspect="1"/>
          </p:cNvGraphicFramePr>
          <p:nvPr/>
        </p:nvGraphicFramePr>
        <p:xfrm>
          <a:off x="4910475" y="2139950"/>
          <a:ext cx="1020762" cy="720725"/>
        </p:xfrm>
        <a:graphic>
          <a:graphicData uri="http://schemas.openxmlformats.org/presentationml/2006/ole">
            <p:oleObj spid="_x0000_s239618" name="Equation" r:id="rId4" imgW="558720" imgH="393480" progId="">
              <p:embed/>
            </p:oleObj>
          </a:graphicData>
        </a:graphic>
      </p:graphicFrame>
      <p:graphicFrame>
        <p:nvGraphicFramePr>
          <p:cNvPr id="441348" name="Object 4"/>
          <p:cNvGraphicFramePr>
            <a:graphicFrameLocks noChangeAspect="1"/>
          </p:cNvGraphicFramePr>
          <p:nvPr/>
        </p:nvGraphicFramePr>
        <p:xfrm>
          <a:off x="4856440" y="4752104"/>
          <a:ext cx="1206500" cy="720725"/>
        </p:xfrm>
        <a:graphic>
          <a:graphicData uri="http://schemas.openxmlformats.org/presentationml/2006/ole">
            <p:oleObj spid="_x0000_s239619" name="Equation" r:id="rId5" imgW="660240" imgH="393480" progId="">
              <p:embed/>
            </p:oleObj>
          </a:graphicData>
        </a:graphic>
      </p:graphicFrame>
      <p:graphicFrame>
        <p:nvGraphicFramePr>
          <p:cNvPr id="441351" name="Object 7"/>
          <p:cNvGraphicFramePr>
            <a:graphicFrameLocks noChangeAspect="1"/>
          </p:cNvGraphicFramePr>
          <p:nvPr/>
        </p:nvGraphicFramePr>
        <p:xfrm>
          <a:off x="160318" y="1350953"/>
          <a:ext cx="1625600" cy="720725"/>
        </p:xfrm>
        <a:graphic>
          <a:graphicData uri="http://schemas.openxmlformats.org/presentationml/2006/ole">
            <p:oleObj spid="_x0000_s239621" name="Equation" r:id="rId6" imgW="888840" imgH="393480" progId="">
              <p:embed/>
            </p:oleObj>
          </a:graphicData>
        </a:graphic>
      </p:graphicFrame>
      <p:graphicFrame>
        <p:nvGraphicFramePr>
          <p:cNvPr id="441352" name="Object 8"/>
          <p:cNvGraphicFramePr>
            <a:graphicFrameLocks noChangeAspect="1"/>
          </p:cNvGraphicFramePr>
          <p:nvPr/>
        </p:nvGraphicFramePr>
        <p:xfrm>
          <a:off x="4001489" y="5689600"/>
          <a:ext cx="1206500" cy="719138"/>
        </p:xfrm>
        <a:graphic>
          <a:graphicData uri="http://schemas.openxmlformats.org/presentationml/2006/ole">
            <p:oleObj spid="_x0000_s239622" name="Equation" r:id="rId7" imgW="660240" imgH="393480" progId="">
              <p:embed/>
            </p:oleObj>
          </a:graphicData>
        </a:graphic>
      </p:graphicFrame>
      <p:graphicFrame>
        <p:nvGraphicFramePr>
          <p:cNvPr id="441353" name="Object 9"/>
          <p:cNvGraphicFramePr>
            <a:graphicFrameLocks noChangeAspect="1"/>
          </p:cNvGraphicFramePr>
          <p:nvPr/>
        </p:nvGraphicFramePr>
        <p:xfrm>
          <a:off x="4060825" y="1339850"/>
          <a:ext cx="1022350" cy="720725"/>
        </p:xfrm>
        <a:graphic>
          <a:graphicData uri="http://schemas.openxmlformats.org/presentationml/2006/ole">
            <p:oleObj spid="_x0000_s239623" name="Equation" r:id="rId8" imgW="558720" imgH="393480" progId="">
              <p:embed/>
            </p:oleObj>
          </a:graphicData>
        </a:graphic>
      </p:graphicFrame>
      <p:sp>
        <p:nvSpPr>
          <p:cNvPr id="63" name="Овал 62"/>
          <p:cNvSpPr/>
          <p:nvPr/>
        </p:nvSpPr>
        <p:spPr>
          <a:xfrm>
            <a:off x="5069729" y="3874971"/>
            <a:ext cx="45719" cy="5048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41355" name="Object 11"/>
          <p:cNvGraphicFramePr>
            <a:graphicFrameLocks noChangeAspect="1"/>
          </p:cNvGraphicFramePr>
          <p:nvPr/>
        </p:nvGraphicFramePr>
        <p:xfrm>
          <a:off x="5126041" y="3563357"/>
          <a:ext cx="257143" cy="360000"/>
        </p:xfrm>
        <a:graphic>
          <a:graphicData uri="http://schemas.openxmlformats.org/presentationml/2006/ole">
            <p:oleObj spid="_x0000_s239624" name="Equation" r:id="rId9" imgW="126720" imgH="177480" progId="">
              <p:embed/>
            </p:oleObj>
          </a:graphicData>
        </a:graphic>
      </p:graphicFrame>
      <p:cxnSp>
        <p:nvCxnSpPr>
          <p:cNvPr id="67" name="Прямая соединительная линия 66"/>
          <p:cNvCxnSpPr/>
          <p:nvPr/>
        </p:nvCxnSpPr>
        <p:spPr>
          <a:xfrm rot="5400000" flipH="1" flipV="1">
            <a:off x="1943021" y="3886120"/>
            <a:ext cx="3971448" cy="22860"/>
          </a:xfrm>
          <a:prstGeom prst="line">
            <a:avLst/>
          </a:prstGeom>
          <a:ln>
            <a:solidFill>
              <a:schemeClr val="accent3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>
            <a:stCxn id="59" idx="4"/>
          </p:cNvCxnSpPr>
          <p:nvPr/>
        </p:nvCxnSpPr>
        <p:spPr>
          <a:xfrm rot="5400000">
            <a:off x="1194395" y="3885185"/>
            <a:ext cx="4408910" cy="49236"/>
          </a:xfrm>
          <a:prstGeom prst="line">
            <a:avLst/>
          </a:prstGeom>
          <a:ln>
            <a:solidFill>
              <a:schemeClr val="accent3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2216150" y="1651000"/>
            <a:ext cx="1155700" cy="1588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1638300" y="1873250"/>
            <a:ext cx="2266950" cy="1588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788988" y="2727324"/>
            <a:ext cx="3956050" cy="1588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1361" name="Object 17"/>
          <p:cNvGraphicFramePr>
            <a:graphicFrameLocks noChangeAspect="1"/>
          </p:cNvGraphicFramePr>
          <p:nvPr/>
        </p:nvGraphicFramePr>
        <p:xfrm>
          <a:off x="3327400" y="1073150"/>
          <a:ext cx="1092994" cy="420687"/>
        </p:xfrm>
        <a:graphic>
          <a:graphicData uri="http://schemas.openxmlformats.org/presentationml/2006/ole">
            <p:oleObj spid="_x0000_s239625" name="Equation" r:id="rId10" imgW="482400" imgH="177480" progId="">
              <p:embed/>
            </p:oleObj>
          </a:graphicData>
        </a:graphic>
      </p:graphicFrame>
      <p:graphicFrame>
        <p:nvGraphicFramePr>
          <p:cNvPr id="86" name="Объект 85"/>
          <p:cNvGraphicFramePr>
            <a:graphicFrameLocks noChangeAspect="1"/>
          </p:cNvGraphicFramePr>
          <p:nvPr/>
        </p:nvGraphicFramePr>
        <p:xfrm>
          <a:off x="7950200" y="5207000"/>
          <a:ext cx="114300" cy="177800"/>
        </p:xfrm>
        <a:graphic>
          <a:graphicData uri="http://schemas.openxmlformats.org/presentationml/2006/ole">
            <p:oleObj spid="_x0000_s239626" name="Equation" r:id="rId11" imgW="914400" imgH="198720" progId="">
              <p:embed/>
            </p:oleObj>
          </a:graphicData>
        </a:graphic>
      </p:graphicFrame>
      <p:graphicFrame>
        <p:nvGraphicFramePr>
          <p:cNvPr id="441364" name="Object 20"/>
          <p:cNvGraphicFramePr>
            <a:graphicFrameLocks noChangeAspect="1"/>
          </p:cNvGraphicFramePr>
          <p:nvPr/>
        </p:nvGraphicFramePr>
        <p:xfrm>
          <a:off x="2684463" y="6299200"/>
          <a:ext cx="1352550" cy="419100"/>
        </p:xfrm>
        <a:graphic>
          <a:graphicData uri="http://schemas.openxmlformats.org/presentationml/2006/ole">
            <p:oleObj spid="_x0000_s239627" name="Equation" r:id="rId12" imgW="571320" imgH="177480" progId="">
              <p:embed/>
            </p:oleObj>
          </a:graphicData>
        </a:graphic>
      </p:graphicFrame>
      <p:graphicFrame>
        <p:nvGraphicFramePr>
          <p:cNvPr id="89" name="Объект 88"/>
          <p:cNvGraphicFramePr>
            <a:graphicFrameLocks noChangeAspect="1"/>
          </p:cNvGraphicFramePr>
          <p:nvPr/>
        </p:nvGraphicFramePr>
        <p:xfrm>
          <a:off x="7772400" y="2979738"/>
          <a:ext cx="114300" cy="177800"/>
        </p:xfrm>
        <a:graphic>
          <a:graphicData uri="http://schemas.openxmlformats.org/presentationml/2006/ole">
            <p:oleObj spid="_x0000_s239628" name="Equation" r:id="rId13" imgW="914400" imgH="198720" progId="">
              <p:embed/>
            </p:oleObj>
          </a:graphicData>
        </a:graphic>
      </p:graphicFrame>
      <p:graphicFrame>
        <p:nvGraphicFramePr>
          <p:cNvPr id="441366" name="Object 22"/>
          <p:cNvGraphicFramePr>
            <a:graphicFrameLocks noChangeAspect="1"/>
          </p:cNvGraphicFramePr>
          <p:nvPr/>
        </p:nvGraphicFramePr>
        <p:xfrm>
          <a:off x="773090" y="1079508"/>
          <a:ext cx="1892300" cy="420687"/>
        </p:xfrm>
        <a:graphic>
          <a:graphicData uri="http://schemas.openxmlformats.org/presentationml/2006/ole">
            <p:oleObj spid="_x0000_s239629" name="Equation" r:id="rId14" imgW="799920" imgH="177480" progId="">
              <p:embed/>
            </p:oleObj>
          </a:graphicData>
        </a:graphic>
      </p:graphicFrame>
      <p:sp>
        <p:nvSpPr>
          <p:cNvPr id="62" name="Овал 61"/>
          <p:cNvSpPr/>
          <p:nvPr/>
        </p:nvSpPr>
        <p:spPr>
          <a:xfrm>
            <a:off x="2134392" y="1591474"/>
            <a:ext cx="108000" cy="108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Овал 58"/>
          <p:cNvSpPr/>
          <p:nvPr/>
        </p:nvSpPr>
        <p:spPr>
          <a:xfrm>
            <a:off x="3369468" y="1597348"/>
            <a:ext cx="108000" cy="108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Овал 57"/>
          <p:cNvSpPr/>
          <p:nvPr/>
        </p:nvSpPr>
        <p:spPr>
          <a:xfrm>
            <a:off x="3874296" y="1825629"/>
            <a:ext cx="108000" cy="108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Овал 56"/>
          <p:cNvSpPr/>
          <p:nvPr/>
        </p:nvSpPr>
        <p:spPr>
          <a:xfrm>
            <a:off x="1548610" y="1824037"/>
            <a:ext cx="108000" cy="108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41350" name="Object 6"/>
          <p:cNvGraphicFramePr>
            <a:graphicFrameLocks noChangeAspect="1"/>
          </p:cNvGraphicFramePr>
          <p:nvPr/>
        </p:nvGraphicFramePr>
        <p:xfrm>
          <a:off x="142844" y="2643182"/>
          <a:ext cx="1623958" cy="720000"/>
        </p:xfrm>
        <a:graphic>
          <a:graphicData uri="http://schemas.openxmlformats.org/presentationml/2006/ole">
            <p:oleObj spid="_x0000_s239620" name="Equation" r:id="rId15" imgW="888840" imgH="393480" progId="">
              <p:embed/>
            </p:oleObj>
          </a:graphicData>
        </a:graphic>
      </p:graphicFrame>
      <p:sp>
        <p:nvSpPr>
          <p:cNvPr id="52" name="Овал 51"/>
          <p:cNvSpPr/>
          <p:nvPr/>
        </p:nvSpPr>
        <p:spPr>
          <a:xfrm>
            <a:off x="3890963" y="5852320"/>
            <a:ext cx="108000" cy="108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Овал 59"/>
          <p:cNvSpPr/>
          <p:nvPr/>
        </p:nvSpPr>
        <p:spPr>
          <a:xfrm>
            <a:off x="3296446" y="6104734"/>
            <a:ext cx="108000" cy="108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TextBox 91"/>
          <p:cNvSpPr txBox="1"/>
          <p:nvPr/>
        </p:nvSpPr>
        <p:spPr>
          <a:xfrm>
            <a:off x="2438400" y="391795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737894" y="2680815"/>
            <a:ext cx="108000" cy="108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4722339" y="5019675"/>
            <a:ext cx="108000" cy="108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1516430" y="214290"/>
            <a:ext cx="6094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Координаты симметричных точек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6" name="Управляющая кнопка: далее 65">
            <a:hlinkClick r:id="rId16" action="ppaction://hlinksldjump" highlightClick="1"/>
          </p:cNvPr>
          <p:cNvSpPr/>
          <p:nvPr/>
        </p:nvSpPr>
        <p:spPr>
          <a:xfrm>
            <a:off x="8216900" y="6313850"/>
            <a:ext cx="720000" cy="36000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127750" y="6318250"/>
            <a:ext cx="151137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оглавление</a:t>
            </a:r>
            <a:endParaRPr lang="ru-RU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3" grpId="0" animBg="1"/>
      <p:bldP spid="44" grpId="0" animBg="1"/>
      <p:bldP spid="62" grpId="0" animBg="1"/>
      <p:bldP spid="59" grpId="0" animBg="1"/>
      <p:bldP spid="58" grpId="0" animBg="1"/>
      <p:bldP spid="57" grpId="0" animBg="1"/>
      <p:bldP spid="52" grpId="0" animBg="1"/>
      <p:bldP spid="60" grpId="0" animBg="1"/>
      <p:bldP spid="31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Выгнутая вверх стрелка 142"/>
          <p:cNvSpPr/>
          <p:nvPr/>
        </p:nvSpPr>
        <p:spPr>
          <a:xfrm rot="20478686">
            <a:off x="2414377" y="1475728"/>
            <a:ext cx="2928004" cy="837295"/>
          </a:xfrm>
          <a:prstGeom prst="curvedDownArrow">
            <a:avLst>
              <a:gd name="adj1" fmla="val 16664"/>
              <a:gd name="adj2" fmla="val 26603"/>
              <a:gd name="adj3" fmla="val 4690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grpSp>
        <p:nvGrpSpPr>
          <p:cNvPr id="405" name="Группа 404"/>
          <p:cNvGrpSpPr/>
          <p:nvPr/>
        </p:nvGrpSpPr>
        <p:grpSpPr>
          <a:xfrm>
            <a:off x="5214942" y="1500174"/>
            <a:ext cx="3561039" cy="4793034"/>
            <a:chOff x="5214942" y="1850676"/>
            <a:chExt cx="3561039" cy="4793034"/>
          </a:xfrm>
        </p:grpSpPr>
        <p:sp>
          <p:nvSpPr>
            <p:cNvPr id="224" name="Прямоугольник 223"/>
            <p:cNvSpPr/>
            <p:nvPr/>
          </p:nvSpPr>
          <p:spPr>
            <a:xfrm>
              <a:off x="5214942" y="1850676"/>
              <a:ext cx="356103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2400" b="1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</a:rPr>
                <a:t>Числовая окружность</a:t>
              </a:r>
              <a:endParaRPr lang="ru-RU" sz="24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endParaRPr>
            </a:p>
          </p:txBody>
        </p:sp>
        <p:grpSp>
          <p:nvGrpSpPr>
            <p:cNvPr id="404" name="Группа 403"/>
            <p:cNvGrpSpPr/>
            <p:nvPr/>
          </p:nvGrpSpPr>
          <p:grpSpPr>
            <a:xfrm rot="20956819">
              <a:off x="5500694" y="2275273"/>
              <a:ext cx="3009928" cy="4368437"/>
              <a:chOff x="5491162" y="2275273"/>
              <a:chExt cx="3009928" cy="4368437"/>
            </a:xfrm>
          </p:grpSpPr>
          <p:grpSp>
            <p:nvGrpSpPr>
              <p:cNvPr id="403" name="Группа 402"/>
              <p:cNvGrpSpPr/>
              <p:nvPr/>
            </p:nvGrpSpPr>
            <p:grpSpPr>
              <a:xfrm>
                <a:off x="5491162" y="4438969"/>
                <a:ext cx="2696501" cy="1620931"/>
                <a:chOff x="5279879" y="4221249"/>
                <a:chExt cx="2696501" cy="1620931"/>
              </a:xfrm>
            </p:grpSpPr>
            <p:cxnSp>
              <p:nvCxnSpPr>
                <p:cNvPr id="13" name="Прямая соединительная линия 12"/>
                <p:cNvCxnSpPr/>
                <p:nvPr/>
              </p:nvCxnSpPr>
              <p:spPr bwMode="auto">
                <a:xfrm rot="633223">
                  <a:off x="5279879" y="5840367"/>
                  <a:ext cx="2416849" cy="1813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Прямая соединительная линия 16"/>
                <p:cNvCxnSpPr/>
                <p:nvPr/>
              </p:nvCxnSpPr>
              <p:spPr bwMode="auto">
                <a:xfrm rot="633223">
                  <a:off x="5559531" y="4221249"/>
                  <a:ext cx="2416849" cy="1813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единительная линия 17"/>
                <p:cNvCxnSpPr/>
                <p:nvPr/>
              </p:nvCxnSpPr>
              <p:spPr bwMode="auto">
                <a:xfrm rot="633223">
                  <a:off x="5484550" y="4619564"/>
                  <a:ext cx="2416849" cy="1813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единительная линия 18"/>
                <p:cNvCxnSpPr/>
                <p:nvPr/>
              </p:nvCxnSpPr>
              <p:spPr bwMode="auto">
                <a:xfrm rot="633223">
                  <a:off x="5408395" y="5025020"/>
                  <a:ext cx="2416849" cy="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Прямая соединительная линия 19"/>
                <p:cNvCxnSpPr/>
                <p:nvPr/>
              </p:nvCxnSpPr>
              <p:spPr bwMode="auto">
                <a:xfrm rot="633223">
                  <a:off x="5331401" y="5433119"/>
                  <a:ext cx="2416849" cy="1813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0" name="Группа 399"/>
              <p:cNvGrpSpPr/>
              <p:nvPr/>
            </p:nvGrpSpPr>
            <p:grpSpPr>
              <a:xfrm>
                <a:off x="5792777" y="2275273"/>
                <a:ext cx="2708313" cy="4368437"/>
                <a:chOff x="5597487" y="2076300"/>
                <a:chExt cx="2708313" cy="4368437"/>
              </a:xfrm>
            </p:grpSpPr>
            <p:cxnSp>
              <p:nvCxnSpPr>
                <p:cNvPr id="28" name="Прямая соединительная линия 27"/>
                <p:cNvCxnSpPr/>
                <p:nvPr/>
              </p:nvCxnSpPr>
              <p:spPr bwMode="auto">
                <a:xfrm rot="6033223">
                  <a:off x="3640516" y="4033271"/>
                  <a:ext cx="3915708" cy="1765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grpSp>
              <p:nvGrpSpPr>
                <p:cNvPr id="399" name="Группа 398"/>
                <p:cNvGrpSpPr/>
                <p:nvPr/>
              </p:nvGrpSpPr>
              <p:grpSpPr>
                <a:xfrm>
                  <a:off x="5636189" y="2143116"/>
                  <a:ext cx="2669611" cy="4301621"/>
                  <a:chOff x="5636189" y="2125936"/>
                  <a:chExt cx="2669611" cy="4301621"/>
                </a:xfrm>
              </p:grpSpPr>
              <p:sp>
                <p:nvSpPr>
                  <p:cNvPr id="30" name="Овал 29"/>
                  <p:cNvSpPr/>
                  <p:nvPr/>
                </p:nvSpPr>
                <p:spPr bwMode="auto">
                  <a:xfrm rot="633223">
                    <a:off x="5993783" y="3412753"/>
                    <a:ext cx="1618883" cy="1616136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bg1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cxnSp>
                <p:nvCxnSpPr>
                  <p:cNvPr id="6" name="Прямая со стрелкой 5"/>
                  <p:cNvCxnSpPr/>
                  <p:nvPr/>
                </p:nvCxnSpPr>
                <p:spPr bwMode="auto">
                  <a:xfrm rot="6033223" flipH="1" flipV="1">
                    <a:off x="5626341" y="4374507"/>
                    <a:ext cx="3915708" cy="0"/>
                  </a:xfrm>
                  <a:prstGeom prst="straightConnector1">
                    <a:avLst/>
                  </a:prstGeom>
                  <a:ln w="28575">
                    <a:tailEnd type="arrow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Прямая соединительная линия 21"/>
                  <p:cNvCxnSpPr/>
                  <p:nvPr/>
                </p:nvCxnSpPr>
                <p:spPr bwMode="auto">
                  <a:xfrm rot="6033223">
                    <a:off x="6002596" y="4469703"/>
                    <a:ext cx="3915708" cy="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Прямая соединительная линия 23"/>
                  <p:cNvCxnSpPr/>
                  <p:nvPr/>
                </p:nvCxnSpPr>
                <p:spPr bwMode="auto">
                  <a:xfrm rot="6033223">
                    <a:off x="5217035" y="4315670"/>
                    <a:ext cx="3915708" cy="1765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Прямая соединительная линия 24"/>
                  <p:cNvCxnSpPr/>
                  <p:nvPr/>
                </p:nvCxnSpPr>
                <p:spPr bwMode="auto">
                  <a:xfrm rot="6033223">
                    <a:off x="4824409" y="4235897"/>
                    <a:ext cx="3915708" cy="1765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Прямая соединительная линия 25"/>
                  <p:cNvCxnSpPr/>
                  <p:nvPr/>
                </p:nvCxnSpPr>
                <p:spPr bwMode="auto">
                  <a:xfrm rot="6033223">
                    <a:off x="4431259" y="4158877"/>
                    <a:ext cx="3916614" cy="1765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Прямая соединительная линия 26"/>
                  <p:cNvCxnSpPr/>
                  <p:nvPr/>
                </p:nvCxnSpPr>
                <p:spPr bwMode="auto">
                  <a:xfrm rot="6033223">
                    <a:off x="4039714" y="4082907"/>
                    <a:ext cx="3915708" cy="1765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" name="Овал 7"/>
                  <p:cNvSpPr/>
                  <p:nvPr/>
                </p:nvSpPr>
                <p:spPr bwMode="auto">
                  <a:xfrm rot="633223">
                    <a:off x="6759111" y="4198773"/>
                    <a:ext cx="49432" cy="49853"/>
                  </a:xfrm>
                  <a:prstGeom prst="ellipse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cxnSp>
                <p:nvCxnSpPr>
                  <p:cNvPr id="42" name="Прямая соединительная линия 41"/>
                  <p:cNvCxnSpPr/>
                  <p:nvPr/>
                </p:nvCxnSpPr>
                <p:spPr bwMode="auto">
                  <a:xfrm rot="633223">
                    <a:off x="7244220" y="5982450"/>
                    <a:ext cx="49432" cy="0"/>
                  </a:xfrm>
                  <a:prstGeom prst="line">
                    <a:avLst/>
                  </a:prstGeom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" name="Группа 80"/>
                  <p:cNvGrpSpPr>
                    <a:grpSpLocks/>
                  </p:cNvGrpSpPr>
                  <p:nvPr/>
                </p:nvGrpSpPr>
                <p:grpSpPr bwMode="auto">
                  <a:xfrm rot="633223">
                    <a:off x="7524450" y="4299531"/>
                    <a:ext cx="321305" cy="375255"/>
                    <a:chOff x="4527299" y="3269651"/>
                    <a:chExt cx="574516" cy="656237"/>
                  </a:xfrm>
                </p:grpSpPr>
                <p:cxnSp>
                  <p:nvCxnSpPr>
                    <p:cNvPr id="34" name="Прямая соединительная линия 33"/>
                    <p:cNvCxnSpPr/>
                    <p:nvPr/>
                  </p:nvCxnSpPr>
                  <p:spPr>
                    <a:xfrm>
                      <a:off x="4527299" y="3430405"/>
                      <a:ext cx="87869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6"/>
                    </a:lnRef>
                    <a:fillRef idx="0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3" name="TextBox 72"/>
                    <p:cNvSpPr txBox="1"/>
                    <p:nvPr/>
                  </p:nvSpPr>
                  <p:spPr>
                    <a:xfrm>
                      <a:off x="4560249" y="3269651"/>
                      <a:ext cx="541566" cy="656237"/>
                    </a:xfrm>
                    <a:prstGeom prst="rect">
                      <a:avLst/>
                    </a:prstGeom>
                    <a:noFill/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ru-RU" dirty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p:txBody>
                </p:sp>
              </p:grpSp>
              <p:grpSp>
                <p:nvGrpSpPr>
                  <p:cNvPr id="5" name="Группа 81"/>
                  <p:cNvGrpSpPr>
                    <a:grpSpLocks/>
                  </p:cNvGrpSpPr>
                  <p:nvPr/>
                </p:nvGrpSpPr>
                <p:grpSpPr bwMode="auto">
                  <a:xfrm rot="633223">
                    <a:off x="7280080" y="3483806"/>
                    <a:ext cx="302768" cy="375255"/>
                    <a:chOff x="3825515" y="1944238"/>
                    <a:chExt cx="537014" cy="659683"/>
                  </a:xfrm>
                </p:grpSpPr>
                <p:cxnSp>
                  <p:nvCxnSpPr>
                    <p:cNvPr id="46" name="Прямая соединительная линия 45"/>
                    <p:cNvCxnSpPr/>
                    <p:nvPr/>
                  </p:nvCxnSpPr>
                  <p:spPr>
                    <a:xfrm rot="5400000">
                      <a:off x="3904964" y="2230067"/>
                      <a:ext cx="42525" cy="43551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6"/>
                    </a:lnRef>
                    <a:fillRef idx="0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5" name="TextBox 74"/>
                    <p:cNvSpPr txBox="1"/>
                    <p:nvPr/>
                  </p:nvSpPr>
                  <p:spPr>
                    <a:xfrm>
                      <a:off x="3825515" y="1944238"/>
                      <a:ext cx="537014" cy="659683"/>
                    </a:xfrm>
                    <a:prstGeom prst="rect">
                      <a:avLst/>
                    </a:prstGeom>
                    <a:noFill/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ru-RU" dirty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p:txBody>
                </p:sp>
              </p:grpSp>
              <p:grpSp>
                <p:nvGrpSpPr>
                  <p:cNvPr id="7" name="Группа 65"/>
                  <p:cNvGrpSpPr>
                    <a:grpSpLocks/>
                  </p:cNvGrpSpPr>
                  <p:nvPr/>
                </p:nvGrpSpPr>
                <p:grpSpPr bwMode="auto">
                  <a:xfrm rot="633223">
                    <a:off x="7822700" y="2661849"/>
                    <a:ext cx="302768" cy="375255"/>
                    <a:chOff x="4514084" y="356949"/>
                    <a:chExt cx="539873" cy="657199"/>
                  </a:xfrm>
                </p:grpSpPr>
                <p:cxnSp>
                  <p:nvCxnSpPr>
                    <p:cNvPr id="36" name="Прямая соединительная линия 35"/>
                    <p:cNvCxnSpPr/>
                    <p:nvPr/>
                  </p:nvCxnSpPr>
                  <p:spPr>
                    <a:xfrm>
                      <a:off x="4525030" y="540533"/>
                      <a:ext cx="90301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6"/>
                    </a:lnRef>
                    <a:fillRef idx="0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6" name="TextBox 75"/>
                    <p:cNvSpPr txBox="1"/>
                    <p:nvPr/>
                  </p:nvSpPr>
                  <p:spPr>
                    <a:xfrm>
                      <a:off x="4514084" y="356949"/>
                      <a:ext cx="539873" cy="657199"/>
                    </a:xfrm>
                    <a:prstGeom prst="rect">
                      <a:avLst/>
                    </a:prstGeom>
                    <a:noFill/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ru-RU" dirty="0">
                          <a:solidFill>
                            <a:schemeClr val="accent6"/>
                          </a:solidFill>
                        </a:rPr>
                        <a:t>2</a:t>
                      </a:r>
                    </a:p>
                  </p:txBody>
                </p:sp>
              </p:grpSp>
              <p:grpSp>
                <p:nvGrpSpPr>
                  <p:cNvPr id="9" name="Группа 64"/>
                  <p:cNvGrpSpPr>
                    <a:grpSpLocks/>
                  </p:cNvGrpSpPr>
                  <p:nvPr/>
                </p:nvGrpSpPr>
                <p:grpSpPr bwMode="auto">
                  <a:xfrm rot="633223">
                    <a:off x="6336503" y="3316273"/>
                    <a:ext cx="302768" cy="375255"/>
                    <a:chOff x="2097251" y="1957239"/>
                    <a:chExt cx="542137" cy="656853"/>
                  </a:xfrm>
                </p:grpSpPr>
                <p:cxnSp>
                  <p:nvCxnSpPr>
                    <p:cNvPr id="54" name="Прямая соединительная линия 53"/>
                    <p:cNvCxnSpPr/>
                    <p:nvPr/>
                  </p:nvCxnSpPr>
                  <p:spPr>
                    <a:xfrm rot="16200000" flipH="1">
                      <a:off x="2460548" y="2118303"/>
                      <a:ext cx="90333" cy="43966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6"/>
                    </a:lnRef>
                    <a:fillRef idx="0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7" name="TextBox 76"/>
                    <p:cNvSpPr txBox="1"/>
                    <p:nvPr/>
                  </p:nvSpPr>
                  <p:spPr>
                    <a:xfrm rot="21445810">
                      <a:off x="2097251" y="1957239"/>
                      <a:ext cx="542137" cy="656853"/>
                    </a:xfrm>
                    <a:prstGeom prst="rect">
                      <a:avLst/>
                    </a:prstGeom>
                    <a:noFill/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ru-RU" dirty="0">
                          <a:solidFill>
                            <a:schemeClr val="accent6"/>
                          </a:solidFill>
                        </a:rPr>
                        <a:t>2</a:t>
                      </a:r>
                    </a:p>
                  </p:txBody>
                </p:sp>
              </p:grpSp>
              <p:grpSp>
                <p:nvGrpSpPr>
                  <p:cNvPr id="11" name="Группа 78"/>
                  <p:cNvGrpSpPr>
                    <a:grpSpLocks/>
                  </p:cNvGrpSpPr>
                  <p:nvPr/>
                </p:nvGrpSpPr>
                <p:grpSpPr bwMode="auto">
                  <a:xfrm rot="633223">
                    <a:off x="7685981" y="3454839"/>
                    <a:ext cx="196844" cy="375255"/>
                    <a:chOff x="4527300" y="1783527"/>
                    <a:chExt cx="350278" cy="657199"/>
                  </a:xfrm>
                </p:grpSpPr>
                <p:cxnSp>
                  <p:nvCxnSpPr>
                    <p:cNvPr id="35" name="Прямая соединительная линия 34"/>
                    <p:cNvCxnSpPr/>
                    <p:nvPr/>
                  </p:nvCxnSpPr>
                  <p:spPr>
                    <a:xfrm>
                      <a:off x="4527300" y="1981233"/>
                      <a:ext cx="87570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6"/>
                    </a:lnRef>
                    <a:fillRef idx="0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4" name="TextBox 73"/>
                    <p:cNvSpPr txBox="1"/>
                    <p:nvPr/>
                  </p:nvSpPr>
                  <p:spPr>
                    <a:xfrm>
                      <a:off x="4530037" y="1783527"/>
                      <a:ext cx="347541" cy="657199"/>
                    </a:xfrm>
                    <a:prstGeom prst="rect">
                      <a:avLst/>
                    </a:prstGeom>
                    <a:noFill/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ru-RU" dirty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p:txBody>
                </p:sp>
              </p:grpSp>
              <p:sp>
                <p:nvSpPr>
                  <p:cNvPr id="78" name="Полилиния 77"/>
                  <p:cNvSpPr/>
                  <p:nvPr/>
                </p:nvSpPr>
                <p:spPr bwMode="auto">
                  <a:xfrm rot="633223">
                    <a:off x="7298204" y="3648738"/>
                    <a:ext cx="354847" cy="677998"/>
                  </a:xfrm>
                  <a:custGeom>
                    <a:avLst/>
                    <a:gdLst>
                      <a:gd name="connsiteX0" fmla="*/ 634817 w 634818"/>
                      <a:gd name="connsiteY0" fmla="*/ 1187405 h 1187405"/>
                      <a:gd name="connsiteX1" fmla="*/ 628239 w 634818"/>
                      <a:gd name="connsiteY1" fmla="*/ 1022944 h 1187405"/>
                      <a:gd name="connsiteX2" fmla="*/ 595346 w 634818"/>
                      <a:gd name="connsiteY2" fmla="*/ 848616 h 1187405"/>
                      <a:gd name="connsiteX3" fmla="*/ 552587 w 634818"/>
                      <a:gd name="connsiteY3" fmla="*/ 700602 h 1187405"/>
                      <a:gd name="connsiteX4" fmla="*/ 499959 w 634818"/>
                      <a:gd name="connsiteY4" fmla="*/ 575612 h 1187405"/>
                      <a:gd name="connsiteX5" fmla="*/ 440754 w 634818"/>
                      <a:gd name="connsiteY5" fmla="*/ 460490 h 1187405"/>
                      <a:gd name="connsiteX6" fmla="*/ 358523 w 634818"/>
                      <a:gd name="connsiteY6" fmla="*/ 335500 h 1187405"/>
                      <a:gd name="connsiteX7" fmla="*/ 246690 w 634818"/>
                      <a:gd name="connsiteY7" fmla="*/ 203931 h 1187405"/>
                      <a:gd name="connsiteX8" fmla="*/ 154593 w 634818"/>
                      <a:gd name="connsiteY8" fmla="*/ 118412 h 1187405"/>
                      <a:gd name="connsiteX9" fmla="*/ 82230 w 634818"/>
                      <a:gd name="connsiteY9" fmla="*/ 59206 h 1187405"/>
                      <a:gd name="connsiteX10" fmla="*/ 0 w 634818"/>
                      <a:gd name="connsiteY10" fmla="*/ 0 h 1187405"/>
                      <a:gd name="connsiteX11" fmla="*/ 0 w 634818"/>
                      <a:gd name="connsiteY11" fmla="*/ 0 h 11874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34818" h="1187405">
                        <a:moveTo>
                          <a:pt x="634817" y="1187405"/>
                        </a:moveTo>
                        <a:cubicBezTo>
                          <a:pt x="634817" y="1133407"/>
                          <a:pt x="634818" y="1079409"/>
                          <a:pt x="628239" y="1022944"/>
                        </a:cubicBezTo>
                        <a:cubicBezTo>
                          <a:pt x="621661" y="966479"/>
                          <a:pt x="607955" y="902340"/>
                          <a:pt x="595346" y="848616"/>
                        </a:cubicBezTo>
                        <a:cubicBezTo>
                          <a:pt x="582737" y="794892"/>
                          <a:pt x="568485" y="746103"/>
                          <a:pt x="552587" y="700602"/>
                        </a:cubicBezTo>
                        <a:cubicBezTo>
                          <a:pt x="536689" y="655101"/>
                          <a:pt x="518598" y="615631"/>
                          <a:pt x="499959" y="575612"/>
                        </a:cubicBezTo>
                        <a:cubicBezTo>
                          <a:pt x="481320" y="535593"/>
                          <a:pt x="464327" y="500509"/>
                          <a:pt x="440754" y="460490"/>
                        </a:cubicBezTo>
                        <a:cubicBezTo>
                          <a:pt x="417181" y="420471"/>
                          <a:pt x="390867" y="378260"/>
                          <a:pt x="358523" y="335500"/>
                        </a:cubicBezTo>
                        <a:cubicBezTo>
                          <a:pt x="326179" y="292740"/>
                          <a:pt x="280678" y="240112"/>
                          <a:pt x="246690" y="203931"/>
                        </a:cubicBezTo>
                        <a:cubicBezTo>
                          <a:pt x="212702" y="167750"/>
                          <a:pt x="182003" y="142533"/>
                          <a:pt x="154593" y="118412"/>
                        </a:cubicBezTo>
                        <a:cubicBezTo>
                          <a:pt x="127183" y="94291"/>
                          <a:pt x="107996" y="78941"/>
                          <a:pt x="82230" y="59206"/>
                        </a:cubicBezTo>
                        <a:cubicBezTo>
                          <a:pt x="56465" y="39471"/>
                          <a:pt x="0" y="0"/>
                          <a:pt x="0" y="0"/>
                        </a:cubicBezTo>
                        <a:lnTo>
                          <a:pt x="0" y="0"/>
                        </a:lnTo>
                      </a:path>
                    </a:pathLst>
                  </a:custGeom>
                </p:spPr>
                <p:style>
                  <a:lnRef idx="3">
                    <a:schemeClr val="accent6"/>
                  </a:lnRef>
                  <a:fillRef idx="0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dirty="0"/>
                  </a:p>
                </p:txBody>
              </p:sp>
              <p:cxnSp>
                <p:nvCxnSpPr>
                  <p:cNvPr id="80" name="Прямая соединительная линия 79"/>
                  <p:cNvCxnSpPr>
                    <a:cxnSpLocks noChangeShapeType="1"/>
                  </p:cNvCxnSpPr>
                  <p:nvPr/>
                </p:nvCxnSpPr>
                <p:spPr bwMode="auto">
                  <a:xfrm rot="11433223">
                    <a:off x="7656341" y="3538934"/>
                    <a:ext cx="15006" cy="848403"/>
                  </a:xfrm>
                  <a:prstGeom prst="line">
                    <a:avLst/>
                  </a:prstGeom>
                  <a:noFill/>
                  <a:ln w="38100" algn="ctr">
                    <a:solidFill>
                      <a:srgbClr val="FFFF00"/>
                    </a:solidFill>
                    <a:round/>
                    <a:headEnd/>
                    <a:tailEnd/>
                  </a:ln>
                  <a:effectLst>
                    <a:outerShdw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</p:cxnSp>
              <p:grpSp>
                <p:nvGrpSpPr>
                  <p:cNvPr id="12" name="Группа 82"/>
                  <p:cNvGrpSpPr>
                    <a:grpSpLocks/>
                  </p:cNvGrpSpPr>
                  <p:nvPr/>
                </p:nvGrpSpPr>
                <p:grpSpPr bwMode="auto">
                  <a:xfrm rot="633223">
                    <a:off x="7380168" y="5069737"/>
                    <a:ext cx="403397" cy="375255"/>
                    <a:chOff x="4527299" y="4628702"/>
                    <a:chExt cx="720733" cy="657199"/>
                  </a:xfrm>
                </p:grpSpPr>
                <p:cxnSp>
                  <p:nvCxnSpPr>
                    <p:cNvPr id="40" name="Прямая соединительная линия 39"/>
                    <p:cNvCxnSpPr/>
                    <p:nvPr/>
                  </p:nvCxnSpPr>
                  <p:spPr>
                    <a:xfrm>
                      <a:off x="4527299" y="4857478"/>
                      <a:ext cx="87771" cy="2823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6"/>
                    </a:lnRef>
                    <a:fillRef idx="0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2" name="TextBox 91"/>
                    <p:cNvSpPr txBox="1"/>
                    <p:nvPr/>
                  </p:nvSpPr>
                  <p:spPr>
                    <a:xfrm>
                      <a:off x="4573929" y="4628702"/>
                      <a:ext cx="674103" cy="657199"/>
                    </a:xfrm>
                    <a:prstGeom prst="rect">
                      <a:avLst/>
                    </a:prstGeom>
                    <a:noFill/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ru-RU" dirty="0">
                          <a:solidFill>
                            <a:schemeClr val="accent6"/>
                          </a:solidFill>
                        </a:rPr>
                        <a:t>-1</a:t>
                      </a:r>
                    </a:p>
                  </p:txBody>
                </p:sp>
              </p:grpSp>
              <p:sp>
                <p:nvSpPr>
                  <p:cNvPr id="93" name="TextBox 92"/>
                  <p:cNvSpPr txBox="1"/>
                  <p:nvPr/>
                </p:nvSpPr>
                <p:spPr bwMode="auto">
                  <a:xfrm rot="633223">
                    <a:off x="7239217" y="5884106"/>
                    <a:ext cx="377798" cy="375255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ru-RU" dirty="0">
                        <a:solidFill>
                          <a:schemeClr val="accent6"/>
                        </a:solidFill>
                      </a:rPr>
                      <a:t>-2</a:t>
                    </a:r>
                  </a:p>
                </p:txBody>
              </p:sp>
              <p:grpSp>
                <p:nvGrpSpPr>
                  <p:cNvPr id="16" name="Группа 70"/>
                  <p:cNvGrpSpPr>
                    <a:grpSpLocks/>
                  </p:cNvGrpSpPr>
                  <p:nvPr/>
                </p:nvGrpSpPr>
                <p:grpSpPr bwMode="auto">
                  <a:xfrm rot="633223">
                    <a:off x="6082553" y="4802291"/>
                    <a:ext cx="377798" cy="375255"/>
                    <a:chOff x="2136149" y="4583495"/>
                    <a:chExt cx="672097" cy="657199"/>
                  </a:xfrm>
                </p:grpSpPr>
                <p:cxnSp>
                  <p:nvCxnSpPr>
                    <p:cNvPr id="72" name="Прямая соединительная линия 71"/>
                    <p:cNvCxnSpPr/>
                    <p:nvPr/>
                  </p:nvCxnSpPr>
                  <p:spPr>
                    <a:xfrm rot="5400000">
                      <a:off x="2436693" y="4654793"/>
                      <a:ext cx="45190" cy="43815"/>
                    </a:xfrm>
                    <a:prstGeom prst="line">
                      <a:avLst/>
                    </a:prstGeom>
                    <a:noFill/>
                  </p:spPr>
                  <p:style>
                    <a:lnRef idx="1">
                      <a:schemeClr val="accent6"/>
                    </a:lnRef>
                    <a:fillRef idx="0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7" name="TextBox 96"/>
                    <p:cNvSpPr txBox="1"/>
                    <p:nvPr/>
                  </p:nvSpPr>
                  <p:spPr>
                    <a:xfrm>
                      <a:off x="2136149" y="4583495"/>
                      <a:ext cx="672097" cy="657199"/>
                    </a:xfrm>
                    <a:prstGeom prst="rect">
                      <a:avLst/>
                    </a:prstGeom>
                    <a:noFill/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ru-RU" dirty="0">
                          <a:solidFill>
                            <a:schemeClr val="accent6"/>
                          </a:solidFill>
                        </a:rPr>
                        <a:t>-2</a:t>
                      </a:r>
                    </a:p>
                  </p:txBody>
                </p:sp>
              </p:grpSp>
              <p:cxnSp>
                <p:nvCxnSpPr>
                  <p:cNvPr id="10" name="Прямая соединительная линия 9"/>
                  <p:cNvCxnSpPr/>
                  <p:nvPr/>
                </p:nvCxnSpPr>
                <p:spPr bwMode="auto">
                  <a:xfrm rot="633223">
                    <a:off x="5888951" y="2604854"/>
                    <a:ext cx="2416849" cy="1813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Прямая соединительная линия 13"/>
                  <p:cNvCxnSpPr/>
                  <p:nvPr/>
                </p:nvCxnSpPr>
                <p:spPr bwMode="auto">
                  <a:xfrm rot="633223">
                    <a:off x="5812461" y="3011187"/>
                    <a:ext cx="2416849" cy="1813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Прямая соединительная линия 14"/>
                  <p:cNvCxnSpPr/>
                  <p:nvPr/>
                </p:nvCxnSpPr>
                <p:spPr bwMode="auto">
                  <a:xfrm rot="633223">
                    <a:off x="5712176" y="3411273"/>
                    <a:ext cx="2416849" cy="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Прямая соединительная линия 15"/>
                  <p:cNvCxnSpPr/>
                  <p:nvPr/>
                </p:nvCxnSpPr>
                <p:spPr bwMode="auto">
                  <a:xfrm rot="633223">
                    <a:off x="5636189" y="3814932"/>
                    <a:ext cx="2416849" cy="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" name="Группа 135"/>
                  <p:cNvGrpSpPr>
                    <a:grpSpLocks/>
                  </p:cNvGrpSpPr>
                  <p:nvPr/>
                </p:nvGrpSpPr>
                <p:grpSpPr bwMode="auto">
                  <a:xfrm rot="633223">
                    <a:off x="6633240" y="2643446"/>
                    <a:ext cx="1173116" cy="899163"/>
                    <a:chOff x="2468218" y="556884"/>
                    <a:chExt cx="2092808" cy="1575750"/>
                  </a:xfrm>
                </p:grpSpPr>
                <p:cxnSp>
                  <p:nvCxnSpPr>
                    <p:cNvPr id="100" name="Прямая соединительная линия 99"/>
                    <p:cNvCxnSpPr/>
                    <p:nvPr/>
                  </p:nvCxnSpPr>
                  <p:spPr>
                    <a:xfrm rot="5400000" flipH="1" flipV="1">
                      <a:off x="2474122" y="1911026"/>
                      <a:ext cx="254439" cy="175544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" name="Прямая соединительная линия 102"/>
                    <p:cNvCxnSpPr/>
                    <p:nvPr/>
                  </p:nvCxnSpPr>
                  <p:spPr>
                    <a:xfrm rot="16200000" flipV="1">
                      <a:off x="2333394" y="1954238"/>
                      <a:ext cx="310981" cy="43886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2" name="Полилиния 111"/>
                    <p:cNvSpPr/>
                    <p:nvPr/>
                  </p:nvSpPr>
                  <p:spPr>
                    <a:xfrm>
                      <a:off x="2527286" y="556975"/>
                      <a:ext cx="2032470" cy="1526636"/>
                    </a:xfrm>
                    <a:custGeom>
                      <a:avLst/>
                      <a:gdLst>
                        <a:gd name="connsiteX0" fmla="*/ 2033516 w 2033516"/>
                        <a:gd name="connsiteY0" fmla="*/ 0 h 1528550"/>
                        <a:gd name="connsiteX1" fmla="*/ 1583140 w 2033516"/>
                        <a:gd name="connsiteY1" fmla="*/ 81887 h 1528550"/>
                        <a:gd name="connsiteX2" fmla="*/ 1310185 w 2033516"/>
                        <a:gd name="connsiteY2" fmla="*/ 191069 h 1528550"/>
                        <a:gd name="connsiteX3" fmla="*/ 1009934 w 2033516"/>
                        <a:gd name="connsiteY3" fmla="*/ 341194 h 1528550"/>
                        <a:gd name="connsiteX4" fmla="*/ 641444 w 2033516"/>
                        <a:gd name="connsiteY4" fmla="*/ 586854 h 1528550"/>
                        <a:gd name="connsiteX5" fmla="*/ 245659 w 2033516"/>
                        <a:gd name="connsiteY5" fmla="*/ 955344 h 1528550"/>
                        <a:gd name="connsiteX6" fmla="*/ 122829 w 2033516"/>
                        <a:gd name="connsiteY6" fmla="*/ 1160060 h 1528550"/>
                        <a:gd name="connsiteX7" fmla="*/ 40943 w 2033516"/>
                        <a:gd name="connsiteY7" fmla="*/ 1337481 h 1528550"/>
                        <a:gd name="connsiteX8" fmla="*/ 0 w 2033516"/>
                        <a:gd name="connsiteY8" fmla="*/ 1528550 h 1528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033516" h="1528550">
                          <a:moveTo>
                            <a:pt x="2033516" y="0"/>
                          </a:moveTo>
                          <a:cubicBezTo>
                            <a:pt x="1868605" y="25021"/>
                            <a:pt x="1703695" y="50042"/>
                            <a:pt x="1583140" y="81887"/>
                          </a:cubicBezTo>
                          <a:cubicBezTo>
                            <a:pt x="1462585" y="113732"/>
                            <a:pt x="1405719" y="147851"/>
                            <a:pt x="1310185" y="191069"/>
                          </a:cubicBezTo>
                          <a:cubicBezTo>
                            <a:pt x="1214651" y="234287"/>
                            <a:pt x="1121391" y="275230"/>
                            <a:pt x="1009934" y="341194"/>
                          </a:cubicBezTo>
                          <a:cubicBezTo>
                            <a:pt x="898477" y="407158"/>
                            <a:pt x="768823" y="484496"/>
                            <a:pt x="641444" y="586854"/>
                          </a:cubicBezTo>
                          <a:cubicBezTo>
                            <a:pt x="514065" y="689212"/>
                            <a:pt x="332095" y="859810"/>
                            <a:pt x="245659" y="955344"/>
                          </a:cubicBezTo>
                          <a:cubicBezTo>
                            <a:pt x="159223" y="1050878"/>
                            <a:pt x="156948" y="1096371"/>
                            <a:pt x="122829" y="1160060"/>
                          </a:cubicBezTo>
                          <a:cubicBezTo>
                            <a:pt x="88710" y="1223749"/>
                            <a:pt x="61414" y="1276066"/>
                            <a:pt x="40943" y="1337481"/>
                          </a:cubicBezTo>
                          <a:cubicBezTo>
                            <a:pt x="20472" y="1398896"/>
                            <a:pt x="0" y="1528550"/>
                            <a:pt x="0" y="1528550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 dirty="0"/>
                    </a:p>
                  </p:txBody>
                </p:sp>
              </p:grpSp>
              <p:grpSp>
                <p:nvGrpSpPr>
                  <p:cNvPr id="21" name="Группа 134"/>
                  <p:cNvGrpSpPr>
                    <a:grpSpLocks/>
                  </p:cNvGrpSpPr>
                  <p:nvPr/>
                </p:nvGrpSpPr>
                <p:grpSpPr bwMode="auto">
                  <a:xfrm rot="633223">
                    <a:off x="7359342" y="3528894"/>
                    <a:ext cx="354847" cy="144120"/>
                    <a:chOff x="3933822" y="1993106"/>
                    <a:chExt cx="633416" cy="251042"/>
                  </a:xfrm>
                </p:grpSpPr>
                <p:cxnSp>
                  <p:nvCxnSpPr>
                    <p:cNvPr id="88" name="Прямая соединительная линия 87"/>
                    <p:cNvCxnSpPr/>
                    <p:nvPr/>
                  </p:nvCxnSpPr>
                  <p:spPr>
                    <a:xfrm rot="5400000" flipH="1" flipV="1">
                      <a:off x="3877675" y="2152429"/>
                      <a:ext cx="137692" cy="21956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Прямая соединительная линия 90"/>
                    <p:cNvCxnSpPr/>
                    <p:nvPr/>
                  </p:nvCxnSpPr>
                  <p:spPr>
                    <a:xfrm flipV="1">
                      <a:off x="3932800" y="2181672"/>
                      <a:ext cx="145458" cy="61821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6" name="Полилиния 115"/>
                    <p:cNvSpPr/>
                    <p:nvPr/>
                  </p:nvSpPr>
                  <p:spPr>
                    <a:xfrm>
                      <a:off x="3941033" y="1993398"/>
                      <a:ext cx="625749" cy="244475"/>
                    </a:xfrm>
                    <a:custGeom>
                      <a:avLst/>
                      <a:gdLst>
                        <a:gd name="connsiteX0" fmla="*/ 626269 w 626269"/>
                        <a:gd name="connsiteY0" fmla="*/ 0 h 245269"/>
                        <a:gd name="connsiteX1" fmla="*/ 502444 w 626269"/>
                        <a:gd name="connsiteY1" fmla="*/ 14288 h 245269"/>
                        <a:gd name="connsiteX2" fmla="*/ 404812 w 626269"/>
                        <a:gd name="connsiteY2" fmla="*/ 26194 h 245269"/>
                        <a:gd name="connsiteX3" fmla="*/ 292894 w 626269"/>
                        <a:gd name="connsiteY3" fmla="*/ 45244 h 245269"/>
                        <a:gd name="connsiteX4" fmla="*/ 190500 w 626269"/>
                        <a:gd name="connsiteY4" fmla="*/ 76200 h 245269"/>
                        <a:gd name="connsiteX5" fmla="*/ 102394 w 626269"/>
                        <a:gd name="connsiteY5" fmla="*/ 123825 h 245269"/>
                        <a:gd name="connsiteX6" fmla="*/ 52387 w 626269"/>
                        <a:gd name="connsiteY6" fmla="*/ 178594 h 245269"/>
                        <a:gd name="connsiteX7" fmla="*/ 0 w 626269"/>
                        <a:gd name="connsiteY7" fmla="*/ 245269 h 245269"/>
                        <a:gd name="connsiteX8" fmla="*/ 0 w 626269"/>
                        <a:gd name="connsiteY8" fmla="*/ 245269 h 2452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26269" h="245269">
                          <a:moveTo>
                            <a:pt x="626269" y="0"/>
                          </a:moveTo>
                          <a:lnTo>
                            <a:pt x="502444" y="14288"/>
                          </a:lnTo>
                          <a:cubicBezTo>
                            <a:pt x="465535" y="18654"/>
                            <a:pt x="439737" y="21035"/>
                            <a:pt x="404812" y="26194"/>
                          </a:cubicBezTo>
                          <a:cubicBezTo>
                            <a:pt x="369887" y="31353"/>
                            <a:pt x="328613" y="36910"/>
                            <a:pt x="292894" y="45244"/>
                          </a:cubicBezTo>
                          <a:cubicBezTo>
                            <a:pt x="257175" y="53578"/>
                            <a:pt x="222250" y="63103"/>
                            <a:pt x="190500" y="76200"/>
                          </a:cubicBezTo>
                          <a:cubicBezTo>
                            <a:pt x="158750" y="89297"/>
                            <a:pt x="125413" y="106759"/>
                            <a:pt x="102394" y="123825"/>
                          </a:cubicBezTo>
                          <a:cubicBezTo>
                            <a:pt x="79375" y="140891"/>
                            <a:pt x="69453" y="158353"/>
                            <a:pt x="52387" y="178594"/>
                          </a:cubicBezTo>
                          <a:cubicBezTo>
                            <a:pt x="35321" y="198835"/>
                            <a:pt x="0" y="245269"/>
                            <a:pt x="0" y="245269"/>
                          </a:cubicBezTo>
                          <a:lnTo>
                            <a:pt x="0" y="245269"/>
                          </a:lnTo>
                        </a:path>
                      </a:pathLst>
                    </a:custGeom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 dirty="0"/>
                    </a:p>
                  </p:txBody>
                </p:sp>
              </p:grpSp>
              <p:grpSp>
                <p:nvGrpSpPr>
                  <p:cNvPr id="23" name="Группа 69"/>
                  <p:cNvGrpSpPr>
                    <a:grpSpLocks/>
                  </p:cNvGrpSpPr>
                  <p:nvPr/>
                </p:nvGrpSpPr>
                <p:grpSpPr bwMode="auto">
                  <a:xfrm rot="633223">
                    <a:off x="7075857" y="5003561"/>
                    <a:ext cx="376916" cy="132337"/>
                    <a:chOff x="3920947" y="4617245"/>
                    <a:chExt cx="672999" cy="232733"/>
                  </a:xfrm>
                </p:grpSpPr>
                <p:sp>
                  <p:nvSpPr>
                    <p:cNvPr id="110" name="Полилиния 109"/>
                    <p:cNvSpPr/>
                    <p:nvPr/>
                  </p:nvSpPr>
                  <p:spPr>
                    <a:xfrm>
                      <a:off x="3921554" y="4622279"/>
                      <a:ext cx="672594" cy="226966"/>
                    </a:xfrm>
                    <a:custGeom>
                      <a:avLst/>
                      <a:gdLst>
                        <a:gd name="connsiteX0" fmla="*/ 672999 w 672999"/>
                        <a:gd name="connsiteY0" fmla="*/ 226772 h 226772"/>
                        <a:gd name="connsiteX1" fmla="*/ 460858 w 672999"/>
                        <a:gd name="connsiteY1" fmla="*/ 204826 h 226772"/>
                        <a:gd name="connsiteX2" fmla="*/ 292608 w 672999"/>
                        <a:gd name="connsiteY2" fmla="*/ 153620 h 226772"/>
                        <a:gd name="connsiteX3" fmla="*/ 175565 w 672999"/>
                        <a:gd name="connsiteY3" fmla="*/ 109728 h 226772"/>
                        <a:gd name="connsiteX4" fmla="*/ 80467 w 672999"/>
                        <a:gd name="connsiteY4" fmla="*/ 58522 h 226772"/>
                        <a:gd name="connsiteX5" fmla="*/ 36576 w 672999"/>
                        <a:gd name="connsiteY5" fmla="*/ 36576 h 226772"/>
                        <a:gd name="connsiteX6" fmla="*/ 0 w 672999"/>
                        <a:gd name="connsiteY6" fmla="*/ 0 h 226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72999" h="226772">
                          <a:moveTo>
                            <a:pt x="672999" y="226772"/>
                          </a:moveTo>
                          <a:cubicBezTo>
                            <a:pt x="598628" y="221895"/>
                            <a:pt x="524257" y="217018"/>
                            <a:pt x="460858" y="204826"/>
                          </a:cubicBezTo>
                          <a:cubicBezTo>
                            <a:pt x="397459" y="192634"/>
                            <a:pt x="340157" y="169470"/>
                            <a:pt x="292608" y="153620"/>
                          </a:cubicBezTo>
                          <a:cubicBezTo>
                            <a:pt x="245059" y="137770"/>
                            <a:pt x="210922" y="125578"/>
                            <a:pt x="175565" y="109728"/>
                          </a:cubicBezTo>
                          <a:cubicBezTo>
                            <a:pt x="140208" y="93878"/>
                            <a:pt x="103632" y="70714"/>
                            <a:pt x="80467" y="58522"/>
                          </a:cubicBezTo>
                          <a:cubicBezTo>
                            <a:pt x="57302" y="46330"/>
                            <a:pt x="49987" y="46330"/>
                            <a:pt x="36576" y="36576"/>
                          </a:cubicBezTo>
                          <a:cubicBezTo>
                            <a:pt x="23165" y="26822"/>
                            <a:pt x="11582" y="13411"/>
                            <a:pt x="0" y="0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 dirty="0"/>
                    </a:p>
                  </p:txBody>
                </p:sp>
                <p:grpSp>
                  <p:nvGrpSpPr>
                    <p:cNvPr id="29" name="Группа 1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21917" y="4617245"/>
                      <a:ext cx="88900" cy="96043"/>
                      <a:chOff x="3921917" y="4617245"/>
                      <a:chExt cx="88900" cy="96043"/>
                    </a:xfrm>
                  </p:grpSpPr>
                  <p:cxnSp>
                    <p:nvCxnSpPr>
                      <p:cNvPr id="118" name="Прямая соединительная линия 117"/>
                      <p:cNvCxnSpPr/>
                      <p:nvPr/>
                    </p:nvCxnSpPr>
                    <p:spPr>
                      <a:xfrm rot="16200000" flipH="1">
                        <a:off x="3900915" y="4645757"/>
                        <a:ext cx="87949" cy="46669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1" name="Прямая соединительная линия 120"/>
                      <p:cNvCxnSpPr/>
                      <p:nvPr/>
                    </p:nvCxnSpPr>
                    <p:spPr>
                      <a:xfrm>
                        <a:off x="3921554" y="4616605"/>
                        <a:ext cx="90593" cy="2838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126" name="Прямая соединительная линия 125"/>
                  <p:cNvCxnSpPr>
                    <a:stCxn id="113" idx="6"/>
                    <a:endCxn id="113" idx="6"/>
                  </p:cNvCxnSpPr>
                  <p:nvPr/>
                </p:nvCxnSpPr>
                <p:spPr bwMode="auto">
                  <a:xfrm rot="633223">
                    <a:off x="6492376" y="5414211"/>
                    <a:ext cx="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1" name="Группа 133"/>
                  <p:cNvGrpSpPr>
                    <a:grpSpLocks/>
                  </p:cNvGrpSpPr>
                  <p:nvPr/>
                </p:nvGrpSpPr>
                <p:grpSpPr bwMode="auto">
                  <a:xfrm rot="633223">
                    <a:off x="6170450" y="4946135"/>
                    <a:ext cx="1188122" cy="954454"/>
                    <a:chOff x="2439307" y="4673600"/>
                    <a:chExt cx="2119045" cy="1672609"/>
                  </a:xfrm>
                </p:grpSpPr>
                <p:sp>
                  <p:nvSpPr>
                    <p:cNvPr id="113" name="Полилиния 112"/>
                    <p:cNvSpPr/>
                    <p:nvPr/>
                  </p:nvSpPr>
                  <p:spPr>
                    <a:xfrm>
                      <a:off x="2510702" y="4721429"/>
                      <a:ext cx="2048413" cy="1625549"/>
                    </a:xfrm>
                    <a:custGeom>
                      <a:avLst/>
                      <a:gdLst>
                        <a:gd name="connsiteX0" fmla="*/ 2047164 w 2047164"/>
                        <a:gd name="connsiteY0" fmla="*/ 1624084 h 1624084"/>
                        <a:gd name="connsiteX1" fmla="*/ 1610436 w 2047164"/>
                        <a:gd name="connsiteY1" fmla="*/ 1528550 h 1624084"/>
                        <a:gd name="connsiteX2" fmla="*/ 1310185 w 2047164"/>
                        <a:gd name="connsiteY2" fmla="*/ 1460311 h 1624084"/>
                        <a:gd name="connsiteX3" fmla="*/ 1050878 w 2047164"/>
                        <a:gd name="connsiteY3" fmla="*/ 1323833 h 1624084"/>
                        <a:gd name="connsiteX4" fmla="*/ 859809 w 2047164"/>
                        <a:gd name="connsiteY4" fmla="*/ 1201003 h 1624084"/>
                        <a:gd name="connsiteX5" fmla="*/ 655093 w 2047164"/>
                        <a:gd name="connsiteY5" fmla="*/ 1037230 h 1624084"/>
                        <a:gd name="connsiteX6" fmla="*/ 504967 w 2047164"/>
                        <a:gd name="connsiteY6" fmla="*/ 859809 h 1624084"/>
                        <a:gd name="connsiteX7" fmla="*/ 245660 w 2047164"/>
                        <a:gd name="connsiteY7" fmla="*/ 586854 h 1624084"/>
                        <a:gd name="connsiteX8" fmla="*/ 109182 w 2047164"/>
                        <a:gd name="connsiteY8" fmla="*/ 409433 h 1624084"/>
                        <a:gd name="connsiteX9" fmla="*/ 40943 w 2047164"/>
                        <a:gd name="connsiteY9" fmla="*/ 191069 h 1624084"/>
                        <a:gd name="connsiteX10" fmla="*/ 0 w 2047164"/>
                        <a:gd name="connsiteY10" fmla="*/ 0 h 16240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047164" h="1624084">
                          <a:moveTo>
                            <a:pt x="2047164" y="1624084"/>
                          </a:moveTo>
                          <a:lnTo>
                            <a:pt x="1610436" y="1528550"/>
                          </a:lnTo>
                          <a:cubicBezTo>
                            <a:pt x="1487606" y="1501255"/>
                            <a:pt x="1403445" y="1494430"/>
                            <a:pt x="1310185" y="1460311"/>
                          </a:cubicBezTo>
                          <a:cubicBezTo>
                            <a:pt x="1216925" y="1426192"/>
                            <a:pt x="1125941" y="1367051"/>
                            <a:pt x="1050878" y="1323833"/>
                          </a:cubicBezTo>
                          <a:cubicBezTo>
                            <a:pt x="975815" y="1280615"/>
                            <a:pt x="925773" y="1248770"/>
                            <a:pt x="859809" y="1201003"/>
                          </a:cubicBezTo>
                          <a:cubicBezTo>
                            <a:pt x="793845" y="1153236"/>
                            <a:pt x="714233" y="1094096"/>
                            <a:pt x="655093" y="1037230"/>
                          </a:cubicBezTo>
                          <a:cubicBezTo>
                            <a:pt x="595953" y="980364"/>
                            <a:pt x="573206" y="934872"/>
                            <a:pt x="504967" y="859809"/>
                          </a:cubicBezTo>
                          <a:cubicBezTo>
                            <a:pt x="436728" y="784746"/>
                            <a:pt x="311624" y="661917"/>
                            <a:pt x="245660" y="586854"/>
                          </a:cubicBezTo>
                          <a:cubicBezTo>
                            <a:pt x="179696" y="511791"/>
                            <a:pt x="143301" y="475397"/>
                            <a:pt x="109182" y="409433"/>
                          </a:cubicBezTo>
                          <a:cubicBezTo>
                            <a:pt x="75063" y="343469"/>
                            <a:pt x="59140" y="259308"/>
                            <a:pt x="40943" y="191069"/>
                          </a:cubicBezTo>
                          <a:cubicBezTo>
                            <a:pt x="22746" y="122830"/>
                            <a:pt x="11373" y="31845"/>
                            <a:pt x="0" y="0"/>
                          </a:cubicBezTo>
                        </a:path>
                      </a:pathLst>
                    </a:custGeom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 dirty="0"/>
                    </a:p>
                  </p:txBody>
                </p:sp>
                <p:sp>
                  <p:nvSpPr>
                    <p:cNvPr id="127" name="Полилиния 126"/>
                    <p:cNvSpPr/>
                    <p:nvPr/>
                  </p:nvSpPr>
                  <p:spPr>
                    <a:xfrm>
                      <a:off x="2439405" y="4673370"/>
                      <a:ext cx="43875" cy="347725"/>
                    </a:xfrm>
                    <a:custGeom>
                      <a:avLst/>
                      <a:gdLst>
                        <a:gd name="connsiteX0" fmla="*/ 43543 w 43543"/>
                        <a:gd name="connsiteY0" fmla="*/ 0 h 348343"/>
                        <a:gd name="connsiteX1" fmla="*/ 0 w 43543"/>
                        <a:gd name="connsiteY1" fmla="*/ 348343 h 3483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3543" h="348343">
                          <a:moveTo>
                            <a:pt x="43543" y="0"/>
                          </a:moveTo>
                          <a:lnTo>
                            <a:pt x="0" y="348343"/>
                          </a:lnTo>
                        </a:path>
                      </a:pathLst>
                    </a:custGeom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 dirty="0"/>
                    </a:p>
                  </p:txBody>
                </p:sp>
                <p:sp>
                  <p:nvSpPr>
                    <p:cNvPr id="128" name="Полилиния 127"/>
                    <p:cNvSpPr/>
                    <p:nvPr/>
                  </p:nvSpPr>
                  <p:spPr>
                    <a:xfrm>
                      <a:off x="2483280" y="4673370"/>
                      <a:ext cx="145337" cy="231817"/>
                    </a:xfrm>
                    <a:custGeom>
                      <a:avLst/>
                      <a:gdLst>
                        <a:gd name="connsiteX0" fmla="*/ 0 w 145143"/>
                        <a:gd name="connsiteY0" fmla="*/ 0 h 232229"/>
                        <a:gd name="connsiteX1" fmla="*/ 145143 w 145143"/>
                        <a:gd name="connsiteY1" fmla="*/ 232229 h 2322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5143" h="232229">
                          <a:moveTo>
                            <a:pt x="0" y="0"/>
                          </a:moveTo>
                          <a:lnTo>
                            <a:pt x="145143" y="232229"/>
                          </a:lnTo>
                        </a:path>
                      </a:pathLst>
                    </a:custGeom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 dirty="0"/>
                    </a:p>
                  </p:txBody>
                </p:sp>
              </p:grpSp>
              <p:grpSp>
                <p:nvGrpSpPr>
                  <p:cNvPr id="226" name="Группа 86"/>
                  <p:cNvGrpSpPr>
                    <a:grpSpLocks/>
                  </p:cNvGrpSpPr>
                  <p:nvPr/>
                </p:nvGrpSpPr>
                <p:grpSpPr bwMode="auto">
                  <a:xfrm rot="633223">
                    <a:off x="5806770" y="3687954"/>
                    <a:ext cx="302768" cy="375255"/>
                    <a:chOff x="1285532" y="2765577"/>
                    <a:chExt cx="541514" cy="657199"/>
                  </a:xfrm>
                </p:grpSpPr>
                <p:cxnSp>
                  <p:nvCxnSpPr>
                    <p:cNvPr id="56" name="Прямая соединительная линия 55"/>
                    <p:cNvCxnSpPr/>
                    <p:nvPr/>
                  </p:nvCxnSpPr>
                  <p:spPr>
                    <a:xfrm>
                      <a:off x="1677465" y="3295495"/>
                      <a:ext cx="90577" cy="4519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6"/>
                    </a:lnRef>
                    <a:fillRef idx="0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9" name="TextBox 128"/>
                    <p:cNvSpPr txBox="1"/>
                    <p:nvPr/>
                  </p:nvSpPr>
                  <p:spPr>
                    <a:xfrm>
                      <a:off x="1285532" y="2765577"/>
                      <a:ext cx="541514" cy="657199"/>
                    </a:xfrm>
                    <a:prstGeom prst="rect">
                      <a:avLst/>
                    </a:prstGeom>
                    <a:noFill/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ru-RU" dirty="0">
                          <a:solidFill>
                            <a:schemeClr val="accent6"/>
                          </a:solidFill>
                        </a:rPr>
                        <a:t>3</a:t>
                      </a:r>
                    </a:p>
                  </p:txBody>
                </p:sp>
              </p:grpSp>
              <p:grpSp>
                <p:nvGrpSpPr>
                  <p:cNvPr id="227" name="Группа 83"/>
                  <p:cNvGrpSpPr>
                    <a:grpSpLocks/>
                  </p:cNvGrpSpPr>
                  <p:nvPr/>
                </p:nvGrpSpPr>
                <p:grpSpPr bwMode="auto">
                  <a:xfrm rot="633223">
                    <a:off x="6905202" y="4953981"/>
                    <a:ext cx="377798" cy="375255"/>
                    <a:chOff x="3639682" y="4583495"/>
                    <a:chExt cx="672353" cy="657199"/>
                  </a:xfrm>
                </p:grpSpPr>
                <p:cxnSp>
                  <p:nvCxnSpPr>
                    <p:cNvPr id="69" name="Прямая соединительная линия 68"/>
                    <p:cNvCxnSpPr/>
                    <p:nvPr/>
                  </p:nvCxnSpPr>
                  <p:spPr>
                    <a:xfrm rot="16200000" flipH="1">
                      <a:off x="3891037" y="4584175"/>
                      <a:ext cx="45190" cy="43832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6"/>
                    </a:lnRef>
                    <a:fillRef idx="0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30" name="TextBox 129"/>
                    <p:cNvSpPr txBox="1"/>
                    <p:nvPr/>
                  </p:nvSpPr>
                  <p:spPr>
                    <a:xfrm>
                      <a:off x="3639682" y="4583495"/>
                      <a:ext cx="672353" cy="657199"/>
                    </a:xfrm>
                    <a:prstGeom prst="rect">
                      <a:avLst/>
                    </a:prstGeom>
                    <a:noFill/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ru-RU" dirty="0">
                          <a:solidFill>
                            <a:schemeClr val="accent6"/>
                          </a:solidFill>
                        </a:rPr>
                        <a:t>-1</a:t>
                      </a:r>
                    </a:p>
                  </p:txBody>
                </p:sp>
              </p:grpSp>
              <p:grpSp>
                <p:nvGrpSpPr>
                  <p:cNvPr id="228" name="Группа 85"/>
                  <p:cNvGrpSpPr>
                    <a:grpSpLocks/>
                  </p:cNvGrpSpPr>
                  <p:nvPr/>
                </p:nvGrpSpPr>
                <p:grpSpPr bwMode="auto">
                  <a:xfrm rot="633223">
                    <a:off x="5662558" y="4079440"/>
                    <a:ext cx="377798" cy="375255"/>
                    <a:chOff x="1156003" y="3473116"/>
                    <a:chExt cx="672780" cy="656853"/>
                  </a:xfrm>
                </p:grpSpPr>
                <p:cxnSp>
                  <p:nvCxnSpPr>
                    <p:cNvPr id="60" name="Прямая соединительная линия 59"/>
                    <p:cNvCxnSpPr/>
                    <p:nvPr/>
                  </p:nvCxnSpPr>
                  <p:spPr>
                    <a:xfrm flipV="1">
                      <a:off x="1682798" y="3518282"/>
                      <a:ext cx="87720" cy="45166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6"/>
                    </a:lnRef>
                    <a:fillRef idx="0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1" name="TextBox 60"/>
                    <p:cNvSpPr txBox="1"/>
                    <p:nvPr/>
                  </p:nvSpPr>
                  <p:spPr>
                    <a:xfrm>
                      <a:off x="1156003" y="3473116"/>
                      <a:ext cx="672780" cy="656853"/>
                    </a:xfrm>
                    <a:prstGeom prst="rect">
                      <a:avLst/>
                    </a:prstGeom>
                    <a:noFill/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ru-RU" dirty="0">
                          <a:solidFill>
                            <a:schemeClr val="accent6"/>
                          </a:solidFill>
                        </a:rPr>
                        <a:t>-3</a:t>
                      </a:r>
                    </a:p>
                  </p:txBody>
                </p:sp>
              </p:grpSp>
              <p:cxnSp>
                <p:nvCxnSpPr>
                  <p:cNvPr id="154" name="Прямая соединительная линия 153"/>
                  <p:cNvCxnSpPr/>
                  <p:nvPr/>
                </p:nvCxnSpPr>
                <p:spPr>
                  <a:xfrm rot="633223">
                    <a:off x="7845691" y="2754199"/>
                    <a:ext cx="86101" cy="1614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Прямая соединительная линия 154"/>
                  <p:cNvCxnSpPr/>
                  <p:nvPr/>
                </p:nvCxnSpPr>
                <p:spPr>
                  <a:xfrm rot="633223">
                    <a:off x="7548425" y="4370718"/>
                    <a:ext cx="86101" cy="1614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Прямая соединительная линия 156"/>
                  <p:cNvCxnSpPr/>
                  <p:nvPr/>
                </p:nvCxnSpPr>
                <p:spPr>
                  <a:xfrm rot="633223">
                    <a:off x="7389963" y="5175118"/>
                    <a:ext cx="86101" cy="1614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Прямая соединительная линия 157"/>
                  <p:cNvCxnSpPr/>
                  <p:nvPr/>
                </p:nvCxnSpPr>
                <p:spPr>
                  <a:xfrm rot="633223">
                    <a:off x="7239075" y="5985010"/>
                    <a:ext cx="86101" cy="1614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Прямая соединительная линия 158"/>
                  <p:cNvCxnSpPr/>
                  <p:nvPr/>
                </p:nvCxnSpPr>
                <p:spPr>
                  <a:xfrm rot="633223">
                    <a:off x="7695225" y="3553506"/>
                    <a:ext cx="86101" cy="1614"/>
                  </a:xfrm>
                  <a:prstGeom prst="line">
                    <a:avLst/>
                  </a:prstGeom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213" name="Группа 212"/>
          <p:cNvGrpSpPr/>
          <p:nvPr/>
        </p:nvGrpSpPr>
        <p:grpSpPr>
          <a:xfrm>
            <a:off x="373673" y="1520323"/>
            <a:ext cx="1983749" cy="2130927"/>
            <a:chOff x="374475" y="1520323"/>
            <a:chExt cx="1983749" cy="2130927"/>
          </a:xfrm>
        </p:grpSpPr>
        <p:cxnSp>
          <p:nvCxnSpPr>
            <p:cNvPr id="190" name="Прямая соединительная линия 189"/>
            <p:cNvCxnSpPr/>
            <p:nvPr/>
          </p:nvCxnSpPr>
          <p:spPr bwMode="auto">
            <a:xfrm rot="21555170">
              <a:off x="602364" y="1525661"/>
              <a:ext cx="1532214" cy="511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1" name="Прямая соединительная линия 190"/>
            <p:cNvCxnSpPr/>
            <p:nvPr/>
          </p:nvCxnSpPr>
          <p:spPr bwMode="auto">
            <a:xfrm rot="21555170">
              <a:off x="608664" y="1904382"/>
              <a:ext cx="1532214" cy="1021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2" name="Прямая соединительная линия 191"/>
            <p:cNvCxnSpPr/>
            <p:nvPr/>
          </p:nvCxnSpPr>
          <p:spPr bwMode="auto">
            <a:xfrm rot="21555170">
              <a:off x="614956" y="2283101"/>
              <a:ext cx="1532214" cy="511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3" name="Прямая соединительная линия 192"/>
            <p:cNvCxnSpPr/>
            <p:nvPr/>
          </p:nvCxnSpPr>
          <p:spPr bwMode="auto">
            <a:xfrm rot="21555170">
              <a:off x="621248" y="2661311"/>
              <a:ext cx="1532214" cy="1021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4" name="Прямая соединительная линия 193"/>
            <p:cNvCxnSpPr/>
            <p:nvPr/>
          </p:nvCxnSpPr>
          <p:spPr bwMode="auto">
            <a:xfrm rot="21555170">
              <a:off x="627549" y="3040542"/>
              <a:ext cx="1532214" cy="511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5" name="Прямая соединительная линия 194"/>
            <p:cNvCxnSpPr/>
            <p:nvPr/>
          </p:nvCxnSpPr>
          <p:spPr bwMode="auto">
            <a:xfrm rot="5355170">
              <a:off x="625275" y="2283112"/>
              <a:ext cx="1511577" cy="489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6" name="Прямая соединительная линия 195"/>
            <p:cNvCxnSpPr/>
            <p:nvPr/>
          </p:nvCxnSpPr>
          <p:spPr bwMode="auto">
            <a:xfrm rot="5355170">
              <a:off x="242866" y="2286490"/>
              <a:ext cx="1511577" cy="978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7" name="Прямая соединительная линия 196"/>
            <p:cNvCxnSpPr/>
            <p:nvPr/>
          </p:nvCxnSpPr>
          <p:spPr bwMode="auto">
            <a:xfrm rot="5355170">
              <a:off x="-139299" y="2290111"/>
              <a:ext cx="1511577" cy="978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8" name="Прямая соединительная линия 197"/>
            <p:cNvCxnSpPr/>
            <p:nvPr/>
          </p:nvCxnSpPr>
          <p:spPr bwMode="auto">
            <a:xfrm rot="5355170">
              <a:off x="1389849" y="2275623"/>
              <a:ext cx="1511577" cy="978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9" name="Прямая соединительная линия 198"/>
            <p:cNvCxnSpPr/>
            <p:nvPr/>
          </p:nvCxnSpPr>
          <p:spPr bwMode="auto">
            <a:xfrm rot="5355170">
              <a:off x="1007684" y="2279244"/>
              <a:ext cx="1511577" cy="978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00" name="Дуга 199"/>
            <p:cNvSpPr/>
            <p:nvPr/>
          </p:nvSpPr>
          <p:spPr bwMode="auto">
            <a:xfrm rot="21555170">
              <a:off x="614952" y="1527057"/>
              <a:ext cx="1532214" cy="1512088"/>
            </a:xfrm>
            <a:prstGeom prst="arc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01" name="Дуга 200"/>
            <p:cNvSpPr/>
            <p:nvPr/>
          </p:nvSpPr>
          <p:spPr bwMode="auto">
            <a:xfrm rot="5355170">
              <a:off x="625016" y="1516993"/>
              <a:ext cx="1512088" cy="1532214"/>
            </a:xfrm>
            <a:prstGeom prst="arc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02" name="Дуга 201"/>
            <p:cNvSpPr/>
            <p:nvPr/>
          </p:nvSpPr>
          <p:spPr bwMode="auto">
            <a:xfrm rot="10755170">
              <a:off x="614952" y="1527057"/>
              <a:ext cx="1532214" cy="1512088"/>
            </a:xfrm>
            <a:prstGeom prst="arc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03" name="Дуга 202"/>
            <p:cNvSpPr/>
            <p:nvPr/>
          </p:nvSpPr>
          <p:spPr bwMode="auto">
            <a:xfrm rot="16155170">
              <a:off x="625016" y="1516993"/>
              <a:ext cx="1512088" cy="1532214"/>
            </a:xfrm>
            <a:prstGeom prst="arc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148" name="Прямая соединительная линия 147"/>
            <p:cNvCxnSpPr/>
            <p:nvPr/>
          </p:nvCxnSpPr>
          <p:spPr bwMode="auto">
            <a:xfrm rot="10755170" flipV="1">
              <a:off x="619237" y="1529188"/>
              <a:ext cx="1539549" cy="1512868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9" name="Прямая соединительная линия 21"/>
            <p:cNvCxnSpPr>
              <a:cxnSpLocks noChangeShapeType="1"/>
            </p:cNvCxnSpPr>
            <p:nvPr/>
          </p:nvCxnSpPr>
          <p:spPr bwMode="auto">
            <a:xfrm rot="21555170">
              <a:off x="624967" y="1526144"/>
              <a:ext cx="1525681" cy="1512885"/>
            </a:xfrm>
            <a:prstGeom prst="line">
              <a:avLst/>
            </a:prstGeom>
            <a:ln w="3175">
              <a:prstDash val="sysDot"/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0" name="Прямая соединительная линия 149"/>
            <p:cNvCxnSpPr/>
            <p:nvPr/>
          </p:nvCxnSpPr>
          <p:spPr bwMode="auto">
            <a:xfrm rot="21555170">
              <a:off x="996982" y="1629058"/>
              <a:ext cx="762928" cy="511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1" name="Прямая соединительная линия 150"/>
            <p:cNvCxnSpPr/>
            <p:nvPr/>
          </p:nvCxnSpPr>
          <p:spPr bwMode="auto">
            <a:xfrm rot="21555170">
              <a:off x="843938" y="1749849"/>
              <a:ext cx="1082771" cy="511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2" name="Прямая соединительная линия 151"/>
            <p:cNvCxnSpPr/>
            <p:nvPr/>
          </p:nvCxnSpPr>
          <p:spPr bwMode="auto">
            <a:xfrm rot="21555170">
              <a:off x="848811" y="2816333"/>
              <a:ext cx="1082282" cy="511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3" name="Прямая соединительная линия 152"/>
            <p:cNvCxnSpPr/>
            <p:nvPr/>
          </p:nvCxnSpPr>
          <p:spPr bwMode="auto">
            <a:xfrm rot="21555170">
              <a:off x="1014611" y="2935604"/>
              <a:ext cx="762928" cy="511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6" name="Прямая соединительная линия 155"/>
            <p:cNvCxnSpPr/>
            <p:nvPr/>
          </p:nvCxnSpPr>
          <p:spPr bwMode="auto">
            <a:xfrm rot="5355170">
              <a:off x="311770" y="2289277"/>
              <a:ext cx="1065385" cy="979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7" name="Прямая соединительная линия 186"/>
            <p:cNvCxnSpPr/>
            <p:nvPr/>
          </p:nvCxnSpPr>
          <p:spPr bwMode="auto">
            <a:xfrm rot="5355170">
              <a:off x="1393955" y="2275983"/>
              <a:ext cx="1065385" cy="979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8" name="Прямая соединительная линия 187"/>
            <p:cNvCxnSpPr/>
            <p:nvPr/>
          </p:nvCxnSpPr>
          <p:spPr bwMode="auto">
            <a:xfrm rot="5355170">
              <a:off x="347529" y="2293966"/>
              <a:ext cx="756179" cy="979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9" name="Прямая соединительная линия 188"/>
            <p:cNvCxnSpPr/>
            <p:nvPr/>
          </p:nvCxnSpPr>
          <p:spPr bwMode="auto">
            <a:xfrm rot="5355170">
              <a:off x="1674031" y="2274006"/>
              <a:ext cx="756689" cy="979"/>
            </a:xfrm>
            <a:prstGeom prst="line">
              <a:avLst/>
            </a:prstGeom>
            <a:ln w="3175"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3" name="Прямоугольник 222"/>
            <p:cNvSpPr/>
            <p:nvPr/>
          </p:nvSpPr>
          <p:spPr>
            <a:xfrm>
              <a:off x="374475" y="3189585"/>
              <a:ext cx="198374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2400" b="1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</a:rPr>
                <a:t>окружность</a:t>
              </a:r>
              <a:endParaRPr lang="ru-RU" sz="24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endParaRPr>
            </a:p>
          </p:txBody>
        </p:sp>
      </p:grpSp>
      <p:grpSp>
        <p:nvGrpSpPr>
          <p:cNvPr id="230" name="Группа 229"/>
          <p:cNvGrpSpPr/>
          <p:nvPr/>
        </p:nvGrpSpPr>
        <p:grpSpPr>
          <a:xfrm>
            <a:off x="1162032" y="3357562"/>
            <a:ext cx="4546082" cy="3228708"/>
            <a:chOff x="1162032" y="3357562"/>
            <a:chExt cx="4546082" cy="3228708"/>
          </a:xfrm>
        </p:grpSpPr>
        <p:sp>
          <p:nvSpPr>
            <p:cNvPr id="145" name="Выгнутая вправо стрелка 144"/>
            <p:cNvSpPr/>
            <p:nvPr/>
          </p:nvSpPr>
          <p:spPr>
            <a:xfrm rot="4409511">
              <a:off x="4653888" y="5532043"/>
              <a:ext cx="597452" cy="1511001"/>
            </a:xfrm>
            <a:prstGeom prst="curvedLeftArrow">
              <a:avLst>
                <a:gd name="adj1" fmla="val 11850"/>
                <a:gd name="adj2" fmla="val 22967"/>
                <a:gd name="adj3" fmla="val 46419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endParaRPr lang="ru-RU" b="1" dirty="0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  <p:grpSp>
          <p:nvGrpSpPr>
            <p:cNvPr id="222" name="Группа 221"/>
            <p:cNvGrpSpPr/>
            <p:nvPr/>
          </p:nvGrpSpPr>
          <p:grpSpPr>
            <a:xfrm>
              <a:off x="1162032" y="3357562"/>
              <a:ext cx="3433137" cy="3032297"/>
              <a:chOff x="1162032" y="3357562"/>
              <a:chExt cx="3433137" cy="3032297"/>
            </a:xfrm>
          </p:grpSpPr>
          <p:grpSp>
            <p:nvGrpSpPr>
              <p:cNvPr id="402" name="Группа 401"/>
              <p:cNvGrpSpPr/>
              <p:nvPr/>
            </p:nvGrpSpPr>
            <p:grpSpPr>
              <a:xfrm>
                <a:off x="1162032" y="3357562"/>
                <a:ext cx="3433137" cy="3032297"/>
                <a:chOff x="1138863" y="3550535"/>
                <a:chExt cx="3433137" cy="3032297"/>
              </a:xfrm>
            </p:grpSpPr>
            <p:cxnSp>
              <p:nvCxnSpPr>
                <p:cNvPr id="114" name="Прямая со стрелкой 113"/>
                <p:cNvCxnSpPr/>
                <p:nvPr/>
              </p:nvCxnSpPr>
              <p:spPr>
                <a:xfrm rot="3925567" flipH="1" flipV="1">
                  <a:off x="2225112" y="5066247"/>
                  <a:ext cx="3032297" cy="87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grpSp>
              <p:nvGrpSpPr>
                <p:cNvPr id="401" name="Группа 400"/>
                <p:cNvGrpSpPr/>
                <p:nvPr/>
              </p:nvGrpSpPr>
              <p:grpSpPr>
                <a:xfrm>
                  <a:off x="1138863" y="3887316"/>
                  <a:ext cx="3433137" cy="2642209"/>
                  <a:chOff x="1102154" y="3887316"/>
                  <a:chExt cx="3433137" cy="2642209"/>
                </a:xfrm>
              </p:grpSpPr>
              <p:sp>
                <p:nvSpPr>
                  <p:cNvPr id="108" name="Овал 107"/>
                  <p:cNvSpPr/>
                  <p:nvPr/>
                </p:nvSpPr>
                <p:spPr>
                  <a:xfrm rot="20125567">
                    <a:off x="2197218" y="4649329"/>
                    <a:ext cx="1582689" cy="1509211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cxnSp>
                <p:nvCxnSpPr>
                  <p:cNvPr id="109" name="Прямая со стрелкой 108"/>
                  <p:cNvCxnSpPr/>
                  <p:nvPr/>
                </p:nvCxnSpPr>
                <p:spPr>
                  <a:xfrm rot="3925567" flipH="1" flipV="1">
                    <a:off x="1617017" y="5154665"/>
                    <a:ext cx="2508197" cy="873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Прямая со стрелкой 110"/>
                  <p:cNvCxnSpPr/>
                  <p:nvPr/>
                </p:nvCxnSpPr>
                <p:spPr>
                  <a:xfrm rot="20125567">
                    <a:off x="1944238" y="5293482"/>
                    <a:ext cx="2591053" cy="832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Прямая со стрелкой 114"/>
                  <p:cNvCxnSpPr/>
                  <p:nvPr/>
                </p:nvCxnSpPr>
                <p:spPr>
                  <a:xfrm rot="20125567">
                    <a:off x="1102154" y="4719726"/>
                    <a:ext cx="3140670" cy="832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Прямая соединительная линия 116"/>
                  <p:cNvCxnSpPr/>
                  <p:nvPr/>
                </p:nvCxnSpPr>
                <p:spPr>
                  <a:xfrm rot="20125567">
                    <a:off x="2517055" y="6097079"/>
                    <a:ext cx="1570335" cy="832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Прямая соединительная линия 118"/>
                  <p:cNvCxnSpPr>
                    <a:stCxn id="181" idx="6"/>
                    <a:endCxn id="186" idx="6"/>
                  </p:cNvCxnSpPr>
                  <p:nvPr/>
                </p:nvCxnSpPr>
                <p:spPr>
                  <a:xfrm rot="20125567">
                    <a:off x="2475734" y="5742278"/>
                    <a:ext cx="1371426" cy="2499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Прямая соединительная линия 119"/>
                  <p:cNvCxnSpPr>
                    <a:stCxn id="177" idx="2"/>
                    <a:endCxn id="178" idx="2"/>
                  </p:cNvCxnSpPr>
                  <p:nvPr/>
                </p:nvCxnSpPr>
                <p:spPr>
                  <a:xfrm rot="9325567" flipH="1" flipV="1">
                    <a:off x="2131650" y="5066913"/>
                    <a:ext cx="1375351" cy="1244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Прямая соединительная линия 121"/>
                  <p:cNvCxnSpPr/>
                  <p:nvPr/>
                </p:nvCxnSpPr>
                <p:spPr>
                  <a:xfrm rot="3925567">
                    <a:off x="1522311" y="5734985"/>
                    <a:ext cx="1497431" cy="873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Прямая соединительная линия 122"/>
                  <p:cNvCxnSpPr/>
                  <p:nvPr/>
                </p:nvCxnSpPr>
                <p:spPr>
                  <a:xfrm rot="20125567" flipV="1">
                    <a:off x="2191570" y="4617614"/>
                    <a:ext cx="1614828" cy="1537362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Прямая соединительная линия 123"/>
                  <p:cNvCxnSpPr>
                    <a:stCxn id="173" idx="0"/>
                    <a:endCxn id="206" idx="4"/>
                  </p:cNvCxnSpPr>
                  <p:nvPr/>
                </p:nvCxnSpPr>
                <p:spPr>
                  <a:xfrm rot="14725567" flipH="1" flipV="1">
                    <a:off x="2679427" y="5240605"/>
                    <a:ext cx="1334211" cy="1308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Прямая соединительная линия 124"/>
                  <p:cNvCxnSpPr/>
                  <p:nvPr/>
                </p:nvCxnSpPr>
                <p:spPr>
                  <a:xfrm rot="3925567" flipH="1" flipV="1">
                    <a:off x="1935042" y="5604815"/>
                    <a:ext cx="1422559" cy="384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Прямая соединительная линия 130"/>
                  <p:cNvCxnSpPr/>
                  <p:nvPr/>
                </p:nvCxnSpPr>
                <p:spPr>
                  <a:xfrm rot="20125567" flipV="1">
                    <a:off x="2761683" y="4367787"/>
                    <a:ext cx="1413302" cy="786151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Прямая соединительная линия 131"/>
                  <p:cNvCxnSpPr/>
                  <p:nvPr/>
                </p:nvCxnSpPr>
                <p:spPr>
                  <a:xfrm rot="14725567" flipH="1">
                    <a:off x="2973697" y="5443468"/>
                    <a:ext cx="1347688" cy="824426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Прямая соединительная линия 132"/>
                  <p:cNvCxnSpPr/>
                  <p:nvPr/>
                </p:nvCxnSpPr>
                <p:spPr>
                  <a:xfrm rot="14725567" flipH="1">
                    <a:off x="3137821" y="5184783"/>
                    <a:ext cx="786151" cy="824426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Прямая соединительная линия 133"/>
                  <p:cNvCxnSpPr/>
                  <p:nvPr/>
                </p:nvCxnSpPr>
                <p:spPr>
                  <a:xfrm rot="20125567">
                    <a:off x="3047898" y="5219179"/>
                    <a:ext cx="824426" cy="449229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Прямая соединительная линия 134"/>
                  <p:cNvCxnSpPr/>
                  <p:nvPr/>
                </p:nvCxnSpPr>
                <p:spPr>
                  <a:xfrm rot="3925567" flipH="1" flipV="1">
                    <a:off x="2405033" y="4218923"/>
                    <a:ext cx="1347688" cy="824426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Прямая соединительная линия 135"/>
                  <p:cNvCxnSpPr/>
                  <p:nvPr/>
                </p:nvCxnSpPr>
                <p:spPr>
                  <a:xfrm rot="14725567" flipV="1">
                    <a:off x="2218397" y="4913111"/>
                    <a:ext cx="786151" cy="471101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Прямая соединительная линия 136"/>
                  <p:cNvCxnSpPr/>
                  <p:nvPr/>
                </p:nvCxnSpPr>
                <p:spPr>
                  <a:xfrm rot="14725567" flipV="1">
                    <a:off x="2057734" y="4809161"/>
                    <a:ext cx="786151" cy="824426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Прямая соединительная линия 137"/>
                  <p:cNvCxnSpPr/>
                  <p:nvPr/>
                </p:nvCxnSpPr>
                <p:spPr>
                  <a:xfrm rot="9325567">
                    <a:off x="1476390" y="4949484"/>
                    <a:ext cx="1413302" cy="786151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Прямая соединительная линия 138"/>
                  <p:cNvCxnSpPr/>
                  <p:nvPr/>
                </p:nvCxnSpPr>
                <p:spPr>
                  <a:xfrm rot="20125567">
                    <a:off x="2320721" y="4808066"/>
                    <a:ext cx="785168" cy="832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Прямая соединительная линия 139"/>
                  <p:cNvCxnSpPr/>
                  <p:nvPr/>
                </p:nvCxnSpPr>
                <p:spPr>
                  <a:xfrm rot="20125567">
                    <a:off x="2870400" y="5997747"/>
                    <a:ext cx="785168" cy="832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Прямая соединительная линия 140"/>
                  <p:cNvCxnSpPr>
                    <a:stCxn id="108" idx="3"/>
                    <a:endCxn id="108" idx="5"/>
                  </p:cNvCxnSpPr>
                  <p:nvPr/>
                </p:nvCxnSpPr>
                <p:spPr>
                  <a:xfrm rot="14725567" flipH="1">
                    <a:off x="3212750" y="5329447"/>
                    <a:ext cx="832" cy="111913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Прямая соединительная линия 141"/>
                  <p:cNvCxnSpPr/>
                  <p:nvPr/>
                </p:nvCxnSpPr>
                <p:spPr>
                  <a:xfrm rot="14725567" flipH="1">
                    <a:off x="2765322" y="4362400"/>
                    <a:ext cx="832" cy="1119130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Прямая соединительная линия 143"/>
                  <p:cNvCxnSpPr/>
                  <p:nvPr/>
                </p:nvCxnSpPr>
                <p:spPr>
                  <a:xfrm rot="3925567">
                    <a:off x="1995239" y="5686715"/>
                    <a:ext cx="748716" cy="873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Прямая соединительная линия 160"/>
                  <p:cNvCxnSpPr/>
                  <p:nvPr/>
                </p:nvCxnSpPr>
                <p:spPr>
                  <a:xfrm rot="14725567" flipH="1">
                    <a:off x="1948647" y="5633110"/>
                    <a:ext cx="1067173" cy="873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Прямая соединительная линия 161"/>
                  <p:cNvCxnSpPr/>
                  <p:nvPr/>
                </p:nvCxnSpPr>
                <p:spPr>
                  <a:xfrm rot="14725567" flipH="1">
                    <a:off x="2967379" y="5177795"/>
                    <a:ext cx="1067173" cy="873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Прямая соединительная линия 162"/>
                  <p:cNvCxnSpPr/>
                  <p:nvPr/>
                </p:nvCxnSpPr>
                <p:spPr>
                  <a:xfrm rot="3925567">
                    <a:off x="3238875" y="5123871"/>
                    <a:ext cx="748716" cy="873"/>
                  </a:xfrm>
                  <a:prstGeom prst="line">
                    <a:avLst/>
                  </a:prstGeom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4" name="Овал 163"/>
                  <p:cNvSpPr/>
                  <p:nvPr/>
                </p:nvSpPr>
                <p:spPr>
                  <a:xfrm rot="20125567">
                    <a:off x="2244308" y="4893665"/>
                    <a:ext cx="25125" cy="23958"/>
                  </a:xfrm>
                  <a:prstGeom prst="ellipse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65" name="Овал 164"/>
                  <p:cNvSpPr/>
                  <p:nvPr/>
                </p:nvSpPr>
                <p:spPr>
                  <a:xfrm rot="20125567">
                    <a:off x="1938984" y="5033224"/>
                    <a:ext cx="25125" cy="23958"/>
                  </a:xfrm>
                  <a:prstGeom prst="ellipse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66" name="Овал 165"/>
                  <p:cNvSpPr/>
                  <p:nvPr/>
                </p:nvSpPr>
                <p:spPr>
                  <a:xfrm rot="20125567">
                    <a:off x="2342856" y="4957465"/>
                    <a:ext cx="25125" cy="23958"/>
                  </a:xfrm>
                  <a:prstGeom prst="ellipse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67" name="Овал 166"/>
                  <p:cNvSpPr/>
                  <p:nvPr/>
                </p:nvSpPr>
                <p:spPr>
                  <a:xfrm rot="20125567">
                    <a:off x="2240717" y="5138159"/>
                    <a:ext cx="25125" cy="23958"/>
                  </a:xfrm>
                  <a:prstGeom prst="ellipse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68" name="Овал 167"/>
                  <p:cNvSpPr/>
                  <p:nvPr/>
                </p:nvSpPr>
                <p:spPr>
                  <a:xfrm rot="20125567">
                    <a:off x="1421293" y="5267517"/>
                    <a:ext cx="25125" cy="23958"/>
                  </a:xfrm>
                  <a:prstGeom prst="ellipse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69" name="Овал 168"/>
                  <p:cNvSpPr/>
                  <p:nvPr/>
                </p:nvSpPr>
                <p:spPr>
                  <a:xfrm rot="20125567">
                    <a:off x="2655455" y="4703471"/>
                    <a:ext cx="25125" cy="23958"/>
                  </a:xfrm>
                  <a:prstGeom prst="ellipse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70" name="Овал 169"/>
                  <p:cNvSpPr/>
                  <p:nvPr/>
                </p:nvSpPr>
                <p:spPr>
                  <a:xfrm rot="20125567">
                    <a:off x="3152089" y="3887316"/>
                    <a:ext cx="25125" cy="23958"/>
                  </a:xfrm>
                  <a:prstGeom prst="ellipse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71" name="Овал 170"/>
                  <p:cNvSpPr/>
                  <p:nvPr/>
                </p:nvSpPr>
                <p:spPr>
                  <a:xfrm rot="20125567">
                    <a:off x="3380174" y="4380967"/>
                    <a:ext cx="25125" cy="23958"/>
                  </a:xfrm>
                  <a:prstGeom prst="ellipse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72" name="Овал 171"/>
                  <p:cNvSpPr/>
                  <p:nvPr/>
                </p:nvSpPr>
                <p:spPr>
                  <a:xfrm rot="20125567">
                    <a:off x="3074986" y="4517717"/>
                    <a:ext cx="25125" cy="23958"/>
                  </a:xfrm>
                  <a:prstGeom prst="ellipse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73" name="Овал 172"/>
                  <p:cNvSpPr/>
                  <p:nvPr/>
                </p:nvSpPr>
                <p:spPr>
                  <a:xfrm rot="20125567">
                    <a:off x="3059288" y="4633222"/>
                    <a:ext cx="25125" cy="23958"/>
                  </a:xfrm>
                  <a:prstGeom prst="ellipse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74" name="Овал 173"/>
                  <p:cNvSpPr/>
                  <p:nvPr/>
                </p:nvSpPr>
                <p:spPr>
                  <a:xfrm rot="20125567">
                    <a:off x="3262861" y="4678302"/>
                    <a:ext cx="25125" cy="23958"/>
                  </a:xfrm>
                  <a:prstGeom prst="ellipse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75" name="Овал 174"/>
                  <p:cNvSpPr/>
                  <p:nvPr/>
                </p:nvSpPr>
                <p:spPr>
                  <a:xfrm rot="20125567">
                    <a:off x="2889983" y="6147849"/>
                    <a:ext cx="25125" cy="23958"/>
                  </a:xfrm>
                  <a:prstGeom prst="ellipse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76" name="Овал 175"/>
                  <p:cNvSpPr/>
                  <p:nvPr/>
                </p:nvSpPr>
                <p:spPr>
                  <a:xfrm rot="20125567">
                    <a:off x="2255538" y="5721474"/>
                    <a:ext cx="25125" cy="23958"/>
                  </a:xfrm>
                  <a:prstGeom prst="ellipse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77" name="Овал 176"/>
                  <p:cNvSpPr/>
                  <p:nvPr/>
                </p:nvSpPr>
                <p:spPr>
                  <a:xfrm rot="20125567">
                    <a:off x="2192537" y="5332857"/>
                    <a:ext cx="25125" cy="23958"/>
                  </a:xfrm>
                  <a:prstGeom prst="ellipse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78" name="Овал 177"/>
                  <p:cNvSpPr/>
                  <p:nvPr/>
                </p:nvSpPr>
                <p:spPr>
                  <a:xfrm rot="20125567">
                    <a:off x="3443840" y="4767911"/>
                    <a:ext cx="25125" cy="23958"/>
                  </a:xfrm>
                  <a:prstGeom prst="ellipse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79" name="Овал 178"/>
                  <p:cNvSpPr/>
                  <p:nvPr/>
                </p:nvSpPr>
                <p:spPr>
                  <a:xfrm rot="20125567">
                    <a:off x="3514023" y="4667544"/>
                    <a:ext cx="25124" cy="23958"/>
                  </a:xfrm>
                  <a:prstGeom prst="ellipse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0" name="Овал 179"/>
                  <p:cNvSpPr/>
                  <p:nvPr/>
                </p:nvSpPr>
                <p:spPr>
                  <a:xfrm rot="20125567">
                    <a:off x="3696874" y="5066407"/>
                    <a:ext cx="25125" cy="23958"/>
                  </a:xfrm>
                  <a:prstGeom prst="ellipse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1" name="Овал 180"/>
                  <p:cNvSpPr/>
                  <p:nvPr/>
                </p:nvSpPr>
                <p:spPr>
                  <a:xfrm rot="20125567">
                    <a:off x="2513329" y="6017812"/>
                    <a:ext cx="25125" cy="23958"/>
                  </a:xfrm>
                  <a:prstGeom prst="ellipse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2" name="Овал 181"/>
                  <p:cNvSpPr/>
                  <p:nvPr/>
                </p:nvSpPr>
                <p:spPr>
                  <a:xfrm rot="20125567">
                    <a:off x="2692072" y="6105695"/>
                    <a:ext cx="25125" cy="23958"/>
                  </a:xfrm>
                  <a:prstGeom prst="ellipse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3" name="Овал 182"/>
                  <p:cNvSpPr/>
                  <p:nvPr/>
                </p:nvSpPr>
                <p:spPr>
                  <a:xfrm rot="20125567">
                    <a:off x="3880917" y="5464735"/>
                    <a:ext cx="25125" cy="23958"/>
                  </a:xfrm>
                  <a:prstGeom prst="ellipse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4" name="Овал 183"/>
                  <p:cNvSpPr/>
                  <p:nvPr/>
                </p:nvSpPr>
                <p:spPr>
                  <a:xfrm rot="20125567">
                    <a:off x="4015671" y="5756389"/>
                    <a:ext cx="25125" cy="23958"/>
                  </a:xfrm>
                  <a:prstGeom prst="ellipse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5" name="Овал 184"/>
                  <p:cNvSpPr/>
                  <p:nvPr/>
                </p:nvSpPr>
                <p:spPr>
                  <a:xfrm rot="20125567">
                    <a:off x="3710787" y="5644646"/>
                    <a:ext cx="25125" cy="23958"/>
                  </a:xfrm>
                  <a:prstGeom prst="ellipse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86" name="Овал 185"/>
                  <p:cNvSpPr/>
                  <p:nvPr/>
                </p:nvSpPr>
                <p:spPr>
                  <a:xfrm rot="20125567">
                    <a:off x="3761590" y="5455625"/>
                    <a:ext cx="25125" cy="23958"/>
                  </a:xfrm>
                  <a:prstGeom prst="ellipse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204" name="Овал 203"/>
                  <p:cNvSpPr/>
                  <p:nvPr/>
                </p:nvSpPr>
                <p:spPr>
                  <a:xfrm rot="20125567">
                    <a:off x="3291719" y="6079920"/>
                    <a:ext cx="25125" cy="23958"/>
                  </a:xfrm>
                  <a:prstGeom prst="ellipse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205" name="Овал 204"/>
                  <p:cNvSpPr/>
                  <p:nvPr/>
                </p:nvSpPr>
                <p:spPr>
                  <a:xfrm rot="20125567">
                    <a:off x="4247429" y="6257989"/>
                    <a:ext cx="25125" cy="23958"/>
                  </a:xfrm>
                  <a:prstGeom prst="ellipse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206" name="Овал 205"/>
                  <p:cNvSpPr/>
                  <p:nvPr/>
                </p:nvSpPr>
                <p:spPr>
                  <a:xfrm rot="20125567">
                    <a:off x="3608653" y="5825338"/>
                    <a:ext cx="25125" cy="23958"/>
                  </a:xfrm>
                  <a:prstGeom prst="ellipse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207" name="Овал 206"/>
                  <p:cNvSpPr/>
                  <p:nvPr/>
                </p:nvSpPr>
                <p:spPr>
                  <a:xfrm rot="20125567">
                    <a:off x="3897720" y="4149481"/>
                    <a:ext cx="25124" cy="23958"/>
                  </a:xfrm>
                  <a:prstGeom prst="ellipse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208" name="Овал 207"/>
                  <p:cNvSpPr/>
                  <p:nvPr/>
                </p:nvSpPr>
                <p:spPr>
                  <a:xfrm rot="20125567">
                    <a:off x="2698168" y="4795286"/>
                    <a:ext cx="25124" cy="23958"/>
                  </a:xfrm>
                  <a:prstGeom prst="ellipse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209" name="Овал 208"/>
                  <p:cNvSpPr/>
                  <p:nvPr/>
                </p:nvSpPr>
                <p:spPr>
                  <a:xfrm rot="20125567">
                    <a:off x="2752317" y="4909368"/>
                    <a:ext cx="25124" cy="23958"/>
                  </a:xfrm>
                  <a:prstGeom prst="ellipse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210" name="Овал 209"/>
                  <p:cNvSpPr/>
                  <p:nvPr/>
                </p:nvSpPr>
                <p:spPr>
                  <a:xfrm rot="20125567">
                    <a:off x="2973587" y="5395124"/>
                    <a:ext cx="25124" cy="23958"/>
                  </a:xfrm>
                  <a:prstGeom prst="ellipse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211" name="Овал 210"/>
                  <p:cNvSpPr/>
                  <p:nvPr/>
                </p:nvSpPr>
                <p:spPr>
                  <a:xfrm rot="20125567">
                    <a:off x="2814428" y="5050026"/>
                    <a:ext cx="25124" cy="23958"/>
                  </a:xfrm>
                  <a:prstGeom prst="ellipse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212" name="Овал 211"/>
                  <p:cNvSpPr/>
                  <p:nvPr/>
                </p:nvSpPr>
                <p:spPr>
                  <a:xfrm rot="20125567">
                    <a:off x="3335088" y="5230144"/>
                    <a:ext cx="25124" cy="23958"/>
                  </a:xfrm>
                  <a:prstGeom prst="ellipse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214" name="Овал 213"/>
                  <p:cNvSpPr/>
                  <p:nvPr/>
                </p:nvSpPr>
                <p:spPr>
                  <a:xfrm rot="20125567">
                    <a:off x="3486235" y="5161743"/>
                    <a:ext cx="25124" cy="23958"/>
                  </a:xfrm>
                  <a:prstGeom prst="ellipse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215" name="Овал 214"/>
                  <p:cNvSpPr/>
                  <p:nvPr/>
                </p:nvSpPr>
                <p:spPr>
                  <a:xfrm rot="20125567">
                    <a:off x="3601006" y="5111172"/>
                    <a:ext cx="25124" cy="23958"/>
                  </a:xfrm>
                  <a:prstGeom prst="ellipse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216" name="Овал 215"/>
                  <p:cNvSpPr/>
                  <p:nvPr/>
                </p:nvSpPr>
                <p:spPr>
                  <a:xfrm rot="20125567">
                    <a:off x="2358552" y="5673481"/>
                    <a:ext cx="25124" cy="23958"/>
                  </a:xfrm>
                  <a:prstGeom prst="ellipse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217" name="Овал 216"/>
                  <p:cNvSpPr/>
                  <p:nvPr/>
                </p:nvSpPr>
                <p:spPr>
                  <a:xfrm rot="20125567">
                    <a:off x="2470423" y="5622850"/>
                    <a:ext cx="25124" cy="23958"/>
                  </a:xfrm>
                  <a:prstGeom prst="ellipse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218" name="Овал 217"/>
                  <p:cNvSpPr/>
                  <p:nvPr/>
                </p:nvSpPr>
                <p:spPr>
                  <a:xfrm rot="20125567">
                    <a:off x="2616799" y="5556604"/>
                    <a:ext cx="25124" cy="23958"/>
                  </a:xfrm>
                  <a:prstGeom prst="ellipse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219" name="Овал 218"/>
                  <p:cNvSpPr/>
                  <p:nvPr/>
                </p:nvSpPr>
                <p:spPr>
                  <a:xfrm rot="20125567">
                    <a:off x="3133843" y="5736986"/>
                    <a:ext cx="25124" cy="23958"/>
                  </a:xfrm>
                  <a:prstGeom prst="ellipse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220" name="Овал 219"/>
                  <p:cNvSpPr/>
                  <p:nvPr/>
                </p:nvSpPr>
                <p:spPr>
                  <a:xfrm rot="20125567">
                    <a:off x="3197098" y="5875759"/>
                    <a:ext cx="25124" cy="23958"/>
                  </a:xfrm>
                  <a:prstGeom prst="ellipse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  <p:sp>
                <p:nvSpPr>
                  <p:cNvPr id="221" name="Овал 220"/>
                  <p:cNvSpPr/>
                  <p:nvPr/>
                </p:nvSpPr>
                <p:spPr>
                  <a:xfrm rot="20125567">
                    <a:off x="3248482" y="5986971"/>
                    <a:ext cx="25124" cy="23958"/>
                  </a:xfrm>
                  <a:prstGeom prst="ellipse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 dirty="0"/>
                  </a:p>
                </p:txBody>
              </p:sp>
            </p:grpSp>
          </p:grpSp>
          <p:sp>
            <p:nvSpPr>
              <p:cNvPr id="225" name="Прямоугольник 224"/>
              <p:cNvSpPr/>
              <p:nvPr/>
            </p:nvSpPr>
            <p:spPr>
              <a:xfrm rot="20183764">
                <a:off x="2295458" y="5892115"/>
                <a:ext cx="2126608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 algn="ctr"/>
                <a:r>
                  <a:rPr lang="ru-RU" sz="2400" b="1" cap="none" spc="0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  <a:effectLst/>
                  </a:rPr>
                  <a:t>тригонометр</a:t>
                </a:r>
                <a:endParaRPr lang="ru-RU" sz="2400" b="1" cap="none" spc="0" dirty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</a:endParaRPr>
              </a:p>
            </p:txBody>
          </p:sp>
        </p:grpSp>
      </p:grpSp>
      <p:sp>
        <p:nvSpPr>
          <p:cNvPr id="231" name="Прямоугольник 230"/>
          <p:cNvSpPr/>
          <p:nvPr/>
        </p:nvSpPr>
        <p:spPr>
          <a:xfrm>
            <a:off x="549628" y="328789"/>
            <a:ext cx="80341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От окружности к тригонометру</a:t>
            </a:r>
            <a:endParaRPr lang="ru-RU" sz="4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8.88889E-6 L -0.26771 -0.09445 " pathEditMode="relative" ptsTypes="AA">
                                      <p:cBhvr>
                                        <p:cTn id="33" dur="2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43" grpId="1" animBg="1"/>
      <p:bldP spid="2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Прямая соединительная линия 42"/>
          <p:cNvCxnSpPr/>
          <p:nvPr/>
        </p:nvCxnSpPr>
        <p:spPr>
          <a:xfrm rot="5400000" flipH="1" flipV="1">
            <a:off x="2123176" y="3439553"/>
            <a:ext cx="3049132" cy="542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9"/>
          <p:cNvGrpSpPr/>
          <p:nvPr/>
        </p:nvGrpSpPr>
        <p:grpSpPr>
          <a:xfrm>
            <a:off x="438150" y="1447312"/>
            <a:ext cx="3965575" cy="3956050"/>
            <a:chOff x="438150" y="1447312"/>
            <a:chExt cx="3965575" cy="3956050"/>
          </a:xfrm>
        </p:grpSpPr>
        <p:cxnSp>
          <p:nvCxnSpPr>
            <p:cNvPr id="92" name="Прямая соединительная линия 91"/>
            <p:cNvCxnSpPr/>
            <p:nvPr/>
          </p:nvCxnSpPr>
          <p:spPr bwMode="auto">
            <a:xfrm>
              <a:off x="441929" y="1449976"/>
              <a:ext cx="3946678" cy="13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 bwMode="auto">
            <a:xfrm>
              <a:off x="441929" y="2436658"/>
              <a:ext cx="3946678" cy="266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 bwMode="auto">
            <a:xfrm>
              <a:off x="441929" y="3423340"/>
              <a:ext cx="3946678" cy="13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 bwMode="auto">
            <a:xfrm>
              <a:off x="441929" y="4408690"/>
              <a:ext cx="3946678" cy="266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 bwMode="auto">
            <a:xfrm>
              <a:off x="441929" y="5396703"/>
              <a:ext cx="3946678" cy="13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 bwMode="auto">
            <a:xfrm rot="5400000">
              <a:off x="442570" y="3423376"/>
              <a:ext cx="3945397" cy="126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 bwMode="auto">
            <a:xfrm rot="5400000">
              <a:off x="-544413" y="3422746"/>
              <a:ext cx="3945397" cy="251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 bwMode="auto">
            <a:xfrm rot="5400000">
              <a:off x="-1530769" y="3422746"/>
              <a:ext cx="3945397" cy="251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 bwMode="auto">
            <a:xfrm rot="5400000">
              <a:off x="2415911" y="3422746"/>
              <a:ext cx="3945397" cy="251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 bwMode="auto">
            <a:xfrm rot="5400000">
              <a:off x="1429555" y="3422746"/>
              <a:ext cx="3945397" cy="251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auto">
            <a:xfrm rot="10800000" flipV="1">
              <a:off x="438150" y="1455302"/>
              <a:ext cx="3965575" cy="394806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996" name="Прямая соединительная линия 21"/>
            <p:cNvCxnSpPr>
              <a:cxnSpLocks noChangeShapeType="1"/>
            </p:cNvCxnSpPr>
            <p:nvPr/>
          </p:nvCxnSpPr>
          <p:spPr bwMode="auto">
            <a:xfrm>
              <a:off x="453009" y="1447312"/>
              <a:ext cx="3929853" cy="3948106"/>
            </a:xfrm>
            <a:prstGeom prst="line">
              <a:avLst/>
            </a:prstGeom>
            <a:noFill/>
            <a:ln w="9525" algn="ctr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7" name="Прямая соединительная линия 26"/>
            <p:cNvCxnSpPr/>
            <p:nvPr/>
          </p:nvCxnSpPr>
          <p:spPr bwMode="auto">
            <a:xfrm>
              <a:off x="1432064" y="1714955"/>
              <a:ext cx="1965152" cy="13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 bwMode="auto">
            <a:xfrm>
              <a:off x="1033995" y="2030534"/>
              <a:ext cx="2789003" cy="13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 bwMode="auto">
            <a:xfrm>
              <a:off x="1012579" y="4814815"/>
              <a:ext cx="2787744" cy="13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 bwMode="auto">
            <a:xfrm>
              <a:off x="1435842" y="5126399"/>
              <a:ext cx="1965152" cy="13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 bwMode="auto">
            <a:xfrm rot="5400000">
              <a:off x="-371265" y="3419417"/>
              <a:ext cx="2780287" cy="252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 bwMode="auto">
            <a:xfrm rot="5400000">
              <a:off x="2415219" y="3423412"/>
              <a:ext cx="2780287" cy="252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 bwMode="auto">
            <a:xfrm rot="5400000">
              <a:off x="-273914" y="3427407"/>
              <a:ext cx="1973365" cy="252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 bwMode="auto">
            <a:xfrm rot="5400000">
              <a:off x="3141761" y="3422746"/>
              <a:ext cx="1974695" cy="252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2" name="Дуга 101"/>
            <p:cNvSpPr/>
            <p:nvPr/>
          </p:nvSpPr>
          <p:spPr bwMode="auto">
            <a:xfrm>
              <a:off x="441929" y="1449977"/>
              <a:ext cx="3946678" cy="3946728"/>
            </a:xfrm>
            <a:prstGeom prst="arc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3" name="Дуга 102"/>
            <p:cNvSpPr/>
            <p:nvPr/>
          </p:nvSpPr>
          <p:spPr bwMode="auto">
            <a:xfrm rot="5400000">
              <a:off x="441905" y="1449999"/>
              <a:ext cx="3946728" cy="3946678"/>
            </a:xfrm>
            <a:prstGeom prst="arc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4" name="Дуга 103"/>
            <p:cNvSpPr/>
            <p:nvPr/>
          </p:nvSpPr>
          <p:spPr bwMode="auto">
            <a:xfrm rot="10800000">
              <a:off x="441929" y="1449977"/>
              <a:ext cx="3946678" cy="3946728"/>
            </a:xfrm>
            <a:prstGeom prst="arc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5" name="Дуга 104"/>
            <p:cNvSpPr/>
            <p:nvPr/>
          </p:nvSpPr>
          <p:spPr bwMode="auto">
            <a:xfrm rot="16200000">
              <a:off x="441905" y="1449999"/>
              <a:ext cx="3946728" cy="3946678"/>
            </a:xfrm>
            <a:prstGeom prst="arc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39" name="Овал 38"/>
          <p:cNvSpPr/>
          <p:nvPr/>
        </p:nvSpPr>
        <p:spPr>
          <a:xfrm>
            <a:off x="3591718" y="4910135"/>
            <a:ext cx="108000" cy="1080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3595691" y="1830391"/>
            <a:ext cx="108000" cy="1080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529412" name="Object 4"/>
          <p:cNvGraphicFramePr>
            <a:graphicFrameLocks noChangeAspect="1"/>
          </p:cNvGraphicFramePr>
          <p:nvPr/>
        </p:nvGraphicFramePr>
        <p:xfrm>
          <a:off x="3840163" y="1339850"/>
          <a:ext cx="3060700" cy="720725"/>
        </p:xfrm>
        <a:graphic>
          <a:graphicData uri="http://schemas.openxmlformats.org/presentationml/2006/ole">
            <p:oleObj spid="_x0000_s68610" name="Equation" r:id="rId4" imgW="863280" imgH="203040" progId="">
              <p:embed/>
            </p:oleObj>
          </a:graphicData>
        </a:graphic>
      </p:graphicFrame>
      <p:graphicFrame>
        <p:nvGraphicFramePr>
          <p:cNvPr id="529413" name="Object 5"/>
          <p:cNvGraphicFramePr>
            <a:graphicFrameLocks noChangeAspect="1"/>
          </p:cNvGraphicFramePr>
          <p:nvPr/>
        </p:nvGraphicFramePr>
        <p:xfrm>
          <a:off x="4054520" y="4643446"/>
          <a:ext cx="3375000" cy="720000"/>
        </p:xfrm>
        <a:graphic>
          <a:graphicData uri="http://schemas.openxmlformats.org/presentationml/2006/ole">
            <p:oleObj spid="_x0000_s68611" name="Equation" r:id="rId5" imgW="952200" imgH="203040" progId="">
              <p:embed/>
            </p:oleObj>
          </a:graphicData>
        </a:graphic>
      </p:graphicFrame>
      <p:graphicFrame>
        <p:nvGraphicFramePr>
          <p:cNvPr id="529414" name="Object 6"/>
          <p:cNvGraphicFramePr>
            <a:graphicFrameLocks noChangeAspect="1"/>
          </p:cNvGraphicFramePr>
          <p:nvPr/>
        </p:nvGraphicFramePr>
        <p:xfrm>
          <a:off x="4572001" y="2889000"/>
          <a:ext cx="4357717" cy="929645"/>
        </p:xfrm>
        <a:graphic>
          <a:graphicData uri="http://schemas.openxmlformats.org/presentationml/2006/ole">
            <p:oleObj spid="_x0000_s68612" name="Equation" r:id="rId6" imgW="952200" imgH="203040" progId="">
              <p:embed/>
            </p:oleObj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142844" y="272457"/>
            <a:ext cx="8928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Точки, симметричные горизонтальному диаметру</a:t>
            </a:r>
            <a:endParaRPr lang="ru-RU" sz="3200" dirty="0">
              <a:solidFill>
                <a:schemeClr val="bg1"/>
              </a:solidFill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rot="16200000" flipH="1">
            <a:off x="2415266" y="1449999"/>
            <a:ext cx="5" cy="3946677"/>
          </a:xfrm>
          <a:prstGeom prst="line">
            <a:avLst/>
          </a:prstGeom>
          <a:ln w="28575">
            <a:solidFill>
              <a:srgbClr val="3AF3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2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2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52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529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5294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32" grpId="0" animBg="1"/>
      <p:bldP spid="3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9"/>
          <p:cNvGrpSpPr/>
          <p:nvPr/>
        </p:nvGrpSpPr>
        <p:grpSpPr>
          <a:xfrm>
            <a:off x="438150" y="1447312"/>
            <a:ext cx="3965575" cy="3956050"/>
            <a:chOff x="438150" y="1447312"/>
            <a:chExt cx="3965575" cy="3956050"/>
          </a:xfrm>
        </p:grpSpPr>
        <p:cxnSp>
          <p:nvCxnSpPr>
            <p:cNvPr id="92" name="Прямая соединительная линия 91"/>
            <p:cNvCxnSpPr/>
            <p:nvPr/>
          </p:nvCxnSpPr>
          <p:spPr bwMode="auto">
            <a:xfrm>
              <a:off x="441929" y="1449976"/>
              <a:ext cx="3946678" cy="13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 bwMode="auto">
            <a:xfrm>
              <a:off x="441929" y="2436658"/>
              <a:ext cx="3946678" cy="266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 bwMode="auto">
            <a:xfrm>
              <a:off x="441929" y="3423340"/>
              <a:ext cx="3946678" cy="13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 bwMode="auto">
            <a:xfrm>
              <a:off x="441929" y="4408690"/>
              <a:ext cx="3946678" cy="266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 bwMode="auto">
            <a:xfrm>
              <a:off x="441929" y="5396703"/>
              <a:ext cx="3946678" cy="13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 bwMode="auto">
            <a:xfrm rot="5400000">
              <a:off x="442570" y="3423376"/>
              <a:ext cx="3945397" cy="126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 bwMode="auto">
            <a:xfrm rot="5400000">
              <a:off x="-544413" y="3422746"/>
              <a:ext cx="3945397" cy="251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 bwMode="auto">
            <a:xfrm rot="5400000">
              <a:off x="-1530769" y="3422746"/>
              <a:ext cx="3945397" cy="251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 bwMode="auto">
            <a:xfrm rot="5400000">
              <a:off x="2415911" y="3422746"/>
              <a:ext cx="3945397" cy="251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 bwMode="auto">
            <a:xfrm rot="5400000">
              <a:off x="1429555" y="3422746"/>
              <a:ext cx="3945397" cy="251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auto">
            <a:xfrm rot="10800000" flipV="1">
              <a:off x="438150" y="1455302"/>
              <a:ext cx="3965575" cy="394806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996" name="Прямая соединительная линия 21"/>
            <p:cNvCxnSpPr>
              <a:cxnSpLocks noChangeShapeType="1"/>
            </p:cNvCxnSpPr>
            <p:nvPr/>
          </p:nvCxnSpPr>
          <p:spPr bwMode="auto">
            <a:xfrm>
              <a:off x="453009" y="1447312"/>
              <a:ext cx="3929853" cy="3948106"/>
            </a:xfrm>
            <a:prstGeom prst="line">
              <a:avLst/>
            </a:prstGeom>
            <a:noFill/>
            <a:ln w="9525" algn="ctr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7" name="Прямая соединительная линия 26"/>
            <p:cNvCxnSpPr/>
            <p:nvPr/>
          </p:nvCxnSpPr>
          <p:spPr bwMode="auto">
            <a:xfrm>
              <a:off x="1432064" y="1714955"/>
              <a:ext cx="1965152" cy="13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 bwMode="auto">
            <a:xfrm>
              <a:off x="1033995" y="2030534"/>
              <a:ext cx="2789003" cy="13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 bwMode="auto">
            <a:xfrm>
              <a:off x="1012579" y="4814815"/>
              <a:ext cx="2787744" cy="13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 bwMode="auto">
            <a:xfrm>
              <a:off x="1435842" y="5126399"/>
              <a:ext cx="1965152" cy="13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 bwMode="auto">
            <a:xfrm rot="5400000">
              <a:off x="-371265" y="3419417"/>
              <a:ext cx="2780287" cy="252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 bwMode="auto">
            <a:xfrm rot="5400000">
              <a:off x="2415219" y="3423412"/>
              <a:ext cx="2780287" cy="252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 bwMode="auto">
            <a:xfrm rot="5400000">
              <a:off x="-273914" y="3427407"/>
              <a:ext cx="1973365" cy="252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 bwMode="auto">
            <a:xfrm rot="5400000">
              <a:off x="3141761" y="3422746"/>
              <a:ext cx="1974695" cy="252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2" name="Дуга 101"/>
            <p:cNvSpPr/>
            <p:nvPr/>
          </p:nvSpPr>
          <p:spPr bwMode="auto">
            <a:xfrm>
              <a:off x="441929" y="1449977"/>
              <a:ext cx="3946678" cy="3946728"/>
            </a:xfrm>
            <a:prstGeom prst="arc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3" name="Дуга 102"/>
            <p:cNvSpPr/>
            <p:nvPr/>
          </p:nvSpPr>
          <p:spPr bwMode="auto">
            <a:xfrm rot="5400000">
              <a:off x="441905" y="1449999"/>
              <a:ext cx="3946728" cy="3946678"/>
            </a:xfrm>
            <a:prstGeom prst="arc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4" name="Дуга 103"/>
            <p:cNvSpPr/>
            <p:nvPr/>
          </p:nvSpPr>
          <p:spPr bwMode="auto">
            <a:xfrm rot="10800000">
              <a:off x="441929" y="1449977"/>
              <a:ext cx="3946678" cy="3946728"/>
            </a:xfrm>
            <a:prstGeom prst="arc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5" name="Дуга 104"/>
            <p:cNvSpPr/>
            <p:nvPr/>
          </p:nvSpPr>
          <p:spPr bwMode="auto">
            <a:xfrm rot="16200000">
              <a:off x="441905" y="1449999"/>
              <a:ext cx="3946728" cy="3946678"/>
            </a:xfrm>
            <a:prstGeom prst="arc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cxnSp>
        <p:nvCxnSpPr>
          <p:cNvPr id="41" name="Прямая соединительная линия 40"/>
          <p:cNvCxnSpPr/>
          <p:nvPr/>
        </p:nvCxnSpPr>
        <p:spPr>
          <a:xfrm rot="10800000">
            <a:off x="1193800" y="1894682"/>
            <a:ext cx="2444750" cy="1588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1112015" y="1843888"/>
            <a:ext cx="108000" cy="1080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546823" name="Object 7"/>
          <p:cNvGraphicFramePr>
            <a:graphicFrameLocks noChangeAspect="1"/>
          </p:cNvGraphicFramePr>
          <p:nvPr/>
        </p:nvGraphicFramePr>
        <p:xfrm>
          <a:off x="3318545" y="5418000"/>
          <a:ext cx="5825455" cy="1440000"/>
        </p:xfrm>
        <a:graphic>
          <a:graphicData uri="http://schemas.openxmlformats.org/presentationml/2006/ole">
            <p:oleObj spid="_x0000_s69636" name="Equation" r:id="rId4" imgW="1130040" imgH="279360" progId="">
              <p:embed/>
            </p:oleObj>
          </a:graphicData>
        </a:graphic>
      </p:graphicFrame>
      <p:graphicFrame>
        <p:nvGraphicFramePr>
          <p:cNvPr id="546822" name="Object 6"/>
          <p:cNvGraphicFramePr>
            <a:graphicFrameLocks noChangeAspect="1"/>
          </p:cNvGraphicFramePr>
          <p:nvPr/>
        </p:nvGraphicFramePr>
        <p:xfrm>
          <a:off x="4959000" y="3637694"/>
          <a:ext cx="4185000" cy="720000"/>
        </p:xfrm>
        <a:graphic>
          <a:graphicData uri="http://schemas.openxmlformats.org/presentationml/2006/ole">
            <p:oleObj spid="_x0000_s69635" name="Equation" r:id="rId5" imgW="1180800" imgH="203040" progId="">
              <p:embed/>
            </p:oleObj>
          </a:graphicData>
        </a:graphic>
      </p:graphicFrame>
      <p:graphicFrame>
        <p:nvGraphicFramePr>
          <p:cNvPr id="529412" name="Object 4"/>
          <p:cNvGraphicFramePr>
            <a:graphicFrameLocks noChangeAspect="1"/>
          </p:cNvGraphicFramePr>
          <p:nvPr/>
        </p:nvGraphicFramePr>
        <p:xfrm>
          <a:off x="5286380" y="2709000"/>
          <a:ext cx="3060000" cy="720000"/>
        </p:xfrm>
        <a:graphic>
          <a:graphicData uri="http://schemas.openxmlformats.org/presentationml/2006/ole">
            <p:oleObj spid="_x0000_s69634" name="Equation" r:id="rId6" imgW="863280" imgH="203040" progId="">
              <p:embed/>
            </p:oleObj>
          </a:graphicData>
        </a:graphic>
      </p:graphicFrame>
      <p:cxnSp>
        <p:nvCxnSpPr>
          <p:cNvPr id="34" name="Скругленная соединительная линия 33"/>
          <p:cNvCxnSpPr/>
          <p:nvPr/>
        </p:nvCxnSpPr>
        <p:spPr>
          <a:xfrm>
            <a:off x="3662612" y="2000240"/>
            <a:ext cx="1357322" cy="1143008"/>
          </a:xfrm>
          <a:prstGeom prst="curvedConnector3">
            <a:avLst>
              <a:gd name="adj1" fmla="val 1750"/>
            </a:avLst>
          </a:prstGeom>
          <a:ln w="3175">
            <a:solidFill>
              <a:schemeClr val="tx1">
                <a:lumMod val="40000"/>
                <a:lumOff val="60000"/>
              </a:schemeClr>
            </a:solidFill>
            <a:prstDash val="sys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Скругленная соединительная линия 36"/>
          <p:cNvCxnSpPr/>
          <p:nvPr/>
        </p:nvCxnSpPr>
        <p:spPr>
          <a:xfrm>
            <a:off x="1177343" y="2000240"/>
            <a:ext cx="3643338" cy="2000264"/>
          </a:xfrm>
          <a:prstGeom prst="curvedConnector3">
            <a:avLst>
              <a:gd name="adj1" fmla="val 143"/>
            </a:avLst>
          </a:prstGeom>
          <a:ln w="3175">
            <a:solidFill>
              <a:schemeClr val="tx1">
                <a:lumMod val="40000"/>
                <a:lumOff val="60000"/>
              </a:schemeClr>
            </a:solidFill>
            <a:prstDash val="sys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28596" y="272457"/>
            <a:ext cx="8550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Точки, симметричные вертикальному диаметру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3619501" y="1843070"/>
            <a:ext cx="108000" cy="108000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9" name="Прямая соединительная линия 38"/>
          <p:cNvCxnSpPr>
            <a:stCxn id="105" idx="2"/>
            <a:endCxn id="104" idx="0"/>
          </p:cNvCxnSpPr>
          <p:nvPr/>
        </p:nvCxnSpPr>
        <p:spPr>
          <a:xfrm flipH="1">
            <a:off x="2415266" y="1449974"/>
            <a:ext cx="3" cy="3946731"/>
          </a:xfrm>
          <a:prstGeom prst="line">
            <a:avLst/>
          </a:prstGeom>
          <a:ln w="28575">
            <a:solidFill>
              <a:srgbClr val="3AF3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2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546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546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54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3327400" y="6273801"/>
          <a:ext cx="914400" cy="198439"/>
        </p:xfrm>
        <a:graphic>
          <a:graphicData uri="http://schemas.openxmlformats.org/presentationml/2006/ole">
            <p:oleObj spid="_x0000_s65538" name="Equation" r:id="rId4" imgW="914400" imgH="198720" progId="">
              <p:embed/>
            </p:oleObj>
          </a:graphicData>
        </a:graphic>
      </p:graphicFrame>
      <p:graphicFrame>
        <p:nvGraphicFramePr>
          <p:cNvPr id="79886" name="Object 3"/>
          <p:cNvGraphicFramePr>
            <a:graphicFrameLocks noChangeAspect="1"/>
          </p:cNvGraphicFramePr>
          <p:nvPr/>
        </p:nvGraphicFramePr>
        <p:xfrm>
          <a:off x="2636840" y="1673226"/>
          <a:ext cx="395287" cy="646113"/>
        </p:xfrm>
        <a:graphic>
          <a:graphicData uri="http://schemas.openxmlformats.org/presentationml/2006/ole">
            <p:oleObj spid="_x0000_s65539" name="Equation" r:id="rId5" imgW="241200" imgH="393480" progId="">
              <p:embed/>
            </p:oleObj>
          </a:graphicData>
        </a:graphic>
      </p:graphicFrame>
      <p:graphicFrame>
        <p:nvGraphicFramePr>
          <p:cNvPr id="79894" name="Object 8"/>
          <p:cNvGraphicFramePr>
            <a:graphicFrameLocks noChangeAspect="1"/>
          </p:cNvGraphicFramePr>
          <p:nvPr/>
        </p:nvGraphicFramePr>
        <p:xfrm>
          <a:off x="3311525" y="6211888"/>
          <a:ext cx="395288" cy="646112"/>
        </p:xfrm>
        <a:graphic>
          <a:graphicData uri="http://schemas.openxmlformats.org/presentationml/2006/ole">
            <p:oleObj spid="_x0000_s65540" name="Equation" r:id="rId6" imgW="241200" imgH="393480" progId="">
              <p:embed/>
            </p:oleObj>
          </a:graphicData>
        </a:graphic>
      </p:graphicFrame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5472113" y="3743325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0</a:t>
            </a:r>
          </a:p>
        </p:txBody>
      </p:sp>
      <p:graphicFrame>
        <p:nvGraphicFramePr>
          <p:cNvPr id="79878" name="Object 2"/>
          <p:cNvGraphicFramePr>
            <a:graphicFrameLocks noChangeAspect="1"/>
          </p:cNvGraphicFramePr>
          <p:nvPr/>
        </p:nvGraphicFramePr>
        <p:xfrm>
          <a:off x="4797427" y="2232026"/>
          <a:ext cx="396875" cy="593725"/>
        </p:xfrm>
        <a:graphic>
          <a:graphicData uri="http://schemas.openxmlformats.org/presentationml/2006/ole">
            <p:oleObj spid="_x0000_s65541" name="Equation" r:id="rId7" imgW="164880" imgH="393480" progId="">
              <p:embed/>
            </p:oleObj>
          </a:graphicData>
        </a:graphic>
      </p:graphicFrame>
      <p:graphicFrame>
        <p:nvGraphicFramePr>
          <p:cNvPr id="79888" name="Object 4"/>
          <p:cNvGraphicFramePr>
            <a:graphicFrameLocks noChangeAspect="1"/>
          </p:cNvGraphicFramePr>
          <p:nvPr/>
        </p:nvGraphicFramePr>
        <p:xfrm>
          <a:off x="1069975" y="2033588"/>
          <a:ext cx="395288" cy="646112"/>
        </p:xfrm>
        <a:graphic>
          <a:graphicData uri="http://schemas.openxmlformats.org/presentationml/2006/ole">
            <p:oleObj spid="_x0000_s65542" name="Equation" r:id="rId8" imgW="241200" imgH="393480" progId="">
              <p:embed/>
            </p:oleObj>
          </a:graphicData>
        </a:graphic>
      </p:graphicFrame>
      <p:graphicFrame>
        <p:nvGraphicFramePr>
          <p:cNvPr id="79890" name="Object 5"/>
          <p:cNvGraphicFramePr>
            <a:graphicFrameLocks noChangeAspect="1"/>
          </p:cNvGraphicFramePr>
          <p:nvPr/>
        </p:nvGraphicFramePr>
        <p:xfrm>
          <a:off x="385765" y="3670301"/>
          <a:ext cx="396875" cy="646113"/>
        </p:xfrm>
        <a:graphic>
          <a:graphicData uri="http://schemas.openxmlformats.org/presentationml/2006/ole">
            <p:oleObj spid="_x0000_s65543" name="Equation" r:id="rId9" imgW="241200" imgH="393480" progId="">
              <p:embed/>
            </p:oleObj>
          </a:graphicData>
        </a:graphic>
      </p:graphicFrame>
      <p:graphicFrame>
        <p:nvGraphicFramePr>
          <p:cNvPr id="79892" name="Object 7"/>
          <p:cNvGraphicFramePr>
            <a:graphicFrameLocks noChangeAspect="1"/>
          </p:cNvGraphicFramePr>
          <p:nvPr/>
        </p:nvGraphicFramePr>
        <p:xfrm>
          <a:off x="1341440" y="5632452"/>
          <a:ext cx="395287" cy="646113"/>
        </p:xfrm>
        <a:graphic>
          <a:graphicData uri="http://schemas.openxmlformats.org/presentationml/2006/ole">
            <p:oleObj spid="_x0000_s65544" name="Equation" r:id="rId10" imgW="241200" imgH="393480" progId="">
              <p:embed/>
            </p:oleObj>
          </a:graphicData>
        </a:graphic>
      </p:graphicFrame>
      <p:graphicFrame>
        <p:nvGraphicFramePr>
          <p:cNvPr id="79896" name="Object 9"/>
          <p:cNvGraphicFramePr>
            <a:graphicFrameLocks noChangeAspect="1"/>
          </p:cNvGraphicFramePr>
          <p:nvPr/>
        </p:nvGraphicFramePr>
        <p:xfrm>
          <a:off x="4921252" y="5318126"/>
          <a:ext cx="396875" cy="646113"/>
        </p:xfrm>
        <a:graphic>
          <a:graphicData uri="http://schemas.openxmlformats.org/presentationml/2006/ole">
            <p:oleObj spid="_x0000_s65545" name="Equation" r:id="rId11" imgW="241200" imgH="393480" progId="">
              <p:embed/>
            </p:oleObj>
          </a:graphicData>
        </a:graphic>
      </p:graphicFrame>
      <p:sp>
        <p:nvSpPr>
          <p:cNvPr id="68" name="Овал 67"/>
          <p:cNvSpPr/>
          <p:nvPr/>
        </p:nvSpPr>
        <p:spPr>
          <a:xfrm>
            <a:off x="812800" y="1708150"/>
            <a:ext cx="4578350" cy="457835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noFill/>
            </a:endParaRPr>
          </a:p>
        </p:txBody>
      </p:sp>
      <p:cxnSp>
        <p:nvCxnSpPr>
          <p:cNvPr id="92" name="Прямая соединительная линия 91"/>
          <p:cNvCxnSpPr/>
          <p:nvPr/>
        </p:nvCxnSpPr>
        <p:spPr bwMode="auto">
          <a:xfrm>
            <a:off x="819152" y="1712914"/>
            <a:ext cx="4570413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 bwMode="auto">
          <a:xfrm>
            <a:off x="819152" y="3997326"/>
            <a:ext cx="4570413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 bwMode="auto">
          <a:xfrm>
            <a:off x="819150" y="6291264"/>
            <a:ext cx="4567238" cy="15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 bwMode="auto">
          <a:xfrm rot="5400000">
            <a:off x="819152" y="3997326"/>
            <a:ext cx="4568825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 bwMode="auto">
          <a:xfrm rot="5400000">
            <a:off x="-1481137" y="3997326"/>
            <a:ext cx="4568825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 bwMode="auto">
          <a:xfrm rot="16200000" flipH="1">
            <a:off x="3098802" y="4000502"/>
            <a:ext cx="4578351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806450" y="1712914"/>
            <a:ext cx="2311400" cy="23002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6200000" flipH="1">
            <a:off x="3115470" y="4017169"/>
            <a:ext cx="2278063" cy="22669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805658" y="1713708"/>
            <a:ext cx="4578351" cy="457676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3060953" y="6254157"/>
            <a:ext cx="89096" cy="8898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4685149" y="5592269"/>
            <a:ext cx="89199" cy="8898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1443283" y="5570865"/>
            <a:ext cx="89199" cy="8898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771611" y="3963983"/>
            <a:ext cx="89199" cy="8909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443283" y="2351735"/>
            <a:ext cx="89199" cy="8839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3064528" y="1664733"/>
            <a:ext cx="88519" cy="8898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4674632" y="2335605"/>
            <a:ext cx="88519" cy="8898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5353095" y="3955232"/>
            <a:ext cx="88395" cy="8839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091" name="TextBox 105"/>
          <p:cNvSpPr txBox="1">
            <a:spLocks noChangeArrowheads="1"/>
          </p:cNvSpPr>
          <p:nvPr/>
        </p:nvSpPr>
        <p:spPr bwMode="auto">
          <a:xfrm>
            <a:off x="5054600" y="3697288"/>
            <a:ext cx="3381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3092" name="TextBox 106"/>
          <p:cNvSpPr txBox="1">
            <a:spLocks noChangeArrowheads="1"/>
          </p:cNvSpPr>
          <p:nvPr/>
        </p:nvSpPr>
        <p:spPr bwMode="auto">
          <a:xfrm>
            <a:off x="4367213" y="2198688"/>
            <a:ext cx="338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93" name="TextBox 108"/>
          <p:cNvSpPr txBox="1">
            <a:spLocks noChangeArrowheads="1"/>
          </p:cNvSpPr>
          <p:nvPr/>
        </p:nvSpPr>
        <p:spPr bwMode="auto">
          <a:xfrm>
            <a:off x="3059113" y="1763713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94" name="TextBox 109"/>
          <p:cNvSpPr txBox="1">
            <a:spLocks noChangeArrowheads="1"/>
          </p:cNvSpPr>
          <p:nvPr/>
        </p:nvSpPr>
        <p:spPr bwMode="auto">
          <a:xfrm>
            <a:off x="1582738" y="2197100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95" name="TextBox 110"/>
          <p:cNvSpPr txBox="1">
            <a:spLocks noChangeArrowheads="1"/>
          </p:cNvSpPr>
          <p:nvPr/>
        </p:nvSpPr>
        <p:spPr bwMode="auto">
          <a:xfrm>
            <a:off x="906463" y="3702051"/>
            <a:ext cx="338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96" name="TextBox 111"/>
          <p:cNvSpPr txBox="1">
            <a:spLocks noChangeArrowheads="1"/>
          </p:cNvSpPr>
          <p:nvPr/>
        </p:nvSpPr>
        <p:spPr bwMode="auto">
          <a:xfrm>
            <a:off x="1403350" y="5205413"/>
            <a:ext cx="325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97" name="TextBox 112"/>
          <p:cNvSpPr txBox="1">
            <a:spLocks noChangeArrowheads="1"/>
          </p:cNvSpPr>
          <p:nvPr/>
        </p:nvSpPr>
        <p:spPr bwMode="auto">
          <a:xfrm>
            <a:off x="2727325" y="5859463"/>
            <a:ext cx="338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98" name="TextBox 113"/>
          <p:cNvSpPr txBox="1">
            <a:spLocks noChangeArrowheads="1"/>
          </p:cNvSpPr>
          <p:nvPr/>
        </p:nvSpPr>
        <p:spPr bwMode="auto">
          <a:xfrm>
            <a:off x="4414838" y="5397500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99" name="TextBox 116"/>
          <p:cNvSpPr txBox="1">
            <a:spLocks noChangeArrowheads="1"/>
          </p:cNvSpPr>
          <p:nvPr/>
        </p:nvSpPr>
        <p:spPr bwMode="auto">
          <a:xfrm>
            <a:off x="4549776" y="166687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100" name="TextBox 117"/>
          <p:cNvSpPr txBox="1">
            <a:spLocks noChangeArrowheads="1"/>
          </p:cNvSpPr>
          <p:nvPr/>
        </p:nvSpPr>
        <p:spPr bwMode="auto">
          <a:xfrm>
            <a:off x="4702175" y="181927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101" name="TextBox 118"/>
          <p:cNvSpPr txBox="1">
            <a:spLocks noChangeArrowheads="1"/>
          </p:cNvSpPr>
          <p:nvPr/>
        </p:nvSpPr>
        <p:spPr bwMode="auto">
          <a:xfrm>
            <a:off x="4854576" y="197167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642100" y="368227"/>
            <a:ext cx="412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accent2"/>
                </a:solidFill>
              </a:rPr>
              <a:t>0</a:t>
            </a:r>
          </a:p>
        </p:txBody>
      </p:sp>
      <p:graphicFrame>
        <p:nvGraphicFramePr>
          <p:cNvPr id="43" name="Object 2"/>
          <p:cNvGraphicFramePr>
            <a:graphicFrameLocks noChangeAspect="1"/>
          </p:cNvGraphicFramePr>
          <p:nvPr/>
        </p:nvGraphicFramePr>
        <p:xfrm>
          <a:off x="6597651" y="127653"/>
          <a:ext cx="720725" cy="1079500"/>
        </p:xfrm>
        <a:graphic>
          <a:graphicData uri="http://schemas.openxmlformats.org/presentationml/2006/ole">
            <p:oleObj spid="_x0000_s65546" name="Equation" r:id="rId12" imgW="164880" imgH="393480" progId="">
              <p:embed/>
            </p:oleObj>
          </a:graphicData>
        </a:graphic>
      </p:graphicFrame>
      <p:graphicFrame>
        <p:nvGraphicFramePr>
          <p:cNvPr id="44" name="Object 3"/>
          <p:cNvGraphicFramePr>
            <a:graphicFrameLocks noChangeAspect="1"/>
          </p:cNvGraphicFramePr>
          <p:nvPr/>
        </p:nvGraphicFramePr>
        <p:xfrm>
          <a:off x="6642102" y="96104"/>
          <a:ext cx="720725" cy="1174751"/>
        </p:xfrm>
        <a:graphic>
          <a:graphicData uri="http://schemas.openxmlformats.org/presentationml/2006/ole">
            <p:oleObj spid="_x0000_s65547" name="Equation" r:id="rId13" imgW="241200" imgH="393480" progId="">
              <p:embed/>
            </p:oleObj>
          </a:graphicData>
        </a:graphic>
      </p:graphicFrame>
      <p:graphicFrame>
        <p:nvGraphicFramePr>
          <p:cNvPr id="45" name="Object 4"/>
          <p:cNvGraphicFramePr>
            <a:graphicFrameLocks noChangeAspect="1"/>
          </p:cNvGraphicFramePr>
          <p:nvPr/>
        </p:nvGraphicFramePr>
        <p:xfrm>
          <a:off x="6642102" y="86228"/>
          <a:ext cx="720725" cy="1174751"/>
        </p:xfrm>
        <a:graphic>
          <a:graphicData uri="http://schemas.openxmlformats.org/presentationml/2006/ole">
            <p:oleObj spid="_x0000_s65548" name="Equation" r:id="rId14" imgW="241200" imgH="393480" progId="">
              <p:embed/>
            </p:oleObj>
          </a:graphicData>
        </a:graphic>
      </p:graphicFrame>
      <p:graphicFrame>
        <p:nvGraphicFramePr>
          <p:cNvPr id="46" name="Object 5"/>
          <p:cNvGraphicFramePr>
            <a:graphicFrameLocks noChangeAspect="1"/>
          </p:cNvGraphicFramePr>
          <p:nvPr/>
        </p:nvGraphicFramePr>
        <p:xfrm>
          <a:off x="6643702" y="86228"/>
          <a:ext cx="720725" cy="1174751"/>
        </p:xfrm>
        <a:graphic>
          <a:graphicData uri="http://schemas.openxmlformats.org/presentationml/2006/ole">
            <p:oleObj spid="_x0000_s65549" name="Equation" r:id="rId15" imgW="241200" imgH="393480" progId="">
              <p:embed/>
            </p:oleObj>
          </a:graphicData>
        </a:graphic>
      </p:graphicFrame>
      <p:graphicFrame>
        <p:nvGraphicFramePr>
          <p:cNvPr id="55" name="Object 7"/>
          <p:cNvGraphicFramePr>
            <a:graphicFrameLocks noChangeAspect="1"/>
          </p:cNvGraphicFramePr>
          <p:nvPr/>
        </p:nvGraphicFramePr>
        <p:xfrm>
          <a:off x="6643702" y="81290"/>
          <a:ext cx="720725" cy="1174751"/>
        </p:xfrm>
        <a:graphic>
          <a:graphicData uri="http://schemas.openxmlformats.org/presentationml/2006/ole">
            <p:oleObj spid="_x0000_s65550" name="Equation" r:id="rId16" imgW="241200" imgH="393480" progId="">
              <p:embed/>
            </p:oleObj>
          </a:graphicData>
        </a:graphic>
      </p:graphicFrame>
      <p:graphicFrame>
        <p:nvGraphicFramePr>
          <p:cNvPr id="56" name="Object 8"/>
          <p:cNvGraphicFramePr>
            <a:graphicFrameLocks noChangeAspect="1"/>
          </p:cNvGraphicFramePr>
          <p:nvPr/>
        </p:nvGraphicFramePr>
        <p:xfrm>
          <a:off x="6643702" y="88039"/>
          <a:ext cx="720725" cy="1174751"/>
        </p:xfrm>
        <a:graphic>
          <a:graphicData uri="http://schemas.openxmlformats.org/presentationml/2006/ole">
            <p:oleObj spid="_x0000_s65551" name="Equation" r:id="rId17" imgW="241200" imgH="393480" progId="">
              <p:embed/>
            </p:oleObj>
          </a:graphicData>
        </a:graphic>
      </p:graphicFrame>
      <p:graphicFrame>
        <p:nvGraphicFramePr>
          <p:cNvPr id="57" name="Object 9"/>
          <p:cNvGraphicFramePr>
            <a:graphicFrameLocks noChangeAspect="1"/>
          </p:cNvGraphicFramePr>
          <p:nvPr/>
        </p:nvGraphicFramePr>
        <p:xfrm>
          <a:off x="6643702" y="92977"/>
          <a:ext cx="720725" cy="1174751"/>
        </p:xfrm>
        <a:graphic>
          <a:graphicData uri="http://schemas.openxmlformats.org/presentationml/2006/ole">
            <p:oleObj spid="_x0000_s65552" name="Equation" r:id="rId18" imgW="241200" imgH="393480" progId="">
              <p:embed/>
            </p:oleObj>
          </a:graphicData>
        </a:graphic>
      </p:graphicFrame>
      <p:sp>
        <p:nvSpPr>
          <p:cNvPr id="3140" name="Rectangle 68"/>
          <p:cNvSpPr>
            <a:spLocks noGrp="1"/>
          </p:cNvSpPr>
          <p:nvPr>
            <p:ph type="title"/>
          </p:nvPr>
        </p:nvSpPr>
        <p:spPr>
          <a:xfrm>
            <a:off x="260350" y="273049"/>
            <a:ext cx="8623300" cy="566739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chemeClr val="accent2"/>
                </a:solidFill>
                <a:latin typeface="Arial" charset="0"/>
              </a:rPr>
              <a:t>Указать название точки</a:t>
            </a:r>
          </a:p>
        </p:txBody>
      </p:sp>
      <p:sp>
        <p:nvSpPr>
          <p:cNvPr id="58" name="Управляющая кнопка: далее 57">
            <a:hlinkClick r:id="rId19" action="ppaction://hlinksldjump" highlightClick="1"/>
          </p:cNvPr>
          <p:cNvSpPr/>
          <p:nvPr/>
        </p:nvSpPr>
        <p:spPr>
          <a:xfrm>
            <a:off x="8172450" y="5997958"/>
            <a:ext cx="720000" cy="36000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6410137" y="5974712"/>
            <a:ext cx="151137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оглавление</a:t>
            </a:r>
            <a:endParaRPr lang="ru-RU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9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9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42" grpId="0"/>
      <p:bldP spid="4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3327400" y="6273801"/>
          <a:ext cx="914400" cy="198439"/>
        </p:xfrm>
        <a:graphic>
          <a:graphicData uri="http://schemas.openxmlformats.org/presentationml/2006/ole">
            <p:oleObj spid="_x0000_s240642" name="Equation" r:id="rId4" imgW="914400" imgH="198720" progId="">
              <p:embed/>
            </p:oleObj>
          </a:graphicData>
        </a:graphic>
      </p:graphicFrame>
      <p:graphicFrame>
        <p:nvGraphicFramePr>
          <p:cNvPr id="79886" name="Object 3"/>
          <p:cNvGraphicFramePr>
            <a:graphicFrameLocks noChangeAspect="1"/>
          </p:cNvGraphicFramePr>
          <p:nvPr/>
        </p:nvGraphicFramePr>
        <p:xfrm>
          <a:off x="2636840" y="1673226"/>
          <a:ext cx="395287" cy="646113"/>
        </p:xfrm>
        <a:graphic>
          <a:graphicData uri="http://schemas.openxmlformats.org/presentationml/2006/ole">
            <p:oleObj spid="_x0000_s240643" name="Equation" r:id="rId5" imgW="241200" imgH="393480" progId="">
              <p:embed/>
            </p:oleObj>
          </a:graphicData>
        </a:graphic>
      </p:graphicFrame>
      <p:graphicFrame>
        <p:nvGraphicFramePr>
          <p:cNvPr id="79894" name="Object 8"/>
          <p:cNvGraphicFramePr>
            <a:graphicFrameLocks noChangeAspect="1"/>
          </p:cNvGraphicFramePr>
          <p:nvPr/>
        </p:nvGraphicFramePr>
        <p:xfrm>
          <a:off x="3311525" y="6211888"/>
          <a:ext cx="395288" cy="646112"/>
        </p:xfrm>
        <a:graphic>
          <a:graphicData uri="http://schemas.openxmlformats.org/presentationml/2006/ole">
            <p:oleObj spid="_x0000_s240644" name="Equation" r:id="rId6" imgW="241200" imgH="393480" progId="">
              <p:embed/>
            </p:oleObj>
          </a:graphicData>
        </a:graphic>
      </p:graphicFrame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5472113" y="3743325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0</a:t>
            </a:r>
          </a:p>
        </p:txBody>
      </p:sp>
      <p:graphicFrame>
        <p:nvGraphicFramePr>
          <p:cNvPr id="79878" name="Object 2"/>
          <p:cNvGraphicFramePr>
            <a:graphicFrameLocks noChangeAspect="1"/>
          </p:cNvGraphicFramePr>
          <p:nvPr/>
        </p:nvGraphicFramePr>
        <p:xfrm>
          <a:off x="4797427" y="2232026"/>
          <a:ext cx="396875" cy="593725"/>
        </p:xfrm>
        <a:graphic>
          <a:graphicData uri="http://schemas.openxmlformats.org/presentationml/2006/ole">
            <p:oleObj spid="_x0000_s240645" name="Equation" r:id="rId7" imgW="164880" imgH="393480" progId="">
              <p:embed/>
            </p:oleObj>
          </a:graphicData>
        </a:graphic>
      </p:graphicFrame>
      <p:graphicFrame>
        <p:nvGraphicFramePr>
          <p:cNvPr id="79888" name="Object 4"/>
          <p:cNvGraphicFramePr>
            <a:graphicFrameLocks noChangeAspect="1"/>
          </p:cNvGraphicFramePr>
          <p:nvPr/>
        </p:nvGraphicFramePr>
        <p:xfrm>
          <a:off x="1069975" y="2033588"/>
          <a:ext cx="395288" cy="646112"/>
        </p:xfrm>
        <a:graphic>
          <a:graphicData uri="http://schemas.openxmlformats.org/presentationml/2006/ole">
            <p:oleObj spid="_x0000_s240646" name="Equation" r:id="rId8" imgW="241200" imgH="393480" progId="">
              <p:embed/>
            </p:oleObj>
          </a:graphicData>
        </a:graphic>
      </p:graphicFrame>
      <p:graphicFrame>
        <p:nvGraphicFramePr>
          <p:cNvPr id="79890" name="Object 5"/>
          <p:cNvGraphicFramePr>
            <a:graphicFrameLocks noChangeAspect="1"/>
          </p:cNvGraphicFramePr>
          <p:nvPr/>
        </p:nvGraphicFramePr>
        <p:xfrm>
          <a:off x="385765" y="3670301"/>
          <a:ext cx="396875" cy="646113"/>
        </p:xfrm>
        <a:graphic>
          <a:graphicData uri="http://schemas.openxmlformats.org/presentationml/2006/ole">
            <p:oleObj spid="_x0000_s240647" name="Equation" r:id="rId9" imgW="241200" imgH="393480" progId="">
              <p:embed/>
            </p:oleObj>
          </a:graphicData>
        </a:graphic>
      </p:graphicFrame>
      <p:graphicFrame>
        <p:nvGraphicFramePr>
          <p:cNvPr id="79892" name="Object 7"/>
          <p:cNvGraphicFramePr>
            <a:graphicFrameLocks noChangeAspect="1"/>
          </p:cNvGraphicFramePr>
          <p:nvPr/>
        </p:nvGraphicFramePr>
        <p:xfrm>
          <a:off x="1341440" y="5632452"/>
          <a:ext cx="395287" cy="646113"/>
        </p:xfrm>
        <a:graphic>
          <a:graphicData uri="http://schemas.openxmlformats.org/presentationml/2006/ole">
            <p:oleObj spid="_x0000_s240648" name="Equation" r:id="rId10" imgW="241200" imgH="393480" progId="">
              <p:embed/>
            </p:oleObj>
          </a:graphicData>
        </a:graphic>
      </p:graphicFrame>
      <p:graphicFrame>
        <p:nvGraphicFramePr>
          <p:cNvPr id="79896" name="Object 9"/>
          <p:cNvGraphicFramePr>
            <a:graphicFrameLocks noChangeAspect="1"/>
          </p:cNvGraphicFramePr>
          <p:nvPr/>
        </p:nvGraphicFramePr>
        <p:xfrm>
          <a:off x="4921252" y="5318126"/>
          <a:ext cx="396875" cy="646113"/>
        </p:xfrm>
        <a:graphic>
          <a:graphicData uri="http://schemas.openxmlformats.org/presentationml/2006/ole">
            <p:oleObj spid="_x0000_s240649" name="Equation" r:id="rId11" imgW="241200" imgH="393480" progId="">
              <p:embed/>
            </p:oleObj>
          </a:graphicData>
        </a:graphic>
      </p:graphicFrame>
      <p:sp>
        <p:nvSpPr>
          <p:cNvPr id="68" name="Овал 67"/>
          <p:cNvSpPr/>
          <p:nvPr/>
        </p:nvSpPr>
        <p:spPr>
          <a:xfrm>
            <a:off x="812800" y="1708150"/>
            <a:ext cx="4578350" cy="457835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noFill/>
            </a:endParaRPr>
          </a:p>
        </p:txBody>
      </p:sp>
      <p:cxnSp>
        <p:nvCxnSpPr>
          <p:cNvPr id="92" name="Прямая соединительная линия 91"/>
          <p:cNvCxnSpPr/>
          <p:nvPr/>
        </p:nvCxnSpPr>
        <p:spPr bwMode="auto">
          <a:xfrm>
            <a:off x="819152" y="1712914"/>
            <a:ext cx="4570413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 bwMode="auto">
          <a:xfrm>
            <a:off x="819152" y="3997326"/>
            <a:ext cx="4570413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 bwMode="auto">
          <a:xfrm>
            <a:off x="819150" y="6291264"/>
            <a:ext cx="4567238" cy="15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 bwMode="auto">
          <a:xfrm rot="5400000">
            <a:off x="819152" y="3997326"/>
            <a:ext cx="4568825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 bwMode="auto">
          <a:xfrm rot="5400000">
            <a:off x="-1481137" y="3997326"/>
            <a:ext cx="4568825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 bwMode="auto">
          <a:xfrm rot="16200000" flipH="1">
            <a:off x="3098802" y="4000502"/>
            <a:ext cx="4578351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806450" y="1712914"/>
            <a:ext cx="2311400" cy="23002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6200000" flipH="1">
            <a:off x="3115470" y="4017169"/>
            <a:ext cx="2278063" cy="22669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805658" y="1713708"/>
            <a:ext cx="4578351" cy="457676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3060953" y="6254157"/>
            <a:ext cx="89096" cy="8898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4685149" y="5592269"/>
            <a:ext cx="89199" cy="8898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1443283" y="5570865"/>
            <a:ext cx="89199" cy="8898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771611" y="3963983"/>
            <a:ext cx="89199" cy="8909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443283" y="2351735"/>
            <a:ext cx="89199" cy="8839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3064528" y="1664733"/>
            <a:ext cx="88519" cy="8898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4674632" y="2335605"/>
            <a:ext cx="88519" cy="8898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5353095" y="3955232"/>
            <a:ext cx="88395" cy="8839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091" name="TextBox 105"/>
          <p:cNvSpPr txBox="1">
            <a:spLocks noChangeArrowheads="1"/>
          </p:cNvSpPr>
          <p:nvPr/>
        </p:nvSpPr>
        <p:spPr bwMode="auto">
          <a:xfrm>
            <a:off x="5054600" y="3697288"/>
            <a:ext cx="3381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3092" name="TextBox 106"/>
          <p:cNvSpPr txBox="1">
            <a:spLocks noChangeArrowheads="1"/>
          </p:cNvSpPr>
          <p:nvPr/>
        </p:nvSpPr>
        <p:spPr bwMode="auto">
          <a:xfrm>
            <a:off x="4367213" y="2198688"/>
            <a:ext cx="338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93" name="TextBox 108"/>
          <p:cNvSpPr txBox="1">
            <a:spLocks noChangeArrowheads="1"/>
          </p:cNvSpPr>
          <p:nvPr/>
        </p:nvSpPr>
        <p:spPr bwMode="auto">
          <a:xfrm>
            <a:off x="3059113" y="1763713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94" name="TextBox 109"/>
          <p:cNvSpPr txBox="1">
            <a:spLocks noChangeArrowheads="1"/>
          </p:cNvSpPr>
          <p:nvPr/>
        </p:nvSpPr>
        <p:spPr bwMode="auto">
          <a:xfrm>
            <a:off x="1582738" y="2197100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95" name="TextBox 110"/>
          <p:cNvSpPr txBox="1">
            <a:spLocks noChangeArrowheads="1"/>
          </p:cNvSpPr>
          <p:nvPr/>
        </p:nvSpPr>
        <p:spPr bwMode="auto">
          <a:xfrm>
            <a:off x="906463" y="3702051"/>
            <a:ext cx="338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96" name="TextBox 111"/>
          <p:cNvSpPr txBox="1">
            <a:spLocks noChangeArrowheads="1"/>
          </p:cNvSpPr>
          <p:nvPr/>
        </p:nvSpPr>
        <p:spPr bwMode="auto">
          <a:xfrm>
            <a:off x="1403350" y="5205413"/>
            <a:ext cx="325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97" name="TextBox 112"/>
          <p:cNvSpPr txBox="1">
            <a:spLocks noChangeArrowheads="1"/>
          </p:cNvSpPr>
          <p:nvPr/>
        </p:nvSpPr>
        <p:spPr bwMode="auto">
          <a:xfrm>
            <a:off x="2727325" y="5859463"/>
            <a:ext cx="338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98" name="TextBox 113"/>
          <p:cNvSpPr txBox="1">
            <a:spLocks noChangeArrowheads="1"/>
          </p:cNvSpPr>
          <p:nvPr/>
        </p:nvSpPr>
        <p:spPr bwMode="auto">
          <a:xfrm>
            <a:off x="4414838" y="5397500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99" name="TextBox 116"/>
          <p:cNvSpPr txBox="1">
            <a:spLocks noChangeArrowheads="1"/>
          </p:cNvSpPr>
          <p:nvPr/>
        </p:nvSpPr>
        <p:spPr bwMode="auto">
          <a:xfrm>
            <a:off x="4549776" y="166687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100" name="TextBox 117"/>
          <p:cNvSpPr txBox="1">
            <a:spLocks noChangeArrowheads="1"/>
          </p:cNvSpPr>
          <p:nvPr/>
        </p:nvSpPr>
        <p:spPr bwMode="auto">
          <a:xfrm>
            <a:off x="4702175" y="181927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101" name="TextBox 118"/>
          <p:cNvSpPr txBox="1">
            <a:spLocks noChangeArrowheads="1"/>
          </p:cNvSpPr>
          <p:nvPr/>
        </p:nvSpPr>
        <p:spPr bwMode="auto">
          <a:xfrm>
            <a:off x="4854576" y="197167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642100" y="368227"/>
            <a:ext cx="412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accent2"/>
                </a:solidFill>
              </a:rPr>
              <a:t>0</a:t>
            </a:r>
          </a:p>
        </p:txBody>
      </p:sp>
      <p:graphicFrame>
        <p:nvGraphicFramePr>
          <p:cNvPr id="43" name="Object 2"/>
          <p:cNvGraphicFramePr>
            <a:graphicFrameLocks noChangeAspect="1"/>
          </p:cNvGraphicFramePr>
          <p:nvPr/>
        </p:nvGraphicFramePr>
        <p:xfrm>
          <a:off x="6597651" y="127653"/>
          <a:ext cx="720725" cy="1079500"/>
        </p:xfrm>
        <a:graphic>
          <a:graphicData uri="http://schemas.openxmlformats.org/presentationml/2006/ole">
            <p:oleObj spid="_x0000_s240650" name="Equation" r:id="rId12" imgW="164880" imgH="393480" progId="">
              <p:embed/>
            </p:oleObj>
          </a:graphicData>
        </a:graphic>
      </p:graphicFrame>
      <p:graphicFrame>
        <p:nvGraphicFramePr>
          <p:cNvPr id="44" name="Object 3"/>
          <p:cNvGraphicFramePr>
            <a:graphicFrameLocks noChangeAspect="1"/>
          </p:cNvGraphicFramePr>
          <p:nvPr/>
        </p:nvGraphicFramePr>
        <p:xfrm>
          <a:off x="6642102" y="96104"/>
          <a:ext cx="720725" cy="1174751"/>
        </p:xfrm>
        <a:graphic>
          <a:graphicData uri="http://schemas.openxmlformats.org/presentationml/2006/ole">
            <p:oleObj spid="_x0000_s240651" name="Equation" r:id="rId13" imgW="241200" imgH="393480" progId="">
              <p:embed/>
            </p:oleObj>
          </a:graphicData>
        </a:graphic>
      </p:graphicFrame>
      <p:graphicFrame>
        <p:nvGraphicFramePr>
          <p:cNvPr id="45" name="Object 4"/>
          <p:cNvGraphicFramePr>
            <a:graphicFrameLocks noChangeAspect="1"/>
          </p:cNvGraphicFramePr>
          <p:nvPr/>
        </p:nvGraphicFramePr>
        <p:xfrm>
          <a:off x="6642102" y="86228"/>
          <a:ext cx="720725" cy="1174751"/>
        </p:xfrm>
        <a:graphic>
          <a:graphicData uri="http://schemas.openxmlformats.org/presentationml/2006/ole">
            <p:oleObj spid="_x0000_s240652" name="Equation" r:id="rId14" imgW="241200" imgH="393480" progId="">
              <p:embed/>
            </p:oleObj>
          </a:graphicData>
        </a:graphic>
      </p:graphicFrame>
      <p:graphicFrame>
        <p:nvGraphicFramePr>
          <p:cNvPr id="46" name="Object 5"/>
          <p:cNvGraphicFramePr>
            <a:graphicFrameLocks noChangeAspect="1"/>
          </p:cNvGraphicFramePr>
          <p:nvPr/>
        </p:nvGraphicFramePr>
        <p:xfrm>
          <a:off x="6643702" y="86228"/>
          <a:ext cx="720725" cy="1174751"/>
        </p:xfrm>
        <a:graphic>
          <a:graphicData uri="http://schemas.openxmlformats.org/presentationml/2006/ole">
            <p:oleObj spid="_x0000_s240653" name="Equation" r:id="rId15" imgW="241200" imgH="393480" progId="">
              <p:embed/>
            </p:oleObj>
          </a:graphicData>
        </a:graphic>
      </p:graphicFrame>
      <p:graphicFrame>
        <p:nvGraphicFramePr>
          <p:cNvPr id="55" name="Object 7"/>
          <p:cNvGraphicFramePr>
            <a:graphicFrameLocks noChangeAspect="1"/>
          </p:cNvGraphicFramePr>
          <p:nvPr/>
        </p:nvGraphicFramePr>
        <p:xfrm>
          <a:off x="6643702" y="81290"/>
          <a:ext cx="720725" cy="1174751"/>
        </p:xfrm>
        <a:graphic>
          <a:graphicData uri="http://schemas.openxmlformats.org/presentationml/2006/ole">
            <p:oleObj spid="_x0000_s240654" name="Equation" r:id="rId16" imgW="241200" imgH="393480" progId="">
              <p:embed/>
            </p:oleObj>
          </a:graphicData>
        </a:graphic>
      </p:graphicFrame>
      <p:graphicFrame>
        <p:nvGraphicFramePr>
          <p:cNvPr id="56" name="Object 8"/>
          <p:cNvGraphicFramePr>
            <a:graphicFrameLocks noChangeAspect="1"/>
          </p:cNvGraphicFramePr>
          <p:nvPr/>
        </p:nvGraphicFramePr>
        <p:xfrm>
          <a:off x="6643702" y="88039"/>
          <a:ext cx="720725" cy="1174751"/>
        </p:xfrm>
        <a:graphic>
          <a:graphicData uri="http://schemas.openxmlformats.org/presentationml/2006/ole">
            <p:oleObj spid="_x0000_s240655" name="Equation" r:id="rId17" imgW="241200" imgH="393480" progId="">
              <p:embed/>
            </p:oleObj>
          </a:graphicData>
        </a:graphic>
      </p:graphicFrame>
      <p:graphicFrame>
        <p:nvGraphicFramePr>
          <p:cNvPr id="57" name="Object 9"/>
          <p:cNvGraphicFramePr>
            <a:graphicFrameLocks noChangeAspect="1"/>
          </p:cNvGraphicFramePr>
          <p:nvPr/>
        </p:nvGraphicFramePr>
        <p:xfrm>
          <a:off x="6643702" y="92977"/>
          <a:ext cx="720725" cy="1174751"/>
        </p:xfrm>
        <a:graphic>
          <a:graphicData uri="http://schemas.openxmlformats.org/presentationml/2006/ole">
            <p:oleObj spid="_x0000_s240656" name="Equation" r:id="rId18" imgW="241200" imgH="393480" progId="">
              <p:embed/>
            </p:oleObj>
          </a:graphicData>
        </a:graphic>
      </p:graphicFrame>
      <p:sp>
        <p:nvSpPr>
          <p:cNvPr id="3140" name="Rectangle 68"/>
          <p:cNvSpPr>
            <a:spLocks noGrp="1"/>
          </p:cNvSpPr>
          <p:nvPr>
            <p:ph type="title"/>
          </p:nvPr>
        </p:nvSpPr>
        <p:spPr>
          <a:xfrm>
            <a:off x="260350" y="273049"/>
            <a:ext cx="8623300" cy="566739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chemeClr val="accent2"/>
                </a:solidFill>
                <a:latin typeface="Arial" charset="0"/>
              </a:rPr>
              <a:t>Указать название точки</a:t>
            </a:r>
          </a:p>
        </p:txBody>
      </p:sp>
      <p:sp>
        <p:nvSpPr>
          <p:cNvPr id="58" name="Управляющая кнопка: далее 57">
            <a:hlinkClick r:id="" action="ppaction://hlinkshowjump?jump=lastslide" highlightClick="1"/>
          </p:cNvPr>
          <p:cNvSpPr/>
          <p:nvPr/>
        </p:nvSpPr>
        <p:spPr>
          <a:xfrm>
            <a:off x="8172450" y="5997958"/>
            <a:ext cx="720000" cy="36000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6410137" y="5974712"/>
            <a:ext cx="151137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оглавление</a:t>
            </a:r>
            <a:endParaRPr lang="ru-RU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9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9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42" grpId="0"/>
      <p:bldP spid="4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681790" y="2033845"/>
            <a:ext cx="4185465" cy="4140460"/>
            <a:chOff x="1239281" y="228961"/>
            <a:chExt cx="6663627" cy="6312703"/>
          </a:xfrm>
        </p:grpSpPr>
        <p:grpSp>
          <p:nvGrpSpPr>
            <p:cNvPr id="3" name="Группа 18"/>
            <p:cNvGrpSpPr>
              <a:grpSpLocks/>
            </p:cNvGrpSpPr>
            <p:nvPr/>
          </p:nvGrpSpPr>
          <p:grpSpPr bwMode="auto">
            <a:xfrm>
              <a:off x="1266820" y="228961"/>
              <a:ext cx="6610348" cy="6312703"/>
              <a:chOff x="3142446" y="1285860"/>
              <a:chExt cx="2859107" cy="2859108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3143133" y="1285860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3143133" y="1999918"/>
                <a:ext cx="2857735" cy="2157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3143133" y="2714695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3143133" y="3428753"/>
                <a:ext cx="2857735" cy="2158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3143133" y="4143530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>
                <a:off x="3143165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rot="5400000">
                <a:off x="2428732" y="2714384"/>
                <a:ext cx="2857670" cy="206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rot="5400000">
                <a:off x="1714298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>
                <a:off x="4572032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rot="5400000">
                <a:off x="3857599" y="2714385"/>
                <a:ext cx="2857670" cy="206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4" name="Дуга 23"/>
              <p:cNvSpPr/>
              <p:nvPr/>
            </p:nvSpPr>
            <p:spPr>
              <a:xfrm>
                <a:off x="3143133" y="1285860"/>
                <a:ext cx="2857735" cy="285767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5" name="Дуга 24"/>
              <p:cNvSpPr/>
              <p:nvPr/>
            </p:nvSpPr>
            <p:spPr>
              <a:xfrm rot="5400000">
                <a:off x="3143165" y="1285828"/>
                <a:ext cx="2857670" cy="2857735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6" name="Дуга 25"/>
              <p:cNvSpPr/>
              <p:nvPr/>
            </p:nvSpPr>
            <p:spPr>
              <a:xfrm rot="10800000">
                <a:off x="3143133" y="1285860"/>
                <a:ext cx="2857735" cy="285767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7" name="Дуга 26"/>
              <p:cNvSpPr/>
              <p:nvPr/>
            </p:nvSpPr>
            <p:spPr>
              <a:xfrm rot="16200000">
                <a:off x="3143165" y="1285828"/>
                <a:ext cx="2857670" cy="2857735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cxnSp>
          <p:nvCxnSpPr>
            <p:cNvPr id="4" name="Прямая соединительная линия 3"/>
            <p:cNvCxnSpPr/>
            <p:nvPr/>
          </p:nvCxnSpPr>
          <p:spPr>
            <a:xfrm rot="10800000" flipV="1">
              <a:off x="1255445" y="229395"/>
              <a:ext cx="6638400" cy="63119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>
              <a:cxnSpLocks noChangeShapeType="1"/>
            </p:cNvCxnSpPr>
            <p:nvPr/>
          </p:nvCxnSpPr>
          <p:spPr bwMode="auto">
            <a:xfrm>
              <a:off x="1239280" y="231340"/>
              <a:ext cx="6663629" cy="630264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2927350" y="651671"/>
              <a:ext cx="328930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2260600" y="1157288"/>
              <a:ext cx="466725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2223293" y="5607050"/>
              <a:ext cx="466725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2932112" y="6105524"/>
              <a:ext cx="328930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>
              <a:off x="22223" y="3377407"/>
              <a:ext cx="444500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5400000">
              <a:off x="4676773" y="3382963"/>
              <a:ext cx="444500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144464" y="3390108"/>
              <a:ext cx="315595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5863433" y="3382167"/>
              <a:ext cx="315595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8" name="Заголовок 44"/>
          <p:cNvSpPr txBox="1">
            <a:spLocks/>
          </p:cNvSpPr>
          <p:nvPr/>
        </p:nvSpPr>
        <p:spPr>
          <a:xfrm>
            <a:off x="206514" y="0"/>
            <a:ext cx="8937485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Найти на числовой окружности точки, соответствующие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9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заданным числам: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27714" name="Object 2"/>
          <p:cNvGraphicFramePr>
            <a:graphicFrameLocks noChangeAspect="1"/>
          </p:cNvGraphicFramePr>
          <p:nvPr/>
        </p:nvGraphicFramePr>
        <p:xfrm>
          <a:off x="3415189" y="503675"/>
          <a:ext cx="5728811" cy="765085"/>
        </p:xfrm>
        <a:graphic>
          <a:graphicData uri="http://schemas.openxmlformats.org/presentationml/2006/ole">
            <p:oleObj spid="_x0000_s2050" name="Equation" r:id="rId3" imgW="2920680" imgH="393480" progId="">
              <p:embed/>
            </p:oleObj>
          </a:graphicData>
        </a:graphic>
      </p:graphicFrame>
      <p:sp>
        <p:nvSpPr>
          <p:cNvPr id="30" name="Овал 29"/>
          <p:cNvSpPr/>
          <p:nvPr/>
        </p:nvSpPr>
        <p:spPr>
          <a:xfrm>
            <a:off x="6822250" y="4104075"/>
            <a:ext cx="90010" cy="9001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6552220" y="3023955"/>
            <a:ext cx="90010" cy="9001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2951820" y="3023955"/>
            <a:ext cx="90010" cy="9001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5787135" y="2303875"/>
            <a:ext cx="90010" cy="9001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4752020" y="1988840"/>
            <a:ext cx="90010" cy="9001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3716905" y="2258870"/>
            <a:ext cx="90010" cy="9001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36" name="Овал 35"/>
          <p:cNvSpPr/>
          <p:nvPr/>
        </p:nvSpPr>
        <p:spPr>
          <a:xfrm>
            <a:off x="2681790" y="4104075"/>
            <a:ext cx="90010" cy="9001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37" name="Овал 36"/>
          <p:cNvSpPr/>
          <p:nvPr/>
        </p:nvSpPr>
        <p:spPr>
          <a:xfrm>
            <a:off x="2951820" y="5094185"/>
            <a:ext cx="90010" cy="9001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38" name="Овал 37"/>
          <p:cNvSpPr/>
          <p:nvPr/>
        </p:nvSpPr>
        <p:spPr>
          <a:xfrm>
            <a:off x="3716905" y="5859270"/>
            <a:ext cx="90010" cy="9001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39" name="Овал 38"/>
          <p:cNvSpPr/>
          <p:nvPr/>
        </p:nvSpPr>
        <p:spPr>
          <a:xfrm>
            <a:off x="6552220" y="5094185"/>
            <a:ext cx="90010" cy="9001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5787135" y="5859270"/>
            <a:ext cx="90010" cy="9001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41" name="Овал 40"/>
          <p:cNvSpPr/>
          <p:nvPr/>
        </p:nvSpPr>
        <p:spPr>
          <a:xfrm>
            <a:off x="4752020" y="6174305"/>
            <a:ext cx="90010" cy="9001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graphicFrame>
        <p:nvGraphicFramePr>
          <p:cNvPr id="42" name="Объект 41"/>
          <p:cNvGraphicFramePr>
            <a:graphicFrameLocks noChangeAspect="1"/>
          </p:cNvGraphicFramePr>
          <p:nvPr/>
        </p:nvGraphicFramePr>
        <p:xfrm>
          <a:off x="6957265" y="3924055"/>
          <a:ext cx="315035" cy="367540"/>
        </p:xfrm>
        <a:graphic>
          <a:graphicData uri="http://schemas.openxmlformats.org/presentationml/2006/ole">
            <p:oleObj spid="_x0000_s2051" name="Equation" r:id="rId4" imgW="126720" imgH="177480" progId="">
              <p:embed/>
            </p:oleObj>
          </a:graphicData>
        </a:graphic>
      </p:graphicFrame>
      <p:graphicFrame>
        <p:nvGraphicFramePr>
          <p:cNvPr id="627716" name="Object 4"/>
          <p:cNvGraphicFramePr>
            <a:graphicFrameLocks noChangeAspect="1"/>
          </p:cNvGraphicFramePr>
          <p:nvPr/>
        </p:nvGraphicFramePr>
        <p:xfrm>
          <a:off x="5867401" y="1689500"/>
          <a:ext cx="377262" cy="749390"/>
        </p:xfrm>
        <a:graphic>
          <a:graphicData uri="http://schemas.openxmlformats.org/presentationml/2006/ole">
            <p:oleObj spid="_x0000_s2052" name="Equation" r:id="rId5" imgW="164880" imgH="393480" progId="">
              <p:embed/>
            </p:oleObj>
          </a:graphicData>
        </a:graphic>
      </p:graphicFrame>
      <p:graphicFrame>
        <p:nvGraphicFramePr>
          <p:cNvPr id="627717" name="Object 5"/>
          <p:cNvGraphicFramePr>
            <a:graphicFrameLocks noChangeAspect="1"/>
          </p:cNvGraphicFramePr>
          <p:nvPr/>
        </p:nvGraphicFramePr>
        <p:xfrm>
          <a:off x="6822250" y="2618910"/>
          <a:ext cx="354241" cy="703662"/>
        </p:xfrm>
        <a:graphic>
          <a:graphicData uri="http://schemas.openxmlformats.org/presentationml/2006/ole">
            <p:oleObj spid="_x0000_s2053" name="Equation" r:id="rId6" imgW="164880" imgH="393480" progId="">
              <p:embed/>
            </p:oleObj>
          </a:graphicData>
        </a:graphic>
      </p:graphicFrame>
      <p:graphicFrame>
        <p:nvGraphicFramePr>
          <p:cNvPr id="627718" name="Object 6"/>
          <p:cNvGraphicFramePr>
            <a:graphicFrameLocks noChangeAspect="1"/>
          </p:cNvGraphicFramePr>
          <p:nvPr/>
        </p:nvGraphicFramePr>
        <p:xfrm>
          <a:off x="4617005" y="1313765"/>
          <a:ext cx="324559" cy="645805"/>
        </p:xfrm>
        <a:graphic>
          <a:graphicData uri="http://schemas.openxmlformats.org/presentationml/2006/ole">
            <p:oleObj spid="_x0000_s2054" name="Equation" r:id="rId7" imgW="164880" imgH="393480" progId="">
              <p:embed/>
            </p:oleObj>
          </a:graphicData>
        </a:graphic>
      </p:graphicFrame>
      <p:graphicFrame>
        <p:nvGraphicFramePr>
          <p:cNvPr id="627719" name="Object 7"/>
          <p:cNvGraphicFramePr>
            <a:graphicFrameLocks noChangeAspect="1"/>
          </p:cNvGraphicFramePr>
          <p:nvPr/>
        </p:nvGraphicFramePr>
        <p:xfrm>
          <a:off x="3176845" y="1673805"/>
          <a:ext cx="564685" cy="768708"/>
        </p:xfrm>
        <a:graphic>
          <a:graphicData uri="http://schemas.openxmlformats.org/presentationml/2006/ole">
            <p:oleObj spid="_x0000_s2055" name="Equation" r:id="rId8" imgW="241200" imgH="393480" progId="">
              <p:embed/>
            </p:oleObj>
          </a:graphicData>
        </a:graphic>
      </p:graphicFrame>
      <p:graphicFrame>
        <p:nvGraphicFramePr>
          <p:cNvPr id="627720" name="Object 8"/>
          <p:cNvGraphicFramePr>
            <a:graphicFrameLocks noChangeAspect="1"/>
          </p:cNvGraphicFramePr>
          <p:nvPr/>
        </p:nvGraphicFramePr>
        <p:xfrm>
          <a:off x="2321750" y="2618910"/>
          <a:ext cx="516075" cy="703740"/>
        </p:xfrm>
        <a:graphic>
          <a:graphicData uri="http://schemas.openxmlformats.org/presentationml/2006/ole">
            <p:oleObj spid="_x0000_s2056" name="Equation" r:id="rId9" imgW="241200" imgH="393480" progId="">
              <p:embed/>
            </p:oleObj>
          </a:graphicData>
        </a:graphic>
      </p:graphicFrame>
      <p:graphicFrame>
        <p:nvGraphicFramePr>
          <p:cNvPr id="627727" name="Object 15"/>
          <p:cNvGraphicFramePr>
            <a:graphicFrameLocks noChangeAspect="1"/>
          </p:cNvGraphicFramePr>
          <p:nvPr/>
        </p:nvGraphicFramePr>
        <p:xfrm>
          <a:off x="2245348" y="3969060"/>
          <a:ext cx="374852" cy="315035"/>
        </p:xfrm>
        <a:graphic>
          <a:graphicData uri="http://schemas.openxmlformats.org/presentationml/2006/ole">
            <p:oleObj spid="_x0000_s2057" name="Equation" r:id="rId10" imgW="139680" imgH="139680" progId="">
              <p:embed/>
            </p:oleObj>
          </a:graphicData>
        </a:graphic>
      </p:graphicFrame>
      <p:graphicFrame>
        <p:nvGraphicFramePr>
          <p:cNvPr id="627728" name="Object 16"/>
          <p:cNvGraphicFramePr>
            <a:graphicFrameLocks noChangeAspect="1"/>
          </p:cNvGraphicFramePr>
          <p:nvPr/>
        </p:nvGraphicFramePr>
        <p:xfrm>
          <a:off x="2231740" y="4914165"/>
          <a:ext cx="515938" cy="704850"/>
        </p:xfrm>
        <a:graphic>
          <a:graphicData uri="http://schemas.openxmlformats.org/presentationml/2006/ole">
            <p:oleObj spid="_x0000_s2058" name="Equation" r:id="rId11" imgW="241200" imgH="393480" progId="">
              <p:embed/>
            </p:oleObj>
          </a:graphicData>
        </a:graphic>
      </p:graphicFrame>
      <p:graphicFrame>
        <p:nvGraphicFramePr>
          <p:cNvPr id="627729" name="Object 17"/>
          <p:cNvGraphicFramePr>
            <a:graphicFrameLocks noChangeAspect="1"/>
          </p:cNvGraphicFramePr>
          <p:nvPr/>
        </p:nvGraphicFramePr>
        <p:xfrm>
          <a:off x="3221850" y="5724255"/>
          <a:ext cx="515937" cy="704850"/>
        </p:xfrm>
        <a:graphic>
          <a:graphicData uri="http://schemas.openxmlformats.org/presentationml/2006/ole">
            <p:oleObj spid="_x0000_s2059" name="Equation" r:id="rId12" imgW="241200" imgH="393480" progId="">
              <p:embed/>
            </p:oleObj>
          </a:graphicData>
        </a:graphic>
      </p:graphicFrame>
      <p:graphicFrame>
        <p:nvGraphicFramePr>
          <p:cNvPr id="627730" name="Object 18"/>
          <p:cNvGraphicFramePr>
            <a:graphicFrameLocks noChangeAspect="1"/>
          </p:cNvGraphicFramePr>
          <p:nvPr/>
        </p:nvGraphicFramePr>
        <p:xfrm>
          <a:off x="4526995" y="6153150"/>
          <a:ext cx="515937" cy="704850"/>
        </p:xfrm>
        <a:graphic>
          <a:graphicData uri="http://schemas.openxmlformats.org/presentationml/2006/ole">
            <p:oleObj spid="_x0000_s2060" name="Equation" r:id="rId13" imgW="241200" imgH="393480" progId="">
              <p:embed/>
            </p:oleObj>
          </a:graphicData>
        </a:graphic>
      </p:graphicFrame>
      <p:graphicFrame>
        <p:nvGraphicFramePr>
          <p:cNvPr id="627731" name="Object 19"/>
          <p:cNvGraphicFramePr>
            <a:graphicFrameLocks noChangeAspect="1"/>
          </p:cNvGraphicFramePr>
          <p:nvPr/>
        </p:nvGraphicFramePr>
        <p:xfrm>
          <a:off x="5877145" y="5724255"/>
          <a:ext cx="515937" cy="704850"/>
        </p:xfrm>
        <a:graphic>
          <a:graphicData uri="http://schemas.openxmlformats.org/presentationml/2006/ole">
            <p:oleObj spid="_x0000_s2061" name="Equation" r:id="rId14" imgW="241200" imgH="393480" progId="">
              <p:embed/>
            </p:oleObj>
          </a:graphicData>
        </a:graphic>
      </p:graphicFrame>
      <p:graphicFrame>
        <p:nvGraphicFramePr>
          <p:cNvPr id="627732" name="Object 20"/>
          <p:cNvGraphicFramePr>
            <a:graphicFrameLocks noChangeAspect="1"/>
          </p:cNvGraphicFramePr>
          <p:nvPr/>
        </p:nvGraphicFramePr>
        <p:xfrm>
          <a:off x="6767513" y="4868863"/>
          <a:ext cx="623887" cy="704850"/>
        </p:xfrm>
        <a:graphic>
          <a:graphicData uri="http://schemas.openxmlformats.org/presentationml/2006/ole">
            <p:oleObj spid="_x0000_s2062" name="Equation" r:id="rId15" imgW="291960" imgH="39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7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7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7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7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7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27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7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7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27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2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27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8"/>
          <p:cNvGrpSpPr/>
          <p:nvPr/>
        </p:nvGrpSpPr>
        <p:grpSpPr>
          <a:xfrm>
            <a:off x="2681790" y="2033845"/>
            <a:ext cx="4185465" cy="4140460"/>
            <a:chOff x="1239281" y="228961"/>
            <a:chExt cx="6663627" cy="6312703"/>
          </a:xfrm>
        </p:grpSpPr>
        <p:grpSp>
          <p:nvGrpSpPr>
            <p:cNvPr id="3" name="Группа 18"/>
            <p:cNvGrpSpPr>
              <a:grpSpLocks/>
            </p:cNvGrpSpPr>
            <p:nvPr/>
          </p:nvGrpSpPr>
          <p:grpSpPr bwMode="auto">
            <a:xfrm>
              <a:off x="1266818" y="228961"/>
              <a:ext cx="6610348" cy="6312703"/>
              <a:chOff x="3142446" y="1285860"/>
              <a:chExt cx="2859107" cy="2859108"/>
            </a:xfrm>
          </p:grpSpPr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3143133" y="1285860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3143133" y="1999918"/>
                <a:ext cx="2857735" cy="2157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3143133" y="2714695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>
                <a:off x="3143133" y="3428753"/>
                <a:ext cx="2857735" cy="2158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3143133" y="4143530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 rot="5400000">
                <a:off x="3143165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>
              <a:xfrm rot="5400000">
                <a:off x="2428732" y="2714384"/>
                <a:ext cx="2857670" cy="206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 rot="5400000">
                <a:off x="1714298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 rot="5400000">
                <a:off x="4572032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 rot="5400000">
                <a:off x="3857599" y="2714385"/>
                <a:ext cx="2857670" cy="206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" name="Дуга 50"/>
              <p:cNvSpPr/>
              <p:nvPr/>
            </p:nvSpPr>
            <p:spPr>
              <a:xfrm>
                <a:off x="3143133" y="1285860"/>
                <a:ext cx="2857735" cy="285767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52" name="Дуга 51"/>
              <p:cNvSpPr/>
              <p:nvPr/>
            </p:nvSpPr>
            <p:spPr>
              <a:xfrm rot="5400000">
                <a:off x="3143165" y="1285828"/>
                <a:ext cx="2857670" cy="2857735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53" name="Дуга 52"/>
              <p:cNvSpPr/>
              <p:nvPr/>
            </p:nvSpPr>
            <p:spPr>
              <a:xfrm rot="10800000">
                <a:off x="3143133" y="1285860"/>
                <a:ext cx="2857735" cy="285767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54" name="Дуга 53"/>
              <p:cNvSpPr/>
              <p:nvPr/>
            </p:nvSpPr>
            <p:spPr>
              <a:xfrm rot="16200000">
                <a:off x="3143165" y="1285828"/>
                <a:ext cx="2857670" cy="2857735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cxnSp>
          <p:nvCxnSpPr>
            <p:cNvPr id="31" name="Прямая соединительная линия 30"/>
            <p:cNvCxnSpPr/>
            <p:nvPr/>
          </p:nvCxnSpPr>
          <p:spPr>
            <a:xfrm rot="10800000" flipV="1">
              <a:off x="1255445" y="229395"/>
              <a:ext cx="6638400" cy="63119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>
              <a:cxnSpLocks noChangeShapeType="1"/>
            </p:cNvCxnSpPr>
            <p:nvPr/>
          </p:nvCxnSpPr>
          <p:spPr bwMode="auto">
            <a:xfrm>
              <a:off x="1239280" y="231340"/>
              <a:ext cx="6663629" cy="630264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2927350" y="651671"/>
              <a:ext cx="328930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2260600" y="1157288"/>
              <a:ext cx="466725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2223293" y="5607050"/>
              <a:ext cx="466725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2932112" y="6105524"/>
              <a:ext cx="328930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22223" y="3377407"/>
              <a:ext cx="444500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5400000">
              <a:off x="4676773" y="3382963"/>
              <a:ext cx="444500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rot="5400000">
              <a:off x="144464" y="3390108"/>
              <a:ext cx="315595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rot="5400000">
              <a:off x="5863433" y="3382167"/>
              <a:ext cx="315595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5" name="Заголовок 44"/>
          <p:cNvSpPr txBox="1">
            <a:spLocks/>
          </p:cNvSpPr>
          <p:nvPr/>
        </p:nvSpPr>
        <p:spPr>
          <a:xfrm>
            <a:off x="206514" y="0"/>
            <a:ext cx="8937485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Найти на числовой окружности точки, соответствующие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9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заданным числам: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6822250" y="4104075"/>
            <a:ext cx="90010" cy="9001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58" name="Овал 57"/>
          <p:cNvSpPr/>
          <p:nvPr/>
        </p:nvSpPr>
        <p:spPr>
          <a:xfrm>
            <a:off x="6192180" y="2618910"/>
            <a:ext cx="90010" cy="9001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61" name="Овал 60"/>
          <p:cNvSpPr/>
          <p:nvPr/>
        </p:nvSpPr>
        <p:spPr>
          <a:xfrm>
            <a:off x="4752020" y="1988840"/>
            <a:ext cx="90010" cy="9001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62" name="Овал 61"/>
          <p:cNvSpPr/>
          <p:nvPr/>
        </p:nvSpPr>
        <p:spPr>
          <a:xfrm>
            <a:off x="3266855" y="2618910"/>
            <a:ext cx="90010" cy="9001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63" name="Овал 62"/>
          <p:cNvSpPr/>
          <p:nvPr/>
        </p:nvSpPr>
        <p:spPr>
          <a:xfrm>
            <a:off x="2681790" y="4104075"/>
            <a:ext cx="90010" cy="9001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64" name="Овал 63"/>
          <p:cNvSpPr/>
          <p:nvPr/>
        </p:nvSpPr>
        <p:spPr>
          <a:xfrm>
            <a:off x="3266855" y="5544235"/>
            <a:ext cx="90010" cy="9001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67" name="Овал 66"/>
          <p:cNvSpPr/>
          <p:nvPr/>
        </p:nvSpPr>
        <p:spPr>
          <a:xfrm>
            <a:off x="6237185" y="5544235"/>
            <a:ext cx="90010" cy="9001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68" name="Овал 67"/>
          <p:cNvSpPr/>
          <p:nvPr/>
        </p:nvSpPr>
        <p:spPr>
          <a:xfrm>
            <a:off x="4752020" y="6174305"/>
            <a:ext cx="90010" cy="9001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graphicFrame>
        <p:nvGraphicFramePr>
          <p:cNvPr id="69" name="Объект 68"/>
          <p:cNvGraphicFramePr>
            <a:graphicFrameLocks noChangeAspect="1"/>
          </p:cNvGraphicFramePr>
          <p:nvPr/>
        </p:nvGraphicFramePr>
        <p:xfrm>
          <a:off x="6957265" y="3924055"/>
          <a:ext cx="315035" cy="367540"/>
        </p:xfrm>
        <a:graphic>
          <a:graphicData uri="http://schemas.openxmlformats.org/presentationml/2006/ole">
            <p:oleObj spid="_x0000_s3074" name="Equation" r:id="rId3" imgW="126720" imgH="177480" progId="">
              <p:embed/>
            </p:oleObj>
          </a:graphicData>
        </a:graphic>
      </p:graphicFrame>
      <p:graphicFrame>
        <p:nvGraphicFramePr>
          <p:cNvPr id="71" name="Object 5"/>
          <p:cNvGraphicFramePr>
            <a:graphicFrameLocks noChangeAspect="1"/>
          </p:cNvGraphicFramePr>
          <p:nvPr/>
        </p:nvGraphicFramePr>
        <p:xfrm>
          <a:off x="6327195" y="2123855"/>
          <a:ext cx="354241" cy="703662"/>
        </p:xfrm>
        <a:graphic>
          <a:graphicData uri="http://schemas.openxmlformats.org/presentationml/2006/ole">
            <p:oleObj spid="_x0000_s3075" name="Equation" r:id="rId4" imgW="164880" imgH="393480" progId="">
              <p:embed/>
            </p:oleObj>
          </a:graphicData>
        </a:graphic>
      </p:graphicFrame>
      <p:graphicFrame>
        <p:nvGraphicFramePr>
          <p:cNvPr id="72" name="Object 6"/>
          <p:cNvGraphicFramePr>
            <a:graphicFrameLocks noChangeAspect="1"/>
          </p:cNvGraphicFramePr>
          <p:nvPr/>
        </p:nvGraphicFramePr>
        <p:xfrm>
          <a:off x="4617005" y="1313765"/>
          <a:ext cx="324559" cy="645805"/>
        </p:xfrm>
        <a:graphic>
          <a:graphicData uri="http://schemas.openxmlformats.org/presentationml/2006/ole">
            <p:oleObj spid="_x0000_s3076" name="Equation" r:id="rId5" imgW="164880" imgH="393480" progId="">
              <p:embed/>
            </p:oleObj>
          </a:graphicData>
        </a:graphic>
      </p:graphicFrame>
      <p:graphicFrame>
        <p:nvGraphicFramePr>
          <p:cNvPr id="73" name="Object 7"/>
          <p:cNvGraphicFramePr>
            <a:graphicFrameLocks noChangeAspect="1"/>
          </p:cNvGraphicFramePr>
          <p:nvPr/>
        </p:nvGraphicFramePr>
        <p:xfrm>
          <a:off x="2726795" y="1988840"/>
          <a:ext cx="564685" cy="768708"/>
        </p:xfrm>
        <a:graphic>
          <a:graphicData uri="http://schemas.openxmlformats.org/presentationml/2006/ole">
            <p:oleObj spid="_x0000_s3077" name="Equation" r:id="rId6" imgW="241200" imgH="393480" progId="">
              <p:embed/>
            </p:oleObj>
          </a:graphicData>
        </a:graphic>
      </p:graphicFrame>
      <p:graphicFrame>
        <p:nvGraphicFramePr>
          <p:cNvPr id="75" name="Object 15"/>
          <p:cNvGraphicFramePr>
            <a:graphicFrameLocks noChangeAspect="1"/>
          </p:cNvGraphicFramePr>
          <p:nvPr/>
        </p:nvGraphicFramePr>
        <p:xfrm>
          <a:off x="2245348" y="3969060"/>
          <a:ext cx="374852" cy="315035"/>
        </p:xfrm>
        <a:graphic>
          <a:graphicData uri="http://schemas.openxmlformats.org/presentationml/2006/ole">
            <p:oleObj spid="_x0000_s3078" name="Equation" r:id="rId7" imgW="139680" imgH="139680" progId="">
              <p:embed/>
            </p:oleObj>
          </a:graphicData>
        </a:graphic>
      </p:graphicFrame>
      <p:graphicFrame>
        <p:nvGraphicFramePr>
          <p:cNvPr id="76" name="Object 16"/>
          <p:cNvGraphicFramePr>
            <a:graphicFrameLocks noChangeAspect="1"/>
          </p:cNvGraphicFramePr>
          <p:nvPr/>
        </p:nvGraphicFramePr>
        <p:xfrm>
          <a:off x="2771800" y="5409220"/>
          <a:ext cx="515938" cy="704850"/>
        </p:xfrm>
        <a:graphic>
          <a:graphicData uri="http://schemas.openxmlformats.org/presentationml/2006/ole">
            <p:oleObj spid="_x0000_s3079" name="Equation" r:id="rId8" imgW="241200" imgH="393480" progId="">
              <p:embed/>
            </p:oleObj>
          </a:graphicData>
        </a:graphic>
      </p:graphicFrame>
      <p:graphicFrame>
        <p:nvGraphicFramePr>
          <p:cNvPr id="78" name="Object 18"/>
          <p:cNvGraphicFramePr>
            <a:graphicFrameLocks noChangeAspect="1"/>
          </p:cNvGraphicFramePr>
          <p:nvPr/>
        </p:nvGraphicFramePr>
        <p:xfrm>
          <a:off x="4526995" y="6153150"/>
          <a:ext cx="515937" cy="704850"/>
        </p:xfrm>
        <a:graphic>
          <a:graphicData uri="http://schemas.openxmlformats.org/presentationml/2006/ole">
            <p:oleObj spid="_x0000_s3080" name="Equation" r:id="rId9" imgW="241200" imgH="393480" progId="">
              <p:embed/>
            </p:oleObj>
          </a:graphicData>
        </a:graphic>
      </p:graphicFrame>
      <p:graphicFrame>
        <p:nvGraphicFramePr>
          <p:cNvPr id="79" name="Object 19"/>
          <p:cNvGraphicFramePr>
            <a:graphicFrameLocks noChangeAspect="1"/>
          </p:cNvGraphicFramePr>
          <p:nvPr/>
        </p:nvGraphicFramePr>
        <p:xfrm>
          <a:off x="6327195" y="5454225"/>
          <a:ext cx="515937" cy="704850"/>
        </p:xfrm>
        <a:graphic>
          <a:graphicData uri="http://schemas.openxmlformats.org/presentationml/2006/ole">
            <p:oleObj spid="_x0000_s3081" name="Equation" r:id="rId10" imgW="241200" imgH="393480" progId="">
              <p:embed/>
            </p:oleObj>
          </a:graphicData>
        </a:graphic>
      </p:graphicFrame>
      <p:graphicFrame>
        <p:nvGraphicFramePr>
          <p:cNvPr id="629774" name="Object 14"/>
          <p:cNvGraphicFramePr>
            <a:graphicFrameLocks noChangeAspect="1"/>
          </p:cNvGraphicFramePr>
          <p:nvPr/>
        </p:nvGraphicFramePr>
        <p:xfrm>
          <a:off x="3401870" y="458670"/>
          <a:ext cx="3645405" cy="791849"/>
        </p:xfrm>
        <a:graphic>
          <a:graphicData uri="http://schemas.openxmlformats.org/presentationml/2006/ole">
            <p:oleObj spid="_x0000_s3082" name="Equation" r:id="rId11" imgW="1803240" imgH="39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681790" y="2033845"/>
            <a:ext cx="4185465" cy="4140460"/>
            <a:chOff x="1239281" y="228961"/>
            <a:chExt cx="6663627" cy="6312703"/>
          </a:xfrm>
        </p:grpSpPr>
        <p:grpSp>
          <p:nvGrpSpPr>
            <p:cNvPr id="3" name="Группа 18"/>
            <p:cNvGrpSpPr>
              <a:grpSpLocks/>
            </p:cNvGrpSpPr>
            <p:nvPr/>
          </p:nvGrpSpPr>
          <p:grpSpPr bwMode="auto">
            <a:xfrm>
              <a:off x="1266816" y="228961"/>
              <a:ext cx="6610348" cy="6312703"/>
              <a:chOff x="3142446" y="1285860"/>
              <a:chExt cx="2859107" cy="2859108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3143133" y="1285860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3143133" y="1999918"/>
                <a:ext cx="2857735" cy="2157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3143133" y="2714695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3143133" y="3428753"/>
                <a:ext cx="2857735" cy="2158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3143133" y="4143530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>
                <a:off x="3143165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rot="5400000">
                <a:off x="2428732" y="2714384"/>
                <a:ext cx="2857670" cy="206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rot="5400000">
                <a:off x="1714298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>
                <a:off x="4572032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rot="5400000">
                <a:off x="3857599" y="2714385"/>
                <a:ext cx="2857670" cy="206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4" name="Дуга 23"/>
              <p:cNvSpPr/>
              <p:nvPr/>
            </p:nvSpPr>
            <p:spPr>
              <a:xfrm>
                <a:off x="3143133" y="1285860"/>
                <a:ext cx="2857735" cy="285767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5" name="Дуга 24"/>
              <p:cNvSpPr/>
              <p:nvPr/>
            </p:nvSpPr>
            <p:spPr>
              <a:xfrm rot="5400000">
                <a:off x="3143165" y="1285828"/>
                <a:ext cx="2857670" cy="2857735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6" name="Дуга 25"/>
              <p:cNvSpPr/>
              <p:nvPr/>
            </p:nvSpPr>
            <p:spPr>
              <a:xfrm rot="10800000">
                <a:off x="3143133" y="1285860"/>
                <a:ext cx="2857735" cy="285767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7" name="Дуга 26"/>
              <p:cNvSpPr/>
              <p:nvPr/>
            </p:nvSpPr>
            <p:spPr>
              <a:xfrm rot="16200000">
                <a:off x="3143165" y="1285828"/>
                <a:ext cx="2857670" cy="2857735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cxnSp>
          <p:nvCxnSpPr>
            <p:cNvPr id="4" name="Прямая соединительная линия 3"/>
            <p:cNvCxnSpPr/>
            <p:nvPr/>
          </p:nvCxnSpPr>
          <p:spPr>
            <a:xfrm rot="10800000" flipV="1">
              <a:off x="1255445" y="229395"/>
              <a:ext cx="6638400" cy="63119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>
              <a:cxnSpLocks noChangeShapeType="1"/>
            </p:cNvCxnSpPr>
            <p:nvPr/>
          </p:nvCxnSpPr>
          <p:spPr bwMode="auto">
            <a:xfrm>
              <a:off x="1239280" y="231340"/>
              <a:ext cx="6663629" cy="630264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2927350" y="651671"/>
              <a:ext cx="328930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2260600" y="1157288"/>
              <a:ext cx="466725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2223293" y="5607050"/>
              <a:ext cx="466725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2932112" y="6105524"/>
              <a:ext cx="328930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>
              <a:off x="22223" y="3377407"/>
              <a:ext cx="444500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5400000">
              <a:off x="4676773" y="3382963"/>
              <a:ext cx="444500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144464" y="3390108"/>
              <a:ext cx="315595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5863433" y="3382167"/>
              <a:ext cx="315595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8" name="Заголовок 44"/>
          <p:cNvSpPr txBox="1">
            <a:spLocks/>
          </p:cNvSpPr>
          <p:nvPr/>
        </p:nvSpPr>
        <p:spPr>
          <a:xfrm>
            <a:off x="206514" y="0"/>
            <a:ext cx="8937485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Найти на числовой окружности точки, соответствующие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9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заданным числам: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6822250" y="4104075"/>
            <a:ext cx="90010" cy="9001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6192180" y="2618910"/>
            <a:ext cx="90010" cy="9001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4752020" y="1988840"/>
            <a:ext cx="90010" cy="9001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3266855" y="2618910"/>
            <a:ext cx="90010" cy="9001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2681790" y="4104075"/>
            <a:ext cx="90010" cy="9001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3266855" y="5544235"/>
            <a:ext cx="90010" cy="9001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6237185" y="5544235"/>
            <a:ext cx="90010" cy="9001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36" name="Овал 35"/>
          <p:cNvSpPr/>
          <p:nvPr/>
        </p:nvSpPr>
        <p:spPr>
          <a:xfrm>
            <a:off x="4752020" y="6174305"/>
            <a:ext cx="90010" cy="9001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graphicFrame>
        <p:nvGraphicFramePr>
          <p:cNvPr id="37" name="Объект 36"/>
          <p:cNvGraphicFramePr>
            <a:graphicFrameLocks noChangeAspect="1"/>
          </p:cNvGraphicFramePr>
          <p:nvPr/>
        </p:nvGraphicFramePr>
        <p:xfrm>
          <a:off x="6957265" y="3924055"/>
          <a:ext cx="315035" cy="367540"/>
        </p:xfrm>
        <a:graphic>
          <a:graphicData uri="http://schemas.openxmlformats.org/presentationml/2006/ole">
            <p:oleObj spid="_x0000_s4098" name="Equation" r:id="rId3" imgW="126720" imgH="177480" progId="">
              <p:embed/>
            </p:oleObj>
          </a:graphicData>
        </a:graphic>
      </p:graphicFrame>
      <p:graphicFrame>
        <p:nvGraphicFramePr>
          <p:cNvPr id="38" name="Object 5"/>
          <p:cNvGraphicFramePr>
            <a:graphicFrameLocks noChangeAspect="1"/>
          </p:cNvGraphicFramePr>
          <p:nvPr/>
        </p:nvGraphicFramePr>
        <p:xfrm>
          <a:off x="6122988" y="2124075"/>
          <a:ext cx="763587" cy="703263"/>
        </p:xfrm>
        <a:graphic>
          <a:graphicData uri="http://schemas.openxmlformats.org/presentationml/2006/ole">
            <p:oleObj spid="_x0000_s4099" name="Equation" r:id="rId4" imgW="355320" imgH="393480" progId="">
              <p:embed/>
            </p:oleObj>
          </a:graphicData>
        </a:graphic>
      </p:graphicFrame>
      <p:graphicFrame>
        <p:nvGraphicFramePr>
          <p:cNvPr id="39" name="Object 6"/>
          <p:cNvGraphicFramePr>
            <a:graphicFrameLocks noChangeAspect="1"/>
          </p:cNvGraphicFramePr>
          <p:nvPr/>
        </p:nvGraphicFramePr>
        <p:xfrm>
          <a:off x="4441825" y="1314450"/>
          <a:ext cx="674688" cy="644525"/>
        </p:xfrm>
        <a:graphic>
          <a:graphicData uri="http://schemas.openxmlformats.org/presentationml/2006/ole">
            <p:oleObj spid="_x0000_s4100" name="Equation" r:id="rId5" imgW="342720" imgH="393480" progId="">
              <p:embed/>
            </p:oleObj>
          </a:graphicData>
        </a:graphic>
      </p:graphicFrame>
      <p:graphicFrame>
        <p:nvGraphicFramePr>
          <p:cNvPr id="40" name="Object 7"/>
          <p:cNvGraphicFramePr>
            <a:graphicFrameLocks noChangeAspect="1"/>
          </p:cNvGraphicFramePr>
          <p:nvPr/>
        </p:nvGraphicFramePr>
        <p:xfrm>
          <a:off x="2608263" y="1989138"/>
          <a:ext cx="801687" cy="768350"/>
        </p:xfrm>
        <a:graphic>
          <a:graphicData uri="http://schemas.openxmlformats.org/presentationml/2006/ole">
            <p:oleObj spid="_x0000_s4101" name="Equation" r:id="rId6" imgW="342720" imgH="393480" progId="">
              <p:embed/>
            </p:oleObj>
          </a:graphicData>
        </a:graphic>
      </p:graphicFrame>
      <p:graphicFrame>
        <p:nvGraphicFramePr>
          <p:cNvPr id="41" name="Object 15"/>
          <p:cNvGraphicFramePr>
            <a:graphicFrameLocks noChangeAspect="1"/>
          </p:cNvGraphicFramePr>
          <p:nvPr/>
        </p:nvGraphicFramePr>
        <p:xfrm>
          <a:off x="2125663" y="3968750"/>
          <a:ext cx="615950" cy="315913"/>
        </p:xfrm>
        <a:graphic>
          <a:graphicData uri="http://schemas.openxmlformats.org/presentationml/2006/ole">
            <p:oleObj spid="_x0000_s4102" name="Equation" r:id="rId7" imgW="228600" imgH="139680" progId="">
              <p:embed/>
            </p:oleObj>
          </a:graphicData>
        </a:graphic>
      </p:graphicFrame>
      <p:graphicFrame>
        <p:nvGraphicFramePr>
          <p:cNvPr id="42" name="Object 16"/>
          <p:cNvGraphicFramePr>
            <a:graphicFrameLocks noChangeAspect="1"/>
          </p:cNvGraphicFramePr>
          <p:nvPr/>
        </p:nvGraphicFramePr>
        <p:xfrm>
          <a:off x="2546775" y="5454225"/>
          <a:ext cx="733425" cy="704850"/>
        </p:xfrm>
        <a:graphic>
          <a:graphicData uri="http://schemas.openxmlformats.org/presentationml/2006/ole">
            <p:oleObj spid="_x0000_s4103" name="Equation" r:id="rId8" imgW="342720" imgH="393480" progId="">
              <p:embed/>
            </p:oleObj>
          </a:graphicData>
        </a:graphic>
      </p:graphicFrame>
      <p:graphicFrame>
        <p:nvGraphicFramePr>
          <p:cNvPr id="43" name="Object 18"/>
          <p:cNvGraphicFramePr>
            <a:graphicFrameLocks noChangeAspect="1"/>
          </p:cNvGraphicFramePr>
          <p:nvPr/>
        </p:nvGraphicFramePr>
        <p:xfrm>
          <a:off x="4486275" y="6153150"/>
          <a:ext cx="598488" cy="704850"/>
        </p:xfrm>
        <a:graphic>
          <a:graphicData uri="http://schemas.openxmlformats.org/presentationml/2006/ole">
            <p:oleObj spid="_x0000_s4104" name="Equation" r:id="rId9" imgW="279360" imgH="393480" progId="">
              <p:embed/>
            </p:oleObj>
          </a:graphicData>
        </a:graphic>
      </p:graphicFrame>
      <p:graphicFrame>
        <p:nvGraphicFramePr>
          <p:cNvPr id="44" name="Object 19"/>
          <p:cNvGraphicFramePr>
            <a:graphicFrameLocks noChangeAspect="1"/>
          </p:cNvGraphicFramePr>
          <p:nvPr/>
        </p:nvGraphicFramePr>
        <p:xfrm>
          <a:off x="6192180" y="5364215"/>
          <a:ext cx="598488" cy="704850"/>
        </p:xfrm>
        <a:graphic>
          <a:graphicData uri="http://schemas.openxmlformats.org/presentationml/2006/ole">
            <p:oleObj spid="_x0000_s4105" name="Equation" r:id="rId10" imgW="279360" imgH="393480" progId="">
              <p:embed/>
            </p:oleObj>
          </a:graphicData>
        </a:graphic>
      </p:graphicFrame>
      <p:graphicFrame>
        <p:nvGraphicFramePr>
          <p:cNvPr id="660491" name="Object 11"/>
          <p:cNvGraphicFramePr>
            <a:graphicFrameLocks noChangeAspect="1"/>
          </p:cNvGraphicFramePr>
          <p:nvPr/>
        </p:nvGraphicFramePr>
        <p:xfrm>
          <a:off x="3311860" y="458670"/>
          <a:ext cx="5016100" cy="765085"/>
        </p:xfrm>
        <a:graphic>
          <a:graphicData uri="http://schemas.openxmlformats.org/presentationml/2006/ole">
            <p:oleObj spid="_x0000_s4106" name="Equation" r:id="rId11" imgW="2565360" imgH="39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30"/>
          <p:cNvSpPr>
            <a:spLocks noChangeArrowheads="1"/>
          </p:cNvSpPr>
          <p:nvPr/>
        </p:nvSpPr>
        <p:spPr bwMode="auto">
          <a:xfrm>
            <a:off x="3486230" y="4091075"/>
            <a:ext cx="108000" cy="108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Указать координаты точек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5" name="Oval 47"/>
          <p:cNvSpPr>
            <a:spLocks noChangeArrowheads="1"/>
          </p:cNvSpPr>
          <p:nvPr/>
        </p:nvSpPr>
        <p:spPr bwMode="auto">
          <a:xfrm>
            <a:off x="4533900" y="4230688"/>
            <a:ext cx="108000" cy="108000"/>
          </a:xfrm>
          <a:prstGeom prst="ellipse">
            <a:avLst/>
          </a:prstGeom>
          <a:solidFill>
            <a:srgbClr val="EC02DB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Oval 52"/>
          <p:cNvSpPr>
            <a:spLocks noChangeArrowheads="1"/>
          </p:cNvSpPr>
          <p:nvPr/>
        </p:nvSpPr>
        <p:spPr bwMode="auto">
          <a:xfrm>
            <a:off x="4533900" y="1894689"/>
            <a:ext cx="108000" cy="108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8" name="Oval 51"/>
          <p:cNvSpPr>
            <a:spLocks noChangeArrowheads="1"/>
          </p:cNvSpPr>
          <p:nvPr/>
        </p:nvSpPr>
        <p:spPr bwMode="auto">
          <a:xfrm flipV="1">
            <a:off x="4533899" y="5068888"/>
            <a:ext cx="108000" cy="108000"/>
          </a:xfrm>
          <a:prstGeom prst="ellipse">
            <a:avLst/>
          </a:prstGeom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0" name="Oval 54"/>
          <p:cNvSpPr>
            <a:spLocks noChangeArrowheads="1"/>
          </p:cNvSpPr>
          <p:nvPr/>
        </p:nvSpPr>
        <p:spPr bwMode="auto">
          <a:xfrm>
            <a:off x="4827588" y="5068888"/>
            <a:ext cx="108000" cy="108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1" name="Oval 55"/>
          <p:cNvSpPr>
            <a:spLocks noChangeArrowheads="1"/>
          </p:cNvSpPr>
          <p:nvPr/>
        </p:nvSpPr>
        <p:spPr bwMode="auto">
          <a:xfrm>
            <a:off x="4533900" y="3390900"/>
            <a:ext cx="108000" cy="108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46" name="Oval 48"/>
          <p:cNvSpPr>
            <a:spLocks noChangeArrowheads="1"/>
          </p:cNvSpPr>
          <p:nvPr/>
        </p:nvSpPr>
        <p:spPr bwMode="auto">
          <a:xfrm>
            <a:off x="5160963" y="5907088"/>
            <a:ext cx="108000" cy="108000"/>
          </a:xfrm>
          <a:prstGeom prst="ellipse">
            <a:avLst/>
          </a:prstGeom>
          <a:solidFill>
            <a:srgbClr val="EC02DB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" name="Oval 50"/>
          <p:cNvSpPr>
            <a:spLocks noChangeArrowheads="1"/>
          </p:cNvSpPr>
          <p:nvPr/>
        </p:nvSpPr>
        <p:spPr bwMode="auto">
          <a:xfrm>
            <a:off x="4533900" y="5907088"/>
            <a:ext cx="108000" cy="108000"/>
          </a:xfrm>
          <a:prstGeom prst="ellipse">
            <a:avLst/>
          </a:prstGeom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2" name="Oval 57"/>
          <p:cNvSpPr>
            <a:spLocks noChangeArrowheads="1"/>
          </p:cNvSpPr>
          <p:nvPr/>
        </p:nvSpPr>
        <p:spPr bwMode="auto">
          <a:xfrm>
            <a:off x="4849813" y="5907088"/>
            <a:ext cx="108000" cy="108000"/>
          </a:xfrm>
          <a:prstGeom prst="ellipse">
            <a:avLst/>
          </a:prstGeom>
          <a:solidFill>
            <a:srgbClr val="3AF3F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" name="Oval 58"/>
          <p:cNvSpPr>
            <a:spLocks noChangeArrowheads="1"/>
          </p:cNvSpPr>
          <p:nvPr/>
        </p:nvSpPr>
        <p:spPr bwMode="auto">
          <a:xfrm>
            <a:off x="4533900" y="2630488"/>
            <a:ext cx="108000" cy="108000"/>
          </a:xfrm>
          <a:prstGeom prst="ellipse">
            <a:avLst/>
          </a:prstGeom>
          <a:solidFill>
            <a:srgbClr val="3AF3F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Группа 90"/>
          <p:cNvGrpSpPr>
            <a:grpSpLocks/>
          </p:cNvGrpSpPr>
          <p:nvPr/>
        </p:nvGrpSpPr>
        <p:grpSpPr bwMode="auto">
          <a:xfrm>
            <a:off x="314178" y="2521082"/>
            <a:ext cx="3226042" cy="3240293"/>
            <a:chOff x="3143021" y="1285859"/>
            <a:chExt cx="2858871" cy="2859469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3143022" y="1285860"/>
              <a:ext cx="2858870" cy="145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143022" y="2000727"/>
              <a:ext cx="2858870" cy="145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3143022" y="2715594"/>
              <a:ext cx="285887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3143022" y="3429008"/>
              <a:ext cx="2858870" cy="145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3143022" y="4143875"/>
              <a:ext cx="2858870" cy="145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>
              <a:off x="3142724" y="2715594"/>
              <a:ext cx="2859468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2428693" y="2714906"/>
              <a:ext cx="2859468" cy="137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1713975" y="2714906"/>
              <a:ext cx="2859468" cy="137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5400000">
              <a:off x="4571471" y="2714906"/>
              <a:ext cx="2859468" cy="137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5400000">
              <a:off x="3856754" y="2714906"/>
              <a:ext cx="2859468" cy="137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Дуга 24"/>
            <p:cNvSpPr/>
            <p:nvPr/>
          </p:nvSpPr>
          <p:spPr>
            <a:xfrm>
              <a:off x="3143022" y="1285860"/>
              <a:ext cx="2858870" cy="2858015"/>
            </a:xfrm>
            <a:prstGeom prst="arc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6" name="Дуга 102"/>
            <p:cNvSpPr>
              <a:spLocks noChangeArrowheads="1"/>
            </p:cNvSpPr>
            <p:nvPr/>
          </p:nvSpPr>
          <p:spPr bwMode="auto">
            <a:xfrm rot="5400000">
              <a:off x="3143165" y="1285828"/>
              <a:ext cx="2857670" cy="2857735"/>
            </a:xfrm>
            <a:custGeom>
              <a:avLst/>
              <a:gdLst>
                <a:gd name="T0" fmla="*/ 1428837 w 2857670"/>
                <a:gd name="T1" fmla="*/ 0 h 2857735"/>
                <a:gd name="T2" fmla="*/ 1428835 w 2857670"/>
                <a:gd name="T3" fmla="*/ 1428868 h 2857735"/>
                <a:gd name="T4" fmla="*/ 2857670 w 2857670"/>
                <a:gd name="T5" fmla="*/ 1428868 h 2857735"/>
                <a:gd name="T6" fmla="*/ 11796480 60000 65536"/>
                <a:gd name="T7" fmla="*/ 11796480 60000 65536"/>
                <a:gd name="T8" fmla="*/ 5898240 60000 65536"/>
                <a:gd name="T9" fmla="*/ 1428837 w 2857670"/>
                <a:gd name="T10" fmla="*/ 0 h 2857735"/>
                <a:gd name="T11" fmla="*/ 2857670 w 2857670"/>
                <a:gd name="T12" fmla="*/ 1428868 h 2857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7670" h="2857735" stroke="0">
                  <a:moveTo>
                    <a:pt x="1428837" y="0"/>
                  </a:moveTo>
                  <a:lnTo>
                    <a:pt x="1428836" y="0"/>
                  </a:lnTo>
                  <a:cubicBezTo>
                    <a:pt x="2217959" y="1"/>
                    <a:pt x="2857670" y="639726"/>
                    <a:pt x="2857670" y="1428868"/>
                  </a:cubicBezTo>
                  <a:cubicBezTo>
                    <a:pt x="2857670" y="1428868"/>
                    <a:pt x="2857669" y="1428869"/>
                    <a:pt x="2857669" y="1428870"/>
                  </a:cubicBezTo>
                  <a:lnTo>
                    <a:pt x="1428835" y="1428868"/>
                  </a:lnTo>
                  <a:close/>
                </a:path>
                <a:path w="2857670" h="2857735" fill="none">
                  <a:moveTo>
                    <a:pt x="1428837" y="0"/>
                  </a:moveTo>
                  <a:lnTo>
                    <a:pt x="1428836" y="0"/>
                  </a:lnTo>
                  <a:cubicBezTo>
                    <a:pt x="2217959" y="1"/>
                    <a:pt x="2857670" y="639726"/>
                    <a:pt x="2857670" y="1428868"/>
                  </a:cubicBezTo>
                  <a:cubicBezTo>
                    <a:pt x="2857670" y="1428868"/>
                    <a:pt x="2857669" y="1428869"/>
                    <a:pt x="2857669" y="1428870"/>
                  </a:cubicBezTo>
                </a:path>
              </a:pathLst>
            </a:custGeom>
            <a:noFill/>
            <a:ln w="9525" algn="ctr">
              <a:solidFill>
                <a:srgbClr val="F9F9F9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7" name="Дуга 103"/>
            <p:cNvSpPr>
              <a:spLocks noChangeArrowheads="1"/>
            </p:cNvSpPr>
            <p:nvPr/>
          </p:nvSpPr>
          <p:spPr bwMode="auto">
            <a:xfrm rot="10800000">
              <a:off x="3143133" y="1285860"/>
              <a:ext cx="2857735" cy="2857670"/>
            </a:xfrm>
            <a:custGeom>
              <a:avLst/>
              <a:gdLst>
                <a:gd name="T0" fmla="*/ 1428869 w 2857735"/>
                <a:gd name="T1" fmla="*/ 0 h 2857670"/>
                <a:gd name="T2" fmla="*/ 1428868 w 2857735"/>
                <a:gd name="T3" fmla="*/ 1428835 h 2857670"/>
                <a:gd name="T4" fmla="*/ 2857735 w 2857735"/>
                <a:gd name="T5" fmla="*/ 1428835 h 2857670"/>
                <a:gd name="T6" fmla="*/ 11796480 60000 65536"/>
                <a:gd name="T7" fmla="*/ 11796480 60000 65536"/>
                <a:gd name="T8" fmla="*/ 5898240 60000 65536"/>
                <a:gd name="T9" fmla="*/ 1428869 w 2857735"/>
                <a:gd name="T10" fmla="*/ 0 h 2857670"/>
                <a:gd name="T11" fmla="*/ 2857735 w 2857735"/>
                <a:gd name="T12" fmla="*/ 1428835 h 28576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7735" h="2857670" stroke="0">
                  <a:moveTo>
                    <a:pt x="1428869" y="0"/>
                  </a:moveTo>
                  <a:lnTo>
                    <a:pt x="1428868" y="0"/>
                  </a:lnTo>
                  <a:cubicBezTo>
                    <a:pt x="2218010" y="1"/>
                    <a:pt x="2857735" y="639712"/>
                    <a:pt x="2857735" y="1428835"/>
                  </a:cubicBezTo>
                  <a:cubicBezTo>
                    <a:pt x="2857735" y="1428835"/>
                    <a:pt x="2857734" y="1428836"/>
                    <a:pt x="2857734" y="1428837"/>
                  </a:cubicBezTo>
                  <a:lnTo>
                    <a:pt x="1428868" y="1428835"/>
                  </a:lnTo>
                  <a:close/>
                </a:path>
                <a:path w="2857735" h="2857670" fill="none">
                  <a:moveTo>
                    <a:pt x="1428869" y="0"/>
                  </a:moveTo>
                  <a:lnTo>
                    <a:pt x="1428868" y="0"/>
                  </a:lnTo>
                  <a:cubicBezTo>
                    <a:pt x="2218010" y="1"/>
                    <a:pt x="2857735" y="639712"/>
                    <a:pt x="2857735" y="1428835"/>
                  </a:cubicBezTo>
                  <a:cubicBezTo>
                    <a:pt x="2857735" y="1428835"/>
                    <a:pt x="2857734" y="1428836"/>
                    <a:pt x="2857734" y="1428837"/>
                  </a:cubicBezTo>
                </a:path>
              </a:pathLst>
            </a:custGeom>
            <a:noFill/>
            <a:ln w="9525" algn="ctr">
              <a:solidFill>
                <a:srgbClr val="F9F9F9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" name="Дуга 104"/>
            <p:cNvSpPr>
              <a:spLocks noChangeArrowheads="1"/>
            </p:cNvSpPr>
            <p:nvPr/>
          </p:nvSpPr>
          <p:spPr bwMode="auto">
            <a:xfrm rot="-5400000">
              <a:off x="3143165" y="1285828"/>
              <a:ext cx="2857670" cy="2857735"/>
            </a:xfrm>
            <a:custGeom>
              <a:avLst/>
              <a:gdLst>
                <a:gd name="T0" fmla="*/ 1428837 w 2857670"/>
                <a:gd name="T1" fmla="*/ 0 h 2857735"/>
                <a:gd name="T2" fmla="*/ 1428835 w 2857670"/>
                <a:gd name="T3" fmla="*/ 1428868 h 2857735"/>
                <a:gd name="T4" fmla="*/ 2857670 w 2857670"/>
                <a:gd name="T5" fmla="*/ 1428868 h 2857735"/>
                <a:gd name="T6" fmla="*/ 11796480 60000 65536"/>
                <a:gd name="T7" fmla="*/ 11796480 60000 65536"/>
                <a:gd name="T8" fmla="*/ 5898240 60000 65536"/>
                <a:gd name="T9" fmla="*/ 1428837 w 2857670"/>
                <a:gd name="T10" fmla="*/ 0 h 2857735"/>
                <a:gd name="T11" fmla="*/ 2857670 w 2857670"/>
                <a:gd name="T12" fmla="*/ 1428868 h 2857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7670" h="2857735" stroke="0">
                  <a:moveTo>
                    <a:pt x="1428837" y="0"/>
                  </a:moveTo>
                  <a:lnTo>
                    <a:pt x="1428836" y="0"/>
                  </a:lnTo>
                  <a:cubicBezTo>
                    <a:pt x="2217959" y="1"/>
                    <a:pt x="2857670" y="639726"/>
                    <a:pt x="2857670" y="1428868"/>
                  </a:cubicBezTo>
                  <a:cubicBezTo>
                    <a:pt x="2857670" y="1428868"/>
                    <a:pt x="2857669" y="1428869"/>
                    <a:pt x="2857669" y="1428870"/>
                  </a:cubicBezTo>
                  <a:lnTo>
                    <a:pt x="1428835" y="1428868"/>
                  </a:lnTo>
                  <a:close/>
                </a:path>
                <a:path w="2857670" h="2857735" fill="none">
                  <a:moveTo>
                    <a:pt x="1428837" y="0"/>
                  </a:moveTo>
                  <a:lnTo>
                    <a:pt x="1428836" y="0"/>
                  </a:lnTo>
                  <a:cubicBezTo>
                    <a:pt x="2217959" y="1"/>
                    <a:pt x="2857670" y="639726"/>
                    <a:pt x="2857670" y="1428868"/>
                  </a:cubicBezTo>
                  <a:cubicBezTo>
                    <a:pt x="2857670" y="1428868"/>
                    <a:pt x="2857669" y="1428869"/>
                    <a:pt x="2857669" y="1428870"/>
                  </a:cubicBezTo>
                </a:path>
              </a:pathLst>
            </a:custGeom>
            <a:noFill/>
            <a:ln w="9525" algn="ctr">
              <a:solidFill>
                <a:srgbClr val="F9F9F9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cxnSp>
        <p:nvCxnSpPr>
          <p:cNvPr id="5" name="Прямая соединительная линия 4"/>
          <p:cNvCxnSpPr/>
          <p:nvPr/>
        </p:nvCxnSpPr>
        <p:spPr bwMode="auto">
          <a:xfrm rot="10800000" flipV="1">
            <a:off x="307975" y="2520951"/>
            <a:ext cx="3240000" cy="3240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21"/>
          <p:cNvCxnSpPr>
            <a:cxnSpLocks noChangeShapeType="1"/>
          </p:cNvCxnSpPr>
          <p:nvPr/>
        </p:nvCxnSpPr>
        <p:spPr bwMode="auto">
          <a:xfrm>
            <a:off x="321279" y="2520951"/>
            <a:ext cx="3210813" cy="3239592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7" name="Прямая соединительная линия 6"/>
          <p:cNvCxnSpPr/>
          <p:nvPr/>
        </p:nvCxnSpPr>
        <p:spPr bwMode="auto">
          <a:xfrm>
            <a:off x="1123791" y="2738267"/>
            <a:ext cx="160526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 bwMode="auto">
          <a:xfrm>
            <a:off x="798087" y="2998389"/>
            <a:ext cx="227839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 bwMode="auto">
          <a:xfrm>
            <a:off x="781025" y="5281865"/>
            <a:ext cx="227684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 bwMode="auto">
          <a:xfrm>
            <a:off x="1126893" y="5537050"/>
            <a:ext cx="1605266" cy="164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 bwMode="auto">
          <a:xfrm rot="5400000">
            <a:off x="-349809" y="4136885"/>
            <a:ext cx="2281829" cy="155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 bwMode="auto">
          <a:xfrm rot="5400000">
            <a:off x="1922379" y="4140175"/>
            <a:ext cx="2281829" cy="155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 bwMode="auto">
          <a:xfrm rot="5400000">
            <a:off x="-274806" y="4143467"/>
            <a:ext cx="1620000" cy="155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 bwMode="auto">
          <a:xfrm rot="5400000">
            <a:off x="2516960" y="4140175"/>
            <a:ext cx="1620000" cy="155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Oval 31"/>
          <p:cNvSpPr>
            <a:spLocks noChangeArrowheads="1"/>
          </p:cNvSpPr>
          <p:nvPr/>
        </p:nvSpPr>
        <p:spPr bwMode="auto">
          <a:xfrm>
            <a:off x="1874046" y="2471732"/>
            <a:ext cx="108000" cy="108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1" name="Oval 32"/>
          <p:cNvSpPr>
            <a:spLocks noChangeArrowheads="1"/>
          </p:cNvSpPr>
          <p:nvPr/>
        </p:nvSpPr>
        <p:spPr bwMode="auto">
          <a:xfrm>
            <a:off x="262730" y="4091776"/>
            <a:ext cx="108000" cy="108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2" name="Oval 33"/>
          <p:cNvSpPr>
            <a:spLocks noChangeArrowheads="1"/>
          </p:cNvSpPr>
          <p:nvPr/>
        </p:nvSpPr>
        <p:spPr bwMode="auto">
          <a:xfrm>
            <a:off x="1874046" y="5697528"/>
            <a:ext cx="108000" cy="108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3" name="Oval 34"/>
          <p:cNvSpPr>
            <a:spLocks noChangeArrowheads="1"/>
          </p:cNvSpPr>
          <p:nvPr/>
        </p:nvSpPr>
        <p:spPr bwMode="auto">
          <a:xfrm>
            <a:off x="3011485" y="2955928"/>
            <a:ext cx="108000" cy="108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4" name="Oval 35"/>
          <p:cNvSpPr>
            <a:spLocks noChangeArrowheads="1"/>
          </p:cNvSpPr>
          <p:nvPr/>
        </p:nvSpPr>
        <p:spPr bwMode="auto">
          <a:xfrm>
            <a:off x="740568" y="2951954"/>
            <a:ext cx="108000" cy="108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5" name="Oval 36"/>
          <p:cNvSpPr>
            <a:spLocks noChangeArrowheads="1"/>
          </p:cNvSpPr>
          <p:nvPr/>
        </p:nvSpPr>
        <p:spPr bwMode="auto">
          <a:xfrm>
            <a:off x="738187" y="5229218"/>
            <a:ext cx="108000" cy="108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6" name="Oval 37"/>
          <p:cNvSpPr>
            <a:spLocks noChangeArrowheads="1"/>
          </p:cNvSpPr>
          <p:nvPr/>
        </p:nvSpPr>
        <p:spPr bwMode="auto">
          <a:xfrm>
            <a:off x="3009905" y="5228424"/>
            <a:ext cx="108000" cy="108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7" name="Oval 38"/>
          <p:cNvSpPr>
            <a:spLocks noChangeArrowheads="1"/>
          </p:cNvSpPr>
          <p:nvPr/>
        </p:nvSpPr>
        <p:spPr bwMode="auto">
          <a:xfrm>
            <a:off x="3271041" y="3275817"/>
            <a:ext cx="108000" cy="108000"/>
          </a:xfrm>
          <a:prstGeom prst="ellipse">
            <a:avLst/>
          </a:prstGeom>
          <a:solidFill>
            <a:srgbClr val="3AF3F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Oval 39"/>
          <p:cNvSpPr>
            <a:spLocks noChangeArrowheads="1"/>
          </p:cNvSpPr>
          <p:nvPr/>
        </p:nvSpPr>
        <p:spPr bwMode="auto">
          <a:xfrm>
            <a:off x="1062830" y="2687647"/>
            <a:ext cx="108000" cy="108000"/>
          </a:xfrm>
          <a:prstGeom prst="ellipse">
            <a:avLst/>
          </a:prstGeom>
          <a:solidFill>
            <a:srgbClr val="3AF3F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Oval 40"/>
          <p:cNvSpPr>
            <a:spLocks noChangeArrowheads="1"/>
          </p:cNvSpPr>
          <p:nvPr/>
        </p:nvSpPr>
        <p:spPr bwMode="auto">
          <a:xfrm>
            <a:off x="496094" y="4914109"/>
            <a:ext cx="108000" cy="108000"/>
          </a:xfrm>
          <a:prstGeom prst="ellipse">
            <a:avLst/>
          </a:prstGeom>
          <a:solidFill>
            <a:srgbClr val="3AF3F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Oval 42"/>
          <p:cNvSpPr>
            <a:spLocks noChangeArrowheads="1"/>
          </p:cNvSpPr>
          <p:nvPr/>
        </p:nvSpPr>
        <p:spPr bwMode="auto">
          <a:xfrm>
            <a:off x="2674143" y="2690808"/>
            <a:ext cx="108000" cy="108000"/>
          </a:xfrm>
          <a:prstGeom prst="ellipse">
            <a:avLst/>
          </a:prstGeom>
          <a:solidFill>
            <a:srgbClr val="EC02DB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Oval 44"/>
          <p:cNvSpPr>
            <a:spLocks noChangeArrowheads="1"/>
          </p:cNvSpPr>
          <p:nvPr/>
        </p:nvSpPr>
        <p:spPr bwMode="auto">
          <a:xfrm>
            <a:off x="481805" y="3278181"/>
            <a:ext cx="108000" cy="108000"/>
          </a:xfrm>
          <a:prstGeom prst="ellipse">
            <a:avLst/>
          </a:prstGeom>
          <a:solidFill>
            <a:srgbClr val="EC02DB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Oval 45"/>
          <p:cNvSpPr>
            <a:spLocks noChangeArrowheads="1"/>
          </p:cNvSpPr>
          <p:nvPr/>
        </p:nvSpPr>
        <p:spPr bwMode="auto">
          <a:xfrm>
            <a:off x="1065212" y="5495913"/>
            <a:ext cx="108000" cy="108000"/>
          </a:xfrm>
          <a:prstGeom prst="ellipse">
            <a:avLst/>
          </a:prstGeom>
          <a:solidFill>
            <a:srgbClr val="EC02DB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" name="Oval 46"/>
          <p:cNvSpPr>
            <a:spLocks noChangeArrowheads="1"/>
          </p:cNvSpPr>
          <p:nvPr/>
        </p:nvSpPr>
        <p:spPr bwMode="auto">
          <a:xfrm>
            <a:off x="3262301" y="4905383"/>
            <a:ext cx="108000" cy="108000"/>
          </a:xfrm>
          <a:prstGeom prst="ellipse">
            <a:avLst/>
          </a:prstGeom>
          <a:solidFill>
            <a:srgbClr val="EC02DB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" name="Oval 61"/>
          <p:cNvSpPr>
            <a:spLocks noChangeArrowheads="1"/>
          </p:cNvSpPr>
          <p:nvPr/>
        </p:nvSpPr>
        <p:spPr bwMode="auto">
          <a:xfrm>
            <a:off x="2680499" y="5500679"/>
            <a:ext cx="108000" cy="108000"/>
          </a:xfrm>
          <a:prstGeom prst="ellipse">
            <a:avLst/>
          </a:prstGeom>
          <a:solidFill>
            <a:srgbClr val="3AF3F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55" name="Object 64"/>
          <p:cNvGraphicFramePr>
            <a:graphicFrameLocks noChangeAspect="1"/>
          </p:cNvGraphicFramePr>
          <p:nvPr/>
        </p:nvGraphicFramePr>
        <p:xfrm>
          <a:off x="5835650" y="1469240"/>
          <a:ext cx="2362200" cy="900112"/>
        </p:xfrm>
        <a:graphic>
          <a:graphicData uri="http://schemas.openxmlformats.org/presentationml/2006/ole">
            <p:oleObj spid="_x0000_s212994" name="Equation" r:id="rId4" imgW="850680" imgH="393480" progId="">
              <p:embed/>
            </p:oleObj>
          </a:graphicData>
        </a:graphic>
      </p:graphicFrame>
      <p:graphicFrame>
        <p:nvGraphicFramePr>
          <p:cNvPr id="56" name="Object 66"/>
          <p:cNvGraphicFramePr>
            <a:graphicFrameLocks noChangeAspect="1"/>
          </p:cNvGraphicFramePr>
          <p:nvPr/>
        </p:nvGraphicFramePr>
        <p:xfrm>
          <a:off x="5861050" y="2233613"/>
          <a:ext cx="2260600" cy="838200"/>
        </p:xfrm>
        <a:graphic>
          <a:graphicData uri="http://schemas.openxmlformats.org/presentationml/2006/ole">
            <p:oleObj spid="_x0000_s212995" name="Equation" r:id="rId5" imgW="1104840" imgH="393480" progId="">
              <p:embed/>
            </p:oleObj>
          </a:graphicData>
        </a:graphic>
      </p:graphicFrame>
      <p:graphicFrame>
        <p:nvGraphicFramePr>
          <p:cNvPr id="57" name="Object 68"/>
          <p:cNvGraphicFramePr>
            <a:graphicFrameLocks noChangeAspect="1"/>
          </p:cNvGraphicFramePr>
          <p:nvPr/>
        </p:nvGraphicFramePr>
        <p:xfrm>
          <a:off x="5876925" y="3038475"/>
          <a:ext cx="2260600" cy="762000"/>
        </p:xfrm>
        <a:graphic>
          <a:graphicData uri="http://schemas.openxmlformats.org/presentationml/2006/ole">
            <p:oleObj spid="_x0000_s212996" name="Equation" r:id="rId6" imgW="1104840" imgH="393480" progId="">
              <p:embed/>
            </p:oleObj>
          </a:graphicData>
        </a:graphic>
      </p:graphicFrame>
      <p:graphicFrame>
        <p:nvGraphicFramePr>
          <p:cNvPr id="58" name="Object 70"/>
          <p:cNvGraphicFramePr>
            <a:graphicFrameLocks noChangeAspect="1"/>
          </p:cNvGraphicFramePr>
          <p:nvPr/>
        </p:nvGraphicFramePr>
        <p:xfrm>
          <a:off x="5856288" y="3873500"/>
          <a:ext cx="2260600" cy="838200"/>
        </p:xfrm>
        <a:graphic>
          <a:graphicData uri="http://schemas.openxmlformats.org/presentationml/2006/ole">
            <p:oleObj spid="_x0000_s212997" name="Equation" r:id="rId7" imgW="1104840" imgH="393480" progId="">
              <p:embed/>
            </p:oleObj>
          </a:graphicData>
        </a:graphic>
      </p:graphicFrame>
      <p:graphicFrame>
        <p:nvGraphicFramePr>
          <p:cNvPr id="60" name="Object 72"/>
          <p:cNvGraphicFramePr>
            <a:graphicFrameLocks noChangeAspect="1"/>
          </p:cNvGraphicFramePr>
          <p:nvPr/>
        </p:nvGraphicFramePr>
        <p:xfrm>
          <a:off x="5851525" y="4673600"/>
          <a:ext cx="2362200" cy="838200"/>
        </p:xfrm>
        <a:graphic>
          <a:graphicData uri="http://schemas.openxmlformats.org/presentationml/2006/ole">
            <p:oleObj spid="_x0000_s212998" name="Equation" r:id="rId8" imgW="850680" imgH="393480" progId="">
              <p:embed/>
            </p:oleObj>
          </a:graphicData>
        </a:graphic>
      </p:graphicFrame>
      <p:graphicFrame>
        <p:nvGraphicFramePr>
          <p:cNvPr id="62" name="Object 74"/>
          <p:cNvGraphicFramePr>
            <a:graphicFrameLocks noChangeAspect="1"/>
          </p:cNvGraphicFramePr>
          <p:nvPr/>
        </p:nvGraphicFramePr>
        <p:xfrm>
          <a:off x="5853113" y="5511800"/>
          <a:ext cx="2362200" cy="838200"/>
        </p:xfrm>
        <a:graphic>
          <a:graphicData uri="http://schemas.openxmlformats.org/presentationml/2006/ole">
            <p:oleObj spid="_x0000_s212999" name="Equation" r:id="rId9" imgW="850680" imgH="39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45" grpId="0" animBg="1"/>
      <p:bldP spid="49" grpId="0" animBg="1"/>
      <p:bldP spid="48" grpId="0" animBg="1"/>
      <p:bldP spid="50" grpId="0" animBg="1"/>
      <p:bldP spid="51" grpId="0" animBg="1"/>
      <p:bldP spid="46" grpId="0" animBg="1"/>
      <p:bldP spid="47" grpId="0" animBg="1"/>
      <p:bldP spid="52" grpId="0" animBg="1"/>
      <p:bldP spid="53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5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0"/>
          <p:cNvGrpSpPr>
            <a:grpSpLocks/>
          </p:cNvGrpSpPr>
          <p:nvPr/>
        </p:nvGrpSpPr>
        <p:grpSpPr bwMode="auto">
          <a:xfrm>
            <a:off x="238125" y="1939925"/>
            <a:ext cx="4572000" cy="4572000"/>
            <a:chOff x="3142446" y="1285860"/>
            <a:chExt cx="2859108" cy="2859108"/>
          </a:xfrm>
        </p:grpSpPr>
        <p:cxnSp>
          <p:nvCxnSpPr>
            <p:cNvPr id="92" name="Прямая соединительная линия 91"/>
            <p:cNvCxnSpPr/>
            <p:nvPr/>
          </p:nvCxnSpPr>
          <p:spPr>
            <a:xfrm>
              <a:off x="3143439" y="1285860"/>
              <a:ext cx="2857123" cy="198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>
              <a:off x="3143439" y="2000637"/>
              <a:ext cx="2857123" cy="99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3143439" y="2714422"/>
              <a:ext cx="2857123" cy="198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>
            <a:xfrm>
              <a:off x="3143439" y="3429199"/>
              <a:ext cx="2857123" cy="99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>
              <a:off x="3143439" y="4142983"/>
              <a:ext cx="2857123" cy="198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 rot="5400000">
              <a:off x="3143439" y="2714422"/>
              <a:ext cx="2857123" cy="198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>
            <a:xfrm rot="5400000">
              <a:off x="2429158" y="2714918"/>
              <a:ext cx="2857123" cy="99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>
            <a:xfrm rot="5400000">
              <a:off x="1714877" y="2714422"/>
              <a:ext cx="2857123" cy="198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>
            <a:xfrm rot="5400000">
              <a:off x="4572000" y="2714422"/>
              <a:ext cx="2857123" cy="198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 rot="5400000">
              <a:off x="3857720" y="2714918"/>
              <a:ext cx="2857123" cy="99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2" name="Дуга 101"/>
            <p:cNvSpPr/>
            <p:nvPr/>
          </p:nvSpPr>
          <p:spPr>
            <a:xfrm>
              <a:off x="3143439" y="1285860"/>
              <a:ext cx="2857123" cy="2857123"/>
            </a:xfrm>
            <a:prstGeom prst="arc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3" name="Дуга 102"/>
            <p:cNvSpPr>
              <a:spLocks noChangeArrowheads="1"/>
            </p:cNvSpPr>
            <p:nvPr/>
          </p:nvSpPr>
          <p:spPr bwMode="auto">
            <a:xfrm rot="5400000">
              <a:off x="3143439" y="1285860"/>
              <a:ext cx="2857123" cy="2857123"/>
            </a:xfrm>
            <a:custGeom>
              <a:avLst/>
              <a:gdLst>
                <a:gd name="T0" fmla="*/ 1428762 w 2857520"/>
                <a:gd name="T1" fmla="*/ 0 h 2857520"/>
                <a:gd name="T2" fmla="*/ 1428760 w 2857520"/>
                <a:gd name="T3" fmla="*/ 1428760 h 2857520"/>
                <a:gd name="T4" fmla="*/ 2857520 w 2857520"/>
                <a:gd name="T5" fmla="*/ 1428760 h 2857520"/>
                <a:gd name="T6" fmla="*/ 11796480 60000 65536"/>
                <a:gd name="T7" fmla="*/ 11796480 60000 65536"/>
                <a:gd name="T8" fmla="*/ 5898240 60000 65536"/>
                <a:gd name="T9" fmla="*/ 1428762 w 2857520"/>
                <a:gd name="T10" fmla="*/ 0 h 2857520"/>
                <a:gd name="T11" fmla="*/ 2857520 w 2857520"/>
                <a:gd name="T12" fmla="*/ 1428760 h 28575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7520" h="2857520" stroke="0">
                  <a:moveTo>
                    <a:pt x="1428762" y="0"/>
                  </a:moveTo>
                  <a:lnTo>
                    <a:pt x="1428761" y="0"/>
                  </a:lnTo>
                  <a:cubicBezTo>
                    <a:pt x="2217843" y="1"/>
                    <a:pt x="2857520" y="639678"/>
                    <a:pt x="2857520" y="1428760"/>
                  </a:cubicBezTo>
                  <a:cubicBezTo>
                    <a:pt x="2857520" y="1428760"/>
                    <a:pt x="2857519" y="1428761"/>
                    <a:pt x="2857519" y="1428762"/>
                  </a:cubicBezTo>
                  <a:lnTo>
                    <a:pt x="1428760" y="1428760"/>
                  </a:lnTo>
                  <a:close/>
                </a:path>
                <a:path w="2857520" h="2857520" fill="none">
                  <a:moveTo>
                    <a:pt x="1428762" y="0"/>
                  </a:moveTo>
                  <a:lnTo>
                    <a:pt x="1428761" y="0"/>
                  </a:lnTo>
                  <a:cubicBezTo>
                    <a:pt x="2217843" y="1"/>
                    <a:pt x="2857520" y="639678"/>
                    <a:pt x="2857520" y="1428760"/>
                  </a:cubicBezTo>
                  <a:cubicBezTo>
                    <a:pt x="2857520" y="1428760"/>
                    <a:pt x="2857519" y="1428761"/>
                    <a:pt x="2857519" y="1428762"/>
                  </a:cubicBezTo>
                </a:path>
              </a:pathLst>
            </a:custGeom>
            <a:noFill/>
            <a:ln w="9525" algn="ctr">
              <a:solidFill>
                <a:srgbClr val="F9F9F9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4" name="Дуга 103"/>
            <p:cNvSpPr>
              <a:spLocks noChangeArrowheads="1"/>
            </p:cNvSpPr>
            <p:nvPr/>
          </p:nvSpPr>
          <p:spPr bwMode="auto">
            <a:xfrm rot="10800000">
              <a:off x="3143439" y="1285860"/>
              <a:ext cx="2857123" cy="2857123"/>
            </a:xfrm>
            <a:custGeom>
              <a:avLst/>
              <a:gdLst>
                <a:gd name="T0" fmla="*/ 1428762 w 2857520"/>
                <a:gd name="T1" fmla="*/ 0 h 2857520"/>
                <a:gd name="T2" fmla="*/ 1428760 w 2857520"/>
                <a:gd name="T3" fmla="*/ 1428760 h 2857520"/>
                <a:gd name="T4" fmla="*/ 2857520 w 2857520"/>
                <a:gd name="T5" fmla="*/ 1428760 h 2857520"/>
                <a:gd name="T6" fmla="*/ 11796480 60000 65536"/>
                <a:gd name="T7" fmla="*/ 11796480 60000 65536"/>
                <a:gd name="T8" fmla="*/ 5898240 60000 65536"/>
                <a:gd name="T9" fmla="*/ 1428762 w 2857520"/>
                <a:gd name="T10" fmla="*/ 0 h 2857520"/>
                <a:gd name="T11" fmla="*/ 2857520 w 2857520"/>
                <a:gd name="T12" fmla="*/ 1428760 h 28575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7520" h="2857520" stroke="0">
                  <a:moveTo>
                    <a:pt x="1428762" y="0"/>
                  </a:moveTo>
                  <a:lnTo>
                    <a:pt x="1428761" y="0"/>
                  </a:lnTo>
                  <a:cubicBezTo>
                    <a:pt x="2217843" y="1"/>
                    <a:pt x="2857520" y="639678"/>
                    <a:pt x="2857520" y="1428760"/>
                  </a:cubicBezTo>
                  <a:cubicBezTo>
                    <a:pt x="2857520" y="1428760"/>
                    <a:pt x="2857519" y="1428761"/>
                    <a:pt x="2857519" y="1428762"/>
                  </a:cubicBezTo>
                  <a:lnTo>
                    <a:pt x="1428760" y="1428760"/>
                  </a:lnTo>
                  <a:close/>
                </a:path>
                <a:path w="2857520" h="2857520" fill="none">
                  <a:moveTo>
                    <a:pt x="1428762" y="0"/>
                  </a:moveTo>
                  <a:lnTo>
                    <a:pt x="1428761" y="0"/>
                  </a:lnTo>
                  <a:cubicBezTo>
                    <a:pt x="2217843" y="1"/>
                    <a:pt x="2857520" y="639678"/>
                    <a:pt x="2857520" y="1428760"/>
                  </a:cubicBezTo>
                  <a:cubicBezTo>
                    <a:pt x="2857520" y="1428760"/>
                    <a:pt x="2857519" y="1428761"/>
                    <a:pt x="2857519" y="1428762"/>
                  </a:cubicBezTo>
                </a:path>
              </a:pathLst>
            </a:custGeom>
            <a:noFill/>
            <a:ln w="9525" algn="ctr">
              <a:solidFill>
                <a:srgbClr val="F9F9F9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5" name="Дуга 104"/>
            <p:cNvSpPr>
              <a:spLocks noChangeArrowheads="1"/>
            </p:cNvSpPr>
            <p:nvPr/>
          </p:nvSpPr>
          <p:spPr bwMode="auto">
            <a:xfrm rot="-5400000">
              <a:off x="3143439" y="1285860"/>
              <a:ext cx="2857123" cy="2857123"/>
            </a:xfrm>
            <a:custGeom>
              <a:avLst/>
              <a:gdLst>
                <a:gd name="T0" fmla="*/ 1428762 w 2857520"/>
                <a:gd name="T1" fmla="*/ 0 h 2857520"/>
                <a:gd name="T2" fmla="*/ 1428760 w 2857520"/>
                <a:gd name="T3" fmla="*/ 1428760 h 2857520"/>
                <a:gd name="T4" fmla="*/ 2857520 w 2857520"/>
                <a:gd name="T5" fmla="*/ 1428760 h 2857520"/>
                <a:gd name="T6" fmla="*/ 11796480 60000 65536"/>
                <a:gd name="T7" fmla="*/ 11796480 60000 65536"/>
                <a:gd name="T8" fmla="*/ 5898240 60000 65536"/>
                <a:gd name="T9" fmla="*/ 1428762 w 2857520"/>
                <a:gd name="T10" fmla="*/ 0 h 2857520"/>
                <a:gd name="T11" fmla="*/ 2857520 w 2857520"/>
                <a:gd name="T12" fmla="*/ 1428760 h 28575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7520" h="2857520" stroke="0">
                  <a:moveTo>
                    <a:pt x="1428762" y="0"/>
                  </a:moveTo>
                  <a:lnTo>
                    <a:pt x="1428761" y="0"/>
                  </a:lnTo>
                  <a:cubicBezTo>
                    <a:pt x="2217843" y="1"/>
                    <a:pt x="2857520" y="639678"/>
                    <a:pt x="2857520" y="1428760"/>
                  </a:cubicBezTo>
                  <a:cubicBezTo>
                    <a:pt x="2857520" y="1428760"/>
                    <a:pt x="2857519" y="1428761"/>
                    <a:pt x="2857519" y="1428762"/>
                  </a:cubicBezTo>
                  <a:lnTo>
                    <a:pt x="1428760" y="1428760"/>
                  </a:lnTo>
                  <a:close/>
                </a:path>
                <a:path w="2857520" h="2857520" fill="none">
                  <a:moveTo>
                    <a:pt x="1428762" y="0"/>
                  </a:moveTo>
                  <a:lnTo>
                    <a:pt x="1428761" y="0"/>
                  </a:lnTo>
                  <a:cubicBezTo>
                    <a:pt x="2217843" y="1"/>
                    <a:pt x="2857520" y="639678"/>
                    <a:pt x="2857520" y="1428760"/>
                  </a:cubicBezTo>
                  <a:cubicBezTo>
                    <a:pt x="2857520" y="1428760"/>
                    <a:pt x="2857519" y="1428761"/>
                    <a:pt x="2857519" y="1428762"/>
                  </a:cubicBezTo>
                </a:path>
              </a:pathLst>
            </a:custGeom>
            <a:noFill/>
            <a:ln w="9525" algn="ctr">
              <a:solidFill>
                <a:srgbClr val="F9F9F9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sp>
        <p:nvSpPr>
          <p:cNvPr id="5159" name="Line 22"/>
          <p:cNvSpPr>
            <a:spLocks noChangeShapeType="1"/>
          </p:cNvSpPr>
          <p:nvPr/>
        </p:nvSpPr>
        <p:spPr bwMode="auto">
          <a:xfrm flipH="1">
            <a:off x="239713" y="1955800"/>
            <a:ext cx="4546600" cy="45497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5160" name="Line 24"/>
          <p:cNvSpPr>
            <a:spLocks noChangeShapeType="1"/>
          </p:cNvSpPr>
          <p:nvPr/>
        </p:nvSpPr>
        <p:spPr bwMode="auto">
          <a:xfrm>
            <a:off x="244475" y="1946275"/>
            <a:ext cx="4546600" cy="4546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5124" name="Oval 31"/>
          <p:cNvSpPr>
            <a:spLocks noChangeArrowheads="1"/>
          </p:cNvSpPr>
          <p:nvPr/>
        </p:nvSpPr>
        <p:spPr bwMode="auto">
          <a:xfrm>
            <a:off x="850904" y="5784059"/>
            <a:ext cx="108000" cy="108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125" name="Oval 32"/>
          <p:cNvSpPr>
            <a:spLocks noChangeArrowheads="1"/>
          </p:cNvSpPr>
          <p:nvPr/>
        </p:nvSpPr>
        <p:spPr bwMode="auto">
          <a:xfrm>
            <a:off x="493716" y="5316540"/>
            <a:ext cx="108000" cy="108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126" name="Oval 33"/>
          <p:cNvSpPr>
            <a:spLocks noChangeArrowheads="1"/>
          </p:cNvSpPr>
          <p:nvPr/>
        </p:nvSpPr>
        <p:spPr bwMode="auto">
          <a:xfrm>
            <a:off x="184947" y="4171952"/>
            <a:ext cx="108000" cy="108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127" name="Oval 34"/>
          <p:cNvSpPr>
            <a:spLocks noChangeArrowheads="1"/>
          </p:cNvSpPr>
          <p:nvPr/>
        </p:nvSpPr>
        <p:spPr bwMode="auto">
          <a:xfrm>
            <a:off x="488121" y="3031334"/>
            <a:ext cx="108000" cy="108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128" name="Oval 35"/>
          <p:cNvSpPr>
            <a:spLocks noChangeArrowheads="1"/>
          </p:cNvSpPr>
          <p:nvPr/>
        </p:nvSpPr>
        <p:spPr bwMode="auto">
          <a:xfrm>
            <a:off x="1329535" y="2191546"/>
            <a:ext cx="108000" cy="108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129" name="Oval 36"/>
          <p:cNvSpPr>
            <a:spLocks noChangeArrowheads="1"/>
          </p:cNvSpPr>
          <p:nvPr/>
        </p:nvSpPr>
        <p:spPr bwMode="auto">
          <a:xfrm>
            <a:off x="4086228" y="5788027"/>
            <a:ext cx="108000" cy="108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130" name="Oval 37"/>
          <p:cNvSpPr>
            <a:spLocks noChangeArrowheads="1"/>
          </p:cNvSpPr>
          <p:nvPr/>
        </p:nvSpPr>
        <p:spPr bwMode="auto">
          <a:xfrm>
            <a:off x="3609979" y="6146802"/>
            <a:ext cx="108000" cy="108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131" name="Oval 39"/>
          <p:cNvSpPr>
            <a:spLocks noChangeArrowheads="1"/>
          </p:cNvSpPr>
          <p:nvPr/>
        </p:nvSpPr>
        <p:spPr bwMode="auto">
          <a:xfrm>
            <a:off x="1327154" y="6153945"/>
            <a:ext cx="108000" cy="108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132" name="Oval 40"/>
          <p:cNvSpPr>
            <a:spLocks noChangeArrowheads="1"/>
          </p:cNvSpPr>
          <p:nvPr/>
        </p:nvSpPr>
        <p:spPr bwMode="auto">
          <a:xfrm>
            <a:off x="2467772" y="6455571"/>
            <a:ext cx="108000" cy="108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133" name="Oval 41"/>
          <p:cNvSpPr>
            <a:spLocks noChangeArrowheads="1"/>
          </p:cNvSpPr>
          <p:nvPr/>
        </p:nvSpPr>
        <p:spPr bwMode="auto">
          <a:xfrm>
            <a:off x="2473328" y="1886746"/>
            <a:ext cx="108000" cy="108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134" name="Oval 42"/>
          <p:cNvSpPr>
            <a:spLocks noChangeArrowheads="1"/>
          </p:cNvSpPr>
          <p:nvPr/>
        </p:nvSpPr>
        <p:spPr bwMode="auto">
          <a:xfrm>
            <a:off x="3607583" y="2191546"/>
            <a:ext cx="108000" cy="108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135" name="Oval 43"/>
          <p:cNvSpPr>
            <a:spLocks noChangeArrowheads="1"/>
          </p:cNvSpPr>
          <p:nvPr/>
        </p:nvSpPr>
        <p:spPr bwMode="auto">
          <a:xfrm>
            <a:off x="4081466" y="2554290"/>
            <a:ext cx="108000" cy="108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136" name="Oval 44"/>
          <p:cNvSpPr>
            <a:spLocks noChangeArrowheads="1"/>
          </p:cNvSpPr>
          <p:nvPr/>
        </p:nvSpPr>
        <p:spPr bwMode="auto">
          <a:xfrm>
            <a:off x="4438648" y="3031334"/>
            <a:ext cx="108000" cy="108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137" name="Oval 45"/>
          <p:cNvSpPr>
            <a:spLocks noChangeArrowheads="1"/>
          </p:cNvSpPr>
          <p:nvPr/>
        </p:nvSpPr>
        <p:spPr bwMode="auto">
          <a:xfrm>
            <a:off x="4752979" y="4175127"/>
            <a:ext cx="108000" cy="108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138" name="Oval 46"/>
          <p:cNvSpPr>
            <a:spLocks noChangeArrowheads="1"/>
          </p:cNvSpPr>
          <p:nvPr/>
        </p:nvSpPr>
        <p:spPr bwMode="auto">
          <a:xfrm>
            <a:off x="858047" y="2559845"/>
            <a:ext cx="108000" cy="108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139" name="TextBox 37"/>
          <p:cNvSpPr txBox="1">
            <a:spLocks noChangeArrowheads="1"/>
          </p:cNvSpPr>
          <p:nvPr/>
        </p:nvSpPr>
        <p:spPr bwMode="auto">
          <a:xfrm>
            <a:off x="4867654" y="3972845"/>
            <a:ext cx="36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140" name="TextBox 38"/>
          <p:cNvSpPr txBox="1">
            <a:spLocks noChangeArrowheads="1"/>
          </p:cNvSpPr>
          <p:nvPr/>
        </p:nvSpPr>
        <p:spPr bwMode="auto">
          <a:xfrm>
            <a:off x="4071934" y="3037641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141" name="TextBox 39"/>
          <p:cNvSpPr txBox="1">
            <a:spLocks noChangeArrowheads="1"/>
          </p:cNvSpPr>
          <p:nvPr/>
        </p:nvSpPr>
        <p:spPr bwMode="auto">
          <a:xfrm>
            <a:off x="4150018" y="2375905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142" name="TextBox 40"/>
          <p:cNvSpPr txBox="1">
            <a:spLocks noChangeArrowheads="1"/>
          </p:cNvSpPr>
          <p:nvPr/>
        </p:nvSpPr>
        <p:spPr bwMode="auto">
          <a:xfrm>
            <a:off x="3624263" y="1828260"/>
            <a:ext cx="378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143" name="TextBox 41"/>
          <p:cNvSpPr txBox="1">
            <a:spLocks noChangeArrowheads="1"/>
          </p:cNvSpPr>
          <p:nvPr/>
        </p:nvSpPr>
        <p:spPr bwMode="auto">
          <a:xfrm>
            <a:off x="2357422" y="1500174"/>
            <a:ext cx="3513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144" name="TextBox 42"/>
          <p:cNvSpPr txBox="1">
            <a:spLocks noChangeArrowheads="1"/>
          </p:cNvSpPr>
          <p:nvPr/>
        </p:nvSpPr>
        <p:spPr bwMode="auto">
          <a:xfrm>
            <a:off x="1285852" y="1785926"/>
            <a:ext cx="3770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145" name="TextBox 43"/>
          <p:cNvSpPr txBox="1">
            <a:spLocks noChangeArrowheads="1"/>
          </p:cNvSpPr>
          <p:nvPr/>
        </p:nvSpPr>
        <p:spPr bwMode="auto">
          <a:xfrm>
            <a:off x="757198" y="2178386"/>
            <a:ext cx="282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J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146" name="TextBox 44"/>
          <p:cNvSpPr txBox="1">
            <a:spLocks noChangeArrowheads="1"/>
          </p:cNvSpPr>
          <p:nvPr/>
        </p:nvSpPr>
        <p:spPr bwMode="auto">
          <a:xfrm>
            <a:off x="512258" y="3060583"/>
            <a:ext cx="3449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K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147" name="TextBox 45"/>
          <p:cNvSpPr txBox="1">
            <a:spLocks noChangeArrowheads="1"/>
          </p:cNvSpPr>
          <p:nvPr/>
        </p:nvSpPr>
        <p:spPr bwMode="auto">
          <a:xfrm>
            <a:off x="491836" y="5014913"/>
            <a:ext cx="3145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148" name="TextBox 46"/>
          <p:cNvSpPr txBox="1">
            <a:spLocks noChangeArrowheads="1"/>
          </p:cNvSpPr>
          <p:nvPr/>
        </p:nvSpPr>
        <p:spPr bwMode="auto">
          <a:xfrm>
            <a:off x="253882" y="4212363"/>
            <a:ext cx="3481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149" name="TextBox 47"/>
          <p:cNvSpPr txBox="1">
            <a:spLocks noChangeArrowheads="1"/>
          </p:cNvSpPr>
          <p:nvPr/>
        </p:nvSpPr>
        <p:spPr bwMode="auto">
          <a:xfrm>
            <a:off x="575722" y="5824855"/>
            <a:ext cx="4475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150" name="TextBox 48"/>
          <p:cNvSpPr txBox="1">
            <a:spLocks noChangeArrowheads="1"/>
          </p:cNvSpPr>
          <p:nvPr/>
        </p:nvSpPr>
        <p:spPr bwMode="auto">
          <a:xfrm>
            <a:off x="1339068" y="5850622"/>
            <a:ext cx="391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Q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151" name="TextBox 49"/>
          <p:cNvSpPr txBox="1">
            <a:spLocks noChangeArrowheads="1"/>
          </p:cNvSpPr>
          <p:nvPr/>
        </p:nvSpPr>
        <p:spPr bwMode="auto">
          <a:xfrm>
            <a:off x="2220372" y="6096000"/>
            <a:ext cx="3738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152" name="TextBox 50"/>
          <p:cNvSpPr txBox="1">
            <a:spLocks noChangeArrowheads="1"/>
          </p:cNvSpPr>
          <p:nvPr/>
        </p:nvSpPr>
        <p:spPr bwMode="auto">
          <a:xfrm>
            <a:off x="3376072" y="5829300"/>
            <a:ext cx="3353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153" name="TextBox 51"/>
          <p:cNvSpPr txBox="1">
            <a:spLocks noChangeArrowheads="1"/>
          </p:cNvSpPr>
          <p:nvPr/>
        </p:nvSpPr>
        <p:spPr bwMode="auto">
          <a:xfrm>
            <a:off x="4137279" y="5599118"/>
            <a:ext cx="3513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7660" name="Oval 38"/>
          <p:cNvSpPr>
            <a:spLocks noChangeArrowheads="1"/>
          </p:cNvSpPr>
          <p:nvPr/>
        </p:nvSpPr>
        <p:spPr bwMode="auto">
          <a:xfrm>
            <a:off x="4432305" y="5315747"/>
            <a:ext cx="108000" cy="108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4324765" y="4907753"/>
            <a:ext cx="3353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5184" name="Object 64"/>
          <p:cNvGraphicFramePr>
            <a:graphicFrameLocks noChangeAspect="1"/>
          </p:cNvGraphicFramePr>
          <p:nvPr/>
        </p:nvGraphicFramePr>
        <p:xfrm>
          <a:off x="5381625" y="1854202"/>
          <a:ext cx="3600450" cy="1033463"/>
        </p:xfrm>
        <a:graphic>
          <a:graphicData uri="http://schemas.openxmlformats.org/presentationml/2006/ole">
            <p:oleObj spid="_x0000_s126978" name="Equation" r:id="rId4" imgW="1371600" imgH="393480" progId="">
              <p:embed/>
            </p:oleObj>
          </a:graphicData>
        </a:graphic>
      </p:graphicFrame>
      <p:graphicFrame>
        <p:nvGraphicFramePr>
          <p:cNvPr id="5186" name="Object 66"/>
          <p:cNvGraphicFramePr>
            <a:graphicFrameLocks noChangeAspect="1"/>
          </p:cNvGraphicFramePr>
          <p:nvPr/>
        </p:nvGraphicFramePr>
        <p:xfrm>
          <a:off x="5427663" y="2889249"/>
          <a:ext cx="3554412" cy="871539"/>
        </p:xfrm>
        <a:graphic>
          <a:graphicData uri="http://schemas.openxmlformats.org/presentationml/2006/ole">
            <p:oleObj spid="_x0000_s126979" name="Equation" r:id="rId5" imgW="1346040" imgH="330120" progId="">
              <p:embed/>
            </p:oleObj>
          </a:graphicData>
        </a:graphic>
      </p:graphicFrame>
      <p:graphicFrame>
        <p:nvGraphicFramePr>
          <p:cNvPr id="5187" name="Object 67"/>
          <p:cNvGraphicFramePr>
            <a:graphicFrameLocks noChangeAspect="1"/>
          </p:cNvGraphicFramePr>
          <p:nvPr/>
        </p:nvGraphicFramePr>
        <p:xfrm>
          <a:off x="5381625" y="3654425"/>
          <a:ext cx="3600450" cy="919163"/>
        </p:xfrm>
        <a:graphic>
          <a:graphicData uri="http://schemas.openxmlformats.org/presentationml/2006/ole">
            <p:oleObj spid="_x0000_s126980" name="Equation" r:id="rId6" imgW="1244520" imgH="317160" progId="">
              <p:embed/>
            </p:oleObj>
          </a:graphicData>
        </a:graphic>
      </p:graphicFrame>
      <p:graphicFrame>
        <p:nvGraphicFramePr>
          <p:cNvPr id="5189" name="Object 69"/>
          <p:cNvGraphicFramePr>
            <a:graphicFrameLocks noChangeAspect="1"/>
          </p:cNvGraphicFramePr>
          <p:nvPr/>
        </p:nvGraphicFramePr>
        <p:xfrm>
          <a:off x="5427663" y="4643439"/>
          <a:ext cx="3554412" cy="917575"/>
        </p:xfrm>
        <a:graphic>
          <a:graphicData uri="http://schemas.openxmlformats.org/presentationml/2006/ole">
            <p:oleObj spid="_x0000_s126981" name="Equation" r:id="rId7" imgW="1180800" imgH="304560" progId="">
              <p:embed/>
            </p:oleObj>
          </a:graphicData>
        </a:graphic>
      </p:graphicFrame>
      <p:graphicFrame>
        <p:nvGraphicFramePr>
          <p:cNvPr id="5191" name="Object 71"/>
          <p:cNvGraphicFramePr>
            <a:graphicFrameLocks noChangeAspect="1"/>
          </p:cNvGraphicFramePr>
          <p:nvPr/>
        </p:nvGraphicFramePr>
        <p:xfrm>
          <a:off x="5337175" y="5634040"/>
          <a:ext cx="3644900" cy="541337"/>
        </p:xfrm>
        <a:graphic>
          <a:graphicData uri="http://schemas.openxmlformats.org/presentationml/2006/ole">
            <p:oleObj spid="_x0000_s126982" name="Equation" r:id="rId8" imgW="1282680" imgH="190440" progId="">
              <p:embed/>
            </p:oleObj>
          </a:graphicData>
        </a:graphic>
      </p:graphicFrame>
      <p:sp>
        <p:nvSpPr>
          <p:cNvPr id="58" name="Заголовок 59"/>
          <p:cNvSpPr txBox="1">
            <a:spLocks/>
          </p:cNvSpPr>
          <p:nvPr/>
        </p:nvSpPr>
        <p:spPr>
          <a:xfrm>
            <a:off x="457200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Указать на числовой окружности название точки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2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3" grpId="0"/>
      <p:bldP spid="5146" grpId="0"/>
      <p:bldP spid="5148" grpId="0"/>
      <p:bldP spid="5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476545" y="1628800"/>
            <a:ext cx="4185465" cy="4187113"/>
            <a:chOff x="1239280" y="228961"/>
            <a:chExt cx="6663629" cy="6312703"/>
          </a:xfrm>
        </p:grpSpPr>
        <p:grpSp>
          <p:nvGrpSpPr>
            <p:cNvPr id="3" name="Группа 18"/>
            <p:cNvGrpSpPr>
              <a:grpSpLocks/>
            </p:cNvGrpSpPr>
            <p:nvPr/>
          </p:nvGrpSpPr>
          <p:grpSpPr bwMode="auto">
            <a:xfrm>
              <a:off x="1266820" y="228961"/>
              <a:ext cx="6610348" cy="6312703"/>
              <a:chOff x="3142446" y="1285860"/>
              <a:chExt cx="2859107" cy="2859108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3143133" y="1285860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3143133" y="1999918"/>
                <a:ext cx="2857735" cy="2157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3143133" y="2714695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3143133" y="3428753"/>
                <a:ext cx="2857735" cy="2158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3143133" y="4143530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>
                <a:off x="3143165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rot="5400000">
                <a:off x="2428732" y="2714384"/>
                <a:ext cx="2857670" cy="206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5400000">
                <a:off x="1714298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rot="5400000">
                <a:off x="4572032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rot="5400000">
                <a:off x="3857599" y="2714385"/>
                <a:ext cx="2857670" cy="206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7" name="Дуга 26"/>
              <p:cNvSpPr/>
              <p:nvPr/>
            </p:nvSpPr>
            <p:spPr>
              <a:xfrm>
                <a:off x="3143133" y="1285860"/>
                <a:ext cx="2857735" cy="285767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8" name="Дуга 27"/>
              <p:cNvSpPr/>
              <p:nvPr/>
            </p:nvSpPr>
            <p:spPr>
              <a:xfrm rot="5400000">
                <a:off x="3143165" y="1285828"/>
                <a:ext cx="2857670" cy="2857735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9" name="Дуга 28"/>
              <p:cNvSpPr/>
              <p:nvPr/>
            </p:nvSpPr>
            <p:spPr>
              <a:xfrm rot="10800000">
                <a:off x="3143133" y="1285860"/>
                <a:ext cx="2857735" cy="285767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0" name="Дуга 29"/>
              <p:cNvSpPr/>
              <p:nvPr/>
            </p:nvSpPr>
            <p:spPr>
              <a:xfrm rot="16200000">
                <a:off x="3143165" y="1285828"/>
                <a:ext cx="2857670" cy="2857735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cxnSp>
          <p:nvCxnSpPr>
            <p:cNvPr id="7" name="Прямая соединительная линия 6"/>
            <p:cNvCxnSpPr/>
            <p:nvPr/>
          </p:nvCxnSpPr>
          <p:spPr>
            <a:xfrm rot="10800000" flipV="1">
              <a:off x="1255445" y="229395"/>
              <a:ext cx="6638400" cy="63119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>
              <a:cxnSpLocks noChangeShapeType="1"/>
            </p:cNvCxnSpPr>
            <p:nvPr/>
          </p:nvCxnSpPr>
          <p:spPr bwMode="auto">
            <a:xfrm>
              <a:off x="1239280" y="231340"/>
              <a:ext cx="6663629" cy="630264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2927350" y="651671"/>
              <a:ext cx="328930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260600" y="1157288"/>
              <a:ext cx="466725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223293" y="5607050"/>
              <a:ext cx="466725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932112" y="6105524"/>
              <a:ext cx="328930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22223" y="3377407"/>
              <a:ext cx="444500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>
              <a:off x="4676773" y="3382963"/>
              <a:ext cx="444500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>
              <a:off x="144464" y="3390108"/>
              <a:ext cx="315595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5400000">
              <a:off x="5863433" y="3382167"/>
              <a:ext cx="315595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1" name="Заголовок 59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Указать координаты точек числовой окружности:</a:t>
            </a:r>
          </a:p>
        </p:txBody>
      </p:sp>
      <p:sp>
        <p:nvSpPr>
          <p:cNvPr id="34" name="Овал 33"/>
          <p:cNvSpPr/>
          <p:nvPr/>
        </p:nvSpPr>
        <p:spPr>
          <a:xfrm>
            <a:off x="4572000" y="3655673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2501770" y="5725903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86535" y="3655673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501770" y="1540438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91203" name="Object 3"/>
          <p:cNvGraphicFramePr>
            <a:graphicFrameLocks noChangeAspect="1"/>
          </p:cNvGraphicFramePr>
          <p:nvPr/>
        </p:nvGraphicFramePr>
        <p:xfrm>
          <a:off x="5524500" y="2843213"/>
          <a:ext cx="2886075" cy="1260475"/>
        </p:xfrm>
        <a:graphic>
          <a:graphicData uri="http://schemas.openxmlformats.org/presentationml/2006/ole">
            <p:oleObj spid="_x0000_s19458" name="Equation" r:id="rId4" imgW="901440" imgH="39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8138280" y="1142984"/>
            <a:ext cx="720000" cy="36000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Управляющая кнопка: далее 7">
            <a:hlinkClick r:id="" action="ppaction://hlinkshowjump?jump=lastslide" highlightClick="1"/>
          </p:cNvPr>
          <p:cNvSpPr/>
          <p:nvPr/>
        </p:nvSpPr>
        <p:spPr>
          <a:xfrm>
            <a:off x="8172450" y="5997958"/>
            <a:ext cx="720000" cy="36000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Управляющая кнопка: далее 8">
            <a:hlinkClick r:id="rId4" action="ppaction://hlinksldjump" highlightClick="1"/>
          </p:cNvPr>
          <p:cNvSpPr/>
          <p:nvPr/>
        </p:nvSpPr>
        <p:spPr>
          <a:xfrm>
            <a:off x="8143900" y="3071810"/>
            <a:ext cx="720000" cy="36000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1" name="Управляющая кнопка: далее 10">
            <a:hlinkClick r:id="rId5" action="ppaction://hlinksldjump" highlightClick="1"/>
          </p:cNvPr>
          <p:cNvSpPr/>
          <p:nvPr/>
        </p:nvSpPr>
        <p:spPr>
          <a:xfrm>
            <a:off x="8138280" y="2140306"/>
            <a:ext cx="720000" cy="36000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49207" y="142852"/>
            <a:ext cx="4245586" cy="7200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оглавление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4575" y="1000109"/>
            <a:ext cx="7752250" cy="54476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/>
            <a:r>
              <a:rPr lang="ru-RU" sz="3200" b="1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Определение (фронтальный опрос)</a:t>
            </a:r>
          </a:p>
          <a:p>
            <a:pPr eaLnBrk="1" hangingPunct="1"/>
            <a:endParaRPr lang="ru-RU" sz="3200" b="1" i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pPr eaLnBrk="1" hangingPunct="1"/>
            <a:r>
              <a:rPr lang="ru-RU" sz="32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Числовая окружность и числовая прямая</a:t>
            </a:r>
          </a:p>
          <a:p>
            <a:pPr eaLnBrk="1" hangingPunct="1"/>
            <a:endParaRPr lang="ru-RU" sz="3200" b="1" i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r>
              <a:rPr lang="ru-RU" sz="3200" b="1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Координаты симметричных точек</a:t>
            </a:r>
            <a:endParaRPr lang="ru-RU" sz="3200" b="1" i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eaLnBrk="1" hangingPunct="1"/>
            <a:endParaRPr lang="ru-RU" sz="3200" b="1" i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pPr eaLnBrk="1" hangingPunct="1"/>
            <a:r>
              <a:rPr lang="ru-RU" sz="3200" b="1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Дидактические игры</a:t>
            </a:r>
          </a:p>
          <a:p>
            <a:pPr eaLnBrk="1" hangingPunct="1"/>
            <a:endParaRPr lang="ru-RU" sz="3200" b="1" i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pPr eaLnBrk="1" hangingPunct="1"/>
            <a:r>
              <a:rPr lang="ru-RU" sz="32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Проверка самостоятельной работы</a:t>
            </a:r>
            <a:endParaRPr lang="ru-RU" sz="3200" b="1" i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pPr algn="ctr" eaLnBrk="1" hangingPunct="1"/>
            <a:endParaRPr lang="ru-RU" sz="2800" b="1" i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pPr algn="ctr" eaLnBrk="1" hangingPunct="1"/>
            <a:r>
              <a:rPr lang="ru-RU" sz="3200" b="1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      </a:t>
            </a:r>
            <a:endParaRPr lang="ru-RU" sz="3200" b="1" i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406" y="5844621"/>
            <a:ext cx="25410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Литература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2" name="Управляющая кнопка: далее 11">
            <a:hlinkClick r:id="rId6" action="ppaction://hlinksldjump" highlightClick="1"/>
          </p:cNvPr>
          <p:cNvSpPr/>
          <p:nvPr/>
        </p:nvSpPr>
        <p:spPr>
          <a:xfrm>
            <a:off x="8143900" y="4071942"/>
            <a:ext cx="720000" cy="36000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5" name="Управляющая кнопка: далее 14">
            <a:hlinkClick r:id="rId7" action="ppaction://hlinksldjump" highlightClick="1"/>
          </p:cNvPr>
          <p:cNvSpPr/>
          <p:nvPr/>
        </p:nvSpPr>
        <p:spPr>
          <a:xfrm>
            <a:off x="8143900" y="5069264"/>
            <a:ext cx="720000" cy="36000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476545" y="1628800"/>
            <a:ext cx="4185465" cy="4187113"/>
            <a:chOff x="1239280" y="228961"/>
            <a:chExt cx="6663629" cy="6312703"/>
          </a:xfrm>
        </p:grpSpPr>
        <p:grpSp>
          <p:nvGrpSpPr>
            <p:cNvPr id="3" name="Группа 18"/>
            <p:cNvGrpSpPr>
              <a:grpSpLocks/>
            </p:cNvGrpSpPr>
            <p:nvPr/>
          </p:nvGrpSpPr>
          <p:grpSpPr bwMode="auto">
            <a:xfrm>
              <a:off x="1266818" y="228961"/>
              <a:ext cx="6610348" cy="6312703"/>
              <a:chOff x="3142446" y="1285860"/>
              <a:chExt cx="2859107" cy="2859108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3143133" y="1285860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3143133" y="1999918"/>
                <a:ext cx="2857735" cy="2157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3143133" y="2714695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3143133" y="3428753"/>
                <a:ext cx="2857735" cy="2158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3143133" y="4143530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rot="5400000">
                <a:off x="3143165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>
                <a:off x="2428732" y="2714384"/>
                <a:ext cx="2857670" cy="206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rot="5400000">
                <a:off x="1714298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5400000">
                <a:off x="4572032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rot="5400000">
                <a:off x="3857599" y="2714385"/>
                <a:ext cx="2857670" cy="206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6" name="Дуга 25"/>
              <p:cNvSpPr/>
              <p:nvPr/>
            </p:nvSpPr>
            <p:spPr>
              <a:xfrm>
                <a:off x="3143133" y="1285860"/>
                <a:ext cx="2857735" cy="285767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7" name="Дуга 26"/>
              <p:cNvSpPr/>
              <p:nvPr/>
            </p:nvSpPr>
            <p:spPr>
              <a:xfrm rot="5400000">
                <a:off x="3143165" y="1285828"/>
                <a:ext cx="2857670" cy="2857735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8" name="Дуга 27"/>
              <p:cNvSpPr/>
              <p:nvPr/>
            </p:nvSpPr>
            <p:spPr>
              <a:xfrm rot="10800000">
                <a:off x="3143133" y="1285860"/>
                <a:ext cx="2857735" cy="285767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9" name="Дуга 28"/>
              <p:cNvSpPr/>
              <p:nvPr/>
            </p:nvSpPr>
            <p:spPr>
              <a:xfrm rot="16200000">
                <a:off x="3143165" y="1285828"/>
                <a:ext cx="2857670" cy="2857735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cxnSp>
          <p:nvCxnSpPr>
            <p:cNvPr id="6" name="Прямая соединительная линия 5"/>
            <p:cNvCxnSpPr/>
            <p:nvPr/>
          </p:nvCxnSpPr>
          <p:spPr>
            <a:xfrm rot="10800000" flipV="1">
              <a:off x="1255445" y="229395"/>
              <a:ext cx="6638400" cy="63119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>
              <a:cxnSpLocks noChangeShapeType="1"/>
            </p:cNvCxnSpPr>
            <p:nvPr/>
          </p:nvCxnSpPr>
          <p:spPr bwMode="auto">
            <a:xfrm>
              <a:off x="1239280" y="231340"/>
              <a:ext cx="6663629" cy="630264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2927350" y="651671"/>
              <a:ext cx="328930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2260600" y="1157288"/>
              <a:ext cx="466725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223293" y="5607050"/>
              <a:ext cx="466725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932112" y="6105524"/>
              <a:ext cx="328930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22223" y="3377407"/>
              <a:ext cx="444500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4676773" y="3382963"/>
              <a:ext cx="444500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>
              <a:off x="144464" y="3390108"/>
              <a:ext cx="315595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>
              <a:off x="5863433" y="3382167"/>
              <a:ext cx="315595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0" name="Заголовок 59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Указать координаты точек числовой окружности:</a:t>
            </a:r>
          </a:p>
        </p:txBody>
      </p:sp>
      <p:sp>
        <p:nvSpPr>
          <p:cNvPr id="31" name="Овал 30"/>
          <p:cNvSpPr/>
          <p:nvPr/>
        </p:nvSpPr>
        <p:spPr>
          <a:xfrm>
            <a:off x="4301970" y="2618910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536885" y="5454225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701570" y="4689140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466655" y="1853825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5" name="Object 3"/>
          <p:cNvGraphicFramePr>
            <a:graphicFrameLocks noChangeAspect="1"/>
          </p:cNvGraphicFramePr>
          <p:nvPr/>
        </p:nvGraphicFramePr>
        <p:xfrm>
          <a:off x="5116513" y="2843213"/>
          <a:ext cx="3702050" cy="1260475"/>
        </p:xfrm>
        <a:graphic>
          <a:graphicData uri="http://schemas.openxmlformats.org/presentationml/2006/ole">
            <p:oleObj spid="_x0000_s20482" name="Equation" r:id="rId3" imgW="1155600" imgH="39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476545" y="1628800"/>
            <a:ext cx="4185465" cy="4187113"/>
            <a:chOff x="1239280" y="228961"/>
            <a:chExt cx="6663629" cy="6312703"/>
          </a:xfrm>
        </p:grpSpPr>
        <p:grpSp>
          <p:nvGrpSpPr>
            <p:cNvPr id="3" name="Группа 18"/>
            <p:cNvGrpSpPr>
              <a:grpSpLocks/>
            </p:cNvGrpSpPr>
            <p:nvPr/>
          </p:nvGrpSpPr>
          <p:grpSpPr bwMode="auto">
            <a:xfrm>
              <a:off x="1266818" y="228961"/>
              <a:ext cx="6610348" cy="6312703"/>
              <a:chOff x="3142446" y="1285860"/>
              <a:chExt cx="2859107" cy="2859108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3143133" y="1285860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3143133" y="1999918"/>
                <a:ext cx="2857735" cy="2157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3143133" y="2714695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3143133" y="3428753"/>
                <a:ext cx="2857735" cy="2158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3143133" y="4143530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rot="5400000">
                <a:off x="3143165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>
                <a:off x="2428732" y="2714384"/>
                <a:ext cx="2857670" cy="206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rot="5400000">
                <a:off x="1714298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5400000">
                <a:off x="4572032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rot="5400000">
                <a:off x="3857599" y="2714385"/>
                <a:ext cx="2857670" cy="206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6" name="Дуга 25"/>
              <p:cNvSpPr/>
              <p:nvPr/>
            </p:nvSpPr>
            <p:spPr>
              <a:xfrm>
                <a:off x="3143133" y="1285860"/>
                <a:ext cx="2857735" cy="285767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7" name="Дуга 26"/>
              <p:cNvSpPr/>
              <p:nvPr/>
            </p:nvSpPr>
            <p:spPr>
              <a:xfrm rot="5400000">
                <a:off x="3143165" y="1285828"/>
                <a:ext cx="2857670" cy="2857735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8" name="Дуга 27"/>
              <p:cNvSpPr/>
              <p:nvPr/>
            </p:nvSpPr>
            <p:spPr>
              <a:xfrm rot="10800000">
                <a:off x="3143133" y="1285860"/>
                <a:ext cx="2857735" cy="285767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9" name="Дуга 28"/>
              <p:cNvSpPr/>
              <p:nvPr/>
            </p:nvSpPr>
            <p:spPr>
              <a:xfrm rot="16200000">
                <a:off x="3143165" y="1285828"/>
                <a:ext cx="2857670" cy="2857735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cxnSp>
          <p:nvCxnSpPr>
            <p:cNvPr id="6" name="Прямая соединительная линия 5"/>
            <p:cNvCxnSpPr/>
            <p:nvPr/>
          </p:nvCxnSpPr>
          <p:spPr>
            <a:xfrm rot="10800000" flipV="1">
              <a:off x="1255445" y="229395"/>
              <a:ext cx="6638400" cy="63119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>
              <a:cxnSpLocks noChangeShapeType="1"/>
            </p:cNvCxnSpPr>
            <p:nvPr/>
          </p:nvCxnSpPr>
          <p:spPr bwMode="auto">
            <a:xfrm>
              <a:off x="1239280" y="231340"/>
              <a:ext cx="6663629" cy="630264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2927350" y="651671"/>
              <a:ext cx="328930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2260600" y="1157288"/>
              <a:ext cx="466725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223293" y="5607050"/>
              <a:ext cx="466725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932112" y="6105524"/>
              <a:ext cx="328930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22223" y="3377407"/>
              <a:ext cx="444500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4676773" y="3382963"/>
              <a:ext cx="444500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>
              <a:off x="144464" y="3390108"/>
              <a:ext cx="315595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>
              <a:off x="5863433" y="3382167"/>
              <a:ext cx="315595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0" name="Заголовок 59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Указать координаты точек числовой окружности:</a:t>
            </a:r>
          </a:p>
        </p:txBody>
      </p:sp>
      <p:sp>
        <p:nvSpPr>
          <p:cNvPr id="31" name="Овал 30"/>
          <p:cNvSpPr/>
          <p:nvPr/>
        </p:nvSpPr>
        <p:spPr>
          <a:xfrm>
            <a:off x="3536885" y="1853825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4301970" y="4689140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466655" y="5454225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01570" y="2573905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5" name="Object 3"/>
          <p:cNvGraphicFramePr>
            <a:graphicFrameLocks noChangeAspect="1"/>
          </p:cNvGraphicFramePr>
          <p:nvPr/>
        </p:nvGraphicFramePr>
        <p:xfrm>
          <a:off x="5118100" y="2843213"/>
          <a:ext cx="3700463" cy="1260475"/>
        </p:xfrm>
        <a:graphic>
          <a:graphicData uri="http://schemas.openxmlformats.org/presentationml/2006/ole">
            <p:oleObj spid="_x0000_s22530" name="Equation" r:id="rId3" imgW="1155600" imgH="39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476545" y="1628800"/>
            <a:ext cx="4185465" cy="4187113"/>
            <a:chOff x="1239280" y="228961"/>
            <a:chExt cx="6663629" cy="6312703"/>
          </a:xfrm>
        </p:grpSpPr>
        <p:grpSp>
          <p:nvGrpSpPr>
            <p:cNvPr id="3" name="Группа 18"/>
            <p:cNvGrpSpPr>
              <a:grpSpLocks/>
            </p:cNvGrpSpPr>
            <p:nvPr/>
          </p:nvGrpSpPr>
          <p:grpSpPr bwMode="auto">
            <a:xfrm>
              <a:off x="1266818" y="228961"/>
              <a:ext cx="6610348" cy="6312703"/>
              <a:chOff x="3142446" y="1285860"/>
              <a:chExt cx="2859107" cy="2859108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3143133" y="1285860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3143133" y="1999918"/>
                <a:ext cx="2857735" cy="2157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3143133" y="2714695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3143133" y="3428753"/>
                <a:ext cx="2857735" cy="2158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3143133" y="4143530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rot="5400000">
                <a:off x="3143165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>
                <a:off x="2428732" y="2714384"/>
                <a:ext cx="2857670" cy="206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rot="5400000">
                <a:off x="1714298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5400000">
                <a:off x="4572032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rot="5400000">
                <a:off x="3857599" y="2714385"/>
                <a:ext cx="2857670" cy="206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6" name="Дуга 25"/>
              <p:cNvSpPr/>
              <p:nvPr/>
            </p:nvSpPr>
            <p:spPr>
              <a:xfrm>
                <a:off x="3143133" y="1285860"/>
                <a:ext cx="2857735" cy="285767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7" name="Дуга 26"/>
              <p:cNvSpPr/>
              <p:nvPr/>
            </p:nvSpPr>
            <p:spPr>
              <a:xfrm rot="5400000">
                <a:off x="3143165" y="1285828"/>
                <a:ext cx="2857670" cy="2857735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8" name="Дуга 27"/>
              <p:cNvSpPr/>
              <p:nvPr/>
            </p:nvSpPr>
            <p:spPr>
              <a:xfrm rot="10800000">
                <a:off x="3143133" y="1285860"/>
                <a:ext cx="2857735" cy="285767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9" name="Дуга 28"/>
              <p:cNvSpPr/>
              <p:nvPr/>
            </p:nvSpPr>
            <p:spPr>
              <a:xfrm rot="16200000">
                <a:off x="3143165" y="1285828"/>
                <a:ext cx="2857670" cy="2857735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cxnSp>
          <p:nvCxnSpPr>
            <p:cNvPr id="6" name="Прямая соединительная линия 5"/>
            <p:cNvCxnSpPr/>
            <p:nvPr/>
          </p:nvCxnSpPr>
          <p:spPr>
            <a:xfrm rot="10800000" flipV="1">
              <a:off x="1255445" y="229395"/>
              <a:ext cx="6638400" cy="63119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>
              <a:cxnSpLocks noChangeShapeType="1"/>
            </p:cNvCxnSpPr>
            <p:nvPr/>
          </p:nvCxnSpPr>
          <p:spPr bwMode="auto">
            <a:xfrm>
              <a:off x="1239280" y="231340"/>
              <a:ext cx="6663629" cy="630264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2927350" y="651671"/>
              <a:ext cx="328930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2260600" y="1157288"/>
              <a:ext cx="466725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223293" y="5607050"/>
              <a:ext cx="466725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932112" y="6105524"/>
              <a:ext cx="328930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22223" y="3377407"/>
              <a:ext cx="444500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4676773" y="3382963"/>
              <a:ext cx="444500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>
              <a:off x="144464" y="3390108"/>
              <a:ext cx="315595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>
              <a:off x="5863433" y="3382167"/>
              <a:ext cx="315595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0" name="Заголовок 59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Указать координаты точек числовой окружности:</a:t>
            </a:r>
          </a:p>
        </p:txBody>
      </p:sp>
      <p:sp>
        <p:nvSpPr>
          <p:cNvPr id="31" name="Овал 30"/>
          <p:cNvSpPr/>
          <p:nvPr/>
        </p:nvSpPr>
        <p:spPr>
          <a:xfrm>
            <a:off x="4572000" y="3655673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501770" y="5725903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86535" y="3655673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501770" y="1540438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5" name="Object 3"/>
          <p:cNvGraphicFramePr>
            <a:graphicFrameLocks noChangeAspect="1"/>
          </p:cNvGraphicFramePr>
          <p:nvPr/>
        </p:nvGraphicFramePr>
        <p:xfrm>
          <a:off x="5524500" y="2843213"/>
          <a:ext cx="2886075" cy="1260475"/>
        </p:xfrm>
        <a:graphic>
          <a:graphicData uri="http://schemas.openxmlformats.org/presentationml/2006/ole">
            <p:oleObj spid="_x0000_s23554" name="Equation" r:id="rId3" imgW="901440" imgH="393480" progId="">
              <p:embed/>
            </p:oleObj>
          </a:graphicData>
        </a:graphic>
      </p:graphicFrame>
      <p:sp>
        <p:nvSpPr>
          <p:cNvPr id="36" name="Овал 35"/>
          <p:cNvSpPr/>
          <p:nvPr/>
        </p:nvSpPr>
        <p:spPr>
          <a:xfrm>
            <a:off x="3986935" y="5139190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016605" y="5139190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1016605" y="2168860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3986935" y="2168860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476545" y="1628800"/>
            <a:ext cx="4185465" cy="4187113"/>
            <a:chOff x="1239280" y="228961"/>
            <a:chExt cx="6663629" cy="6312703"/>
          </a:xfrm>
        </p:grpSpPr>
        <p:grpSp>
          <p:nvGrpSpPr>
            <p:cNvPr id="3" name="Группа 18"/>
            <p:cNvGrpSpPr>
              <a:grpSpLocks/>
            </p:cNvGrpSpPr>
            <p:nvPr/>
          </p:nvGrpSpPr>
          <p:grpSpPr bwMode="auto">
            <a:xfrm>
              <a:off x="1266818" y="228961"/>
              <a:ext cx="6610348" cy="6312703"/>
              <a:chOff x="3142446" y="1285860"/>
              <a:chExt cx="2859107" cy="2859108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3143133" y="1285860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3143133" y="1999918"/>
                <a:ext cx="2857735" cy="2157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3143133" y="2714695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3143133" y="3428753"/>
                <a:ext cx="2857735" cy="2158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3143133" y="4143530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rot="5400000">
                <a:off x="3143165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>
                <a:off x="2428732" y="2714384"/>
                <a:ext cx="2857670" cy="206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rot="5400000">
                <a:off x="1714298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5400000">
                <a:off x="4572032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rot="5400000">
                <a:off x="3857599" y="2714385"/>
                <a:ext cx="2857670" cy="206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6" name="Дуга 25"/>
              <p:cNvSpPr/>
              <p:nvPr/>
            </p:nvSpPr>
            <p:spPr>
              <a:xfrm>
                <a:off x="3143133" y="1285860"/>
                <a:ext cx="2857735" cy="285767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7" name="Дуга 26"/>
              <p:cNvSpPr/>
              <p:nvPr/>
            </p:nvSpPr>
            <p:spPr>
              <a:xfrm rot="5400000">
                <a:off x="3143165" y="1285828"/>
                <a:ext cx="2857670" cy="2857735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8" name="Дуга 27"/>
              <p:cNvSpPr/>
              <p:nvPr/>
            </p:nvSpPr>
            <p:spPr>
              <a:xfrm rot="10800000">
                <a:off x="3143133" y="1285860"/>
                <a:ext cx="2857735" cy="285767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9" name="Дуга 28"/>
              <p:cNvSpPr/>
              <p:nvPr/>
            </p:nvSpPr>
            <p:spPr>
              <a:xfrm rot="16200000">
                <a:off x="3143165" y="1285828"/>
                <a:ext cx="2857670" cy="2857735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cxnSp>
          <p:nvCxnSpPr>
            <p:cNvPr id="6" name="Прямая соединительная линия 5"/>
            <p:cNvCxnSpPr/>
            <p:nvPr/>
          </p:nvCxnSpPr>
          <p:spPr>
            <a:xfrm rot="10800000" flipV="1">
              <a:off x="1255445" y="229395"/>
              <a:ext cx="6638400" cy="63119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>
              <a:cxnSpLocks noChangeShapeType="1"/>
            </p:cNvCxnSpPr>
            <p:nvPr/>
          </p:nvCxnSpPr>
          <p:spPr bwMode="auto">
            <a:xfrm>
              <a:off x="1239280" y="231340"/>
              <a:ext cx="6663629" cy="630264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2927350" y="651671"/>
              <a:ext cx="328930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2260600" y="1157288"/>
              <a:ext cx="466725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223293" y="5607050"/>
              <a:ext cx="466725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932112" y="6105524"/>
              <a:ext cx="328930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22223" y="3377407"/>
              <a:ext cx="444500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4676773" y="3382963"/>
              <a:ext cx="444500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>
              <a:off x="144464" y="3390108"/>
              <a:ext cx="315595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>
              <a:off x="5863433" y="3382167"/>
              <a:ext cx="315595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0" name="Заголовок 59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Указать координаты точек числовой окружности:</a:t>
            </a:r>
          </a:p>
        </p:txBody>
      </p:sp>
      <p:sp>
        <p:nvSpPr>
          <p:cNvPr id="31" name="Овал 30"/>
          <p:cNvSpPr/>
          <p:nvPr/>
        </p:nvSpPr>
        <p:spPr>
          <a:xfrm>
            <a:off x="4572000" y="3655673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501770" y="5725903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86535" y="3655673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501770" y="1540438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5" name="Object 3"/>
          <p:cNvGraphicFramePr>
            <a:graphicFrameLocks noChangeAspect="1"/>
          </p:cNvGraphicFramePr>
          <p:nvPr/>
        </p:nvGraphicFramePr>
        <p:xfrm>
          <a:off x="5524500" y="2843213"/>
          <a:ext cx="2886075" cy="1260475"/>
        </p:xfrm>
        <a:graphic>
          <a:graphicData uri="http://schemas.openxmlformats.org/presentationml/2006/ole">
            <p:oleObj spid="_x0000_s24578" name="Equation" r:id="rId3" imgW="901440" imgH="393480" progId="">
              <p:embed/>
            </p:oleObj>
          </a:graphicData>
        </a:graphic>
      </p:graphicFrame>
      <p:sp>
        <p:nvSpPr>
          <p:cNvPr id="37" name="Овал 36"/>
          <p:cNvSpPr/>
          <p:nvPr/>
        </p:nvSpPr>
        <p:spPr>
          <a:xfrm>
            <a:off x="701570" y="4689140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01570" y="2618910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421650" y="1853825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3536885" y="1808820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301970" y="2618910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4301970" y="4689140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3536885" y="5454225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1466655" y="5454225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5" name="Rectangle 1"/>
          <p:cNvSpPr>
            <a:spLocks noChangeArrowheads="1"/>
          </p:cNvSpPr>
          <p:nvPr/>
        </p:nvSpPr>
        <p:spPr bwMode="auto">
          <a:xfrm>
            <a:off x="251520" y="0"/>
            <a:ext cx="84609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Найти все числа 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которым на числовой окружности соответствуют точки, принадлежащие дугам: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566555" y="2393885"/>
            <a:ext cx="3780420" cy="3692058"/>
            <a:chOff x="1239280" y="228961"/>
            <a:chExt cx="6663629" cy="6312703"/>
          </a:xfrm>
        </p:grpSpPr>
        <p:grpSp>
          <p:nvGrpSpPr>
            <p:cNvPr id="3" name="Группа 18"/>
            <p:cNvGrpSpPr>
              <a:grpSpLocks/>
            </p:cNvGrpSpPr>
            <p:nvPr/>
          </p:nvGrpSpPr>
          <p:grpSpPr bwMode="auto">
            <a:xfrm>
              <a:off x="1266820" y="228961"/>
              <a:ext cx="6610348" cy="6312703"/>
              <a:chOff x="3142446" y="1285860"/>
              <a:chExt cx="2859107" cy="2859108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3143133" y="1285860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3143133" y="1999918"/>
                <a:ext cx="2857735" cy="2157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3143133" y="2714695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3143133" y="3428753"/>
                <a:ext cx="2857735" cy="2158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3143133" y="4143530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rot="5400000">
                <a:off x="3143165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>
                <a:off x="2428732" y="2714384"/>
                <a:ext cx="2857670" cy="206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rot="5400000">
                <a:off x="1714298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5400000">
                <a:off x="4572032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rot="5400000">
                <a:off x="3857599" y="2714385"/>
                <a:ext cx="2857670" cy="206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6" name="Дуга 25"/>
              <p:cNvSpPr/>
              <p:nvPr/>
            </p:nvSpPr>
            <p:spPr>
              <a:xfrm>
                <a:off x="3143133" y="1285860"/>
                <a:ext cx="2857735" cy="285767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7" name="Дуга 26"/>
              <p:cNvSpPr/>
              <p:nvPr/>
            </p:nvSpPr>
            <p:spPr>
              <a:xfrm rot="5400000">
                <a:off x="3143165" y="1285828"/>
                <a:ext cx="2857670" cy="2857735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8" name="Дуга 27"/>
              <p:cNvSpPr/>
              <p:nvPr/>
            </p:nvSpPr>
            <p:spPr>
              <a:xfrm rot="10800000">
                <a:off x="3143133" y="1285860"/>
                <a:ext cx="2857735" cy="285767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9" name="Дуга 28"/>
              <p:cNvSpPr/>
              <p:nvPr/>
            </p:nvSpPr>
            <p:spPr>
              <a:xfrm rot="16200000">
                <a:off x="3143165" y="1285828"/>
                <a:ext cx="2857670" cy="2857735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cxnSp>
          <p:nvCxnSpPr>
            <p:cNvPr id="6" name="Прямая соединительная линия 5"/>
            <p:cNvCxnSpPr/>
            <p:nvPr/>
          </p:nvCxnSpPr>
          <p:spPr>
            <a:xfrm rot="10800000" flipV="1">
              <a:off x="1255445" y="229395"/>
              <a:ext cx="6638400" cy="63119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>
              <a:cxnSpLocks noChangeShapeType="1"/>
            </p:cNvCxnSpPr>
            <p:nvPr/>
          </p:nvCxnSpPr>
          <p:spPr bwMode="auto">
            <a:xfrm>
              <a:off x="1239280" y="231340"/>
              <a:ext cx="6663629" cy="630264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2927350" y="651671"/>
              <a:ext cx="328930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2260600" y="1157288"/>
              <a:ext cx="466725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223293" y="5607050"/>
              <a:ext cx="466725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932112" y="6105524"/>
              <a:ext cx="328930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22223" y="3377407"/>
              <a:ext cx="444500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4676773" y="3382963"/>
              <a:ext cx="444500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>
              <a:off x="144464" y="3390108"/>
              <a:ext cx="315595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>
              <a:off x="5863433" y="3382167"/>
              <a:ext cx="315595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0" name="Дуга 29"/>
          <p:cNvSpPr/>
          <p:nvPr/>
        </p:nvSpPr>
        <p:spPr>
          <a:xfrm>
            <a:off x="611560" y="2395532"/>
            <a:ext cx="3704710" cy="3690410"/>
          </a:xfrm>
          <a:prstGeom prst="arc">
            <a:avLst>
              <a:gd name="adj1" fmla="val 5439169"/>
              <a:gd name="adj2" fmla="val 16192915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1" name="Object 18"/>
          <p:cNvGraphicFramePr>
            <a:graphicFrameLocks noChangeAspect="1"/>
          </p:cNvGraphicFramePr>
          <p:nvPr/>
        </p:nvGraphicFramePr>
        <p:xfrm>
          <a:off x="4662010" y="2393885"/>
          <a:ext cx="336550" cy="795338"/>
        </p:xfrm>
        <a:graphic>
          <a:graphicData uri="http://schemas.openxmlformats.org/presentationml/2006/ole">
            <p:oleObj spid="_x0000_s26626" name="Equation" r:id="rId4" imgW="164880" imgH="393480" progId="">
              <p:embed/>
            </p:oleObj>
          </a:graphicData>
        </a:graphic>
      </p:graphicFrame>
      <p:graphicFrame>
        <p:nvGraphicFramePr>
          <p:cNvPr id="32" name="Объект 31"/>
          <p:cNvGraphicFramePr>
            <a:graphicFrameLocks noChangeAspect="1"/>
          </p:cNvGraphicFramePr>
          <p:nvPr/>
        </p:nvGraphicFramePr>
        <p:xfrm>
          <a:off x="6642230" y="2438890"/>
          <a:ext cx="475695" cy="780628"/>
        </p:xfrm>
        <a:graphic>
          <a:graphicData uri="http://schemas.openxmlformats.org/presentationml/2006/ole">
            <p:oleObj spid="_x0000_s26627" name="Equation" r:id="rId5" imgW="241200" imgH="393480" progId="">
              <p:embed/>
            </p:oleObj>
          </a:graphicData>
        </a:graphic>
      </p:graphicFrame>
      <p:graphicFrame>
        <p:nvGraphicFramePr>
          <p:cNvPr id="33" name="Объект 32"/>
          <p:cNvGraphicFramePr>
            <a:graphicFrameLocks noChangeAspect="1"/>
          </p:cNvGraphicFramePr>
          <p:nvPr/>
        </p:nvGraphicFramePr>
        <p:xfrm>
          <a:off x="5022050" y="2618910"/>
          <a:ext cx="771429" cy="360000"/>
        </p:xfrm>
        <a:graphic>
          <a:graphicData uri="http://schemas.openxmlformats.org/presentationml/2006/ole">
            <p:oleObj spid="_x0000_s26628" name="Equation" r:id="rId6" imgW="380880" imgH="177480" progId="">
              <p:embed/>
            </p:oleObj>
          </a:graphicData>
        </a:graphic>
      </p:graphicFrame>
      <p:graphicFrame>
        <p:nvGraphicFramePr>
          <p:cNvPr id="34" name="Object 29"/>
          <p:cNvGraphicFramePr>
            <a:graphicFrameLocks noChangeAspect="1"/>
          </p:cNvGraphicFramePr>
          <p:nvPr/>
        </p:nvGraphicFramePr>
        <p:xfrm>
          <a:off x="5787135" y="2618910"/>
          <a:ext cx="780000" cy="360000"/>
        </p:xfrm>
        <a:graphic>
          <a:graphicData uri="http://schemas.openxmlformats.org/presentationml/2006/ole">
            <p:oleObj spid="_x0000_s26629" name="Equation" r:id="rId7" imgW="330120" imgH="152280" progId="">
              <p:embed/>
            </p:oleObj>
          </a:graphicData>
        </a:graphic>
      </p:graphicFrame>
      <p:graphicFrame>
        <p:nvGraphicFramePr>
          <p:cNvPr id="35" name="Объект 34"/>
          <p:cNvGraphicFramePr>
            <a:graphicFrameLocks noChangeAspect="1"/>
          </p:cNvGraphicFramePr>
          <p:nvPr/>
        </p:nvGraphicFramePr>
        <p:xfrm>
          <a:off x="7137285" y="2618910"/>
          <a:ext cx="771429" cy="360000"/>
        </p:xfrm>
        <a:graphic>
          <a:graphicData uri="http://schemas.openxmlformats.org/presentationml/2006/ole">
            <p:oleObj spid="_x0000_s26630" name="Equation" r:id="rId8" imgW="380880" imgH="177480" progId="">
              <p:embed/>
            </p:oleObj>
          </a:graphicData>
        </a:graphic>
      </p:graphicFrame>
      <p:cxnSp>
        <p:nvCxnSpPr>
          <p:cNvPr id="36" name="Прямая соединительная линия 35"/>
          <p:cNvCxnSpPr/>
          <p:nvPr/>
        </p:nvCxnSpPr>
        <p:spPr>
          <a:xfrm>
            <a:off x="4662010" y="3293985"/>
            <a:ext cx="311150" cy="158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687235" y="3248980"/>
            <a:ext cx="311150" cy="158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8" name="Object 32"/>
          <p:cNvGraphicFramePr>
            <a:graphicFrameLocks noChangeAspect="1"/>
          </p:cNvGraphicFramePr>
          <p:nvPr/>
        </p:nvGraphicFramePr>
        <p:xfrm>
          <a:off x="4617005" y="3293985"/>
          <a:ext cx="392727" cy="360000"/>
        </p:xfrm>
        <a:graphic>
          <a:graphicData uri="http://schemas.openxmlformats.org/presentationml/2006/ole">
            <p:oleObj spid="_x0000_s26631" name="Equation" r:id="rId9" imgW="152280" imgH="139680" progId="">
              <p:embed/>
            </p:oleObj>
          </a:graphicData>
        </a:graphic>
      </p:graphicFrame>
      <p:graphicFrame>
        <p:nvGraphicFramePr>
          <p:cNvPr id="39" name="Object 34"/>
          <p:cNvGraphicFramePr>
            <a:graphicFrameLocks noChangeAspect="1"/>
          </p:cNvGraphicFramePr>
          <p:nvPr/>
        </p:nvGraphicFramePr>
        <p:xfrm>
          <a:off x="6732240" y="3293985"/>
          <a:ext cx="257143" cy="360000"/>
        </p:xfrm>
        <a:graphic>
          <a:graphicData uri="http://schemas.openxmlformats.org/presentationml/2006/ole">
            <p:oleObj spid="_x0000_s26632" name="Equation" r:id="rId10" imgW="126720" imgH="177480" progId="">
              <p:embed/>
            </p:oleObj>
          </a:graphicData>
        </a:graphic>
      </p:graphicFrame>
      <p:graphicFrame>
        <p:nvGraphicFramePr>
          <p:cNvPr id="40" name="Object 74"/>
          <p:cNvGraphicFramePr>
            <a:graphicFrameLocks noChangeAspect="1"/>
          </p:cNvGraphicFramePr>
          <p:nvPr/>
        </p:nvGraphicFramePr>
        <p:xfrm>
          <a:off x="7933748" y="2618910"/>
          <a:ext cx="1210252" cy="450373"/>
        </p:xfrm>
        <a:graphic>
          <a:graphicData uri="http://schemas.openxmlformats.org/presentationml/2006/ole">
            <p:oleObj spid="_x0000_s26633" name="Equation" r:id="rId11" imgW="545760" imgH="203040" progId="">
              <p:embed/>
            </p:oleObj>
          </a:graphicData>
        </a:graphic>
      </p:graphicFrame>
      <p:sp>
        <p:nvSpPr>
          <p:cNvPr id="41" name="Дуга 40"/>
          <p:cNvSpPr/>
          <p:nvPr/>
        </p:nvSpPr>
        <p:spPr>
          <a:xfrm>
            <a:off x="386535" y="2215512"/>
            <a:ext cx="3960440" cy="3870430"/>
          </a:xfrm>
          <a:prstGeom prst="arc">
            <a:avLst>
              <a:gd name="adj1" fmla="val 14135904"/>
              <a:gd name="adj2" fmla="val 15538184"/>
            </a:avLst>
          </a:prstGeom>
          <a:ln w="38100">
            <a:solidFill>
              <a:srgbClr val="FF33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02475" name="Object 11"/>
          <p:cNvGraphicFramePr>
            <a:graphicFrameLocks noChangeAspect="1"/>
          </p:cNvGraphicFramePr>
          <p:nvPr/>
        </p:nvGraphicFramePr>
        <p:xfrm>
          <a:off x="2276745" y="1538790"/>
          <a:ext cx="334962" cy="798512"/>
        </p:xfrm>
        <a:graphic>
          <a:graphicData uri="http://schemas.openxmlformats.org/presentationml/2006/ole">
            <p:oleObj spid="_x0000_s26634" name="Equation" r:id="rId12" imgW="164880" imgH="393480" progId="">
              <p:embed/>
            </p:oleObj>
          </a:graphicData>
        </a:graphic>
      </p:graphicFrame>
      <p:graphicFrame>
        <p:nvGraphicFramePr>
          <p:cNvPr id="702476" name="Object 12"/>
          <p:cNvGraphicFramePr>
            <a:graphicFrameLocks noChangeAspect="1"/>
          </p:cNvGraphicFramePr>
          <p:nvPr/>
        </p:nvGraphicFramePr>
        <p:xfrm>
          <a:off x="2200275" y="6059488"/>
          <a:ext cx="488950" cy="798512"/>
        </p:xfrm>
        <a:graphic>
          <a:graphicData uri="http://schemas.openxmlformats.org/presentationml/2006/ole">
            <p:oleObj spid="_x0000_s26635" name="Equation" r:id="rId13" imgW="241200" imgH="393480" progId="">
              <p:embed/>
            </p:oleObj>
          </a:graphicData>
        </a:graphic>
      </p:graphicFrame>
      <p:sp>
        <p:nvSpPr>
          <p:cNvPr id="44" name="Овал 43"/>
          <p:cNvSpPr/>
          <p:nvPr/>
        </p:nvSpPr>
        <p:spPr>
          <a:xfrm>
            <a:off x="2411760" y="2348880"/>
            <a:ext cx="108000" cy="108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411760" y="6039290"/>
            <a:ext cx="108000" cy="108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02477" name="Object 22"/>
          <p:cNvGraphicFramePr>
            <a:graphicFrameLocks noChangeAspect="1"/>
          </p:cNvGraphicFramePr>
          <p:nvPr/>
        </p:nvGraphicFramePr>
        <p:xfrm>
          <a:off x="2591780" y="1763815"/>
          <a:ext cx="771525" cy="360362"/>
        </p:xfrm>
        <a:graphic>
          <a:graphicData uri="http://schemas.openxmlformats.org/presentationml/2006/ole">
            <p:oleObj spid="_x0000_s26636" name="Equation" r:id="rId14" imgW="380880" imgH="177480" progId="">
              <p:embed/>
            </p:oleObj>
          </a:graphicData>
        </a:graphic>
      </p:graphicFrame>
      <p:graphicFrame>
        <p:nvGraphicFramePr>
          <p:cNvPr id="702478" name="Object 22"/>
          <p:cNvGraphicFramePr>
            <a:graphicFrameLocks noChangeAspect="1"/>
          </p:cNvGraphicFramePr>
          <p:nvPr/>
        </p:nvGraphicFramePr>
        <p:xfrm>
          <a:off x="2681790" y="6264315"/>
          <a:ext cx="771525" cy="360362"/>
        </p:xfrm>
        <a:graphic>
          <a:graphicData uri="http://schemas.openxmlformats.org/presentationml/2006/ole">
            <p:oleObj spid="_x0000_s26637" name="Equation" r:id="rId15" imgW="380880" imgH="177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0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0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0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0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251520" y="0"/>
            <a:ext cx="84609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Найти все числа 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которым на числовой окружности соответствуют точки, принадлежащие дугам: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566555" y="2393885"/>
            <a:ext cx="3780420" cy="3692058"/>
            <a:chOff x="1239280" y="228961"/>
            <a:chExt cx="6663629" cy="6312703"/>
          </a:xfrm>
        </p:grpSpPr>
        <p:grpSp>
          <p:nvGrpSpPr>
            <p:cNvPr id="39" name="Группа 18"/>
            <p:cNvGrpSpPr>
              <a:grpSpLocks/>
            </p:cNvGrpSpPr>
            <p:nvPr/>
          </p:nvGrpSpPr>
          <p:grpSpPr bwMode="auto">
            <a:xfrm>
              <a:off x="1266816" y="228961"/>
              <a:ext cx="6610348" cy="6312703"/>
              <a:chOff x="3142446" y="1285860"/>
              <a:chExt cx="2859107" cy="2859108"/>
            </a:xfrm>
          </p:grpSpPr>
          <p:cxnSp>
            <p:nvCxnSpPr>
              <p:cNvPr id="57" name="Прямая соединительная линия 56"/>
              <p:cNvCxnSpPr/>
              <p:nvPr/>
            </p:nvCxnSpPr>
            <p:spPr>
              <a:xfrm>
                <a:off x="3143133" y="1285860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/>
              <p:cNvCxnSpPr/>
              <p:nvPr/>
            </p:nvCxnSpPr>
            <p:spPr>
              <a:xfrm>
                <a:off x="3143133" y="1999918"/>
                <a:ext cx="2857735" cy="2157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/>
              <p:cNvCxnSpPr/>
              <p:nvPr/>
            </p:nvCxnSpPr>
            <p:spPr>
              <a:xfrm>
                <a:off x="3143133" y="2714695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/>
              <p:nvPr/>
            </p:nvCxnSpPr>
            <p:spPr>
              <a:xfrm>
                <a:off x="3143133" y="3428753"/>
                <a:ext cx="2857735" cy="2158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/>
              <p:cNvCxnSpPr/>
              <p:nvPr/>
            </p:nvCxnSpPr>
            <p:spPr>
              <a:xfrm>
                <a:off x="3143133" y="4143530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/>
              <p:cNvCxnSpPr/>
              <p:nvPr/>
            </p:nvCxnSpPr>
            <p:spPr>
              <a:xfrm rot="5400000">
                <a:off x="3143165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единительная линия 62"/>
              <p:cNvCxnSpPr/>
              <p:nvPr/>
            </p:nvCxnSpPr>
            <p:spPr>
              <a:xfrm rot="5400000">
                <a:off x="2428732" y="2714384"/>
                <a:ext cx="2857670" cy="206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/>
              <p:cNvCxnSpPr/>
              <p:nvPr/>
            </p:nvCxnSpPr>
            <p:spPr>
              <a:xfrm rot="5400000">
                <a:off x="1714298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5" name="Прямая соединительная линия 64"/>
              <p:cNvCxnSpPr/>
              <p:nvPr/>
            </p:nvCxnSpPr>
            <p:spPr>
              <a:xfrm rot="5400000">
                <a:off x="4572032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 rot="5400000">
                <a:off x="3857599" y="2714385"/>
                <a:ext cx="2857670" cy="206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7" name="Дуга 66"/>
              <p:cNvSpPr/>
              <p:nvPr/>
            </p:nvSpPr>
            <p:spPr>
              <a:xfrm>
                <a:off x="3143133" y="1285860"/>
                <a:ext cx="2857735" cy="285767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68" name="Дуга 67"/>
              <p:cNvSpPr/>
              <p:nvPr/>
            </p:nvSpPr>
            <p:spPr>
              <a:xfrm rot="5400000">
                <a:off x="3143165" y="1285828"/>
                <a:ext cx="2857670" cy="2857735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69" name="Дуга 68"/>
              <p:cNvSpPr/>
              <p:nvPr/>
            </p:nvSpPr>
            <p:spPr>
              <a:xfrm rot="10800000">
                <a:off x="3143133" y="1285860"/>
                <a:ext cx="2857735" cy="285767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70" name="Дуга 69"/>
              <p:cNvSpPr/>
              <p:nvPr/>
            </p:nvSpPr>
            <p:spPr>
              <a:xfrm rot="16200000">
                <a:off x="3143165" y="1285828"/>
                <a:ext cx="2857670" cy="2857735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cxnSp>
          <p:nvCxnSpPr>
            <p:cNvPr id="47" name="Прямая соединительная линия 46"/>
            <p:cNvCxnSpPr/>
            <p:nvPr/>
          </p:nvCxnSpPr>
          <p:spPr>
            <a:xfrm rot="10800000" flipV="1">
              <a:off x="1255445" y="229395"/>
              <a:ext cx="6638400" cy="63119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>
              <a:cxnSpLocks noChangeShapeType="1"/>
            </p:cNvCxnSpPr>
            <p:nvPr/>
          </p:nvCxnSpPr>
          <p:spPr bwMode="auto">
            <a:xfrm>
              <a:off x="1239280" y="231340"/>
              <a:ext cx="6663629" cy="630264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2927350" y="651671"/>
              <a:ext cx="328930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2260600" y="1157288"/>
              <a:ext cx="466725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2223293" y="5607050"/>
              <a:ext cx="466725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2932112" y="6105524"/>
              <a:ext cx="328930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rot="5400000">
              <a:off x="22223" y="3377407"/>
              <a:ext cx="444500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rot="5400000">
              <a:off x="4676773" y="3382963"/>
              <a:ext cx="444500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rot="5400000">
              <a:off x="144464" y="3390108"/>
              <a:ext cx="315595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rot="5400000">
              <a:off x="5863433" y="3382167"/>
              <a:ext cx="315595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1" name="Дуга 70"/>
          <p:cNvSpPr/>
          <p:nvPr/>
        </p:nvSpPr>
        <p:spPr>
          <a:xfrm>
            <a:off x="611560" y="2395532"/>
            <a:ext cx="3704710" cy="3690410"/>
          </a:xfrm>
          <a:prstGeom prst="arc">
            <a:avLst>
              <a:gd name="adj1" fmla="val 5439169"/>
              <a:gd name="adj2" fmla="val 19778341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Дуга 71"/>
          <p:cNvSpPr/>
          <p:nvPr/>
        </p:nvSpPr>
        <p:spPr>
          <a:xfrm>
            <a:off x="386535" y="2215512"/>
            <a:ext cx="4050450" cy="3870430"/>
          </a:xfrm>
          <a:prstGeom prst="arc">
            <a:avLst>
              <a:gd name="adj1" fmla="val 17937658"/>
              <a:gd name="adj2" fmla="val 19506237"/>
            </a:avLst>
          </a:prstGeom>
          <a:ln w="38100">
            <a:solidFill>
              <a:srgbClr val="FF33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3" name="Object 11"/>
          <p:cNvGraphicFramePr>
            <a:graphicFrameLocks noChangeAspect="1"/>
          </p:cNvGraphicFramePr>
          <p:nvPr/>
        </p:nvGraphicFramePr>
        <p:xfrm>
          <a:off x="4301970" y="2843935"/>
          <a:ext cx="334962" cy="798512"/>
        </p:xfrm>
        <a:graphic>
          <a:graphicData uri="http://schemas.openxmlformats.org/presentationml/2006/ole">
            <p:oleObj spid="_x0000_s27654" name="Equation" r:id="rId3" imgW="164880" imgH="393480" progId="">
              <p:embed/>
            </p:oleObj>
          </a:graphicData>
        </a:graphic>
      </p:graphicFrame>
      <p:graphicFrame>
        <p:nvGraphicFramePr>
          <p:cNvPr id="74" name="Object 12"/>
          <p:cNvGraphicFramePr>
            <a:graphicFrameLocks noChangeAspect="1"/>
          </p:cNvGraphicFramePr>
          <p:nvPr/>
        </p:nvGraphicFramePr>
        <p:xfrm>
          <a:off x="2200275" y="6059488"/>
          <a:ext cx="488950" cy="798512"/>
        </p:xfrm>
        <a:graphic>
          <a:graphicData uri="http://schemas.openxmlformats.org/presentationml/2006/ole">
            <p:oleObj spid="_x0000_s27655" name="Equation" r:id="rId4" imgW="241200" imgH="393480" progId="">
              <p:embed/>
            </p:oleObj>
          </a:graphicData>
        </a:graphic>
      </p:graphicFrame>
      <p:sp>
        <p:nvSpPr>
          <p:cNvPr id="75" name="Овал 74"/>
          <p:cNvSpPr/>
          <p:nvPr/>
        </p:nvSpPr>
        <p:spPr>
          <a:xfrm>
            <a:off x="4031940" y="3293985"/>
            <a:ext cx="90010" cy="9001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2411760" y="6039290"/>
            <a:ext cx="90010" cy="9001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7" name="Object 22"/>
          <p:cNvGraphicFramePr>
            <a:graphicFrameLocks noChangeAspect="1"/>
          </p:cNvGraphicFramePr>
          <p:nvPr/>
        </p:nvGraphicFramePr>
        <p:xfrm>
          <a:off x="4617005" y="3068960"/>
          <a:ext cx="771525" cy="360362"/>
        </p:xfrm>
        <a:graphic>
          <a:graphicData uri="http://schemas.openxmlformats.org/presentationml/2006/ole">
            <p:oleObj spid="_x0000_s27656" name="Equation" r:id="rId5" imgW="380880" imgH="177480" progId="">
              <p:embed/>
            </p:oleObj>
          </a:graphicData>
        </a:graphic>
      </p:graphicFrame>
      <p:graphicFrame>
        <p:nvGraphicFramePr>
          <p:cNvPr id="78" name="Object 22"/>
          <p:cNvGraphicFramePr>
            <a:graphicFrameLocks noChangeAspect="1"/>
          </p:cNvGraphicFramePr>
          <p:nvPr/>
        </p:nvGraphicFramePr>
        <p:xfrm>
          <a:off x="2681790" y="6264315"/>
          <a:ext cx="771525" cy="360362"/>
        </p:xfrm>
        <a:graphic>
          <a:graphicData uri="http://schemas.openxmlformats.org/presentationml/2006/ole">
            <p:oleObj spid="_x0000_s27657" name="Equation" r:id="rId6" imgW="380880" imgH="177480" progId="">
              <p:embed/>
            </p:oleObj>
          </a:graphicData>
        </a:graphic>
      </p:graphicFrame>
      <p:graphicFrame>
        <p:nvGraphicFramePr>
          <p:cNvPr id="79" name="Объект 78"/>
          <p:cNvGraphicFramePr>
            <a:graphicFrameLocks noChangeAspect="1"/>
          </p:cNvGraphicFramePr>
          <p:nvPr/>
        </p:nvGraphicFramePr>
        <p:xfrm>
          <a:off x="4751388" y="1583795"/>
          <a:ext cx="4102714" cy="810090"/>
        </p:xfrm>
        <a:graphic>
          <a:graphicData uri="http://schemas.openxmlformats.org/presentationml/2006/ole">
            <p:oleObj spid="_x0000_s27658" name="Equation" r:id="rId7" imgW="1993680" imgH="39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251520" y="0"/>
            <a:ext cx="84609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Найти все числа 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которым на числовой окружности соответствуют точки, принадлежащие дугам: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746575" y="2348880"/>
            <a:ext cx="3780420" cy="3692058"/>
            <a:chOff x="1239280" y="228961"/>
            <a:chExt cx="6663629" cy="6312703"/>
          </a:xfrm>
        </p:grpSpPr>
        <p:grpSp>
          <p:nvGrpSpPr>
            <p:cNvPr id="41" name="Группа 18"/>
            <p:cNvGrpSpPr>
              <a:grpSpLocks/>
            </p:cNvGrpSpPr>
            <p:nvPr/>
          </p:nvGrpSpPr>
          <p:grpSpPr bwMode="auto">
            <a:xfrm>
              <a:off x="1266814" y="228961"/>
              <a:ext cx="6610348" cy="6312703"/>
              <a:chOff x="3142446" y="1285860"/>
              <a:chExt cx="2859107" cy="2859108"/>
            </a:xfrm>
          </p:grpSpPr>
          <p:cxnSp>
            <p:nvCxnSpPr>
              <p:cNvPr id="52" name="Прямая соединительная линия 51"/>
              <p:cNvCxnSpPr/>
              <p:nvPr/>
            </p:nvCxnSpPr>
            <p:spPr>
              <a:xfrm>
                <a:off x="3143133" y="1285860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>
                <a:off x="3143133" y="1999918"/>
                <a:ext cx="2857735" cy="2157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>
              <a:xfrm>
                <a:off x="3143133" y="2714695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/>
              <p:cNvCxnSpPr/>
              <p:nvPr/>
            </p:nvCxnSpPr>
            <p:spPr>
              <a:xfrm>
                <a:off x="3143133" y="3428753"/>
                <a:ext cx="2857735" cy="2158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/>
              <p:cNvCxnSpPr/>
              <p:nvPr/>
            </p:nvCxnSpPr>
            <p:spPr>
              <a:xfrm>
                <a:off x="3143133" y="4143530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/>
              <p:cNvCxnSpPr/>
              <p:nvPr/>
            </p:nvCxnSpPr>
            <p:spPr>
              <a:xfrm rot="5400000">
                <a:off x="3143165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/>
              <p:cNvCxnSpPr/>
              <p:nvPr/>
            </p:nvCxnSpPr>
            <p:spPr>
              <a:xfrm rot="5400000">
                <a:off x="2428732" y="2714384"/>
                <a:ext cx="2857670" cy="206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/>
              <p:cNvCxnSpPr/>
              <p:nvPr/>
            </p:nvCxnSpPr>
            <p:spPr>
              <a:xfrm rot="5400000">
                <a:off x="1714298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/>
              <p:nvPr/>
            </p:nvCxnSpPr>
            <p:spPr>
              <a:xfrm rot="5400000">
                <a:off x="4572032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/>
              <p:cNvCxnSpPr/>
              <p:nvPr/>
            </p:nvCxnSpPr>
            <p:spPr>
              <a:xfrm rot="5400000">
                <a:off x="3857599" y="2714385"/>
                <a:ext cx="2857670" cy="206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2" name="Дуга 61"/>
              <p:cNvSpPr/>
              <p:nvPr/>
            </p:nvSpPr>
            <p:spPr>
              <a:xfrm>
                <a:off x="3143133" y="1285860"/>
                <a:ext cx="2857735" cy="285767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63" name="Дуга 62"/>
              <p:cNvSpPr/>
              <p:nvPr/>
            </p:nvSpPr>
            <p:spPr>
              <a:xfrm rot="5400000">
                <a:off x="3143165" y="1285828"/>
                <a:ext cx="2857670" cy="2857735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64" name="Дуга 63"/>
              <p:cNvSpPr/>
              <p:nvPr/>
            </p:nvSpPr>
            <p:spPr>
              <a:xfrm rot="10800000">
                <a:off x="3143133" y="1285860"/>
                <a:ext cx="2857735" cy="285767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65" name="Дуга 64"/>
              <p:cNvSpPr/>
              <p:nvPr/>
            </p:nvSpPr>
            <p:spPr>
              <a:xfrm rot="16200000">
                <a:off x="3143165" y="1285828"/>
                <a:ext cx="2857670" cy="2857735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cxnSp>
          <p:nvCxnSpPr>
            <p:cNvPr id="42" name="Прямая соединительная линия 41"/>
            <p:cNvCxnSpPr/>
            <p:nvPr/>
          </p:nvCxnSpPr>
          <p:spPr>
            <a:xfrm rot="10800000" flipV="1">
              <a:off x="1255445" y="229395"/>
              <a:ext cx="6638400" cy="63119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>
              <a:cxnSpLocks noChangeShapeType="1"/>
            </p:cNvCxnSpPr>
            <p:nvPr/>
          </p:nvCxnSpPr>
          <p:spPr bwMode="auto">
            <a:xfrm>
              <a:off x="1239280" y="231340"/>
              <a:ext cx="6663629" cy="630264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2927350" y="651671"/>
              <a:ext cx="328930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2260600" y="1157288"/>
              <a:ext cx="466725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2223293" y="5607050"/>
              <a:ext cx="466725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2932112" y="6105524"/>
              <a:ext cx="328930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rot="5400000">
              <a:off x="22223" y="3377407"/>
              <a:ext cx="444500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rot="5400000">
              <a:off x="4676773" y="3382963"/>
              <a:ext cx="444500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144464" y="3390108"/>
              <a:ext cx="315595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rot="5400000">
              <a:off x="5863433" y="3382167"/>
              <a:ext cx="315595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6" name="Дуга 65"/>
          <p:cNvSpPr/>
          <p:nvPr/>
        </p:nvSpPr>
        <p:spPr>
          <a:xfrm>
            <a:off x="791580" y="2350527"/>
            <a:ext cx="3704710" cy="3690410"/>
          </a:xfrm>
          <a:prstGeom prst="arc">
            <a:avLst>
              <a:gd name="adj1" fmla="val 18876875"/>
              <a:gd name="adj2" fmla="val 8161961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Дуга 66"/>
          <p:cNvSpPr/>
          <p:nvPr/>
        </p:nvSpPr>
        <p:spPr>
          <a:xfrm>
            <a:off x="566555" y="2348880"/>
            <a:ext cx="3960440" cy="3870430"/>
          </a:xfrm>
          <a:prstGeom prst="arc">
            <a:avLst>
              <a:gd name="adj1" fmla="val 5730857"/>
              <a:gd name="adj2" fmla="val 7151962"/>
            </a:avLst>
          </a:prstGeom>
          <a:ln w="38100">
            <a:solidFill>
              <a:srgbClr val="FF33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8" name="Object 11"/>
          <p:cNvGraphicFramePr>
            <a:graphicFrameLocks noChangeAspect="1"/>
          </p:cNvGraphicFramePr>
          <p:nvPr/>
        </p:nvGraphicFramePr>
        <p:xfrm>
          <a:off x="4211960" y="2348880"/>
          <a:ext cx="334962" cy="798512"/>
        </p:xfrm>
        <a:graphic>
          <a:graphicData uri="http://schemas.openxmlformats.org/presentationml/2006/ole">
            <p:oleObj spid="_x0000_s28678" name="Equation" r:id="rId3" imgW="164880" imgH="393480" progId="">
              <p:embed/>
            </p:oleObj>
          </a:graphicData>
        </a:graphic>
      </p:graphicFrame>
      <p:graphicFrame>
        <p:nvGraphicFramePr>
          <p:cNvPr id="69" name="Object 12"/>
          <p:cNvGraphicFramePr>
            <a:graphicFrameLocks noChangeAspect="1"/>
          </p:cNvGraphicFramePr>
          <p:nvPr/>
        </p:nvGraphicFramePr>
        <p:xfrm>
          <a:off x="180020" y="5364215"/>
          <a:ext cx="695326" cy="798512"/>
        </p:xfrm>
        <a:graphic>
          <a:graphicData uri="http://schemas.openxmlformats.org/presentationml/2006/ole">
            <p:oleObj spid="_x0000_s28679" name="Equation" r:id="rId4" imgW="342720" imgH="393480" progId="">
              <p:embed/>
            </p:oleObj>
          </a:graphicData>
        </a:graphic>
      </p:graphicFrame>
      <p:graphicFrame>
        <p:nvGraphicFramePr>
          <p:cNvPr id="72" name="Object 22"/>
          <p:cNvGraphicFramePr>
            <a:graphicFrameLocks noChangeAspect="1"/>
          </p:cNvGraphicFramePr>
          <p:nvPr/>
        </p:nvGraphicFramePr>
        <p:xfrm>
          <a:off x="4526995" y="2528900"/>
          <a:ext cx="771525" cy="360362"/>
        </p:xfrm>
        <a:graphic>
          <a:graphicData uri="http://schemas.openxmlformats.org/presentationml/2006/ole">
            <p:oleObj spid="_x0000_s28680" name="Equation" r:id="rId5" imgW="380880" imgH="177480" progId="">
              <p:embed/>
            </p:oleObj>
          </a:graphicData>
        </a:graphic>
      </p:graphicFrame>
      <p:graphicFrame>
        <p:nvGraphicFramePr>
          <p:cNvPr id="73" name="Object 22"/>
          <p:cNvGraphicFramePr>
            <a:graphicFrameLocks noChangeAspect="1"/>
          </p:cNvGraphicFramePr>
          <p:nvPr/>
        </p:nvGraphicFramePr>
        <p:xfrm>
          <a:off x="791580" y="5589240"/>
          <a:ext cx="771525" cy="360362"/>
        </p:xfrm>
        <a:graphic>
          <a:graphicData uri="http://schemas.openxmlformats.org/presentationml/2006/ole">
            <p:oleObj spid="_x0000_s28681" name="Equation" r:id="rId6" imgW="380880" imgH="177480" progId="">
              <p:embed/>
            </p:oleObj>
          </a:graphicData>
        </a:graphic>
      </p:graphicFrame>
      <p:sp>
        <p:nvSpPr>
          <p:cNvPr id="74" name="TextBox 73"/>
          <p:cNvSpPr txBox="1"/>
          <p:nvPr/>
        </p:nvSpPr>
        <p:spPr>
          <a:xfrm>
            <a:off x="4526995" y="4014065"/>
            <a:ext cx="45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A9500"/>
                </a:solidFill>
              </a:rPr>
              <a:t>0</a:t>
            </a:r>
            <a:endParaRPr lang="ru-RU" sz="2400" dirty="0">
              <a:solidFill>
                <a:srgbClr val="FA9500"/>
              </a:solidFill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4436985" y="4149080"/>
            <a:ext cx="90010" cy="90010"/>
          </a:xfrm>
          <a:prstGeom prst="ellipse">
            <a:avLst/>
          </a:prstGeom>
          <a:solidFill>
            <a:srgbClr val="FA9500"/>
          </a:solidFill>
          <a:ln>
            <a:solidFill>
              <a:srgbClr val="FA9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6" name="Object 5"/>
          <p:cNvGraphicFramePr>
            <a:graphicFrameLocks noChangeAspect="1"/>
          </p:cNvGraphicFramePr>
          <p:nvPr/>
        </p:nvGraphicFramePr>
        <p:xfrm>
          <a:off x="4648200" y="1584325"/>
          <a:ext cx="4310063" cy="809625"/>
        </p:xfrm>
        <a:graphic>
          <a:graphicData uri="http://schemas.openxmlformats.org/presentationml/2006/ole">
            <p:oleObj spid="_x0000_s28682" name="Equation" r:id="rId7" imgW="2095200" imgH="393480" progId="">
              <p:embed/>
            </p:oleObj>
          </a:graphicData>
        </a:graphic>
      </p:graphicFrame>
      <p:sp>
        <p:nvSpPr>
          <p:cNvPr id="70" name="Овал 69"/>
          <p:cNvSpPr/>
          <p:nvPr/>
        </p:nvSpPr>
        <p:spPr>
          <a:xfrm>
            <a:off x="3896925" y="2843935"/>
            <a:ext cx="108000" cy="108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1286635" y="5454225"/>
            <a:ext cx="108000" cy="108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251520" y="0"/>
            <a:ext cx="84609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Найти все числа 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которым на числовой окружности соответствуют точки, принадлежащие дугам: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582177" y="2393885"/>
            <a:ext cx="3750192" cy="3690410"/>
            <a:chOff x="1266816" y="228961"/>
            <a:chExt cx="6610348" cy="6312703"/>
          </a:xfrm>
        </p:grpSpPr>
        <p:grpSp>
          <p:nvGrpSpPr>
            <p:cNvPr id="45" name="Группа 18"/>
            <p:cNvGrpSpPr>
              <a:grpSpLocks/>
            </p:cNvGrpSpPr>
            <p:nvPr/>
          </p:nvGrpSpPr>
          <p:grpSpPr bwMode="auto">
            <a:xfrm>
              <a:off x="1266814" y="228961"/>
              <a:ext cx="6610348" cy="6312703"/>
              <a:chOff x="3142446" y="1285860"/>
              <a:chExt cx="2859107" cy="2859108"/>
            </a:xfrm>
          </p:grpSpPr>
          <p:cxnSp>
            <p:nvCxnSpPr>
              <p:cNvPr id="58" name="Прямая соединительная линия 57"/>
              <p:cNvCxnSpPr/>
              <p:nvPr/>
            </p:nvCxnSpPr>
            <p:spPr>
              <a:xfrm>
                <a:off x="3143133" y="1285860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/>
              <p:cNvCxnSpPr/>
              <p:nvPr/>
            </p:nvCxnSpPr>
            <p:spPr>
              <a:xfrm>
                <a:off x="3143133" y="1999918"/>
                <a:ext cx="2857735" cy="2157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/>
              <p:nvPr/>
            </p:nvCxnSpPr>
            <p:spPr>
              <a:xfrm>
                <a:off x="3143133" y="2714695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/>
              <p:cNvCxnSpPr/>
              <p:nvPr/>
            </p:nvCxnSpPr>
            <p:spPr>
              <a:xfrm>
                <a:off x="3143133" y="3428753"/>
                <a:ext cx="2857735" cy="2158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/>
              <p:cNvCxnSpPr/>
              <p:nvPr/>
            </p:nvCxnSpPr>
            <p:spPr>
              <a:xfrm>
                <a:off x="3143133" y="4143530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единительная линия 62"/>
              <p:cNvCxnSpPr/>
              <p:nvPr/>
            </p:nvCxnSpPr>
            <p:spPr>
              <a:xfrm rot="5400000">
                <a:off x="3143165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/>
              <p:cNvCxnSpPr/>
              <p:nvPr/>
            </p:nvCxnSpPr>
            <p:spPr>
              <a:xfrm rot="5400000">
                <a:off x="2428732" y="2714384"/>
                <a:ext cx="2857670" cy="206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5" name="Прямая соединительная линия 64"/>
              <p:cNvCxnSpPr/>
              <p:nvPr/>
            </p:nvCxnSpPr>
            <p:spPr>
              <a:xfrm rot="5400000">
                <a:off x="1714298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 rot="5400000">
                <a:off x="4572032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66"/>
              <p:cNvCxnSpPr/>
              <p:nvPr/>
            </p:nvCxnSpPr>
            <p:spPr>
              <a:xfrm rot="5400000">
                <a:off x="3857599" y="2714385"/>
                <a:ext cx="2857670" cy="206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8" name="Дуга 67"/>
              <p:cNvSpPr/>
              <p:nvPr/>
            </p:nvSpPr>
            <p:spPr>
              <a:xfrm>
                <a:off x="3143133" y="1285860"/>
                <a:ext cx="2857735" cy="285767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69" name="Дуга 68"/>
              <p:cNvSpPr/>
              <p:nvPr/>
            </p:nvSpPr>
            <p:spPr>
              <a:xfrm rot="5400000">
                <a:off x="3143165" y="1285828"/>
                <a:ext cx="2857670" cy="2857735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70" name="Дуга 69"/>
              <p:cNvSpPr/>
              <p:nvPr/>
            </p:nvSpPr>
            <p:spPr>
              <a:xfrm rot="10800000">
                <a:off x="3143133" y="1285860"/>
                <a:ext cx="2857735" cy="285767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71" name="Дуга 70"/>
              <p:cNvSpPr/>
              <p:nvPr/>
            </p:nvSpPr>
            <p:spPr>
              <a:xfrm rot="16200000">
                <a:off x="3143165" y="1285828"/>
                <a:ext cx="2857670" cy="2857735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cxnSp>
          <p:nvCxnSpPr>
            <p:cNvPr id="48" name="Прямая соединительная линия 47"/>
            <p:cNvCxnSpPr>
              <a:stCxn id="80" idx="7"/>
              <a:endCxn id="76" idx="3"/>
            </p:cNvCxnSpPr>
            <p:nvPr/>
          </p:nvCxnSpPr>
          <p:spPr>
            <a:xfrm rot="16200000" flipH="1" flipV="1">
              <a:off x="1822213" y="1663312"/>
              <a:ext cx="5497764" cy="3444001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>
              <a:cxnSpLocks noChangeShapeType="1"/>
              <a:stCxn id="75" idx="1"/>
              <a:endCxn id="79" idx="2"/>
            </p:cNvCxnSpPr>
            <p:nvPr/>
          </p:nvCxnSpPr>
          <p:spPr bwMode="auto">
            <a:xfrm rot="16200000" flipH="1">
              <a:off x="1809109" y="1676415"/>
              <a:ext cx="5469662" cy="338969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2927350" y="651671"/>
              <a:ext cx="328930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2260600" y="1157288"/>
              <a:ext cx="466725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2223293" y="5607050"/>
              <a:ext cx="466725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2932112" y="6105524"/>
              <a:ext cx="328930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rot="5400000">
              <a:off x="22223" y="3377407"/>
              <a:ext cx="444500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rot="5400000">
              <a:off x="4676773" y="3382963"/>
              <a:ext cx="444500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rot="5400000">
              <a:off x="144464" y="3390108"/>
              <a:ext cx="315595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rot="5400000">
              <a:off x="5863433" y="3382167"/>
              <a:ext cx="315595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2" name="Дуга 71"/>
          <p:cNvSpPr/>
          <p:nvPr/>
        </p:nvSpPr>
        <p:spPr>
          <a:xfrm>
            <a:off x="611560" y="2395532"/>
            <a:ext cx="3704710" cy="3690410"/>
          </a:xfrm>
          <a:prstGeom prst="arc">
            <a:avLst>
              <a:gd name="adj1" fmla="val 7200752"/>
              <a:gd name="adj2" fmla="val 14369807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3" name="Object 11"/>
          <p:cNvGraphicFramePr>
            <a:graphicFrameLocks noChangeAspect="1"/>
          </p:cNvGraphicFramePr>
          <p:nvPr/>
        </p:nvGraphicFramePr>
        <p:xfrm>
          <a:off x="3446875" y="1898830"/>
          <a:ext cx="334962" cy="798512"/>
        </p:xfrm>
        <a:graphic>
          <a:graphicData uri="http://schemas.openxmlformats.org/presentationml/2006/ole">
            <p:oleObj spid="_x0000_s29702" name="Equation" r:id="rId3" imgW="164880" imgH="393480" progId="">
              <p:embed/>
            </p:oleObj>
          </a:graphicData>
        </a:graphic>
      </p:graphicFrame>
      <p:graphicFrame>
        <p:nvGraphicFramePr>
          <p:cNvPr id="74" name="Object 12"/>
          <p:cNvGraphicFramePr>
            <a:graphicFrameLocks noChangeAspect="1"/>
          </p:cNvGraphicFramePr>
          <p:nvPr/>
        </p:nvGraphicFramePr>
        <p:xfrm>
          <a:off x="3633788" y="5543550"/>
          <a:ext cx="566737" cy="798513"/>
        </p:xfrm>
        <a:graphic>
          <a:graphicData uri="http://schemas.openxmlformats.org/presentationml/2006/ole">
            <p:oleObj spid="_x0000_s29703" name="Equation" r:id="rId4" imgW="279360" imgH="393480" progId="">
              <p:embed/>
            </p:oleObj>
          </a:graphicData>
        </a:graphic>
      </p:graphicFrame>
      <p:sp>
        <p:nvSpPr>
          <p:cNvPr id="75" name="Овал 74"/>
          <p:cNvSpPr/>
          <p:nvPr/>
        </p:nvSpPr>
        <p:spPr>
          <a:xfrm>
            <a:off x="1466655" y="2618910"/>
            <a:ext cx="90010" cy="9001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1466655" y="5769260"/>
            <a:ext cx="90010" cy="9001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7" name="Object 22"/>
          <p:cNvGraphicFramePr>
            <a:graphicFrameLocks noChangeAspect="1"/>
          </p:cNvGraphicFramePr>
          <p:nvPr/>
        </p:nvGraphicFramePr>
        <p:xfrm>
          <a:off x="3806915" y="2078850"/>
          <a:ext cx="771525" cy="360362"/>
        </p:xfrm>
        <a:graphic>
          <a:graphicData uri="http://schemas.openxmlformats.org/presentationml/2006/ole">
            <p:oleObj spid="_x0000_s29704" name="Equation" r:id="rId5" imgW="380880" imgH="177480" progId="">
              <p:embed/>
            </p:oleObj>
          </a:graphicData>
        </a:graphic>
      </p:graphicFrame>
      <p:graphicFrame>
        <p:nvGraphicFramePr>
          <p:cNvPr id="78" name="Object 22"/>
          <p:cNvGraphicFramePr>
            <a:graphicFrameLocks noChangeAspect="1"/>
          </p:cNvGraphicFramePr>
          <p:nvPr/>
        </p:nvGraphicFramePr>
        <p:xfrm>
          <a:off x="4166955" y="5769260"/>
          <a:ext cx="771525" cy="360362"/>
        </p:xfrm>
        <a:graphic>
          <a:graphicData uri="http://schemas.openxmlformats.org/presentationml/2006/ole">
            <p:oleObj spid="_x0000_s29705" name="Equation" r:id="rId6" imgW="380880" imgH="177480" progId="">
              <p:embed/>
            </p:oleObj>
          </a:graphicData>
        </a:graphic>
      </p:graphicFrame>
      <p:sp>
        <p:nvSpPr>
          <p:cNvPr id="79" name="Дуга 78"/>
          <p:cNvSpPr/>
          <p:nvPr/>
        </p:nvSpPr>
        <p:spPr>
          <a:xfrm>
            <a:off x="611560" y="2393885"/>
            <a:ext cx="3704710" cy="3690410"/>
          </a:xfrm>
          <a:prstGeom prst="arc">
            <a:avLst>
              <a:gd name="adj1" fmla="val 18034969"/>
              <a:gd name="adj2" fmla="val 3566711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3356865" y="2618910"/>
            <a:ext cx="90010" cy="9001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3356865" y="5769260"/>
            <a:ext cx="90010" cy="9001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Дуга 81"/>
          <p:cNvSpPr/>
          <p:nvPr/>
        </p:nvSpPr>
        <p:spPr>
          <a:xfrm>
            <a:off x="566555" y="2438890"/>
            <a:ext cx="3960440" cy="3780420"/>
          </a:xfrm>
          <a:prstGeom prst="arc">
            <a:avLst>
              <a:gd name="adj1" fmla="val 1051517"/>
              <a:gd name="adj2" fmla="val 2282635"/>
            </a:avLst>
          </a:prstGeom>
          <a:ln w="38100">
            <a:solidFill>
              <a:srgbClr val="FF33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TextBox 82"/>
          <p:cNvSpPr txBox="1"/>
          <p:nvPr/>
        </p:nvSpPr>
        <p:spPr>
          <a:xfrm>
            <a:off x="4436985" y="4014065"/>
            <a:ext cx="45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A9500"/>
                </a:solidFill>
              </a:rPr>
              <a:t>0</a:t>
            </a:r>
            <a:endParaRPr lang="ru-RU" sz="2400" dirty="0">
              <a:solidFill>
                <a:srgbClr val="FA9500"/>
              </a:solidFill>
            </a:endParaRPr>
          </a:p>
        </p:txBody>
      </p:sp>
      <p:sp>
        <p:nvSpPr>
          <p:cNvPr id="84" name="Овал 83"/>
          <p:cNvSpPr/>
          <p:nvPr/>
        </p:nvSpPr>
        <p:spPr>
          <a:xfrm>
            <a:off x="4256965" y="4194085"/>
            <a:ext cx="90010" cy="90010"/>
          </a:xfrm>
          <a:prstGeom prst="ellipse">
            <a:avLst/>
          </a:prstGeom>
          <a:solidFill>
            <a:srgbClr val="FA9500"/>
          </a:solidFill>
          <a:ln>
            <a:solidFill>
              <a:srgbClr val="FA9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5" name="Object 5"/>
          <p:cNvGraphicFramePr>
            <a:graphicFrameLocks noChangeAspect="1"/>
          </p:cNvGraphicFramePr>
          <p:nvPr/>
        </p:nvGraphicFramePr>
        <p:xfrm>
          <a:off x="4881563" y="1584325"/>
          <a:ext cx="3841750" cy="809625"/>
        </p:xfrm>
        <a:graphic>
          <a:graphicData uri="http://schemas.openxmlformats.org/presentationml/2006/ole">
            <p:oleObj spid="_x0000_s29706" name="Equation" r:id="rId7" imgW="1866600" imgH="39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023 L -0.1033 -0.22942 " pathEditMode="relative" ptsTypes="AA">
                                      <p:cBhvr>
                                        <p:cTn id="2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95E-6 L 0.10347 0.22941 " pathEditMode="relative" ptsTypes="AA">
                                      <p:cBhvr>
                                        <p:cTn id="3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3 -0.22942 L 1.38889E-6 0.006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1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47 0.22941 L 2.22222E-6 3.39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95E-6 L -0.1033 0.22941 " pathEditMode="relative" ptsTypes="AA">
                                      <p:cBhvr>
                                        <p:cTn id="4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023 L 0.10347 -0.22942 " pathEditMode="relative" ptsTypes="AA">
                                      <p:cBhvr>
                                        <p:cTn id="4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3 0.22942 L 2.77778E-7 -1.11933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15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47 -0.22942 L 3.33333E-6 0.0002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80" grpId="0" animBg="1"/>
      <p:bldP spid="80" grpId="1" animBg="1"/>
      <p:bldP spid="81" grpId="0" animBg="1"/>
      <p:bldP spid="81" grpId="1" animBg="1"/>
      <p:bldP spid="8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118"/>
          <p:cNvSpPr txBox="1">
            <a:spLocks noChangeArrowheads="1"/>
          </p:cNvSpPr>
          <p:nvPr/>
        </p:nvSpPr>
        <p:spPr bwMode="auto">
          <a:xfrm>
            <a:off x="6035945" y="1504445"/>
            <a:ext cx="2717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/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4791345" y="5879416"/>
          <a:ext cx="914400" cy="198439"/>
        </p:xfrm>
        <a:graphic>
          <a:graphicData uri="http://schemas.openxmlformats.org/presentationml/2006/ole">
            <p:oleObj spid="_x0000_s14338" name="Equation" r:id="rId4" imgW="914400" imgH="198720" progId="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751388" y="728700"/>
          <a:ext cx="582613" cy="646112"/>
        </p:xfrm>
        <a:graphic>
          <a:graphicData uri="http://schemas.openxmlformats.org/presentationml/2006/ole">
            <p:oleObj spid="_x0000_s14339" name="Equation" r:id="rId5" imgW="355320" imgH="393480" progId="">
              <p:embed/>
            </p:oleObj>
          </a:graphicData>
        </a:graphic>
      </p:graphicFrame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4425398" y="5904275"/>
          <a:ext cx="651979" cy="723039"/>
        </p:xfrm>
        <a:graphic>
          <a:graphicData uri="http://schemas.openxmlformats.org/presentationml/2006/ole">
            <p:oleObj spid="_x0000_s14340" name="Equation" r:id="rId6" imgW="355320" imgH="393480" progId="">
              <p:embed/>
            </p:oleObj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2546775" y="1223755"/>
          <a:ext cx="656642" cy="754952"/>
        </p:xfrm>
        <a:graphic>
          <a:graphicData uri="http://schemas.openxmlformats.org/presentationml/2006/ole">
            <p:oleObj spid="_x0000_s14342" name="Equation" r:id="rId7" imgW="342720" imgH="393480" progId="">
              <p:embed/>
            </p:oleObj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1601670" y="3293985"/>
          <a:ext cx="585787" cy="646112"/>
        </p:xfrm>
        <a:graphic>
          <a:graphicData uri="http://schemas.openxmlformats.org/presentationml/2006/ole">
            <p:oleObj spid="_x0000_s14343" name="Equation" r:id="rId8" imgW="355320" imgH="393480" progId="">
              <p:embed/>
            </p:oleObj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2681790" y="5319210"/>
          <a:ext cx="630070" cy="724402"/>
        </p:xfrm>
        <a:graphic>
          <a:graphicData uri="http://schemas.openxmlformats.org/presentationml/2006/ole">
            <p:oleObj spid="_x0000_s14344" name="Equation" r:id="rId9" imgW="342720" imgH="393480" progId="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507215" y="4869160"/>
          <a:ext cx="691772" cy="765085"/>
        </p:xfrm>
        <a:graphic>
          <a:graphicData uri="http://schemas.openxmlformats.org/presentationml/2006/ole">
            <p:oleObj spid="_x0000_s14345" name="Equation" r:id="rId10" imgW="355320" imgH="393480" progId="">
              <p:embed/>
            </p:oleObj>
          </a:graphicData>
        </a:graphic>
      </p:graphicFrame>
      <p:sp>
        <p:nvSpPr>
          <p:cNvPr id="11" name="Овал 10"/>
          <p:cNvSpPr/>
          <p:nvPr/>
        </p:nvSpPr>
        <p:spPr>
          <a:xfrm>
            <a:off x="2276745" y="1313765"/>
            <a:ext cx="4578350" cy="457835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noFill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>
            <a:off x="2283097" y="1318529"/>
            <a:ext cx="4570413" cy="3175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 bwMode="auto">
          <a:xfrm>
            <a:off x="2283097" y="3602941"/>
            <a:ext cx="4570413" cy="3175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 bwMode="auto">
          <a:xfrm>
            <a:off x="2283095" y="5896879"/>
            <a:ext cx="4567238" cy="1587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 bwMode="auto">
          <a:xfrm rot="5400000">
            <a:off x="2283097" y="3602941"/>
            <a:ext cx="4568825" cy="3175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 bwMode="auto">
          <a:xfrm rot="5400000">
            <a:off x="-17192" y="3602941"/>
            <a:ext cx="4568825" cy="3175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 bwMode="auto">
          <a:xfrm rot="16200000" flipH="1">
            <a:off x="4562747" y="3606117"/>
            <a:ext cx="4578351" cy="3175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270395" y="1318529"/>
            <a:ext cx="2311400" cy="2300287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4579415" y="3622784"/>
            <a:ext cx="2278063" cy="226695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2269603" y="1319323"/>
            <a:ext cx="4578351" cy="457676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4524898" y="5859772"/>
            <a:ext cx="89096" cy="8898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149094" y="5197884"/>
            <a:ext cx="89199" cy="8898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907228" y="5176480"/>
            <a:ext cx="89199" cy="8898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235556" y="3569598"/>
            <a:ext cx="89199" cy="8909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907228" y="1957350"/>
            <a:ext cx="89199" cy="8839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grpSp>
        <p:nvGrpSpPr>
          <p:cNvPr id="2" name="Группа 25"/>
          <p:cNvGrpSpPr/>
          <p:nvPr/>
        </p:nvGrpSpPr>
        <p:grpSpPr>
          <a:xfrm>
            <a:off x="6817040" y="3394655"/>
            <a:ext cx="614061" cy="400110"/>
            <a:chOff x="5353095" y="3789040"/>
            <a:chExt cx="614061" cy="400110"/>
          </a:xfrm>
        </p:grpSpPr>
        <p:sp>
          <p:nvSpPr>
            <p:cNvPr id="27" name="Овал 26"/>
            <p:cNvSpPr/>
            <p:nvPr/>
          </p:nvSpPr>
          <p:spPr>
            <a:xfrm>
              <a:off x="5353095" y="3955232"/>
              <a:ext cx="88395" cy="88395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28" name="TextBox 105"/>
            <p:cNvSpPr txBox="1">
              <a:spLocks noChangeArrowheads="1"/>
            </p:cNvSpPr>
            <p:nvPr/>
          </p:nvSpPr>
          <p:spPr bwMode="auto">
            <a:xfrm>
              <a:off x="5472100" y="3789040"/>
              <a:ext cx="495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</a:rPr>
                <a:t>А</a:t>
              </a:r>
            </a:p>
          </p:txBody>
        </p:sp>
      </p:grpSp>
      <p:sp>
        <p:nvSpPr>
          <p:cNvPr id="29" name="Овал 28"/>
          <p:cNvSpPr/>
          <p:nvPr/>
        </p:nvSpPr>
        <p:spPr>
          <a:xfrm>
            <a:off x="4528473" y="1270348"/>
            <a:ext cx="88519" cy="8898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0" name="TextBox 106"/>
          <p:cNvSpPr txBox="1">
            <a:spLocks noChangeArrowheads="1"/>
          </p:cNvSpPr>
          <p:nvPr/>
        </p:nvSpPr>
        <p:spPr bwMode="auto">
          <a:xfrm>
            <a:off x="4415765" y="874375"/>
            <a:ext cx="356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B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1" name="TextBox 108"/>
          <p:cNvSpPr txBox="1">
            <a:spLocks noChangeArrowheads="1"/>
          </p:cNvSpPr>
          <p:nvPr/>
        </p:nvSpPr>
        <p:spPr bwMode="auto">
          <a:xfrm>
            <a:off x="1286635" y="3429000"/>
            <a:ext cx="370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2" name="TextBox 109"/>
          <p:cNvSpPr txBox="1">
            <a:spLocks noChangeArrowheads="1"/>
          </p:cNvSpPr>
          <p:nvPr/>
        </p:nvSpPr>
        <p:spPr bwMode="auto">
          <a:xfrm>
            <a:off x="4076945" y="6084295"/>
            <a:ext cx="370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3" name="TextBox 110"/>
          <p:cNvSpPr txBox="1">
            <a:spLocks noChangeArrowheads="1"/>
          </p:cNvSpPr>
          <p:nvPr/>
        </p:nvSpPr>
        <p:spPr bwMode="auto">
          <a:xfrm>
            <a:off x="5967155" y="1493785"/>
            <a:ext cx="356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E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4" name="TextBox 111"/>
          <p:cNvSpPr txBox="1">
            <a:spLocks noChangeArrowheads="1"/>
          </p:cNvSpPr>
          <p:nvPr/>
        </p:nvSpPr>
        <p:spPr bwMode="auto">
          <a:xfrm>
            <a:off x="2411760" y="5454225"/>
            <a:ext cx="34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5" name="TextBox 112"/>
          <p:cNvSpPr txBox="1">
            <a:spLocks noChangeArrowheads="1"/>
          </p:cNvSpPr>
          <p:nvPr/>
        </p:nvSpPr>
        <p:spPr bwMode="auto">
          <a:xfrm>
            <a:off x="2276745" y="1403775"/>
            <a:ext cx="356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K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6" name="TextBox 113"/>
          <p:cNvSpPr txBox="1">
            <a:spLocks noChangeArrowheads="1"/>
          </p:cNvSpPr>
          <p:nvPr/>
        </p:nvSpPr>
        <p:spPr bwMode="auto">
          <a:xfrm>
            <a:off x="6237185" y="5049180"/>
            <a:ext cx="4050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L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7" name="TextBox 116"/>
          <p:cNvSpPr txBox="1">
            <a:spLocks noChangeArrowheads="1"/>
          </p:cNvSpPr>
          <p:nvPr/>
        </p:nvSpPr>
        <p:spPr bwMode="auto">
          <a:xfrm>
            <a:off x="6013721" y="127248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pSp>
        <p:nvGrpSpPr>
          <p:cNvPr id="26" name="Группа 37"/>
          <p:cNvGrpSpPr/>
          <p:nvPr/>
        </p:nvGrpSpPr>
        <p:grpSpPr>
          <a:xfrm>
            <a:off x="6138577" y="1424891"/>
            <a:ext cx="278628" cy="605316"/>
            <a:chOff x="4674632" y="1819276"/>
            <a:chExt cx="212274" cy="605316"/>
          </a:xfrm>
        </p:grpSpPr>
        <p:sp>
          <p:nvSpPr>
            <p:cNvPr id="39" name="Овал 38"/>
            <p:cNvSpPr/>
            <p:nvPr/>
          </p:nvSpPr>
          <p:spPr>
            <a:xfrm>
              <a:off x="4674632" y="2335605"/>
              <a:ext cx="88519" cy="8898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40" name="TextBox 117"/>
            <p:cNvSpPr txBox="1">
              <a:spLocks noChangeArrowheads="1"/>
            </p:cNvSpPr>
            <p:nvPr/>
          </p:nvSpPr>
          <p:spPr bwMode="auto">
            <a:xfrm>
              <a:off x="4702175" y="1819276"/>
              <a:ext cx="1847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/>
            </a:p>
          </p:txBody>
        </p:sp>
      </p:grpSp>
      <p:sp>
        <p:nvSpPr>
          <p:cNvPr id="42" name="TextBox 119"/>
          <p:cNvSpPr txBox="1">
            <a:spLocks noChangeArrowheads="1"/>
          </p:cNvSpPr>
          <p:nvPr/>
        </p:nvSpPr>
        <p:spPr bwMode="auto">
          <a:xfrm>
            <a:off x="6486795" y="1729691"/>
            <a:ext cx="184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6192180" y="1313765"/>
          <a:ext cx="864723" cy="764555"/>
        </p:xfrm>
        <a:graphic>
          <a:graphicData uri="http://schemas.openxmlformats.org/presentationml/2006/ole">
            <p:oleObj spid="_x0000_s14341" name="Equation" r:id="rId11" imgW="279360" imgH="393480" progId="">
              <p:embed/>
            </p:oleObj>
          </a:graphicData>
        </a:graphic>
      </p:graphicFrame>
      <p:graphicFrame>
        <p:nvGraphicFramePr>
          <p:cNvPr id="79896" name="Object 9"/>
          <p:cNvGraphicFramePr>
            <a:graphicFrameLocks noChangeAspect="1"/>
          </p:cNvGraphicFramePr>
          <p:nvPr/>
        </p:nvGraphicFramePr>
        <p:xfrm>
          <a:off x="7182290" y="3383996"/>
          <a:ext cx="507913" cy="450050"/>
        </p:xfrm>
        <a:graphic>
          <a:graphicData uri="http://schemas.openxmlformats.org/presentationml/2006/ole">
            <p:oleObj spid="_x0000_s14346" name="Equation" r:id="rId12" imgW="228600" imgH="203040" progId="">
              <p:embed/>
            </p:oleObj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1285852" y="142852"/>
            <a:ext cx="6570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Проверь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4" name="Управляющая кнопка: далее 43">
            <a:hlinkClick r:id="rId13" action="ppaction://hlinksldjump" highlightClick="1"/>
          </p:cNvPr>
          <p:cNvSpPr/>
          <p:nvPr/>
        </p:nvSpPr>
        <p:spPr>
          <a:xfrm>
            <a:off x="8172450" y="6355148"/>
            <a:ext cx="720000" cy="36000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6410137" y="6331902"/>
            <a:ext cx="151137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оглавление</a:t>
            </a:r>
            <a:endParaRPr lang="ru-RU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 txBox="1">
            <a:spLocks/>
          </p:cNvSpPr>
          <p:nvPr/>
        </p:nvSpPr>
        <p:spPr>
          <a:xfrm>
            <a:off x="0" y="0"/>
            <a:ext cx="9144000" cy="11787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Найти на числовой окружности точку,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000" i="1" dirty="0" smtClean="0">
              <a:solidFill>
                <a:schemeClr val="accent2"/>
              </a:solidFill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соответствующую числу      .</a:t>
            </a: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4976813" y="6377366"/>
          <a:ext cx="914400" cy="198439"/>
        </p:xfrm>
        <a:graphic>
          <a:graphicData uri="http://schemas.openxmlformats.org/presentationml/2006/ole">
            <p:oleObj spid="_x0000_s11266" name="Equation" r:id="rId3" imgW="914400" imgH="198720" progId="">
              <p:embed/>
            </p:oleObj>
          </a:graphicData>
        </a:graphic>
      </p:graphicFrame>
      <p:sp>
        <p:nvSpPr>
          <p:cNvPr id="4" name="Овал 3"/>
          <p:cNvSpPr/>
          <p:nvPr/>
        </p:nvSpPr>
        <p:spPr>
          <a:xfrm>
            <a:off x="2462213" y="1811715"/>
            <a:ext cx="4578350" cy="457835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noFill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2468565" y="1816479"/>
            <a:ext cx="4570413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 bwMode="auto">
          <a:xfrm>
            <a:off x="2468565" y="4100891"/>
            <a:ext cx="4570413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 bwMode="auto">
          <a:xfrm>
            <a:off x="2468563" y="6394829"/>
            <a:ext cx="4567238" cy="15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 bwMode="auto">
          <a:xfrm rot="5400000">
            <a:off x="2468565" y="4100891"/>
            <a:ext cx="4568825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 bwMode="auto">
          <a:xfrm rot="5400000">
            <a:off x="168276" y="4100891"/>
            <a:ext cx="4568825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 bwMode="auto">
          <a:xfrm rot="16200000" flipH="1">
            <a:off x="4748215" y="4104067"/>
            <a:ext cx="4578351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455863" y="1816479"/>
            <a:ext cx="2311400" cy="23002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4764883" y="4120734"/>
            <a:ext cx="2278063" cy="22669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455071" y="1817273"/>
            <a:ext cx="4578351" cy="457676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710366" y="6357722"/>
            <a:ext cx="89096" cy="8898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334562" y="5695834"/>
            <a:ext cx="89199" cy="8898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092696" y="5674430"/>
            <a:ext cx="89199" cy="8898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421024" y="4067548"/>
            <a:ext cx="89199" cy="8909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092696" y="2455300"/>
            <a:ext cx="89199" cy="8839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002508" y="4058797"/>
            <a:ext cx="88395" cy="8839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0" name="TextBox 105"/>
          <p:cNvSpPr txBox="1">
            <a:spLocks noChangeArrowheads="1"/>
          </p:cNvSpPr>
          <p:nvPr/>
        </p:nvSpPr>
        <p:spPr bwMode="auto">
          <a:xfrm>
            <a:off x="7121513" y="3892605"/>
            <a:ext cx="495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21" name="Овал 20"/>
          <p:cNvSpPr/>
          <p:nvPr/>
        </p:nvSpPr>
        <p:spPr>
          <a:xfrm>
            <a:off x="4713941" y="1768298"/>
            <a:ext cx="88519" cy="8898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2" name="TextBox 106"/>
          <p:cNvSpPr txBox="1">
            <a:spLocks noChangeArrowheads="1"/>
          </p:cNvSpPr>
          <p:nvPr/>
        </p:nvSpPr>
        <p:spPr bwMode="auto">
          <a:xfrm>
            <a:off x="4601233" y="1372325"/>
            <a:ext cx="356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B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3" name="TextBox 108"/>
          <p:cNvSpPr txBox="1">
            <a:spLocks noChangeArrowheads="1"/>
          </p:cNvSpPr>
          <p:nvPr/>
        </p:nvSpPr>
        <p:spPr bwMode="auto">
          <a:xfrm>
            <a:off x="2035948" y="3892605"/>
            <a:ext cx="370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4" name="TextBox 109"/>
          <p:cNvSpPr txBox="1">
            <a:spLocks noChangeArrowheads="1"/>
          </p:cNvSpPr>
          <p:nvPr/>
        </p:nvSpPr>
        <p:spPr bwMode="auto">
          <a:xfrm>
            <a:off x="4556228" y="6457890"/>
            <a:ext cx="370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5" name="TextBox 110"/>
          <p:cNvSpPr txBox="1">
            <a:spLocks noChangeArrowheads="1"/>
          </p:cNvSpPr>
          <p:nvPr/>
        </p:nvSpPr>
        <p:spPr bwMode="auto">
          <a:xfrm>
            <a:off x="6222707" y="2047400"/>
            <a:ext cx="356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E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6" name="TextBox 111"/>
          <p:cNvSpPr txBox="1">
            <a:spLocks noChangeArrowheads="1"/>
          </p:cNvSpPr>
          <p:nvPr/>
        </p:nvSpPr>
        <p:spPr bwMode="auto">
          <a:xfrm>
            <a:off x="2711023" y="5557790"/>
            <a:ext cx="34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7" name="TextBox 112"/>
          <p:cNvSpPr txBox="1">
            <a:spLocks noChangeArrowheads="1"/>
          </p:cNvSpPr>
          <p:nvPr/>
        </p:nvSpPr>
        <p:spPr bwMode="auto">
          <a:xfrm>
            <a:off x="2936048" y="2047400"/>
            <a:ext cx="356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K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8" name="TextBox 113"/>
          <p:cNvSpPr txBox="1">
            <a:spLocks noChangeArrowheads="1"/>
          </p:cNvSpPr>
          <p:nvPr/>
        </p:nvSpPr>
        <p:spPr bwMode="auto">
          <a:xfrm>
            <a:off x="6400801" y="5512785"/>
            <a:ext cx="4050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L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9" name="TextBox 116"/>
          <p:cNvSpPr txBox="1">
            <a:spLocks noChangeArrowheads="1"/>
          </p:cNvSpPr>
          <p:nvPr/>
        </p:nvSpPr>
        <p:spPr bwMode="auto">
          <a:xfrm>
            <a:off x="6199189" y="177043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6324045" y="1922841"/>
            <a:ext cx="212274" cy="605316"/>
            <a:chOff x="4674632" y="1819276"/>
            <a:chExt cx="212274" cy="605316"/>
          </a:xfrm>
        </p:grpSpPr>
        <p:sp>
          <p:nvSpPr>
            <p:cNvPr id="31" name="Овал 30"/>
            <p:cNvSpPr/>
            <p:nvPr/>
          </p:nvSpPr>
          <p:spPr>
            <a:xfrm>
              <a:off x="4674632" y="2335605"/>
              <a:ext cx="88519" cy="8898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32" name="TextBox 117"/>
            <p:cNvSpPr txBox="1">
              <a:spLocks noChangeArrowheads="1"/>
            </p:cNvSpPr>
            <p:nvPr/>
          </p:nvSpPr>
          <p:spPr bwMode="auto">
            <a:xfrm>
              <a:off x="4702175" y="1819276"/>
              <a:ext cx="1847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/>
            </a:p>
          </p:txBody>
        </p:sp>
      </p:grpSp>
      <p:sp>
        <p:nvSpPr>
          <p:cNvPr id="33" name="TextBox 118"/>
          <p:cNvSpPr txBox="1">
            <a:spLocks noChangeArrowheads="1"/>
          </p:cNvSpPr>
          <p:nvPr/>
        </p:nvSpPr>
        <p:spPr bwMode="auto">
          <a:xfrm>
            <a:off x="6221413" y="2002395"/>
            <a:ext cx="2717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34" name="TextBox 119"/>
          <p:cNvSpPr txBox="1">
            <a:spLocks noChangeArrowheads="1"/>
          </p:cNvSpPr>
          <p:nvPr/>
        </p:nvSpPr>
        <p:spPr bwMode="auto">
          <a:xfrm>
            <a:off x="6672263" y="2227641"/>
            <a:ext cx="184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39" name="Object 7"/>
          <p:cNvGraphicFramePr>
            <a:graphicFrameLocks noChangeAspect="1"/>
          </p:cNvGraphicFramePr>
          <p:nvPr/>
        </p:nvGraphicFramePr>
        <p:xfrm>
          <a:off x="7092280" y="593685"/>
          <a:ext cx="585065" cy="953632"/>
        </p:xfrm>
        <a:graphic>
          <a:graphicData uri="http://schemas.openxmlformats.org/presentationml/2006/ole">
            <p:oleObj spid="_x0000_s11267" name="Equation" r:id="rId4" imgW="241200" imgH="393480" progId="">
              <p:embed/>
            </p:oleObj>
          </a:graphicData>
        </a:graphic>
      </p:graphicFrame>
      <p:sp>
        <p:nvSpPr>
          <p:cNvPr id="43" name="Скругленная прямоугольная выноска 42"/>
          <p:cNvSpPr/>
          <p:nvPr/>
        </p:nvSpPr>
        <p:spPr>
          <a:xfrm>
            <a:off x="611560" y="4554125"/>
            <a:ext cx="1710190" cy="810090"/>
          </a:xfrm>
          <a:prstGeom prst="wedgeRoundRectCallout">
            <a:avLst>
              <a:gd name="adj1" fmla="val 70257"/>
              <a:gd name="adj2" fmla="val 894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A9500"/>
                </a:solidFill>
              </a:rPr>
              <a:t>ВЕРНО</a:t>
            </a:r>
            <a:endParaRPr lang="ru-RU" sz="2800" dirty="0">
              <a:solidFill>
                <a:srgbClr val="FA95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5" grpId="0"/>
      <p:bldP spid="27" grpId="0"/>
      <p:bldP spid="28" grpId="0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8"/>
          <p:cNvGrpSpPr/>
          <p:nvPr/>
        </p:nvGrpSpPr>
        <p:grpSpPr>
          <a:xfrm>
            <a:off x="267255" y="1809534"/>
            <a:ext cx="4680000" cy="4680001"/>
            <a:chOff x="428625" y="1562100"/>
            <a:chExt cx="4680000" cy="4680001"/>
          </a:xfrm>
        </p:grpSpPr>
        <p:cxnSp>
          <p:nvCxnSpPr>
            <p:cNvPr id="15" name="Прямая соединительная линия 14"/>
            <p:cNvCxnSpPr/>
            <p:nvPr/>
          </p:nvCxnSpPr>
          <p:spPr bwMode="auto">
            <a:xfrm>
              <a:off x="433087" y="1564877"/>
              <a:ext cx="4657699" cy="1576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auto">
            <a:xfrm>
              <a:off x="433087" y="2731913"/>
              <a:ext cx="4657699" cy="3151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auto">
            <a:xfrm>
              <a:off x="433087" y="3898947"/>
              <a:ext cx="4657699" cy="1576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auto">
            <a:xfrm>
              <a:off x="433087" y="5064407"/>
              <a:ext cx="4657699" cy="3151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auto">
            <a:xfrm>
              <a:off x="433087" y="6233017"/>
              <a:ext cx="4657699" cy="1576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auto">
            <a:xfrm rot="5400000">
              <a:off x="428654" y="3898991"/>
              <a:ext cx="4666565" cy="1487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auto">
            <a:xfrm rot="5400000">
              <a:off x="-736142" y="3898248"/>
              <a:ext cx="4666565" cy="2973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auto">
            <a:xfrm rot="5400000">
              <a:off x="-1900196" y="3898248"/>
              <a:ext cx="4666565" cy="2973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 bwMode="auto">
            <a:xfrm rot="5400000">
              <a:off x="2757505" y="3898248"/>
              <a:ext cx="4666565" cy="2973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 bwMode="auto">
            <a:xfrm rot="5400000">
              <a:off x="1593451" y="3898248"/>
              <a:ext cx="4666565" cy="2973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5" name="Дуга 24"/>
            <p:cNvSpPr/>
            <p:nvPr/>
          </p:nvSpPr>
          <p:spPr bwMode="auto">
            <a:xfrm>
              <a:off x="433087" y="1564877"/>
              <a:ext cx="4657699" cy="4668141"/>
            </a:xfrm>
            <a:prstGeom prst="arc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6" name="Дуга 25"/>
            <p:cNvSpPr/>
            <p:nvPr/>
          </p:nvSpPr>
          <p:spPr bwMode="auto">
            <a:xfrm rot="5400000">
              <a:off x="427866" y="1570096"/>
              <a:ext cx="4668141" cy="4657699"/>
            </a:xfrm>
            <a:prstGeom prst="arc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7" name="Дуга 26"/>
            <p:cNvSpPr/>
            <p:nvPr/>
          </p:nvSpPr>
          <p:spPr bwMode="auto">
            <a:xfrm rot="10800000">
              <a:off x="433087" y="1564877"/>
              <a:ext cx="4657699" cy="4668141"/>
            </a:xfrm>
            <a:prstGeom prst="arc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8" name="Дуга 27"/>
            <p:cNvSpPr/>
            <p:nvPr/>
          </p:nvSpPr>
          <p:spPr bwMode="auto">
            <a:xfrm rot="16200000">
              <a:off x="427866" y="1570096"/>
              <a:ext cx="4668141" cy="4657699"/>
            </a:xfrm>
            <a:prstGeom prst="arc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 bwMode="auto">
            <a:xfrm rot="10800000" flipV="1">
              <a:off x="428625" y="1571553"/>
              <a:ext cx="4680000" cy="4670548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21"/>
            <p:cNvCxnSpPr>
              <a:cxnSpLocks noChangeShapeType="1"/>
            </p:cNvCxnSpPr>
            <p:nvPr/>
          </p:nvCxnSpPr>
          <p:spPr bwMode="auto">
            <a:xfrm>
              <a:off x="446161" y="1562100"/>
              <a:ext cx="4637842" cy="4670603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 bwMode="auto">
            <a:xfrm>
              <a:off x="1601601" y="1878722"/>
              <a:ext cx="2319187" cy="1575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 bwMode="auto">
            <a:xfrm>
              <a:off x="1131817" y="2252051"/>
              <a:ext cx="3291461" cy="1575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 bwMode="auto">
            <a:xfrm>
              <a:off x="1106543" y="5545851"/>
              <a:ext cx="3289975" cy="1575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 bwMode="auto">
            <a:xfrm>
              <a:off x="1606060" y="5914454"/>
              <a:ext cx="2319187" cy="1575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auto">
            <a:xfrm rot="5400000">
              <a:off x="-530563" y="3895100"/>
              <a:ext cx="3289075" cy="2974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auto">
            <a:xfrm rot="5400000">
              <a:off x="2757926" y="3899826"/>
              <a:ext cx="3289075" cy="2974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auto">
            <a:xfrm rot="5400000">
              <a:off x="-414526" y="3904552"/>
              <a:ext cx="2334487" cy="2974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 bwMode="auto">
            <a:xfrm rot="5400000">
              <a:off x="3616505" y="3899038"/>
              <a:ext cx="2336061" cy="2974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51" name="Дуга 50"/>
          <p:cNvSpPr/>
          <p:nvPr/>
        </p:nvSpPr>
        <p:spPr>
          <a:xfrm>
            <a:off x="251521" y="1808820"/>
            <a:ext cx="4677964" cy="4680520"/>
          </a:xfrm>
          <a:prstGeom prst="arc">
            <a:avLst>
              <a:gd name="adj1" fmla="val 19275426"/>
              <a:gd name="adj2" fmla="val 21597554"/>
            </a:avLst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05"/>
          <p:cNvGrpSpPr/>
          <p:nvPr/>
        </p:nvGrpSpPr>
        <p:grpSpPr>
          <a:xfrm>
            <a:off x="4887035" y="3879050"/>
            <a:ext cx="489596" cy="433375"/>
            <a:chOff x="4887035" y="3879050"/>
            <a:chExt cx="489596" cy="433375"/>
          </a:xfrm>
        </p:grpSpPr>
        <p:graphicFrame>
          <p:nvGraphicFramePr>
            <p:cNvPr id="451586" name="Object 2"/>
            <p:cNvGraphicFramePr>
              <a:graphicFrameLocks noChangeAspect="1"/>
            </p:cNvGraphicFramePr>
            <p:nvPr/>
          </p:nvGraphicFramePr>
          <p:xfrm>
            <a:off x="4977045" y="3879050"/>
            <a:ext cx="399586" cy="433375"/>
          </p:xfrm>
          <a:graphic>
            <a:graphicData uri="http://schemas.openxmlformats.org/presentationml/2006/ole">
              <p:oleObj spid="_x0000_s1026" name="Equation" r:id="rId4" imgW="152280" imgH="164880" progId="">
                <p:embed/>
              </p:oleObj>
            </a:graphicData>
          </a:graphic>
        </p:graphicFrame>
        <p:sp>
          <p:nvSpPr>
            <p:cNvPr id="31" name="Овал 30"/>
            <p:cNvSpPr/>
            <p:nvPr/>
          </p:nvSpPr>
          <p:spPr>
            <a:xfrm>
              <a:off x="4887035" y="4104075"/>
              <a:ext cx="90010" cy="9001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Овал 37"/>
          <p:cNvSpPr/>
          <p:nvPr/>
        </p:nvSpPr>
        <p:spPr>
          <a:xfrm>
            <a:off x="4346975" y="2618910"/>
            <a:ext cx="90010" cy="90010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51589" name="Object 5"/>
          <p:cNvGraphicFramePr>
            <a:graphicFrameLocks noChangeAspect="1"/>
          </p:cNvGraphicFramePr>
          <p:nvPr/>
        </p:nvGraphicFramePr>
        <p:xfrm>
          <a:off x="4436985" y="2303875"/>
          <a:ext cx="787400" cy="450850"/>
        </p:xfrm>
        <a:graphic>
          <a:graphicData uri="http://schemas.openxmlformats.org/presentationml/2006/ole">
            <p:oleObj spid="_x0000_s1027" name="Equation" r:id="rId5" imgW="355320" imgH="203040" progId="">
              <p:embed/>
            </p:oleObj>
          </a:graphicData>
        </a:graphic>
      </p:graphicFrame>
      <p:graphicFrame>
        <p:nvGraphicFramePr>
          <p:cNvPr id="451591" name="Object 7"/>
          <p:cNvGraphicFramePr>
            <a:graphicFrameLocks noChangeAspect="1"/>
          </p:cNvGraphicFramePr>
          <p:nvPr/>
        </p:nvGraphicFramePr>
        <p:xfrm>
          <a:off x="7722350" y="3495942"/>
          <a:ext cx="609298" cy="495055"/>
        </p:xfrm>
        <a:graphic>
          <a:graphicData uri="http://schemas.openxmlformats.org/presentationml/2006/ole">
            <p:oleObj spid="_x0000_s1028" name="Equation" r:id="rId6" imgW="203040" imgH="164880" progId="">
              <p:embed/>
            </p:oleObj>
          </a:graphicData>
        </a:graphic>
      </p:graphicFrame>
      <p:graphicFrame>
        <p:nvGraphicFramePr>
          <p:cNvPr id="451595" name="Object 11"/>
          <p:cNvGraphicFramePr>
            <a:graphicFrameLocks noChangeAspect="1"/>
          </p:cNvGraphicFramePr>
          <p:nvPr/>
        </p:nvGraphicFramePr>
        <p:xfrm>
          <a:off x="6372200" y="3495942"/>
          <a:ext cx="336000" cy="576000"/>
        </p:xfrm>
        <a:graphic>
          <a:graphicData uri="http://schemas.openxmlformats.org/presentationml/2006/ole">
            <p:oleObj spid="_x0000_s1029" name="Equation" r:id="rId7" imgW="88560" imgH="152280" progId="">
              <p:embed/>
            </p:oleObj>
          </a:graphicData>
        </a:graphic>
      </p:graphicFrame>
      <p:cxnSp>
        <p:nvCxnSpPr>
          <p:cNvPr id="49" name="Прямая со стрелкой 48"/>
          <p:cNvCxnSpPr/>
          <p:nvPr/>
        </p:nvCxnSpPr>
        <p:spPr>
          <a:xfrm>
            <a:off x="6867255" y="3765972"/>
            <a:ext cx="72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77211" y="233645"/>
            <a:ext cx="8786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 Начало отсчета на числовой окружности-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правый конец горизонтального диаметра</a:t>
            </a:r>
          </a:p>
          <a:p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</a:t>
            </a:r>
            <a:endParaRPr lang="ru-RU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6057165" y="2676524"/>
            <a:ext cx="2867760" cy="609600"/>
            <a:chOff x="6057165" y="1455738"/>
            <a:chExt cx="2867760" cy="609600"/>
          </a:xfrm>
        </p:grpSpPr>
        <p:sp>
          <p:nvSpPr>
            <p:cNvPr id="57" name="TextBox 56"/>
            <p:cNvSpPr txBox="1"/>
            <p:nvPr/>
          </p:nvSpPr>
          <p:spPr>
            <a:xfrm>
              <a:off x="6057165" y="1538790"/>
              <a:ext cx="1155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Пусть </a:t>
              </a:r>
              <a:endPara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graphicFrame>
          <p:nvGraphicFramePr>
            <p:cNvPr id="451609" name="Object 25"/>
            <p:cNvGraphicFramePr>
              <a:graphicFrameLocks noChangeAspect="1"/>
            </p:cNvGraphicFramePr>
            <p:nvPr/>
          </p:nvGraphicFramePr>
          <p:xfrm>
            <a:off x="6867525" y="1455738"/>
            <a:ext cx="2057400" cy="609600"/>
          </p:xfrm>
          <a:graphic>
            <a:graphicData uri="http://schemas.openxmlformats.org/presentationml/2006/ole">
              <p:oleObj spid="_x0000_s1031" name="Equation" r:id="rId8" imgW="685800" imgH="203040" progId="">
                <p:embed/>
              </p:oleObj>
            </a:graphicData>
          </a:graphic>
        </p:graphicFrame>
      </p:grpSp>
      <p:graphicFrame>
        <p:nvGraphicFramePr>
          <p:cNvPr id="451610" name="Object 26"/>
          <p:cNvGraphicFramePr>
            <a:graphicFrameLocks noChangeAspect="1"/>
          </p:cNvGraphicFramePr>
          <p:nvPr/>
        </p:nvGraphicFramePr>
        <p:xfrm>
          <a:off x="4391980" y="3248980"/>
          <a:ext cx="237209" cy="405045"/>
        </p:xfrm>
        <a:graphic>
          <a:graphicData uri="http://schemas.openxmlformats.org/presentationml/2006/ole">
            <p:oleObj spid="_x0000_s1032" name="Equation" r:id="rId9" imgW="88560" imgH="152280" progId="">
              <p:embed/>
            </p:oleObj>
          </a:graphicData>
        </a:graphic>
      </p:graphicFrame>
      <p:cxnSp>
        <p:nvCxnSpPr>
          <p:cNvPr id="56" name="Прямая соединительная линия 55"/>
          <p:cNvCxnSpPr>
            <a:stCxn id="28" idx="0"/>
            <a:endCxn id="51" idx="2"/>
          </p:cNvCxnSpPr>
          <p:nvPr/>
        </p:nvCxnSpPr>
        <p:spPr>
          <a:xfrm rot="16200000" flipH="1">
            <a:off x="2600079" y="1818014"/>
            <a:ext cx="1043" cy="4657767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stCxn id="27" idx="0"/>
            <a:endCxn id="28" idx="2"/>
          </p:cNvCxnSpPr>
          <p:nvPr/>
        </p:nvCxnSpPr>
        <p:spPr>
          <a:xfrm flipV="1">
            <a:off x="2600564" y="1812309"/>
            <a:ext cx="3" cy="466814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106"/>
          <p:cNvGrpSpPr/>
          <p:nvPr/>
        </p:nvGrpSpPr>
        <p:grpSpPr>
          <a:xfrm>
            <a:off x="1961710" y="2663915"/>
            <a:ext cx="3375375" cy="2790310"/>
            <a:chOff x="1961710" y="2663915"/>
            <a:chExt cx="3375375" cy="2790310"/>
          </a:xfrm>
        </p:grpSpPr>
        <p:sp>
          <p:nvSpPr>
            <p:cNvPr id="61" name="Дуга 60"/>
            <p:cNvSpPr/>
            <p:nvPr/>
          </p:nvSpPr>
          <p:spPr>
            <a:xfrm>
              <a:off x="1961710" y="2663915"/>
              <a:ext cx="3105345" cy="2790310"/>
            </a:xfrm>
            <a:prstGeom prst="arc">
              <a:avLst>
                <a:gd name="adj1" fmla="val 20127817"/>
                <a:gd name="adj2" fmla="val 0"/>
              </a:avLst>
            </a:prstGeom>
            <a:ln w="38100">
              <a:solidFill>
                <a:srgbClr val="FF33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022050" y="3564015"/>
              <a:ext cx="3150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</a:rPr>
                <a:t>+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Группа 107"/>
          <p:cNvGrpSpPr/>
          <p:nvPr/>
        </p:nvGrpSpPr>
        <p:grpSpPr>
          <a:xfrm>
            <a:off x="2636785" y="3113965"/>
            <a:ext cx="2700300" cy="2385265"/>
            <a:chOff x="2636785" y="3113965"/>
            <a:chExt cx="2700300" cy="2385265"/>
          </a:xfrm>
        </p:grpSpPr>
        <p:sp>
          <p:nvSpPr>
            <p:cNvPr id="62" name="Дуга 61"/>
            <p:cNvSpPr/>
            <p:nvPr/>
          </p:nvSpPr>
          <p:spPr>
            <a:xfrm rot="10800000" flipH="1">
              <a:off x="2636785" y="3113965"/>
              <a:ext cx="2430270" cy="2385265"/>
            </a:xfrm>
            <a:prstGeom prst="arc">
              <a:avLst>
                <a:gd name="adj1" fmla="val 19590121"/>
                <a:gd name="adj2" fmla="val 0"/>
              </a:avLst>
            </a:prstGeom>
            <a:ln w="38100">
              <a:solidFill>
                <a:srgbClr val="00B0F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022050" y="4374105"/>
              <a:ext cx="3150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B0F0"/>
                  </a:solidFill>
                </a:rPr>
                <a:t>-</a:t>
              </a:r>
              <a:endParaRPr lang="ru-RU" sz="3200" dirty="0">
                <a:solidFill>
                  <a:srgbClr val="00B0F0"/>
                </a:solidFill>
              </a:endParaRPr>
            </a:p>
          </p:txBody>
        </p:sp>
      </p:grpSp>
      <p:sp>
        <p:nvSpPr>
          <p:cNvPr id="91" name="Дуга 90"/>
          <p:cNvSpPr/>
          <p:nvPr/>
        </p:nvSpPr>
        <p:spPr>
          <a:xfrm>
            <a:off x="251520" y="1808820"/>
            <a:ext cx="4677964" cy="4680520"/>
          </a:xfrm>
          <a:prstGeom prst="arc">
            <a:avLst>
              <a:gd name="adj1" fmla="val 8194"/>
              <a:gd name="adj2" fmla="val 2338747"/>
            </a:avLst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4346975" y="5589240"/>
            <a:ext cx="90010" cy="9001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51611" name="Object 27"/>
          <p:cNvGraphicFramePr>
            <a:graphicFrameLocks noChangeAspect="1"/>
          </p:cNvGraphicFramePr>
          <p:nvPr/>
        </p:nvGraphicFramePr>
        <p:xfrm>
          <a:off x="4297363" y="5470525"/>
          <a:ext cx="1068387" cy="508000"/>
        </p:xfrm>
        <a:graphic>
          <a:graphicData uri="http://schemas.openxmlformats.org/presentationml/2006/ole">
            <p:oleObj spid="_x0000_s1033" name="Equation" r:id="rId10" imgW="482400" imgH="228600" progId="">
              <p:embed/>
            </p:oleObj>
          </a:graphicData>
        </a:graphic>
      </p:graphicFrame>
      <p:graphicFrame>
        <p:nvGraphicFramePr>
          <p:cNvPr id="451612" name="Object 28"/>
          <p:cNvGraphicFramePr>
            <a:graphicFrameLocks noChangeAspect="1"/>
          </p:cNvGraphicFramePr>
          <p:nvPr/>
        </p:nvGraphicFramePr>
        <p:xfrm>
          <a:off x="4346975" y="4509120"/>
          <a:ext cx="332803" cy="602037"/>
        </p:xfrm>
        <a:graphic>
          <a:graphicData uri="http://schemas.openxmlformats.org/presentationml/2006/ole">
            <p:oleObj spid="_x0000_s1034" name="Equation" r:id="rId11" imgW="139680" imgH="253800" progId="">
              <p:embed/>
            </p:oleObj>
          </a:graphicData>
        </a:graphic>
      </p:graphicFrame>
      <p:sp>
        <p:nvSpPr>
          <p:cNvPr id="105" name="TextBox 104"/>
          <p:cNvSpPr txBox="1"/>
          <p:nvPr/>
        </p:nvSpPr>
        <p:spPr>
          <a:xfrm>
            <a:off x="5247075" y="3879050"/>
            <a:ext cx="630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(0)</a:t>
            </a:r>
            <a:endParaRPr lang="ru-RU" sz="2800" i="1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56253" y="1428736"/>
            <a:ext cx="2623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R=1</a:t>
            </a:r>
            <a:r>
              <a:rPr lang="ru-RU" sz="4000" dirty="0" smtClean="0">
                <a:solidFill>
                  <a:schemeClr val="bg1"/>
                </a:solidFill>
              </a:rPr>
              <a:t>ед. </a:t>
            </a:r>
            <a:r>
              <a:rPr lang="ru-RU" sz="4000" dirty="0" err="1" smtClean="0">
                <a:solidFill>
                  <a:schemeClr val="bg1"/>
                </a:solidFill>
              </a:rPr>
              <a:t>отр</a:t>
            </a:r>
            <a:r>
              <a:rPr lang="ru-RU" sz="4000" dirty="0" smtClean="0">
                <a:solidFill>
                  <a:schemeClr val="bg1"/>
                </a:solidFill>
              </a:rPr>
              <a:t>.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1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5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5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8" grpId="0" animBg="1"/>
      <p:bldP spid="91" grpId="0" animBg="1"/>
      <p:bldP spid="92" grpId="0" animBg="1"/>
      <p:bldP spid="10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 txBox="1">
            <a:spLocks/>
          </p:cNvSpPr>
          <p:nvPr/>
        </p:nvSpPr>
        <p:spPr>
          <a:xfrm>
            <a:off x="0" y="0"/>
            <a:ext cx="9144000" cy="11787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Найти на числовой окружности точку,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000" i="1" dirty="0" smtClean="0">
              <a:solidFill>
                <a:schemeClr val="accent2"/>
              </a:solidFill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соответствующую числу      .</a:t>
            </a: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4976813" y="6377366"/>
          <a:ext cx="914400" cy="198439"/>
        </p:xfrm>
        <a:graphic>
          <a:graphicData uri="http://schemas.openxmlformats.org/presentationml/2006/ole">
            <p:oleObj spid="_x0000_s12290" name="Equation" r:id="rId3" imgW="914400" imgH="198720" progId="">
              <p:embed/>
            </p:oleObj>
          </a:graphicData>
        </a:graphic>
      </p:graphicFrame>
      <p:sp>
        <p:nvSpPr>
          <p:cNvPr id="4" name="Овал 3"/>
          <p:cNvSpPr/>
          <p:nvPr/>
        </p:nvSpPr>
        <p:spPr>
          <a:xfrm>
            <a:off x="2462213" y="1811715"/>
            <a:ext cx="4578350" cy="457835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noFill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2468565" y="1816479"/>
            <a:ext cx="4570413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 bwMode="auto">
          <a:xfrm>
            <a:off x="2468565" y="4100891"/>
            <a:ext cx="4570413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 bwMode="auto">
          <a:xfrm>
            <a:off x="2468563" y="6394829"/>
            <a:ext cx="4567238" cy="15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 bwMode="auto">
          <a:xfrm rot="5400000">
            <a:off x="2468565" y="4100891"/>
            <a:ext cx="4568825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 bwMode="auto">
          <a:xfrm rot="5400000">
            <a:off x="168276" y="4100891"/>
            <a:ext cx="4568825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 bwMode="auto">
          <a:xfrm rot="16200000" flipH="1">
            <a:off x="4748215" y="4104067"/>
            <a:ext cx="4578351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455863" y="1816479"/>
            <a:ext cx="2311400" cy="23002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4764883" y="4120734"/>
            <a:ext cx="2278063" cy="22669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455071" y="1817273"/>
            <a:ext cx="4578351" cy="457676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710366" y="6357722"/>
            <a:ext cx="89096" cy="8898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334562" y="5695834"/>
            <a:ext cx="89199" cy="8898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092696" y="5674430"/>
            <a:ext cx="89199" cy="8898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421024" y="4067548"/>
            <a:ext cx="89199" cy="8909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092696" y="2455300"/>
            <a:ext cx="89199" cy="8839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002508" y="4058797"/>
            <a:ext cx="88395" cy="8839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0" name="TextBox 105"/>
          <p:cNvSpPr txBox="1">
            <a:spLocks noChangeArrowheads="1"/>
          </p:cNvSpPr>
          <p:nvPr/>
        </p:nvSpPr>
        <p:spPr bwMode="auto">
          <a:xfrm>
            <a:off x="7121513" y="3892605"/>
            <a:ext cx="495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21" name="Овал 20"/>
          <p:cNvSpPr/>
          <p:nvPr/>
        </p:nvSpPr>
        <p:spPr>
          <a:xfrm>
            <a:off x="4713941" y="1768298"/>
            <a:ext cx="88519" cy="8898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2" name="TextBox 106"/>
          <p:cNvSpPr txBox="1">
            <a:spLocks noChangeArrowheads="1"/>
          </p:cNvSpPr>
          <p:nvPr/>
        </p:nvSpPr>
        <p:spPr bwMode="auto">
          <a:xfrm>
            <a:off x="4601233" y="1372325"/>
            <a:ext cx="356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B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3" name="TextBox 108"/>
          <p:cNvSpPr txBox="1">
            <a:spLocks noChangeArrowheads="1"/>
          </p:cNvSpPr>
          <p:nvPr/>
        </p:nvSpPr>
        <p:spPr bwMode="auto">
          <a:xfrm>
            <a:off x="2035948" y="3892605"/>
            <a:ext cx="370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4" name="TextBox 109"/>
          <p:cNvSpPr txBox="1">
            <a:spLocks noChangeArrowheads="1"/>
          </p:cNvSpPr>
          <p:nvPr/>
        </p:nvSpPr>
        <p:spPr bwMode="auto">
          <a:xfrm>
            <a:off x="4556228" y="6457890"/>
            <a:ext cx="370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5" name="TextBox 110"/>
          <p:cNvSpPr txBox="1">
            <a:spLocks noChangeArrowheads="1"/>
          </p:cNvSpPr>
          <p:nvPr/>
        </p:nvSpPr>
        <p:spPr bwMode="auto">
          <a:xfrm>
            <a:off x="6222707" y="2047400"/>
            <a:ext cx="356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E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6" name="TextBox 111"/>
          <p:cNvSpPr txBox="1">
            <a:spLocks noChangeArrowheads="1"/>
          </p:cNvSpPr>
          <p:nvPr/>
        </p:nvSpPr>
        <p:spPr bwMode="auto">
          <a:xfrm>
            <a:off x="2711023" y="5557790"/>
            <a:ext cx="34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7" name="TextBox 112"/>
          <p:cNvSpPr txBox="1">
            <a:spLocks noChangeArrowheads="1"/>
          </p:cNvSpPr>
          <p:nvPr/>
        </p:nvSpPr>
        <p:spPr bwMode="auto">
          <a:xfrm>
            <a:off x="2936048" y="2047400"/>
            <a:ext cx="356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K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8" name="TextBox 113"/>
          <p:cNvSpPr txBox="1">
            <a:spLocks noChangeArrowheads="1"/>
          </p:cNvSpPr>
          <p:nvPr/>
        </p:nvSpPr>
        <p:spPr bwMode="auto">
          <a:xfrm>
            <a:off x="6400801" y="5512785"/>
            <a:ext cx="4050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L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9" name="TextBox 116"/>
          <p:cNvSpPr txBox="1">
            <a:spLocks noChangeArrowheads="1"/>
          </p:cNvSpPr>
          <p:nvPr/>
        </p:nvSpPr>
        <p:spPr bwMode="auto">
          <a:xfrm>
            <a:off x="6199189" y="177043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6324045" y="1922841"/>
            <a:ext cx="212274" cy="605316"/>
            <a:chOff x="4674632" y="1819276"/>
            <a:chExt cx="212274" cy="605316"/>
          </a:xfrm>
        </p:grpSpPr>
        <p:sp>
          <p:nvSpPr>
            <p:cNvPr id="31" name="Овал 30"/>
            <p:cNvSpPr/>
            <p:nvPr/>
          </p:nvSpPr>
          <p:spPr>
            <a:xfrm>
              <a:off x="4674632" y="2335605"/>
              <a:ext cx="88519" cy="8898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32" name="TextBox 117"/>
            <p:cNvSpPr txBox="1">
              <a:spLocks noChangeArrowheads="1"/>
            </p:cNvSpPr>
            <p:nvPr/>
          </p:nvSpPr>
          <p:spPr bwMode="auto">
            <a:xfrm>
              <a:off x="4702175" y="1819276"/>
              <a:ext cx="1847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/>
            </a:p>
          </p:txBody>
        </p:sp>
      </p:grpSp>
      <p:sp>
        <p:nvSpPr>
          <p:cNvPr id="33" name="TextBox 118"/>
          <p:cNvSpPr txBox="1">
            <a:spLocks noChangeArrowheads="1"/>
          </p:cNvSpPr>
          <p:nvPr/>
        </p:nvSpPr>
        <p:spPr bwMode="auto">
          <a:xfrm>
            <a:off x="6221413" y="2002395"/>
            <a:ext cx="2717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34" name="TextBox 119"/>
          <p:cNvSpPr txBox="1">
            <a:spLocks noChangeArrowheads="1"/>
          </p:cNvSpPr>
          <p:nvPr/>
        </p:nvSpPr>
        <p:spPr bwMode="auto">
          <a:xfrm>
            <a:off x="6672263" y="2227641"/>
            <a:ext cx="184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40" name="Object 8"/>
          <p:cNvGraphicFramePr>
            <a:graphicFrameLocks noChangeAspect="1"/>
          </p:cNvGraphicFramePr>
          <p:nvPr/>
        </p:nvGraphicFramePr>
        <p:xfrm>
          <a:off x="7092280" y="548681"/>
          <a:ext cx="607445" cy="990110"/>
        </p:xfrm>
        <a:graphic>
          <a:graphicData uri="http://schemas.openxmlformats.org/presentationml/2006/ole">
            <p:oleObj spid="_x0000_s12291" name="Equation" r:id="rId4" imgW="241200" imgH="393480" progId="">
              <p:embed/>
            </p:oleObj>
          </a:graphicData>
        </a:graphic>
      </p:graphicFrame>
      <p:sp>
        <p:nvSpPr>
          <p:cNvPr id="43" name="Скругленная прямоугольная выноска 42"/>
          <p:cNvSpPr/>
          <p:nvPr/>
        </p:nvSpPr>
        <p:spPr>
          <a:xfrm>
            <a:off x="7047275" y="5544235"/>
            <a:ext cx="1710190" cy="810090"/>
          </a:xfrm>
          <a:prstGeom prst="wedgeRoundRectCallout">
            <a:avLst>
              <a:gd name="adj1" fmla="val -170747"/>
              <a:gd name="adj2" fmla="val 844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A9500"/>
                </a:solidFill>
              </a:rPr>
              <a:t>ВЕРНО</a:t>
            </a:r>
            <a:endParaRPr lang="ru-RU" sz="2800" dirty="0">
              <a:solidFill>
                <a:srgbClr val="FA95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5" grpId="0"/>
      <p:bldP spid="26" grpId="0"/>
      <p:bldP spid="27" grpId="0"/>
      <p:bldP spid="28" grpId="0"/>
      <p:bldP spid="4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476545" y="1628800"/>
            <a:ext cx="4185465" cy="4187113"/>
            <a:chOff x="1239280" y="228961"/>
            <a:chExt cx="6663629" cy="6312703"/>
          </a:xfrm>
        </p:grpSpPr>
        <p:grpSp>
          <p:nvGrpSpPr>
            <p:cNvPr id="3" name="Группа 18"/>
            <p:cNvGrpSpPr>
              <a:grpSpLocks/>
            </p:cNvGrpSpPr>
            <p:nvPr/>
          </p:nvGrpSpPr>
          <p:grpSpPr bwMode="auto">
            <a:xfrm>
              <a:off x="1266818" y="228961"/>
              <a:ext cx="6610348" cy="6312703"/>
              <a:chOff x="3142446" y="1285860"/>
              <a:chExt cx="2859107" cy="2859108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3143133" y="1285860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3143133" y="1999918"/>
                <a:ext cx="2857735" cy="2157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3143133" y="2714695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3143133" y="3428753"/>
                <a:ext cx="2857735" cy="2158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3143133" y="4143530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rot="5400000">
                <a:off x="3143165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>
                <a:off x="2428732" y="2714384"/>
                <a:ext cx="2857670" cy="206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rot="5400000">
                <a:off x="1714298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5400000">
                <a:off x="4572032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rot="5400000">
                <a:off x="3857599" y="2714385"/>
                <a:ext cx="2857670" cy="206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6" name="Дуга 25"/>
              <p:cNvSpPr/>
              <p:nvPr/>
            </p:nvSpPr>
            <p:spPr>
              <a:xfrm>
                <a:off x="3143133" y="1285860"/>
                <a:ext cx="2857735" cy="285767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7" name="Дуга 26"/>
              <p:cNvSpPr/>
              <p:nvPr/>
            </p:nvSpPr>
            <p:spPr>
              <a:xfrm rot="5400000">
                <a:off x="3143165" y="1285828"/>
                <a:ext cx="2857670" cy="2857735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8" name="Дуга 27"/>
              <p:cNvSpPr/>
              <p:nvPr/>
            </p:nvSpPr>
            <p:spPr>
              <a:xfrm rot="10800000">
                <a:off x="3143133" y="1285860"/>
                <a:ext cx="2857735" cy="285767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9" name="Дуга 28"/>
              <p:cNvSpPr/>
              <p:nvPr/>
            </p:nvSpPr>
            <p:spPr>
              <a:xfrm rot="16200000">
                <a:off x="3143165" y="1285828"/>
                <a:ext cx="2857670" cy="2857735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cxnSp>
          <p:nvCxnSpPr>
            <p:cNvPr id="6" name="Прямая соединительная линия 5"/>
            <p:cNvCxnSpPr/>
            <p:nvPr/>
          </p:nvCxnSpPr>
          <p:spPr>
            <a:xfrm rot="10800000" flipV="1">
              <a:off x="1255445" y="229395"/>
              <a:ext cx="6638400" cy="63119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>
              <a:cxnSpLocks noChangeShapeType="1"/>
            </p:cNvCxnSpPr>
            <p:nvPr/>
          </p:nvCxnSpPr>
          <p:spPr bwMode="auto">
            <a:xfrm>
              <a:off x="1239280" y="231340"/>
              <a:ext cx="6663629" cy="630264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2927350" y="651671"/>
              <a:ext cx="328930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2260600" y="1157288"/>
              <a:ext cx="466725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223293" y="5607050"/>
              <a:ext cx="466725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932112" y="6105524"/>
              <a:ext cx="328930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22223" y="3377407"/>
              <a:ext cx="444500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4676773" y="3382963"/>
              <a:ext cx="444500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>
              <a:off x="144464" y="3390108"/>
              <a:ext cx="315595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>
              <a:off x="5863433" y="3382167"/>
              <a:ext cx="315595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0" name="Заголовок 59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Указать координаты точек числовой окружности:</a:t>
            </a:r>
          </a:p>
        </p:txBody>
      </p:sp>
      <p:sp>
        <p:nvSpPr>
          <p:cNvPr id="31" name="Овал 30"/>
          <p:cNvSpPr/>
          <p:nvPr/>
        </p:nvSpPr>
        <p:spPr>
          <a:xfrm>
            <a:off x="3986935" y="2168860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986935" y="5139190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061610" y="5139190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016605" y="2168860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5" name="Object 3"/>
          <p:cNvGraphicFramePr>
            <a:graphicFrameLocks noChangeAspect="1"/>
          </p:cNvGraphicFramePr>
          <p:nvPr/>
        </p:nvGraphicFramePr>
        <p:xfrm>
          <a:off x="5116513" y="2843213"/>
          <a:ext cx="3702050" cy="1260475"/>
        </p:xfrm>
        <a:graphic>
          <a:graphicData uri="http://schemas.openxmlformats.org/presentationml/2006/ole">
            <p:oleObj spid="_x0000_s21506" name="Equation" r:id="rId3" imgW="1155600" imgH="39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679450" y="1688308"/>
            <a:ext cx="3463925" cy="3475037"/>
            <a:chOff x="1426" y="139"/>
            <a:chExt cx="2907" cy="2903"/>
          </a:xfrm>
        </p:grpSpPr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1440" y="153"/>
              <a:ext cx="2880" cy="2880"/>
              <a:chOff x="1431" y="144"/>
              <a:chExt cx="2880" cy="2880"/>
            </a:xfrm>
          </p:grpSpPr>
          <p:grpSp>
            <p:nvGrpSpPr>
              <p:cNvPr id="4" name="Группа 90"/>
              <p:cNvGrpSpPr>
                <a:grpSpLocks/>
              </p:cNvGrpSpPr>
              <p:nvPr/>
            </p:nvGrpSpPr>
            <p:grpSpPr bwMode="auto">
              <a:xfrm>
                <a:off x="1431" y="144"/>
                <a:ext cx="2880" cy="2880"/>
                <a:chOff x="3142446" y="1285860"/>
                <a:chExt cx="2859108" cy="2859108"/>
              </a:xfrm>
            </p:grpSpPr>
            <p:cxnSp>
              <p:nvCxnSpPr>
                <p:cNvPr id="26" name="Прямая соединительная линия 25"/>
                <p:cNvCxnSpPr/>
                <p:nvPr/>
              </p:nvCxnSpPr>
              <p:spPr>
                <a:xfrm>
                  <a:off x="3143439" y="1285860"/>
                  <a:ext cx="2857123" cy="1985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Прямая соединительная линия 26"/>
                <p:cNvCxnSpPr/>
                <p:nvPr/>
              </p:nvCxnSpPr>
              <p:spPr>
                <a:xfrm>
                  <a:off x="3143439" y="2000637"/>
                  <a:ext cx="2857123" cy="992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>
                  <a:off x="3143439" y="2714421"/>
                  <a:ext cx="2857123" cy="1985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>
                  <a:off x="3143439" y="3429198"/>
                  <a:ext cx="2857123" cy="993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Прямая соединительная линия 29"/>
                <p:cNvCxnSpPr/>
                <p:nvPr/>
              </p:nvCxnSpPr>
              <p:spPr>
                <a:xfrm>
                  <a:off x="3143439" y="4142983"/>
                  <a:ext cx="2857123" cy="1985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Прямая соединительная линия 30"/>
                <p:cNvCxnSpPr/>
                <p:nvPr/>
              </p:nvCxnSpPr>
              <p:spPr>
                <a:xfrm rot="5400000">
                  <a:off x="3143439" y="2714421"/>
                  <a:ext cx="2857123" cy="1985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Прямая соединительная линия 31"/>
                <p:cNvCxnSpPr/>
                <p:nvPr/>
              </p:nvCxnSpPr>
              <p:spPr>
                <a:xfrm rot="5400000">
                  <a:off x="2429158" y="2714917"/>
                  <a:ext cx="2857123" cy="993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Прямая соединительная линия 32"/>
                <p:cNvCxnSpPr/>
                <p:nvPr/>
              </p:nvCxnSpPr>
              <p:spPr>
                <a:xfrm rot="5400000">
                  <a:off x="1714877" y="2714421"/>
                  <a:ext cx="2857123" cy="1985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Прямая соединительная линия 33"/>
                <p:cNvCxnSpPr/>
                <p:nvPr/>
              </p:nvCxnSpPr>
              <p:spPr>
                <a:xfrm rot="5400000">
                  <a:off x="4572000" y="2714421"/>
                  <a:ext cx="2857123" cy="1985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Прямая соединительная линия 34"/>
                <p:cNvCxnSpPr/>
                <p:nvPr/>
              </p:nvCxnSpPr>
              <p:spPr>
                <a:xfrm rot="5400000">
                  <a:off x="3857720" y="2714917"/>
                  <a:ext cx="2857123" cy="992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36" name="Дуга 35"/>
                <p:cNvSpPr/>
                <p:nvPr/>
              </p:nvSpPr>
              <p:spPr>
                <a:xfrm>
                  <a:off x="3143439" y="1285860"/>
                  <a:ext cx="2857123" cy="2857123"/>
                </a:xfrm>
                <a:prstGeom prst="arc">
                  <a:avLst/>
                </a:pr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7" name="Дуга 102"/>
                <p:cNvSpPr>
                  <a:spLocks noChangeArrowheads="1"/>
                </p:cNvSpPr>
                <p:nvPr/>
              </p:nvSpPr>
              <p:spPr bwMode="auto">
                <a:xfrm rot="5400000">
                  <a:off x="3143439" y="1285860"/>
                  <a:ext cx="2857123" cy="2857123"/>
                </a:xfrm>
                <a:custGeom>
                  <a:avLst/>
                  <a:gdLst>
                    <a:gd name="T0" fmla="*/ 1428762 w 2857520"/>
                    <a:gd name="T1" fmla="*/ 0 h 2857520"/>
                    <a:gd name="T2" fmla="*/ 1428760 w 2857520"/>
                    <a:gd name="T3" fmla="*/ 1428760 h 2857520"/>
                    <a:gd name="T4" fmla="*/ 2857520 w 2857520"/>
                    <a:gd name="T5" fmla="*/ 1428760 h 2857520"/>
                    <a:gd name="T6" fmla="*/ 11796480 60000 65536"/>
                    <a:gd name="T7" fmla="*/ 11796480 60000 65536"/>
                    <a:gd name="T8" fmla="*/ 5898240 60000 65536"/>
                    <a:gd name="T9" fmla="*/ 1428762 w 2857520"/>
                    <a:gd name="T10" fmla="*/ 0 h 2857520"/>
                    <a:gd name="T11" fmla="*/ 2857520 w 2857520"/>
                    <a:gd name="T12" fmla="*/ 1428760 h 28575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57520" h="2857520" stroke="0">
                      <a:moveTo>
                        <a:pt x="1428762" y="0"/>
                      </a:moveTo>
                      <a:lnTo>
                        <a:pt x="1428761" y="0"/>
                      </a:lnTo>
                      <a:cubicBezTo>
                        <a:pt x="2217843" y="1"/>
                        <a:pt x="2857520" y="639678"/>
                        <a:pt x="2857520" y="1428760"/>
                      </a:cubicBezTo>
                      <a:cubicBezTo>
                        <a:pt x="2857520" y="1428760"/>
                        <a:pt x="2857519" y="1428761"/>
                        <a:pt x="2857519" y="1428762"/>
                      </a:cubicBezTo>
                      <a:lnTo>
                        <a:pt x="1428760" y="1428760"/>
                      </a:lnTo>
                      <a:close/>
                    </a:path>
                    <a:path w="2857520" h="2857520" fill="none">
                      <a:moveTo>
                        <a:pt x="1428762" y="0"/>
                      </a:moveTo>
                      <a:lnTo>
                        <a:pt x="1428761" y="0"/>
                      </a:lnTo>
                      <a:cubicBezTo>
                        <a:pt x="2217843" y="1"/>
                        <a:pt x="2857520" y="639678"/>
                        <a:pt x="2857520" y="1428760"/>
                      </a:cubicBezTo>
                      <a:cubicBezTo>
                        <a:pt x="2857520" y="1428760"/>
                        <a:pt x="2857519" y="1428761"/>
                        <a:pt x="2857519" y="1428762"/>
                      </a:cubicBezTo>
                    </a:path>
                  </a:pathLst>
                </a:custGeom>
                <a:noFill/>
                <a:ln w="9525" algn="ctr">
                  <a:solidFill>
                    <a:srgbClr val="F9F9F9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8" name="Дуга 103"/>
                <p:cNvSpPr>
                  <a:spLocks noChangeArrowheads="1"/>
                </p:cNvSpPr>
                <p:nvPr/>
              </p:nvSpPr>
              <p:spPr bwMode="auto">
                <a:xfrm rot="10800000">
                  <a:off x="3143439" y="1285860"/>
                  <a:ext cx="2857123" cy="2857123"/>
                </a:xfrm>
                <a:custGeom>
                  <a:avLst/>
                  <a:gdLst>
                    <a:gd name="T0" fmla="*/ 1428762 w 2857520"/>
                    <a:gd name="T1" fmla="*/ 0 h 2857520"/>
                    <a:gd name="T2" fmla="*/ 1428760 w 2857520"/>
                    <a:gd name="T3" fmla="*/ 1428760 h 2857520"/>
                    <a:gd name="T4" fmla="*/ 2857520 w 2857520"/>
                    <a:gd name="T5" fmla="*/ 1428760 h 2857520"/>
                    <a:gd name="T6" fmla="*/ 11796480 60000 65536"/>
                    <a:gd name="T7" fmla="*/ 11796480 60000 65536"/>
                    <a:gd name="T8" fmla="*/ 5898240 60000 65536"/>
                    <a:gd name="T9" fmla="*/ 1428762 w 2857520"/>
                    <a:gd name="T10" fmla="*/ 0 h 2857520"/>
                    <a:gd name="T11" fmla="*/ 2857520 w 2857520"/>
                    <a:gd name="T12" fmla="*/ 1428760 h 28575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57520" h="2857520" stroke="0">
                      <a:moveTo>
                        <a:pt x="1428762" y="0"/>
                      </a:moveTo>
                      <a:lnTo>
                        <a:pt x="1428761" y="0"/>
                      </a:lnTo>
                      <a:cubicBezTo>
                        <a:pt x="2217843" y="1"/>
                        <a:pt x="2857520" y="639678"/>
                        <a:pt x="2857520" y="1428760"/>
                      </a:cubicBezTo>
                      <a:cubicBezTo>
                        <a:pt x="2857520" y="1428760"/>
                        <a:pt x="2857519" y="1428761"/>
                        <a:pt x="2857519" y="1428762"/>
                      </a:cubicBezTo>
                      <a:lnTo>
                        <a:pt x="1428760" y="1428760"/>
                      </a:lnTo>
                      <a:close/>
                    </a:path>
                    <a:path w="2857520" h="2857520" fill="none">
                      <a:moveTo>
                        <a:pt x="1428762" y="0"/>
                      </a:moveTo>
                      <a:lnTo>
                        <a:pt x="1428761" y="0"/>
                      </a:lnTo>
                      <a:cubicBezTo>
                        <a:pt x="2217843" y="1"/>
                        <a:pt x="2857520" y="639678"/>
                        <a:pt x="2857520" y="1428760"/>
                      </a:cubicBezTo>
                      <a:cubicBezTo>
                        <a:pt x="2857520" y="1428760"/>
                        <a:pt x="2857519" y="1428761"/>
                        <a:pt x="2857519" y="1428762"/>
                      </a:cubicBezTo>
                    </a:path>
                  </a:pathLst>
                </a:custGeom>
                <a:noFill/>
                <a:ln w="9525" algn="ctr">
                  <a:solidFill>
                    <a:srgbClr val="F9F9F9"/>
                  </a:solidFill>
                  <a:miter lim="800000"/>
                  <a:headEnd/>
                  <a:tailEnd/>
                </a:ln>
              </p:spPr>
              <p:txBody>
                <a:bodyPr rot="10800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9" name="Дуга 104"/>
                <p:cNvSpPr>
                  <a:spLocks noChangeArrowheads="1"/>
                </p:cNvSpPr>
                <p:nvPr/>
              </p:nvSpPr>
              <p:spPr bwMode="auto">
                <a:xfrm rot="-5400000">
                  <a:off x="3143439" y="1285860"/>
                  <a:ext cx="2857123" cy="2857123"/>
                </a:xfrm>
                <a:custGeom>
                  <a:avLst/>
                  <a:gdLst>
                    <a:gd name="T0" fmla="*/ 1428762 w 2857520"/>
                    <a:gd name="T1" fmla="*/ 0 h 2857520"/>
                    <a:gd name="T2" fmla="*/ 1428760 w 2857520"/>
                    <a:gd name="T3" fmla="*/ 1428760 h 2857520"/>
                    <a:gd name="T4" fmla="*/ 2857520 w 2857520"/>
                    <a:gd name="T5" fmla="*/ 1428760 h 2857520"/>
                    <a:gd name="T6" fmla="*/ 11796480 60000 65536"/>
                    <a:gd name="T7" fmla="*/ 11796480 60000 65536"/>
                    <a:gd name="T8" fmla="*/ 5898240 60000 65536"/>
                    <a:gd name="T9" fmla="*/ 1428762 w 2857520"/>
                    <a:gd name="T10" fmla="*/ 0 h 2857520"/>
                    <a:gd name="T11" fmla="*/ 2857520 w 2857520"/>
                    <a:gd name="T12" fmla="*/ 1428760 h 28575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57520" h="2857520" stroke="0">
                      <a:moveTo>
                        <a:pt x="1428762" y="0"/>
                      </a:moveTo>
                      <a:lnTo>
                        <a:pt x="1428761" y="0"/>
                      </a:lnTo>
                      <a:cubicBezTo>
                        <a:pt x="2217843" y="1"/>
                        <a:pt x="2857520" y="639678"/>
                        <a:pt x="2857520" y="1428760"/>
                      </a:cubicBezTo>
                      <a:cubicBezTo>
                        <a:pt x="2857520" y="1428760"/>
                        <a:pt x="2857519" y="1428761"/>
                        <a:pt x="2857519" y="1428762"/>
                      </a:cubicBezTo>
                      <a:lnTo>
                        <a:pt x="1428760" y="1428760"/>
                      </a:lnTo>
                      <a:close/>
                    </a:path>
                    <a:path w="2857520" h="2857520" fill="none">
                      <a:moveTo>
                        <a:pt x="1428762" y="0"/>
                      </a:moveTo>
                      <a:lnTo>
                        <a:pt x="1428761" y="0"/>
                      </a:lnTo>
                      <a:cubicBezTo>
                        <a:pt x="2217843" y="1"/>
                        <a:pt x="2857520" y="639678"/>
                        <a:pt x="2857520" y="1428760"/>
                      </a:cubicBezTo>
                      <a:cubicBezTo>
                        <a:pt x="2857520" y="1428760"/>
                        <a:pt x="2857519" y="1428761"/>
                        <a:pt x="2857519" y="1428762"/>
                      </a:cubicBezTo>
                    </a:path>
                  </a:pathLst>
                </a:custGeom>
                <a:noFill/>
                <a:ln w="9525" algn="ctr">
                  <a:solidFill>
                    <a:srgbClr val="F9F9F9"/>
                  </a:solidFill>
                  <a:miter lim="800000"/>
                  <a:headEnd/>
                  <a:tailEnd/>
                </a:ln>
              </p:spPr>
              <p:txBody>
                <a:bodyPr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4" name="Line 22"/>
              <p:cNvSpPr>
                <a:spLocks noChangeShapeType="1"/>
              </p:cNvSpPr>
              <p:nvPr/>
            </p:nvSpPr>
            <p:spPr bwMode="auto">
              <a:xfrm flipH="1">
                <a:off x="1432" y="154"/>
                <a:ext cx="2864" cy="286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5" name="Line 24"/>
              <p:cNvSpPr>
                <a:spLocks noChangeShapeType="1"/>
              </p:cNvSpPr>
              <p:nvPr/>
            </p:nvSpPr>
            <p:spPr bwMode="auto">
              <a:xfrm>
                <a:off x="1435" y="148"/>
                <a:ext cx="2864" cy="286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7" name="Oval 31"/>
            <p:cNvSpPr>
              <a:spLocks noChangeArrowheads="1"/>
            </p:cNvSpPr>
            <p:nvPr/>
          </p:nvSpPr>
          <p:spPr bwMode="auto">
            <a:xfrm>
              <a:off x="1847" y="2594"/>
              <a:ext cx="28" cy="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" name="Oval 32"/>
            <p:cNvSpPr>
              <a:spLocks noChangeArrowheads="1"/>
            </p:cNvSpPr>
            <p:nvPr/>
          </p:nvSpPr>
          <p:spPr bwMode="auto">
            <a:xfrm>
              <a:off x="1619" y="2298"/>
              <a:ext cx="28" cy="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" name="Oval 33"/>
            <p:cNvSpPr>
              <a:spLocks noChangeArrowheads="1"/>
            </p:cNvSpPr>
            <p:nvPr/>
          </p:nvSpPr>
          <p:spPr bwMode="auto">
            <a:xfrm>
              <a:off x="1426" y="1577"/>
              <a:ext cx="28" cy="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0" name="Oval 34"/>
            <p:cNvSpPr>
              <a:spLocks noChangeArrowheads="1"/>
            </p:cNvSpPr>
            <p:nvPr/>
          </p:nvSpPr>
          <p:spPr bwMode="auto">
            <a:xfrm>
              <a:off x="1618" y="860"/>
              <a:ext cx="28" cy="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1" name="Oval 35"/>
            <p:cNvSpPr>
              <a:spLocks noChangeArrowheads="1"/>
            </p:cNvSpPr>
            <p:nvPr/>
          </p:nvSpPr>
          <p:spPr bwMode="auto">
            <a:xfrm>
              <a:off x="2147" y="331"/>
              <a:ext cx="28" cy="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2" name="Oval 36"/>
            <p:cNvSpPr>
              <a:spLocks noChangeArrowheads="1"/>
            </p:cNvSpPr>
            <p:nvPr/>
          </p:nvSpPr>
          <p:spPr bwMode="auto">
            <a:xfrm>
              <a:off x="3882" y="2595"/>
              <a:ext cx="28" cy="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3" name="Oval 37"/>
            <p:cNvSpPr>
              <a:spLocks noChangeArrowheads="1"/>
            </p:cNvSpPr>
            <p:nvPr/>
          </p:nvSpPr>
          <p:spPr bwMode="auto">
            <a:xfrm>
              <a:off x="3585" y="2824"/>
              <a:ext cx="28" cy="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4" name="Oval 38"/>
            <p:cNvSpPr>
              <a:spLocks noChangeArrowheads="1"/>
            </p:cNvSpPr>
            <p:nvPr/>
          </p:nvSpPr>
          <p:spPr bwMode="auto">
            <a:xfrm>
              <a:off x="4109" y="2302"/>
              <a:ext cx="28" cy="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5" name="Oval 39"/>
            <p:cNvSpPr>
              <a:spLocks noChangeArrowheads="1"/>
            </p:cNvSpPr>
            <p:nvPr/>
          </p:nvSpPr>
          <p:spPr bwMode="auto">
            <a:xfrm>
              <a:off x="2147" y="2824"/>
              <a:ext cx="28" cy="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" name="Oval 40"/>
            <p:cNvSpPr>
              <a:spLocks noChangeArrowheads="1"/>
            </p:cNvSpPr>
            <p:nvPr/>
          </p:nvSpPr>
          <p:spPr bwMode="auto">
            <a:xfrm>
              <a:off x="2864" y="3014"/>
              <a:ext cx="28" cy="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7" name="Oval 41"/>
            <p:cNvSpPr>
              <a:spLocks noChangeArrowheads="1"/>
            </p:cNvSpPr>
            <p:nvPr/>
          </p:nvSpPr>
          <p:spPr bwMode="auto">
            <a:xfrm>
              <a:off x="2866" y="139"/>
              <a:ext cx="28" cy="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8" name="Oval 42"/>
            <p:cNvSpPr>
              <a:spLocks noChangeArrowheads="1"/>
            </p:cNvSpPr>
            <p:nvPr/>
          </p:nvSpPr>
          <p:spPr bwMode="auto">
            <a:xfrm>
              <a:off x="3584" y="331"/>
              <a:ext cx="28" cy="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9" name="Oval 43"/>
            <p:cNvSpPr>
              <a:spLocks noChangeArrowheads="1"/>
            </p:cNvSpPr>
            <p:nvPr/>
          </p:nvSpPr>
          <p:spPr bwMode="auto">
            <a:xfrm>
              <a:off x="3882" y="558"/>
              <a:ext cx="28" cy="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" name="Oval 44"/>
            <p:cNvSpPr>
              <a:spLocks noChangeArrowheads="1"/>
            </p:cNvSpPr>
            <p:nvPr/>
          </p:nvSpPr>
          <p:spPr bwMode="auto">
            <a:xfrm>
              <a:off x="4111" y="860"/>
              <a:ext cx="28" cy="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1" name="Oval 45"/>
            <p:cNvSpPr>
              <a:spLocks noChangeArrowheads="1"/>
            </p:cNvSpPr>
            <p:nvPr/>
          </p:nvSpPr>
          <p:spPr bwMode="auto">
            <a:xfrm>
              <a:off x="4305" y="1579"/>
              <a:ext cx="28" cy="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2" name="Oval 46"/>
            <p:cNvSpPr>
              <a:spLocks noChangeArrowheads="1"/>
            </p:cNvSpPr>
            <p:nvPr/>
          </p:nvSpPr>
          <p:spPr bwMode="auto">
            <a:xfrm>
              <a:off x="1847" y="560"/>
              <a:ext cx="28" cy="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graphicFrame>
        <p:nvGraphicFramePr>
          <p:cNvPr id="43" name="Объект 42"/>
          <p:cNvGraphicFramePr>
            <a:graphicFrameLocks noChangeAspect="1"/>
          </p:cNvGraphicFramePr>
          <p:nvPr/>
        </p:nvGraphicFramePr>
        <p:xfrm>
          <a:off x="4114800" y="3328988"/>
          <a:ext cx="914400" cy="198437"/>
        </p:xfrm>
        <a:graphic>
          <a:graphicData uri="http://schemas.openxmlformats.org/presentationml/2006/ole">
            <p:oleObj spid="_x0000_s116738" name="Equation" r:id="rId4" imgW="914400" imgH="198720" progId="">
              <p:embed/>
            </p:oleObj>
          </a:graphicData>
        </a:graphic>
      </p:graphicFrame>
      <p:graphicFrame>
        <p:nvGraphicFramePr>
          <p:cNvPr id="273413" name="Object 5"/>
          <p:cNvGraphicFramePr>
            <a:graphicFrameLocks noChangeAspect="1"/>
          </p:cNvGraphicFramePr>
          <p:nvPr/>
        </p:nvGraphicFramePr>
        <p:xfrm>
          <a:off x="4572000" y="2260600"/>
          <a:ext cx="3710250" cy="612000"/>
        </p:xfrm>
        <a:graphic>
          <a:graphicData uri="http://schemas.openxmlformats.org/presentationml/2006/ole">
            <p:oleObj spid="_x0000_s116739" name="Equation" r:id="rId5" imgW="1231560" imgH="203040" progId="">
              <p:embed/>
            </p:oleObj>
          </a:graphicData>
        </a:graphic>
      </p:graphicFrame>
      <p:graphicFrame>
        <p:nvGraphicFramePr>
          <p:cNvPr id="273415" name="Object 7"/>
          <p:cNvGraphicFramePr>
            <a:graphicFrameLocks noChangeAspect="1"/>
          </p:cNvGraphicFramePr>
          <p:nvPr/>
        </p:nvGraphicFramePr>
        <p:xfrm>
          <a:off x="4572000" y="4834633"/>
          <a:ext cx="4311650" cy="1172467"/>
        </p:xfrm>
        <a:graphic>
          <a:graphicData uri="http://schemas.openxmlformats.org/presentationml/2006/ole">
            <p:oleObj spid="_x0000_s116740" name="Equation" r:id="rId6" imgW="1447560" imgH="393480" progId="">
              <p:embed/>
            </p:oleObj>
          </a:graphicData>
        </a:graphic>
      </p:graphicFrame>
      <p:sp>
        <p:nvSpPr>
          <p:cNvPr id="44" name="Овал 43"/>
          <p:cNvSpPr/>
          <p:nvPr/>
        </p:nvSpPr>
        <p:spPr>
          <a:xfrm>
            <a:off x="1648614" y="4945400"/>
            <a:ext cx="108000" cy="108000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 rot="5400000">
            <a:off x="1669264" y="4737900"/>
            <a:ext cx="233367" cy="1698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1079498" y="4947447"/>
            <a:ext cx="444500" cy="3111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16200000" flipV="1">
            <a:off x="2391569" y="5227641"/>
            <a:ext cx="355600" cy="266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273418" name="Object 10"/>
          <p:cNvGraphicFramePr>
            <a:graphicFrameLocks noChangeAspect="1"/>
          </p:cNvGraphicFramePr>
          <p:nvPr/>
        </p:nvGraphicFramePr>
        <p:xfrm>
          <a:off x="209529" y="5168115"/>
          <a:ext cx="1167171" cy="977900"/>
        </p:xfrm>
        <a:graphic>
          <a:graphicData uri="http://schemas.openxmlformats.org/presentationml/2006/ole">
            <p:oleObj spid="_x0000_s116741" name="Equation" r:id="rId7" imgW="469800" imgH="393480" progId="">
              <p:embed/>
            </p:oleObj>
          </a:graphicData>
        </a:graphic>
      </p:graphicFrame>
      <p:graphicFrame>
        <p:nvGraphicFramePr>
          <p:cNvPr id="273419" name="Object 11"/>
          <p:cNvGraphicFramePr>
            <a:graphicFrameLocks noChangeAspect="1"/>
          </p:cNvGraphicFramePr>
          <p:nvPr/>
        </p:nvGraphicFramePr>
        <p:xfrm>
          <a:off x="2071684" y="5279245"/>
          <a:ext cx="1166816" cy="977603"/>
        </p:xfrm>
        <a:graphic>
          <a:graphicData uri="http://schemas.openxmlformats.org/presentationml/2006/ole">
            <p:oleObj spid="_x0000_s116742" name="Equation" r:id="rId8" imgW="469800" imgH="393480" progId="">
              <p:embed/>
            </p:oleObj>
          </a:graphicData>
        </a:graphic>
      </p:graphicFrame>
      <p:graphicFrame>
        <p:nvGraphicFramePr>
          <p:cNvPr id="273422" name="Object 14"/>
          <p:cNvGraphicFramePr>
            <a:graphicFrameLocks noChangeAspect="1"/>
          </p:cNvGraphicFramePr>
          <p:nvPr/>
        </p:nvGraphicFramePr>
        <p:xfrm>
          <a:off x="1501790" y="4271172"/>
          <a:ext cx="864000" cy="576000"/>
        </p:xfrm>
        <a:graphic>
          <a:graphicData uri="http://schemas.openxmlformats.org/presentationml/2006/ole">
            <p:oleObj spid="_x0000_s116743" name="Equation" r:id="rId9" imgW="304560" imgH="203040" progId="">
              <p:embed/>
            </p:oleObj>
          </a:graphicData>
        </a:graphic>
      </p:graphicFrame>
      <p:graphicFrame>
        <p:nvGraphicFramePr>
          <p:cNvPr id="273431" name="Object 23"/>
          <p:cNvGraphicFramePr>
            <a:graphicFrameLocks noChangeAspect="1"/>
          </p:cNvGraphicFramePr>
          <p:nvPr/>
        </p:nvGraphicFramePr>
        <p:xfrm>
          <a:off x="4171950" y="3355972"/>
          <a:ext cx="630001" cy="360000"/>
        </p:xfrm>
        <a:graphic>
          <a:graphicData uri="http://schemas.openxmlformats.org/presentationml/2006/ole">
            <p:oleObj spid="_x0000_s116744" name="Equation" r:id="rId10" imgW="355320" imgH="203040" progId="">
              <p:embed/>
            </p:oleObj>
          </a:graphicData>
        </a:graphic>
      </p:graphicFrame>
      <p:graphicFrame>
        <p:nvGraphicFramePr>
          <p:cNvPr id="273432" name="Object 24"/>
          <p:cNvGraphicFramePr>
            <a:graphicFrameLocks noChangeAspect="1"/>
          </p:cNvGraphicFramePr>
          <p:nvPr/>
        </p:nvGraphicFramePr>
        <p:xfrm>
          <a:off x="2362969" y="1450955"/>
          <a:ext cx="615484" cy="360000"/>
        </p:xfrm>
        <a:graphic>
          <a:graphicData uri="http://schemas.openxmlformats.org/presentationml/2006/ole">
            <p:oleObj spid="_x0000_s116745" name="Equation" r:id="rId11" imgW="672840" imgH="393480" progId="">
              <p:embed/>
            </p:oleObj>
          </a:graphicData>
        </a:graphic>
      </p:graphicFrame>
      <p:graphicFrame>
        <p:nvGraphicFramePr>
          <p:cNvPr id="273436" name="Object 28"/>
          <p:cNvGraphicFramePr>
            <a:graphicFrameLocks noChangeAspect="1"/>
          </p:cNvGraphicFramePr>
          <p:nvPr/>
        </p:nvGraphicFramePr>
        <p:xfrm>
          <a:off x="2438401" y="4940300"/>
          <a:ext cx="743226" cy="360000"/>
        </p:xfrm>
        <a:graphic>
          <a:graphicData uri="http://schemas.openxmlformats.org/presentationml/2006/ole">
            <p:oleObj spid="_x0000_s116746" name="Equation" r:id="rId12" imgW="812520" imgH="393480" progId="">
              <p:embed/>
            </p:oleObj>
          </a:graphicData>
        </a:graphic>
      </p:graphicFrame>
      <p:graphicFrame>
        <p:nvGraphicFramePr>
          <p:cNvPr id="273437" name="Object 29"/>
          <p:cNvGraphicFramePr>
            <a:graphicFrameLocks noChangeAspect="1"/>
          </p:cNvGraphicFramePr>
          <p:nvPr/>
        </p:nvGraphicFramePr>
        <p:xfrm>
          <a:off x="200026" y="3343275"/>
          <a:ext cx="1080000" cy="360000"/>
        </p:xfrm>
        <a:graphic>
          <a:graphicData uri="http://schemas.openxmlformats.org/presentationml/2006/ole">
            <p:oleObj spid="_x0000_s116747" name="Equation" r:id="rId13" imgW="609480" imgH="203040" progId="">
              <p:embed/>
            </p:oleObj>
          </a:graphicData>
        </a:graphic>
      </p:graphicFrame>
      <p:graphicFrame>
        <p:nvGraphicFramePr>
          <p:cNvPr id="273440" name="Object 32"/>
          <p:cNvGraphicFramePr>
            <a:graphicFrameLocks noChangeAspect="1"/>
          </p:cNvGraphicFramePr>
          <p:nvPr/>
        </p:nvGraphicFramePr>
        <p:xfrm>
          <a:off x="1524013" y="5029200"/>
          <a:ext cx="369277" cy="400051"/>
        </p:xfrm>
        <a:graphic>
          <a:graphicData uri="http://schemas.openxmlformats.org/presentationml/2006/ole">
            <p:oleObj spid="_x0000_s116748" name="Equation" r:id="rId14" imgW="152280" imgH="164880" progId="">
              <p:embed/>
            </p:oleObj>
          </a:graphicData>
        </a:graphic>
      </p:graphicFrame>
      <p:graphicFrame>
        <p:nvGraphicFramePr>
          <p:cNvPr id="273445" name="Object 37"/>
          <p:cNvGraphicFramePr>
            <a:graphicFrameLocks noChangeAspect="1"/>
          </p:cNvGraphicFramePr>
          <p:nvPr/>
        </p:nvGraphicFramePr>
        <p:xfrm>
          <a:off x="4575175" y="3740149"/>
          <a:ext cx="4388048" cy="577851"/>
        </p:xfrm>
        <a:graphic>
          <a:graphicData uri="http://schemas.openxmlformats.org/presentationml/2006/ole">
            <p:oleObj spid="_x0000_s116749" name="Equation" r:id="rId15" imgW="1396800" imgH="203040" progId="">
              <p:embed/>
            </p:oleObj>
          </a:graphicData>
        </a:graphic>
      </p:graphicFrame>
      <p:sp>
        <p:nvSpPr>
          <p:cNvPr id="54" name="Заголовок 3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Найдем на числовой окружности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точку </a:t>
            </a:r>
            <a:r>
              <a:rPr lang="en-US" dirty="0" smtClean="0">
                <a:solidFill>
                  <a:schemeClr val="bg1"/>
                </a:solidFill>
              </a:rPr>
              <a:t>P</a:t>
            </a:r>
            <a:r>
              <a:rPr lang="ru-RU" dirty="0" smtClean="0">
                <a:solidFill>
                  <a:schemeClr val="bg1"/>
                </a:solidFill>
              </a:rPr>
              <a:t>(10,5)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3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3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8"/>
          <p:cNvGrpSpPr/>
          <p:nvPr/>
        </p:nvGrpSpPr>
        <p:grpSpPr>
          <a:xfrm>
            <a:off x="746575" y="1791738"/>
            <a:ext cx="2372876" cy="2376000"/>
            <a:chOff x="428625" y="1562100"/>
            <a:chExt cx="4680000" cy="4680001"/>
          </a:xfrm>
        </p:grpSpPr>
        <p:cxnSp>
          <p:nvCxnSpPr>
            <p:cNvPr id="15" name="Прямая соединительная линия 14"/>
            <p:cNvCxnSpPr/>
            <p:nvPr/>
          </p:nvCxnSpPr>
          <p:spPr bwMode="auto">
            <a:xfrm>
              <a:off x="433087" y="1564877"/>
              <a:ext cx="4657699" cy="1576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auto">
            <a:xfrm>
              <a:off x="433087" y="2731913"/>
              <a:ext cx="4657699" cy="3151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auto">
            <a:xfrm>
              <a:off x="433087" y="3898947"/>
              <a:ext cx="4657699" cy="1576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auto">
            <a:xfrm>
              <a:off x="433087" y="5064407"/>
              <a:ext cx="4657699" cy="3151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auto">
            <a:xfrm>
              <a:off x="433087" y="6233017"/>
              <a:ext cx="4657699" cy="1576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auto">
            <a:xfrm rot="5400000">
              <a:off x="428654" y="3898991"/>
              <a:ext cx="4666565" cy="1487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auto">
            <a:xfrm rot="5400000">
              <a:off x="-736142" y="3898248"/>
              <a:ext cx="4666565" cy="2973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auto">
            <a:xfrm rot="5400000">
              <a:off x="-1900196" y="3898248"/>
              <a:ext cx="4666565" cy="2973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 bwMode="auto">
            <a:xfrm rot="5400000">
              <a:off x="2757505" y="3898248"/>
              <a:ext cx="4666565" cy="2973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 bwMode="auto">
            <a:xfrm rot="5400000">
              <a:off x="1593451" y="3898248"/>
              <a:ext cx="4666565" cy="2973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5" name="Дуга 24"/>
            <p:cNvSpPr/>
            <p:nvPr/>
          </p:nvSpPr>
          <p:spPr bwMode="auto">
            <a:xfrm>
              <a:off x="433087" y="1564877"/>
              <a:ext cx="4657699" cy="4668141"/>
            </a:xfrm>
            <a:prstGeom prst="arc">
              <a:avLst/>
            </a:prstGeom>
            <a:ln w="254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6" name="Дуга 25"/>
            <p:cNvSpPr/>
            <p:nvPr/>
          </p:nvSpPr>
          <p:spPr bwMode="auto">
            <a:xfrm rot="5400000">
              <a:off x="427866" y="1570096"/>
              <a:ext cx="4668141" cy="4657699"/>
            </a:xfrm>
            <a:prstGeom prst="arc">
              <a:avLst/>
            </a:prstGeom>
            <a:ln w="254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7" name="Дуга 26"/>
            <p:cNvSpPr/>
            <p:nvPr/>
          </p:nvSpPr>
          <p:spPr bwMode="auto">
            <a:xfrm rot="10800000">
              <a:off x="433087" y="1564877"/>
              <a:ext cx="4657699" cy="4668141"/>
            </a:xfrm>
            <a:prstGeom prst="arc">
              <a:avLst/>
            </a:prstGeom>
            <a:ln w="254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8" name="Дуга 27"/>
            <p:cNvSpPr/>
            <p:nvPr/>
          </p:nvSpPr>
          <p:spPr bwMode="auto">
            <a:xfrm rot="16200000">
              <a:off x="427866" y="1570096"/>
              <a:ext cx="4668141" cy="4657699"/>
            </a:xfrm>
            <a:prstGeom prst="arc">
              <a:avLst/>
            </a:prstGeom>
            <a:ln w="254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 bwMode="auto">
            <a:xfrm rot="10800000" flipV="1">
              <a:off x="428625" y="1571553"/>
              <a:ext cx="4680000" cy="4670548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21"/>
            <p:cNvCxnSpPr>
              <a:cxnSpLocks noChangeShapeType="1"/>
            </p:cNvCxnSpPr>
            <p:nvPr/>
          </p:nvCxnSpPr>
          <p:spPr bwMode="auto">
            <a:xfrm>
              <a:off x="446161" y="1562100"/>
              <a:ext cx="4637842" cy="4670603"/>
            </a:xfrm>
            <a:prstGeom prst="line">
              <a:avLst/>
            </a:prstGeom>
            <a:ln w="25400"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 bwMode="auto">
            <a:xfrm>
              <a:off x="1601601" y="1878722"/>
              <a:ext cx="2319187" cy="1575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 bwMode="auto">
            <a:xfrm>
              <a:off x="1131817" y="2252051"/>
              <a:ext cx="3291461" cy="1575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 bwMode="auto">
            <a:xfrm>
              <a:off x="1106543" y="5545851"/>
              <a:ext cx="3289975" cy="1575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 bwMode="auto">
            <a:xfrm>
              <a:off x="1606060" y="5914454"/>
              <a:ext cx="2319187" cy="1575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auto">
            <a:xfrm rot="5400000">
              <a:off x="-530563" y="3895100"/>
              <a:ext cx="3289075" cy="2974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auto">
            <a:xfrm rot="5400000">
              <a:off x="2757926" y="3899826"/>
              <a:ext cx="3289075" cy="2974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auto">
            <a:xfrm rot="5400000">
              <a:off x="-414526" y="3904552"/>
              <a:ext cx="2334487" cy="2974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 bwMode="auto">
            <a:xfrm rot="5400000">
              <a:off x="3616505" y="3899038"/>
              <a:ext cx="2336061" cy="2974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aphicFrame>
        <p:nvGraphicFramePr>
          <p:cNvPr id="56" name="Объект 55"/>
          <p:cNvGraphicFramePr>
            <a:graphicFrameLocks noChangeAspect="1"/>
          </p:cNvGraphicFramePr>
          <p:nvPr/>
        </p:nvGraphicFramePr>
        <p:xfrm>
          <a:off x="4114800" y="3328988"/>
          <a:ext cx="914400" cy="198437"/>
        </p:xfrm>
        <a:graphic>
          <a:graphicData uri="http://schemas.openxmlformats.org/presentationml/2006/ole">
            <p:oleObj spid="_x0000_s16386" name="Equation" r:id="rId4" imgW="914400" imgH="198720" progId="">
              <p:embed/>
            </p:oleObj>
          </a:graphicData>
        </a:graphic>
      </p:graphicFrame>
      <p:grpSp>
        <p:nvGrpSpPr>
          <p:cNvPr id="3" name="Группа 209"/>
          <p:cNvGrpSpPr/>
          <p:nvPr/>
        </p:nvGrpSpPr>
        <p:grpSpPr>
          <a:xfrm>
            <a:off x="126492" y="5600302"/>
            <a:ext cx="8888412" cy="495698"/>
            <a:chOff x="255588" y="5342109"/>
            <a:chExt cx="8756650" cy="280833"/>
          </a:xfrm>
        </p:grpSpPr>
        <p:cxnSp>
          <p:nvCxnSpPr>
            <p:cNvPr id="55" name="Прямая соединительная линия 54"/>
            <p:cNvCxnSpPr/>
            <p:nvPr/>
          </p:nvCxnSpPr>
          <p:spPr>
            <a:xfrm rot="5400000">
              <a:off x="4638675" y="5584825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rot="5400000">
              <a:off x="4727575" y="5584825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rot="5400000">
              <a:off x="4816475" y="5584825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rot="5400000">
              <a:off x="4905375" y="5584825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rot="5400000">
              <a:off x="4999037" y="5584825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rot="5400000">
              <a:off x="5176837" y="5584825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rot="5400000">
              <a:off x="5268118" y="5584825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rot="5400000">
              <a:off x="5357812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rot="5400000">
              <a:off x="5448299" y="5584825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rot="5400000">
              <a:off x="5539580" y="5584825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rot="5400000">
              <a:off x="5718174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rot="5400000">
              <a:off x="4458494" y="5584825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rot="5400000">
              <a:off x="4368007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rot="5400000">
              <a:off x="4279107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5400000">
              <a:off x="4187826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 rot="5400000">
              <a:off x="4098926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rot="5400000">
              <a:off x="3916364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rot="5400000">
              <a:off x="3829845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rot="5400000">
              <a:off x="3738564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 rot="5400000">
              <a:off x="3649664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rot="5400000">
              <a:off x="3556002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rot="5400000">
              <a:off x="407195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rot="5400000">
              <a:off x="7067552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 rot="5400000">
              <a:off x="6978652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 rot="5400000">
              <a:off x="6798471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rot="5400000">
              <a:off x="6618290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 rot="5400000">
              <a:off x="8509000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 rot="5400000">
              <a:off x="6529390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 rot="5400000">
              <a:off x="6889752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 rot="5400000">
              <a:off x="6438109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rot="5400000">
              <a:off x="6349209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 rot="5400000">
              <a:off x="6258717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/>
          </p:nvCxnSpPr>
          <p:spPr>
            <a:xfrm rot="5400000">
              <a:off x="5807074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 rot="5400000">
              <a:off x="5898355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 rot="5400000">
              <a:off x="6076155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 rot="5400000">
              <a:off x="5989636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 rot="5400000">
              <a:off x="7430295" y="5585623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 rot="5400000">
              <a:off x="7158833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>
            <a:xfrm rot="5400000">
              <a:off x="7339014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 rot="5400000">
              <a:off x="327819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 rot="5400000">
              <a:off x="7881938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>
            <a:xfrm rot="5400000">
              <a:off x="7608095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>
            <a:xfrm rot="5400000">
              <a:off x="7516814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>
            <a:xfrm rot="5400000">
              <a:off x="7699376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 rot="5400000">
              <a:off x="8597900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 rot="5400000">
              <a:off x="8239919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>
            <a:xfrm rot="5400000">
              <a:off x="8417719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 rot="5400000">
              <a:off x="7968457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>
            <a:xfrm rot="5400000">
              <a:off x="8148638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>
            <a:xfrm rot="5400000">
              <a:off x="8057357" y="5588004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>
            <a:xfrm rot="5400000">
              <a:off x="8686800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>
            <a:xfrm rot="5400000">
              <a:off x="8780462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>
            <a:xfrm rot="5400000">
              <a:off x="3376610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 rot="5400000">
              <a:off x="3291683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 rot="5400000">
              <a:off x="2837659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>
            <a:xfrm rot="5400000">
              <a:off x="3198021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/>
            <p:nvPr/>
          </p:nvCxnSpPr>
          <p:spPr>
            <a:xfrm rot="5400000">
              <a:off x="3017840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 rot="5400000">
              <a:off x="3107529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 rot="5400000">
              <a:off x="2566986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/>
            <p:cNvCxnSpPr/>
            <p:nvPr/>
          </p:nvCxnSpPr>
          <p:spPr>
            <a:xfrm rot="5400000">
              <a:off x="2658267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/>
          </p:nvCxnSpPr>
          <p:spPr>
            <a:xfrm rot="5400000">
              <a:off x="2748759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/>
            <p:nvPr/>
          </p:nvCxnSpPr>
          <p:spPr>
            <a:xfrm rot="5400000">
              <a:off x="1127919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 rot="5400000">
              <a:off x="1666081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 rot="5400000">
              <a:off x="1488281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 rot="5400000">
              <a:off x="2206624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2" name="Прямая соединительная линия 121"/>
            <p:cNvCxnSpPr/>
            <p:nvPr/>
          </p:nvCxnSpPr>
          <p:spPr>
            <a:xfrm rot="5400000">
              <a:off x="947738" y="5584820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/>
            <p:cNvCxnSpPr/>
            <p:nvPr/>
          </p:nvCxnSpPr>
          <p:spPr>
            <a:xfrm rot="5400000">
              <a:off x="1039019" y="5584820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/>
            <p:cNvCxnSpPr/>
            <p:nvPr/>
          </p:nvCxnSpPr>
          <p:spPr>
            <a:xfrm rot="5400000">
              <a:off x="858838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/>
            <p:cNvCxnSpPr/>
            <p:nvPr/>
          </p:nvCxnSpPr>
          <p:spPr>
            <a:xfrm rot="5400000">
              <a:off x="1579562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6" name="Прямая соединительная линия 125"/>
            <p:cNvCxnSpPr/>
            <p:nvPr/>
          </p:nvCxnSpPr>
          <p:spPr>
            <a:xfrm rot="5400000">
              <a:off x="1937543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/>
            <p:cNvCxnSpPr/>
            <p:nvPr/>
          </p:nvCxnSpPr>
          <p:spPr>
            <a:xfrm rot="5400000">
              <a:off x="2117724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/>
            <p:cNvCxnSpPr/>
            <p:nvPr/>
          </p:nvCxnSpPr>
          <p:spPr>
            <a:xfrm rot="5400000">
              <a:off x="2028824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/>
            <p:cNvCxnSpPr/>
            <p:nvPr/>
          </p:nvCxnSpPr>
          <p:spPr>
            <a:xfrm rot="5400000">
              <a:off x="1757362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/>
            <p:cNvCxnSpPr/>
            <p:nvPr/>
          </p:nvCxnSpPr>
          <p:spPr>
            <a:xfrm rot="5400000">
              <a:off x="498476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130"/>
            <p:cNvCxnSpPr/>
            <p:nvPr/>
          </p:nvCxnSpPr>
          <p:spPr>
            <a:xfrm rot="5400000">
              <a:off x="2297905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2" name="Прямая соединительная линия 131"/>
            <p:cNvCxnSpPr/>
            <p:nvPr/>
          </p:nvCxnSpPr>
          <p:spPr>
            <a:xfrm rot="5400000">
              <a:off x="2478086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3" name="Прямая соединительная линия 132"/>
            <p:cNvCxnSpPr/>
            <p:nvPr/>
          </p:nvCxnSpPr>
          <p:spPr>
            <a:xfrm rot="5400000">
              <a:off x="1216819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4" name="Прямая соединительная линия 133"/>
            <p:cNvCxnSpPr/>
            <p:nvPr/>
          </p:nvCxnSpPr>
          <p:spPr>
            <a:xfrm rot="5400000">
              <a:off x="678657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5" name="Прямая соединительная линия 134"/>
            <p:cNvCxnSpPr/>
            <p:nvPr/>
          </p:nvCxnSpPr>
          <p:spPr>
            <a:xfrm rot="5400000">
              <a:off x="589757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6" name="Прямая соединительная линия 135"/>
            <p:cNvCxnSpPr/>
            <p:nvPr/>
          </p:nvCxnSpPr>
          <p:spPr>
            <a:xfrm rot="5400000">
              <a:off x="1397000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7" name="Прямая со стрелкой 136"/>
            <p:cNvCxnSpPr/>
            <p:nvPr/>
          </p:nvCxnSpPr>
          <p:spPr>
            <a:xfrm>
              <a:off x="255588" y="5588002"/>
              <a:ext cx="875665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aphicFrame>
          <p:nvGraphicFramePr>
            <p:cNvPr id="138" name="Object 3"/>
            <p:cNvGraphicFramePr>
              <a:graphicFrameLocks noChangeAspect="1"/>
            </p:cNvGraphicFramePr>
            <p:nvPr/>
          </p:nvGraphicFramePr>
          <p:xfrm>
            <a:off x="4508506" y="5342109"/>
            <a:ext cx="215365" cy="180000"/>
          </p:xfrm>
          <a:graphic>
            <a:graphicData uri="http://schemas.openxmlformats.org/presentationml/2006/ole">
              <p:oleObj spid="_x0000_s16387" name="Equation" r:id="rId5" imgW="126720" imgH="177480" progId="">
                <p:embed/>
              </p:oleObj>
            </a:graphicData>
          </a:graphic>
        </p:graphicFrame>
        <p:graphicFrame>
          <p:nvGraphicFramePr>
            <p:cNvPr id="139" name="Object 5"/>
            <p:cNvGraphicFramePr>
              <a:graphicFrameLocks noChangeAspect="1"/>
            </p:cNvGraphicFramePr>
            <p:nvPr/>
          </p:nvGraphicFramePr>
          <p:xfrm>
            <a:off x="5035552" y="5344309"/>
            <a:ext cx="222250" cy="177800"/>
          </p:xfrm>
          <a:graphic>
            <a:graphicData uri="http://schemas.openxmlformats.org/presentationml/2006/ole">
              <p:oleObj spid="_x0000_s16388" name="Equation" r:id="rId6" imgW="139680" imgH="139680" progId="">
                <p:embed/>
              </p:oleObj>
            </a:graphicData>
          </a:graphic>
        </p:graphicFrame>
        <p:graphicFrame>
          <p:nvGraphicFramePr>
            <p:cNvPr id="140" name="Object 7"/>
            <p:cNvGraphicFramePr>
              <a:graphicFrameLocks noChangeAspect="1"/>
            </p:cNvGraphicFramePr>
            <p:nvPr/>
          </p:nvGraphicFramePr>
          <p:xfrm>
            <a:off x="5554649" y="5344309"/>
            <a:ext cx="228600" cy="177800"/>
          </p:xfrm>
          <a:graphic>
            <a:graphicData uri="http://schemas.openxmlformats.org/presentationml/2006/ole">
              <p:oleObj spid="_x0000_s16389" name="Equation" r:id="rId7" imgW="228600" imgH="177480" progId="">
                <p:embed/>
              </p:oleObj>
            </a:graphicData>
          </a:graphic>
        </p:graphicFrame>
        <p:graphicFrame>
          <p:nvGraphicFramePr>
            <p:cNvPr id="141" name="Object 9"/>
            <p:cNvGraphicFramePr>
              <a:graphicFrameLocks noChangeAspect="1"/>
            </p:cNvGraphicFramePr>
            <p:nvPr/>
          </p:nvGraphicFramePr>
          <p:xfrm>
            <a:off x="6108698" y="5344309"/>
            <a:ext cx="215900" cy="177800"/>
          </p:xfrm>
          <a:graphic>
            <a:graphicData uri="http://schemas.openxmlformats.org/presentationml/2006/ole">
              <p:oleObj spid="_x0000_s16390" name="Equation" r:id="rId8" imgW="215640" imgH="177480" progId="">
                <p:embed/>
              </p:oleObj>
            </a:graphicData>
          </a:graphic>
        </p:graphicFrame>
        <p:graphicFrame>
          <p:nvGraphicFramePr>
            <p:cNvPr id="142" name="Object 11"/>
            <p:cNvGraphicFramePr>
              <a:graphicFrameLocks noChangeAspect="1"/>
            </p:cNvGraphicFramePr>
            <p:nvPr/>
          </p:nvGraphicFramePr>
          <p:xfrm>
            <a:off x="6637335" y="5344309"/>
            <a:ext cx="228600" cy="177800"/>
          </p:xfrm>
          <a:graphic>
            <a:graphicData uri="http://schemas.openxmlformats.org/presentationml/2006/ole">
              <p:oleObj spid="_x0000_s16391" name="Equation" r:id="rId9" imgW="228600" imgH="177480" progId="">
                <p:embed/>
              </p:oleObj>
            </a:graphicData>
          </a:graphic>
        </p:graphicFrame>
        <p:graphicFrame>
          <p:nvGraphicFramePr>
            <p:cNvPr id="143" name="Object 13"/>
            <p:cNvGraphicFramePr>
              <a:graphicFrameLocks noChangeAspect="1"/>
            </p:cNvGraphicFramePr>
            <p:nvPr/>
          </p:nvGraphicFramePr>
          <p:xfrm>
            <a:off x="7181848" y="5344309"/>
            <a:ext cx="215900" cy="177800"/>
          </p:xfrm>
          <a:graphic>
            <a:graphicData uri="http://schemas.openxmlformats.org/presentationml/2006/ole">
              <p:oleObj spid="_x0000_s16392" name="Equation" r:id="rId10" imgW="215640" imgH="177480" progId="">
                <p:embed/>
              </p:oleObj>
            </a:graphicData>
          </a:graphic>
        </p:graphicFrame>
        <p:graphicFrame>
          <p:nvGraphicFramePr>
            <p:cNvPr id="144" name="Object 15"/>
            <p:cNvGraphicFramePr>
              <a:graphicFrameLocks noChangeAspect="1"/>
            </p:cNvGraphicFramePr>
            <p:nvPr/>
          </p:nvGraphicFramePr>
          <p:xfrm flipV="1">
            <a:off x="7718425" y="5344226"/>
            <a:ext cx="216000" cy="177883"/>
          </p:xfrm>
          <a:graphic>
            <a:graphicData uri="http://schemas.openxmlformats.org/presentationml/2006/ole">
              <p:oleObj spid="_x0000_s16393" name="Equation" r:id="rId11" imgW="215640" imgH="177480" progId="">
                <p:embed/>
              </p:oleObj>
            </a:graphicData>
          </a:graphic>
        </p:graphicFrame>
        <p:graphicFrame>
          <p:nvGraphicFramePr>
            <p:cNvPr id="145" name="Object 17"/>
            <p:cNvGraphicFramePr>
              <a:graphicFrameLocks noChangeAspect="1"/>
            </p:cNvGraphicFramePr>
            <p:nvPr/>
          </p:nvGraphicFramePr>
          <p:xfrm>
            <a:off x="8261350" y="5344309"/>
            <a:ext cx="228600" cy="177800"/>
          </p:xfrm>
          <a:graphic>
            <a:graphicData uri="http://schemas.openxmlformats.org/presentationml/2006/ole">
              <p:oleObj spid="_x0000_s16394" name="Equation" r:id="rId12" imgW="228600" imgH="177480" progId="">
                <p:embed/>
              </p:oleObj>
            </a:graphicData>
          </a:graphic>
        </p:graphicFrame>
        <p:graphicFrame>
          <p:nvGraphicFramePr>
            <p:cNvPr id="146" name="Object 19"/>
            <p:cNvGraphicFramePr>
              <a:graphicFrameLocks noChangeAspect="1"/>
            </p:cNvGraphicFramePr>
            <p:nvPr/>
          </p:nvGraphicFramePr>
          <p:xfrm>
            <a:off x="3919538" y="5382409"/>
            <a:ext cx="360954" cy="139700"/>
          </p:xfrm>
          <a:graphic>
            <a:graphicData uri="http://schemas.openxmlformats.org/presentationml/2006/ole">
              <p:oleObj spid="_x0000_s16395" name="Equation" r:id="rId13" imgW="228600" imgH="139680" progId="">
                <p:embed/>
              </p:oleObj>
            </a:graphicData>
          </a:graphic>
        </p:graphicFrame>
        <p:graphicFrame>
          <p:nvGraphicFramePr>
            <p:cNvPr id="147" name="Object 21"/>
            <p:cNvGraphicFramePr>
              <a:graphicFrameLocks noChangeAspect="1"/>
            </p:cNvGraphicFramePr>
            <p:nvPr/>
          </p:nvGraphicFramePr>
          <p:xfrm>
            <a:off x="3347237" y="5344309"/>
            <a:ext cx="304800" cy="177800"/>
          </p:xfrm>
          <a:graphic>
            <a:graphicData uri="http://schemas.openxmlformats.org/presentationml/2006/ole">
              <p:oleObj spid="_x0000_s16396" name="Equation" r:id="rId14" imgW="304560" imgH="177480" progId="">
                <p:embed/>
              </p:oleObj>
            </a:graphicData>
          </a:graphic>
        </p:graphicFrame>
        <p:graphicFrame>
          <p:nvGraphicFramePr>
            <p:cNvPr id="148" name="Object 23"/>
            <p:cNvGraphicFramePr>
              <a:graphicFrameLocks noChangeAspect="1"/>
            </p:cNvGraphicFramePr>
            <p:nvPr/>
          </p:nvGraphicFramePr>
          <p:xfrm>
            <a:off x="2811473" y="5344309"/>
            <a:ext cx="304800" cy="177800"/>
          </p:xfrm>
          <a:graphic>
            <a:graphicData uri="http://schemas.openxmlformats.org/presentationml/2006/ole">
              <p:oleObj spid="_x0000_s16397" name="Equation" r:id="rId15" imgW="304560" imgH="177480" progId="">
                <p:embed/>
              </p:oleObj>
            </a:graphicData>
          </a:graphic>
        </p:graphicFrame>
        <p:graphicFrame>
          <p:nvGraphicFramePr>
            <p:cNvPr id="149" name="Object 25"/>
            <p:cNvGraphicFramePr>
              <a:graphicFrameLocks noChangeAspect="1"/>
            </p:cNvGraphicFramePr>
            <p:nvPr/>
          </p:nvGraphicFramePr>
          <p:xfrm>
            <a:off x="1186657" y="5344309"/>
            <a:ext cx="304800" cy="177800"/>
          </p:xfrm>
          <a:graphic>
            <a:graphicData uri="http://schemas.openxmlformats.org/presentationml/2006/ole">
              <p:oleObj spid="_x0000_s16398" name="Equation" r:id="rId16" imgW="304560" imgH="177480" progId="">
                <p:embed/>
              </p:oleObj>
            </a:graphicData>
          </a:graphic>
        </p:graphicFrame>
        <p:graphicFrame>
          <p:nvGraphicFramePr>
            <p:cNvPr id="150" name="Object 27"/>
            <p:cNvGraphicFramePr>
              <a:graphicFrameLocks noChangeAspect="1"/>
            </p:cNvGraphicFramePr>
            <p:nvPr/>
          </p:nvGraphicFramePr>
          <p:xfrm>
            <a:off x="2255838" y="5344309"/>
            <a:ext cx="304800" cy="177800"/>
          </p:xfrm>
          <a:graphic>
            <a:graphicData uri="http://schemas.openxmlformats.org/presentationml/2006/ole">
              <p:oleObj spid="_x0000_s16399" name="Equation" r:id="rId17" imgW="304560" imgH="177480" progId="">
                <p:embed/>
              </p:oleObj>
            </a:graphicData>
          </a:graphic>
        </p:graphicFrame>
        <p:graphicFrame>
          <p:nvGraphicFramePr>
            <p:cNvPr id="151" name="Object 29"/>
            <p:cNvGraphicFramePr>
              <a:graphicFrameLocks noChangeAspect="1"/>
            </p:cNvGraphicFramePr>
            <p:nvPr/>
          </p:nvGraphicFramePr>
          <p:xfrm>
            <a:off x="1727200" y="5344309"/>
            <a:ext cx="304800" cy="177800"/>
          </p:xfrm>
          <a:graphic>
            <a:graphicData uri="http://schemas.openxmlformats.org/presentationml/2006/ole">
              <p:oleObj spid="_x0000_s16400" name="Equation" r:id="rId18" imgW="304560" imgH="177480" progId="">
                <p:embed/>
              </p:oleObj>
            </a:graphicData>
          </a:graphic>
        </p:graphicFrame>
        <p:graphicFrame>
          <p:nvGraphicFramePr>
            <p:cNvPr id="152" name="Object 31"/>
            <p:cNvGraphicFramePr>
              <a:graphicFrameLocks noChangeAspect="1"/>
            </p:cNvGraphicFramePr>
            <p:nvPr/>
          </p:nvGraphicFramePr>
          <p:xfrm>
            <a:off x="653255" y="5344309"/>
            <a:ext cx="304800" cy="177800"/>
          </p:xfrm>
          <a:graphic>
            <a:graphicData uri="http://schemas.openxmlformats.org/presentationml/2006/ole">
              <p:oleObj spid="_x0000_s16401" name="Equation" r:id="rId19" imgW="304560" imgH="177480" progId="">
                <p:embed/>
              </p:oleObj>
            </a:graphicData>
          </a:graphic>
        </p:graphicFrame>
        <p:cxnSp>
          <p:nvCxnSpPr>
            <p:cNvPr id="153" name="Прямая соединительная линия 152"/>
            <p:cNvCxnSpPr/>
            <p:nvPr/>
          </p:nvCxnSpPr>
          <p:spPr>
            <a:xfrm rot="5400000">
              <a:off x="2884490" y="5545935"/>
              <a:ext cx="1333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4" name="Прямая соединительная линия 153"/>
            <p:cNvCxnSpPr/>
            <p:nvPr/>
          </p:nvCxnSpPr>
          <p:spPr>
            <a:xfrm rot="5400000">
              <a:off x="3423441" y="5547527"/>
              <a:ext cx="1333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5" name="Прямая соединительная линия 154"/>
            <p:cNvCxnSpPr/>
            <p:nvPr/>
          </p:nvCxnSpPr>
          <p:spPr>
            <a:xfrm rot="5400000">
              <a:off x="1263650" y="5541962"/>
              <a:ext cx="1333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6" name="Прямая соединительная линия 155"/>
            <p:cNvCxnSpPr/>
            <p:nvPr/>
          </p:nvCxnSpPr>
          <p:spPr>
            <a:xfrm rot="5400000">
              <a:off x="3965576" y="5541962"/>
              <a:ext cx="1333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7" name="Прямая соединительная линия 156"/>
            <p:cNvCxnSpPr/>
            <p:nvPr/>
          </p:nvCxnSpPr>
          <p:spPr>
            <a:xfrm rot="5400000">
              <a:off x="2344740" y="5552303"/>
              <a:ext cx="1333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8" name="Прямая соединительная линия 157"/>
            <p:cNvCxnSpPr/>
            <p:nvPr/>
          </p:nvCxnSpPr>
          <p:spPr>
            <a:xfrm rot="5400000">
              <a:off x="725488" y="5541962"/>
              <a:ext cx="1333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9" name="Прямая соединительная линия 158"/>
            <p:cNvCxnSpPr/>
            <p:nvPr/>
          </p:nvCxnSpPr>
          <p:spPr>
            <a:xfrm rot="5400000">
              <a:off x="5044281" y="5541962"/>
              <a:ext cx="1333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0" name="Прямая соединительная линия 159"/>
            <p:cNvCxnSpPr/>
            <p:nvPr/>
          </p:nvCxnSpPr>
          <p:spPr>
            <a:xfrm rot="5400000">
              <a:off x="7205664" y="5541962"/>
              <a:ext cx="1333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1" name="Прямая соединительная линия 160"/>
            <p:cNvCxnSpPr/>
            <p:nvPr/>
          </p:nvCxnSpPr>
          <p:spPr>
            <a:xfrm rot="5400000">
              <a:off x="6662740" y="5555473"/>
              <a:ext cx="1333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2" name="Прямая соединительная линия 161"/>
            <p:cNvCxnSpPr/>
            <p:nvPr/>
          </p:nvCxnSpPr>
          <p:spPr>
            <a:xfrm rot="5400000">
              <a:off x="1804197" y="5548316"/>
              <a:ext cx="1333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3" name="Прямая соединительная линия 162"/>
            <p:cNvCxnSpPr/>
            <p:nvPr/>
          </p:nvCxnSpPr>
          <p:spPr>
            <a:xfrm rot="5400000">
              <a:off x="6122986" y="5551500"/>
              <a:ext cx="1333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4" name="Прямая соединительная линия 163"/>
            <p:cNvCxnSpPr/>
            <p:nvPr/>
          </p:nvCxnSpPr>
          <p:spPr>
            <a:xfrm rot="5400000">
              <a:off x="4503738" y="5545935"/>
              <a:ext cx="1333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5" name="Прямая соединительная линия 164"/>
            <p:cNvCxnSpPr/>
            <p:nvPr/>
          </p:nvCxnSpPr>
          <p:spPr>
            <a:xfrm rot="5400000">
              <a:off x="5584824" y="5541962"/>
              <a:ext cx="1333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6" name="Прямая соединительная линия 165"/>
            <p:cNvCxnSpPr/>
            <p:nvPr/>
          </p:nvCxnSpPr>
          <p:spPr>
            <a:xfrm rot="5400000">
              <a:off x="7746207" y="5541962"/>
              <a:ext cx="1333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7" name="Прямая соединительная линия 166"/>
            <p:cNvCxnSpPr/>
            <p:nvPr/>
          </p:nvCxnSpPr>
          <p:spPr>
            <a:xfrm rot="5400000">
              <a:off x="8284369" y="5541962"/>
              <a:ext cx="1333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8" name="Прямая соединительная линия 167"/>
            <p:cNvCxnSpPr/>
            <p:nvPr/>
          </p:nvCxnSpPr>
          <p:spPr>
            <a:xfrm rot="5400000">
              <a:off x="8822531" y="5548316"/>
              <a:ext cx="1333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482337" name="Object 33"/>
          <p:cNvGraphicFramePr>
            <a:graphicFrameLocks noChangeAspect="1"/>
          </p:cNvGraphicFramePr>
          <p:nvPr/>
        </p:nvGraphicFramePr>
        <p:xfrm>
          <a:off x="3362321" y="282557"/>
          <a:ext cx="709613" cy="574675"/>
        </p:xfrm>
        <a:graphic>
          <a:graphicData uri="http://schemas.openxmlformats.org/presentationml/2006/ole">
            <p:oleObj spid="_x0000_s16403" name="Equation" r:id="rId20" imgW="203040" imgH="164880" progId="">
              <p:embed/>
            </p:oleObj>
          </a:graphicData>
        </a:graphic>
      </p:graphicFrame>
      <p:cxnSp>
        <p:nvCxnSpPr>
          <p:cNvPr id="170" name="Прямая со стрелкой 169"/>
          <p:cNvCxnSpPr/>
          <p:nvPr/>
        </p:nvCxnSpPr>
        <p:spPr>
          <a:xfrm>
            <a:off x="2494678" y="571480"/>
            <a:ext cx="720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482339" name="Object 35"/>
          <p:cNvGraphicFramePr>
            <a:graphicFrameLocks noChangeAspect="1"/>
          </p:cNvGraphicFramePr>
          <p:nvPr/>
        </p:nvGraphicFramePr>
        <p:xfrm>
          <a:off x="214282" y="177780"/>
          <a:ext cx="2148389" cy="900000"/>
        </p:xfrm>
        <a:graphic>
          <a:graphicData uri="http://schemas.openxmlformats.org/presentationml/2006/ole">
            <p:oleObj spid="_x0000_s16404" name="Equation" r:id="rId21" imgW="939600" imgH="393480" progId="">
              <p:embed/>
            </p:oleObj>
          </a:graphicData>
        </a:graphic>
      </p:graphicFrame>
      <p:graphicFrame>
        <p:nvGraphicFramePr>
          <p:cNvPr id="482341" name="Object 37"/>
          <p:cNvGraphicFramePr>
            <a:graphicFrameLocks noChangeAspect="1"/>
          </p:cNvGraphicFramePr>
          <p:nvPr/>
        </p:nvGraphicFramePr>
        <p:xfrm>
          <a:off x="5112060" y="233645"/>
          <a:ext cx="1882775" cy="720725"/>
        </p:xfrm>
        <a:graphic>
          <a:graphicData uri="http://schemas.openxmlformats.org/presentationml/2006/ole">
            <p:oleObj spid="_x0000_s16405" name="Equation" r:id="rId22" imgW="850680" imgH="393480" progId="">
              <p:embed/>
            </p:oleObj>
          </a:graphicData>
        </a:graphic>
      </p:graphicFrame>
      <p:graphicFrame>
        <p:nvGraphicFramePr>
          <p:cNvPr id="173" name="Объект 172"/>
          <p:cNvGraphicFramePr>
            <a:graphicFrameLocks noChangeAspect="1"/>
          </p:cNvGraphicFramePr>
          <p:nvPr/>
        </p:nvGraphicFramePr>
        <p:xfrm>
          <a:off x="5076056" y="908720"/>
          <a:ext cx="2355850" cy="720725"/>
        </p:xfrm>
        <a:graphic>
          <a:graphicData uri="http://schemas.openxmlformats.org/presentationml/2006/ole">
            <p:oleObj spid="_x0000_s16406" name="Equation" r:id="rId23" imgW="1180800" imgH="393480" progId="">
              <p:embed/>
            </p:oleObj>
          </a:graphicData>
        </a:graphic>
      </p:graphicFrame>
      <p:graphicFrame>
        <p:nvGraphicFramePr>
          <p:cNvPr id="482346" name="Object 42"/>
          <p:cNvGraphicFramePr>
            <a:graphicFrameLocks noChangeAspect="1"/>
          </p:cNvGraphicFramePr>
          <p:nvPr/>
        </p:nvGraphicFramePr>
        <p:xfrm>
          <a:off x="8847474" y="6084295"/>
          <a:ext cx="296526" cy="504002"/>
        </p:xfrm>
        <a:graphic>
          <a:graphicData uri="http://schemas.openxmlformats.org/presentationml/2006/ole">
            <p:oleObj spid="_x0000_s16407" name="Equation" r:id="rId24" imgW="88560" imgH="152280" progId="">
              <p:embed/>
            </p:oleObj>
          </a:graphicData>
        </a:graphic>
      </p:graphicFrame>
      <p:graphicFrame>
        <p:nvGraphicFramePr>
          <p:cNvPr id="482350" name="Object 46"/>
          <p:cNvGraphicFramePr>
            <a:graphicFrameLocks noChangeAspect="1"/>
          </p:cNvGraphicFramePr>
          <p:nvPr/>
        </p:nvGraphicFramePr>
        <p:xfrm>
          <a:off x="5076056" y="2348880"/>
          <a:ext cx="2449512" cy="720725"/>
        </p:xfrm>
        <a:graphic>
          <a:graphicData uri="http://schemas.openxmlformats.org/presentationml/2006/ole">
            <p:oleObj spid="_x0000_s16408" name="Equation" r:id="rId25" imgW="1358640" imgH="393480" progId="">
              <p:embed/>
            </p:oleObj>
          </a:graphicData>
        </a:graphic>
      </p:graphicFrame>
      <p:graphicFrame>
        <p:nvGraphicFramePr>
          <p:cNvPr id="482352" name="Object 48"/>
          <p:cNvGraphicFramePr>
            <a:graphicFrameLocks noChangeAspect="1"/>
          </p:cNvGraphicFramePr>
          <p:nvPr/>
        </p:nvGraphicFramePr>
        <p:xfrm>
          <a:off x="5076056" y="1628800"/>
          <a:ext cx="2201863" cy="720725"/>
        </p:xfrm>
        <a:graphic>
          <a:graphicData uri="http://schemas.openxmlformats.org/presentationml/2006/ole">
            <p:oleObj spid="_x0000_s16409" name="Equation" r:id="rId26" imgW="1282680" imgH="393480" progId="">
              <p:embed/>
            </p:oleObj>
          </a:graphicData>
        </a:graphic>
      </p:graphicFrame>
      <p:graphicFrame>
        <p:nvGraphicFramePr>
          <p:cNvPr id="482354" name="Object 50"/>
          <p:cNvGraphicFramePr>
            <a:graphicFrameLocks noChangeAspect="1"/>
          </p:cNvGraphicFramePr>
          <p:nvPr/>
        </p:nvGraphicFramePr>
        <p:xfrm>
          <a:off x="5004048" y="3068637"/>
          <a:ext cx="2587625" cy="720725"/>
        </p:xfrm>
        <a:graphic>
          <a:graphicData uri="http://schemas.openxmlformats.org/presentationml/2006/ole">
            <p:oleObj spid="_x0000_s16410" name="Equation" r:id="rId27" imgW="1434960" imgH="393480" progId="">
              <p:embed/>
            </p:oleObj>
          </a:graphicData>
        </a:graphic>
      </p:graphicFrame>
      <p:graphicFrame>
        <p:nvGraphicFramePr>
          <p:cNvPr id="482357" name="Object 53"/>
          <p:cNvGraphicFramePr>
            <a:graphicFrameLocks noChangeAspect="1"/>
          </p:cNvGraphicFramePr>
          <p:nvPr/>
        </p:nvGraphicFramePr>
        <p:xfrm>
          <a:off x="5004048" y="3933056"/>
          <a:ext cx="2462212" cy="719138"/>
        </p:xfrm>
        <a:graphic>
          <a:graphicData uri="http://schemas.openxmlformats.org/presentationml/2006/ole">
            <p:oleObj spid="_x0000_s16412" name="Equation" r:id="rId28" imgW="1346040" imgH="393480" progId="">
              <p:embed/>
            </p:oleObj>
          </a:graphicData>
        </a:graphic>
      </p:graphicFrame>
      <p:graphicFrame>
        <p:nvGraphicFramePr>
          <p:cNvPr id="482359" name="Object 55"/>
          <p:cNvGraphicFramePr>
            <a:graphicFrameLocks noChangeAspect="1"/>
          </p:cNvGraphicFramePr>
          <p:nvPr/>
        </p:nvGraphicFramePr>
        <p:xfrm>
          <a:off x="4932040" y="4653136"/>
          <a:ext cx="2601913" cy="720725"/>
        </p:xfrm>
        <a:graphic>
          <a:graphicData uri="http://schemas.openxmlformats.org/presentationml/2006/ole">
            <p:oleObj spid="_x0000_s16413" name="Equation" r:id="rId29" imgW="1422360" imgH="393480" progId="">
              <p:embed/>
            </p:oleObj>
          </a:graphicData>
        </a:graphic>
      </p:graphicFrame>
      <p:grpSp>
        <p:nvGrpSpPr>
          <p:cNvPr id="4" name="Группа 222"/>
          <p:cNvGrpSpPr/>
          <p:nvPr/>
        </p:nvGrpSpPr>
        <p:grpSpPr>
          <a:xfrm>
            <a:off x="4436985" y="5994285"/>
            <a:ext cx="443726" cy="532562"/>
            <a:chOff x="4436985" y="5994285"/>
            <a:chExt cx="443726" cy="532562"/>
          </a:xfrm>
        </p:grpSpPr>
        <p:graphicFrame>
          <p:nvGraphicFramePr>
            <p:cNvPr id="482360" name="Object 56"/>
            <p:cNvGraphicFramePr>
              <a:graphicFrameLocks noChangeAspect="1"/>
            </p:cNvGraphicFramePr>
            <p:nvPr/>
          </p:nvGraphicFramePr>
          <p:xfrm>
            <a:off x="4436985" y="6084295"/>
            <a:ext cx="443726" cy="442552"/>
          </p:xfrm>
          <a:graphic>
            <a:graphicData uri="http://schemas.openxmlformats.org/presentationml/2006/ole">
              <p:oleObj spid="_x0000_s16414" name="Equation" r:id="rId30" imgW="228600" imgH="228600" progId="">
                <p:embed/>
              </p:oleObj>
            </a:graphicData>
          </a:graphic>
        </p:graphicFrame>
        <p:sp>
          <p:nvSpPr>
            <p:cNvPr id="175" name="Овал 174"/>
            <p:cNvSpPr/>
            <p:nvPr/>
          </p:nvSpPr>
          <p:spPr>
            <a:xfrm>
              <a:off x="4570731" y="5994285"/>
              <a:ext cx="45719" cy="45719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9" name="Группа 227"/>
          <p:cNvGrpSpPr/>
          <p:nvPr/>
        </p:nvGrpSpPr>
        <p:grpSpPr>
          <a:xfrm>
            <a:off x="5472100" y="5994285"/>
            <a:ext cx="466725" cy="531335"/>
            <a:chOff x="5472100" y="5994285"/>
            <a:chExt cx="466725" cy="531335"/>
          </a:xfrm>
        </p:grpSpPr>
        <p:graphicFrame>
          <p:nvGraphicFramePr>
            <p:cNvPr id="482361" name="Object 57"/>
            <p:cNvGraphicFramePr>
              <a:graphicFrameLocks noChangeAspect="1"/>
            </p:cNvGraphicFramePr>
            <p:nvPr/>
          </p:nvGraphicFramePr>
          <p:xfrm>
            <a:off x="5472100" y="6084295"/>
            <a:ext cx="466725" cy="441325"/>
          </p:xfrm>
          <a:graphic>
            <a:graphicData uri="http://schemas.openxmlformats.org/presentationml/2006/ole">
              <p:oleObj spid="_x0000_s16415" name="Equation" r:id="rId31" imgW="241200" imgH="228600" progId="">
                <p:embed/>
              </p:oleObj>
            </a:graphicData>
          </a:graphic>
        </p:graphicFrame>
        <p:sp>
          <p:nvSpPr>
            <p:cNvPr id="176" name="Овал 175"/>
            <p:cNvSpPr/>
            <p:nvPr/>
          </p:nvSpPr>
          <p:spPr>
            <a:xfrm>
              <a:off x="5652120" y="5994285"/>
              <a:ext cx="45719" cy="45719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181" name="Прямая соединительная линия 180"/>
          <p:cNvCxnSpPr/>
          <p:nvPr/>
        </p:nvCxnSpPr>
        <p:spPr>
          <a:xfrm flipH="1">
            <a:off x="1929620" y="1793147"/>
            <a:ext cx="2" cy="2369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я соединительная линия 187"/>
          <p:cNvCxnSpPr/>
          <p:nvPr/>
        </p:nvCxnSpPr>
        <p:spPr>
          <a:xfrm rot="16200000" flipH="1">
            <a:off x="1929620" y="1797351"/>
            <a:ext cx="3" cy="2361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я соединительная линия 195"/>
          <p:cNvCxnSpPr/>
          <p:nvPr/>
        </p:nvCxnSpPr>
        <p:spPr>
          <a:xfrm rot="5400000" flipH="1" flipV="1">
            <a:off x="1092652" y="2137817"/>
            <a:ext cx="1693110" cy="1665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Прямая соединительная линия 202"/>
          <p:cNvCxnSpPr/>
          <p:nvPr/>
        </p:nvCxnSpPr>
        <p:spPr>
          <a:xfrm rot="5400000" flipH="1" flipV="1">
            <a:off x="904095" y="2399307"/>
            <a:ext cx="2070229" cy="1125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Прямая соединительная линия 204"/>
          <p:cNvCxnSpPr>
            <a:endCxn id="179" idx="2"/>
          </p:cNvCxnSpPr>
          <p:nvPr/>
        </p:nvCxnSpPr>
        <p:spPr>
          <a:xfrm flipV="1">
            <a:off x="881590" y="2399663"/>
            <a:ext cx="2070230" cy="1147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Прямая соединительная линия 212"/>
          <p:cNvCxnSpPr/>
          <p:nvPr/>
        </p:nvCxnSpPr>
        <p:spPr>
          <a:xfrm>
            <a:off x="926595" y="2393885"/>
            <a:ext cx="2025225" cy="1170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Прямая соединительная линия 214"/>
          <p:cNvCxnSpPr/>
          <p:nvPr/>
        </p:nvCxnSpPr>
        <p:spPr>
          <a:xfrm rot="16200000" flipH="1">
            <a:off x="1106615" y="2123854"/>
            <a:ext cx="1665185" cy="1665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Прямая соединительная линия 216"/>
          <p:cNvCxnSpPr/>
          <p:nvPr/>
        </p:nvCxnSpPr>
        <p:spPr>
          <a:xfrm rot="16200000" flipH="1">
            <a:off x="881590" y="2393884"/>
            <a:ext cx="2070233" cy="1170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3086835" y="2934019"/>
            <a:ext cx="45719" cy="4571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82362" name="Object 58"/>
          <p:cNvGraphicFramePr>
            <a:graphicFrameLocks noChangeAspect="1"/>
          </p:cNvGraphicFramePr>
          <p:nvPr/>
        </p:nvGraphicFramePr>
        <p:xfrm>
          <a:off x="3176845" y="2763838"/>
          <a:ext cx="400050" cy="431800"/>
        </p:xfrm>
        <a:graphic>
          <a:graphicData uri="http://schemas.openxmlformats.org/presentationml/2006/ole">
            <p:oleObj spid="_x0000_s16416" name="Equation" r:id="rId32" imgW="152280" imgH="164880" progId="">
              <p:embed/>
            </p:oleObj>
          </a:graphicData>
        </a:graphic>
      </p:graphicFrame>
      <p:sp>
        <p:nvSpPr>
          <p:cNvPr id="221" name="Дуга 220"/>
          <p:cNvSpPr/>
          <p:nvPr/>
        </p:nvSpPr>
        <p:spPr>
          <a:xfrm>
            <a:off x="746575" y="1787106"/>
            <a:ext cx="2354560" cy="2385264"/>
          </a:xfrm>
          <a:prstGeom prst="arc">
            <a:avLst>
              <a:gd name="adj1" fmla="val 10774330"/>
              <a:gd name="adj2" fmla="val 0"/>
            </a:avLst>
          </a:prstGeom>
          <a:ln w="254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2" name="Дуга 221"/>
          <p:cNvSpPr/>
          <p:nvPr/>
        </p:nvSpPr>
        <p:spPr>
          <a:xfrm>
            <a:off x="746575" y="1787106"/>
            <a:ext cx="2354560" cy="2385264"/>
          </a:xfrm>
          <a:prstGeom prst="arc">
            <a:avLst>
              <a:gd name="adj1" fmla="val 21581646"/>
              <a:gd name="adj2" fmla="val 10711556"/>
            </a:avLst>
          </a:prstGeom>
          <a:ln w="254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30"/>
          <p:cNvGrpSpPr/>
          <p:nvPr/>
        </p:nvGrpSpPr>
        <p:grpSpPr>
          <a:xfrm>
            <a:off x="2186735" y="5994285"/>
            <a:ext cx="466725" cy="531335"/>
            <a:chOff x="2186735" y="5994285"/>
            <a:chExt cx="466725" cy="531335"/>
          </a:xfrm>
        </p:grpSpPr>
        <p:sp>
          <p:nvSpPr>
            <p:cNvPr id="169" name="Овал 168"/>
            <p:cNvSpPr/>
            <p:nvPr/>
          </p:nvSpPr>
          <p:spPr>
            <a:xfrm>
              <a:off x="2366755" y="5994285"/>
              <a:ext cx="45719" cy="45719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482363" name="Object 59"/>
            <p:cNvGraphicFramePr>
              <a:graphicFrameLocks noChangeAspect="1"/>
            </p:cNvGraphicFramePr>
            <p:nvPr/>
          </p:nvGraphicFramePr>
          <p:xfrm>
            <a:off x="2186735" y="6084295"/>
            <a:ext cx="466725" cy="441325"/>
          </p:xfrm>
          <a:graphic>
            <a:graphicData uri="http://schemas.openxmlformats.org/presentationml/2006/ole">
              <p:oleObj spid="_x0000_s16417" name="Equation" r:id="rId33" imgW="241200" imgH="228600" progId="">
                <p:embed/>
              </p:oleObj>
            </a:graphicData>
          </a:graphic>
        </p:graphicFrame>
      </p:grpSp>
      <p:grpSp>
        <p:nvGrpSpPr>
          <p:cNvPr id="228" name="Группа 228"/>
          <p:cNvGrpSpPr/>
          <p:nvPr/>
        </p:nvGrpSpPr>
        <p:grpSpPr>
          <a:xfrm>
            <a:off x="3279775" y="5994285"/>
            <a:ext cx="441325" cy="531928"/>
            <a:chOff x="3279775" y="5994285"/>
            <a:chExt cx="441325" cy="531928"/>
          </a:xfrm>
        </p:grpSpPr>
        <p:sp>
          <p:nvSpPr>
            <p:cNvPr id="174" name="Овал 173"/>
            <p:cNvSpPr/>
            <p:nvPr/>
          </p:nvSpPr>
          <p:spPr>
            <a:xfrm>
              <a:off x="3491880" y="5994285"/>
              <a:ext cx="45719" cy="45719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482364" name="Object 60"/>
            <p:cNvGraphicFramePr>
              <a:graphicFrameLocks noChangeAspect="1"/>
            </p:cNvGraphicFramePr>
            <p:nvPr/>
          </p:nvGraphicFramePr>
          <p:xfrm>
            <a:off x="3279775" y="6084888"/>
            <a:ext cx="441325" cy="441325"/>
          </p:xfrm>
          <a:graphic>
            <a:graphicData uri="http://schemas.openxmlformats.org/presentationml/2006/ole">
              <p:oleObj spid="_x0000_s16418" name="Equation" r:id="rId34" imgW="228600" imgH="228600" progId="">
                <p:embed/>
              </p:oleObj>
            </a:graphicData>
          </a:graphic>
        </p:graphicFrame>
      </p:grpSp>
      <p:grpSp>
        <p:nvGrpSpPr>
          <p:cNvPr id="229" name="Группа 229"/>
          <p:cNvGrpSpPr/>
          <p:nvPr/>
        </p:nvGrpSpPr>
        <p:grpSpPr>
          <a:xfrm>
            <a:off x="6597225" y="5994285"/>
            <a:ext cx="466725" cy="531335"/>
            <a:chOff x="6597225" y="5994285"/>
            <a:chExt cx="466725" cy="531335"/>
          </a:xfrm>
        </p:grpSpPr>
        <p:sp>
          <p:nvSpPr>
            <p:cNvPr id="178" name="Овал 177"/>
            <p:cNvSpPr/>
            <p:nvPr/>
          </p:nvSpPr>
          <p:spPr>
            <a:xfrm>
              <a:off x="6777245" y="5994285"/>
              <a:ext cx="45719" cy="45719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482365" name="Object 61"/>
            <p:cNvGraphicFramePr>
              <a:graphicFrameLocks noChangeAspect="1"/>
            </p:cNvGraphicFramePr>
            <p:nvPr/>
          </p:nvGraphicFramePr>
          <p:xfrm>
            <a:off x="6597225" y="6084295"/>
            <a:ext cx="466725" cy="441325"/>
          </p:xfrm>
          <a:graphic>
            <a:graphicData uri="http://schemas.openxmlformats.org/presentationml/2006/ole">
              <p:oleObj spid="_x0000_s16419" name="Equation" r:id="rId35" imgW="241200" imgH="228600" progId="">
                <p:embed/>
              </p:oleObj>
            </a:graphicData>
          </a:graphic>
        </p:graphicFrame>
      </p:grpSp>
      <p:grpSp>
        <p:nvGrpSpPr>
          <p:cNvPr id="230" name="Группа 191"/>
          <p:cNvGrpSpPr/>
          <p:nvPr/>
        </p:nvGrpSpPr>
        <p:grpSpPr>
          <a:xfrm>
            <a:off x="7677345" y="5994285"/>
            <a:ext cx="466725" cy="531335"/>
            <a:chOff x="7677345" y="5994285"/>
            <a:chExt cx="466725" cy="531335"/>
          </a:xfrm>
        </p:grpSpPr>
        <p:sp>
          <p:nvSpPr>
            <p:cNvPr id="177" name="Овал 176"/>
            <p:cNvSpPr/>
            <p:nvPr/>
          </p:nvSpPr>
          <p:spPr>
            <a:xfrm>
              <a:off x="7857365" y="5994285"/>
              <a:ext cx="45719" cy="45719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482366" name="Object 62"/>
            <p:cNvGraphicFramePr>
              <a:graphicFrameLocks noChangeAspect="1"/>
            </p:cNvGraphicFramePr>
            <p:nvPr/>
          </p:nvGraphicFramePr>
          <p:xfrm>
            <a:off x="7677345" y="6084295"/>
            <a:ext cx="466725" cy="441325"/>
          </p:xfrm>
          <a:graphic>
            <a:graphicData uri="http://schemas.openxmlformats.org/presentationml/2006/ole">
              <p:oleObj spid="_x0000_s16420" name="Equation" r:id="rId36" imgW="241200" imgH="228600" progId="">
                <p:embed/>
              </p:oleObj>
            </a:graphicData>
          </a:graphic>
        </p:graphicFrame>
      </p:grpSp>
      <p:grpSp>
        <p:nvGrpSpPr>
          <p:cNvPr id="231" name="Группа 192"/>
          <p:cNvGrpSpPr/>
          <p:nvPr/>
        </p:nvGrpSpPr>
        <p:grpSpPr>
          <a:xfrm>
            <a:off x="1106615" y="5994285"/>
            <a:ext cx="466725" cy="531335"/>
            <a:chOff x="1106615" y="5994285"/>
            <a:chExt cx="466725" cy="531335"/>
          </a:xfrm>
        </p:grpSpPr>
        <p:sp>
          <p:nvSpPr>
            <p:cNvPr id="184" name="Овал 183"/>
            <p:cNvSpPr/>
            <p:nvPr/>
          </p:nvSpPr>
          <p:spPr>
            <a:xfrm>
              <a:off x="1286635" y="5994285"/>
              <a:ext cx="45719" cy="45719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482367" name="Object 63"/>
            <p:cNvGraphicFramePr>
              <a:graphicFrameLocks noChangeAspect="1"/>
            </p:cNvGraphicFramePr>
            <p:nvPr/>
          </p:nvGraphicFramePr>
          <p:xfrm>
            <a:off x="1106615" y="6084295"/>
            <a:ext cx="466725" cy="441325"/>
          </p:xfrm>
          <a:graphic>
            <a:graphicData uri="http://schemas.openxmlformats.org/presentationml/2006/ole">
              <p:oleObj spid="_x0000_s16421" name="Equation" r:id="rId37" imgW="241200" imgH="228600" progId="">
                <p:embed/>
              </p:oleObj>
            </a:graphicData>
          </a:graphic>
        </p:graphicFrame>
      </p:grpSp>
      <p:sp>
        <p:nvSpPr>
          <p:cNvPr id="224" name="Дуга 223"/>
          <p:cNvSpPr/>
          <p:nvPr/>
        </p:nvSpPr>
        <p:spPr>
          <a:xfrm>
            <a:off x="746575" y="1787106"/>
            <a:ext cx="2354560" cy="2385264"/>
          </a:xfrm>
          <a:prstGeom prst="arc">
            <a:avLst>
              <a:gd name="adj1" fmla="val 10774330"/>
              <a:gd name="adj2" fmla="val 0"/>
            </a:avLst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" name="Дуга 224"/>
          <p:cNvSpPr/>
          <p:nvPr/>
        </p:nvSpPr>
        <p:spPr>
          <a:xfrm>
            <a:off x="746575" y="1787106"/>
            <a:ext cx="2354560" cy="2385264"/>
          </a:xfrm>
          <a:prstGeom prst="arc">
            <a:avLst>
              <a:gd name="adj1" fmla="val 10774330"/>
              <a:gd name="adj2" fmla="val 0"/>
            </a:avLst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6" name="Дуга 225"/>
          <p:cNvSpPr/>
          <p:nvPr/>
        </p:nvSpPr>
        <p:spPr>
          <a:xfrm>
            <a:off x="746575" y="1787106"/>
            <a:ext cx="2354560" cy="2385264"/>
          </a:xfrm>
          <a:prstGeom prst="arc">
            <a:avLst>
              <a:gd name="adj1" fmla="val 220939"/>
              <a:gd name="adj2" fmla="val 10711556"/>
            </a:avLst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7" name="Дуга 226"/>
          <p:cNvSpPr/>
          <p:nvPr/>
        </p:nvSpPr>
        <p:spPr>
          <a:xfrm>
            <a:off x="746575" y="1787106"/>
            <a:ext cx="2354560" cy="2385264"/>
          </a:xfrm>
          <a:prstGeom prst="arc">
            <a:avLst>
              <a:gd name="adj1" fmla="val 21542389"/>
              <a:gd name="adj2" fmla="val 10711556"/>
            </a:avLst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9" name="Дуга 218"/>
          <p:cNvSpPr/>
          <p:nvPr/>
        </p:nvSpPr>
        <p:spPr>
          <a:xfrm>
            <a:off x="746576" y="1787105"/>
            <a:ext cx="2354560" cy="2385265"/>
          </a:xfrm>
          <a:prstGeom prst="arc">
            <a:avLst>
              <a:gd name="adj1" fmla="val 19974574"/>
              <a:gd name="adj2" fmla="val 0"/>
            </a:avLst>
          </a:prstGeom>
          <a:ln w="25400">
            <a:solidFill>
              <a:srgbClr val="FA9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2" name="Группа 219"/>
          <p:cNvGrpSpPr/>
          <p:nvPr/>
        </p:nvGrpSpPr>
        <p:grpSpPr>
          <a:xfrm>
            <a:off x="2951820" y="2084065"/>
            <a:ext cx="603935" cy="431970"/>
            <a:chOff x="2951820" y="2084065"/>
            <a:chExt cx="603935" cy="431970"/>
          </a:xfrm>
        </p:grpSpPr>
        <p:graphicFrame>
          <p:nvGraphicFramePr>
            <p:cNvPr id="482336" name="Object 32"/>
            <p:cNvGraphicFramePr>
              <a:graphicFrameLocks noChangeAspect="1"/>
            </p:cNvGraphicFramePr>
            <p:nvPr/>
          </p:nvGraphicFramePr>
          <p:xfrm>
            <a:off x="3022355" y="2084065"/>
            <a:ext cx="533400" cy="431970"/>
          </p:xfrm>
          <a:graphic>
            <a:graphicData uri="http://schemas.openxmlformats.org/presentationml/2006/ole">
              <p:oleObj spid="_x0000_s16402" name="Equation" r:id="rId38" imgW="203040" imgH="164880" progId="">
                <p:embed/>
              </p:oleObj>
            </a:graphicData>
          </a:graphic>
        </p:graphicFrame>
        <p:sp>
          <p:nvSpPr>
            <p:cNvPr id="179" name="Овал 178"/>
            <p:cNvSpPr/>
            <p:nvPr/>
          </p:nvSpPr>
          <p:spPr>
            <a:xfrm>
              <a:off x="2951820" y="2376803"/>
              <a:ext cx="45719" cy="45719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8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8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22" presetClass="entr" presetSubtype="4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8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2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000"/>
                            </p:stCondLst>
                            <p:childTnLst>
                              <p:par>
                                <p:cTn id="146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000"/>
                            </p:stCondLst>
                            <p:childTnLst>
                              <p:par>
                                <p:cTn id="150" presetID="22" presetClass="entr" presetSubtype="4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48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2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22" presetClass="entr" presetSubtype="8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22" presetClass="entr" presetSubtype="2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6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500"/>
                            </p:stCondLst>
                            <p:childTnLst>
                              <p:par>
                                <p:cTn id="1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4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500"/>
                            </p:stCondLst>
                            <p:childTnLst>
                              <p:par>
                                <p:cTn id="1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0" presetID="22" presetClass="entr" presetSubtype="4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48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2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2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000"/>
                            </p:stCondLst>
                            <p:childTnLst>
                              <p:par>
                                <p:cTn id="234" presetID="22" presetClass="entr" presetSubtype="8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22" presetClass="entr" presetSubtype="2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0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3000"/>
                            </p:stCondLst>
                            <p:childTnLst>
                              <p:par>
                                <p:cTn id="242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4000"/>
                            </p:stCondLst>
                            <p:childTnLst>
                              <p:par>
                                <p:cTn id="246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8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000"/>
                            </p:stCondLst>
                            <p:childTnLst>
                              <p:par>
                                <p:cTn id="250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6000"/>
                            </p:stCondLst>
                            <p:childTnLst>
                              <p:par>
                                <p:cTn id="254" presetID="22" presetClass="entr" presetSubtype="4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animBg="1"/>
      <p:bldP spid="221" grpId="1" animBg="1"/>
      <p:bldP spid="221" grpId="2" animBg="1"/>
      <p:bldP spid="221" grpId="3" animBg="1"/>
      <p:bldP spid="221" grpId="4" animBg="1"/>
      <p:bldP spid="221" grpId="5" animBg="1"/>
      <p:bldP spid="221" grpId="6" animBg="1"/>
      <p:bldP spid="221" grpId="7" animBg="1"/>
      <p:bldP spid="221" grpId="8" animBg="1"/>
      <p:bldP spid="221" grpId="9" animBg="1"/>
      <p:bldP spid="221" grpId="10" animBg="1"/>
      <p:bldP spid="222" grpId="0" animBg="1"/>
      <p:bldP spid="222" grpId="1" animBg="1"/>
      <p:bldP spid="222" grpId="2" animBg="1"/>
      <p:bldP spid="222" grpId="3" animBg="1"/>
      <p:bldP spid="222" grpId="4" animBg="1"/>
      <p:bldP spid="222" grpId="5" animBg="1"/>
      <p:bldP spid="222" grpId="6" animBg="1"/>
      <p:bldP spid="222" grpId="7" animBg="1"/>
      <p:bldP spid="222" grpId="8" animBg="1"/>
      <p:bldP spid="222" grpId="9" animBg="1"/>
      <p:bldP spid="222" grpId="10" animBg="1"/>
      <p:bldP spid="224" grpId="0" animBg="1"/>
      <p:bldP spid="224" grpId="1" animBg="1"/>
      <p:bldP spid="224" grpId="2" animBg="1"/>
      <p:bldP spid="224" grpId="3" animBg="1"/>
      <p:bldP spid="224" grpId="4" animBg="1"/>
      <p:bldP spid="224" grpId="5" animBg="1"/>
      <p:bldP spid="224" grpId="6" animBg="1"/>
      <p:bldP spid="225" grpId="0" animBg="1"/>
      <p:bldP spid="225" grpId="1" animBg="1"/>
      <p:bldP spid="225" grpId="2" animBg="1"/>
      <p:bldP spid="226" grpId="0" animBg="1"/>
      <p:bldP spid="226" grpId="1" animBg="1"/>
      <p:bldP spid="226" grpId="2" animBg="1"/>
      <p:bldP spid="226" grpId="3" animBg="1"/>
      <p:bldP spid="226" grpId="4" animBg="1"/>
      <p:bldP spid="226" grpId="5" animBg="1"/>
      <p:bldP spid="226" grpId="6" animBg="1"/>
      <p:bldP spid="227" grpId="0" animBg="1"/>
      <p:bldP spid="227" grpId="1" animBg="1"/>
      <p:bldP spid="227" grpId="2" animBg="1"/>
      <p:bldP spid="219" grpId="0" animBg="1"/>
      <p:bldP spid="219" grpId="1" animBg="1"/>
      <p:bldP spid="219" grpId="2" animBg="1"/>
      <p:bldP spid="219" grpId="3" animBg="1"/>
      <p:bldP spid="219" grpId="4" animBg="1"/>
      <p:bldP spid="219" grpId="5" animBg="1"/>
      <p:bldP spid="219" grpId="6" animBg="1"/>
      <p:bldP spid="219" grpId="7" animBg="1"/>
      <p:bldP spid="219" grpId="8" animBg="1"/>
      <p:bldP spid="219" grpId="9" animBg="1"/>
      <p:bldP spid="219" grpId="10" animBg="1"/>
      <p:bldP spid="219" grpId="11" animBg="1"/>
      <p:bldP spid="219" grpId="12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8"/>
          <p:cNvGrpSpPr/>
          <p:nvPr/>
        </p:nvGrpSpPr>
        <p:grpSpPr>
          <a:xfrm>
            <a:off x="746575" y="1791738"/>
            <a:ext cx="2372876" cy="2376000"/>
            <a:chOff x="428625" y="1562100"/>
            <a:chExt cx="4680000" cy="4680001"/>
          </a:xfrm>
        </p:grpSpPr>
        <p:cxnSp>
          <p:nvCxnSpPr>
            <p:cNvPr id="15" name="Прямая соединительная линия 14"/>
            <p:cNvCxnSpPr/>
            <p:nvPr/>
          </p:nvCxnSpPr>
          <p:spPr bwMode="auto">
            <a:xfrm>
              <a:off x="433087" y="1564877"/>
              <a:ext cx="4657699" cy="1576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auto">
            <a:xfrm>
              <a:off x="433087" y="2731913"/>
              <a:ext cx="4657699" cy="3151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auto">
            <a:xfrm>
              <a:off x="433087" y="3898947"/>
              <a:ext cx="4657699" cy="1576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auto">
            <a:xfrm>
              <a:off x="433087" y="5064407"/>
              <a:ext cx="4657699" cy="3151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auto">
            <a:xfrm>
              <a:off x="433087" y="6233017"/>
              <a:ext cx="4657699" cy="1576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auto">
            <a:xfrm rot="5400000">
              <a:off x="428654" y="3898991"/>
              <a:ext cx="4666565" cy="1487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auto">
            <a:xfrm rot="5400000">
              <a:off x="-736142" y="3898248"/>
              <a:ext cx="4666565" cy="2973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auto">
            <a:xfrm rot="5400000">
              <a:off x="-1900196" y="3898248"/>
              <a:ext cx="4666565" cy="2973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 bwMode="auto">
            <a:xfrm rot="5400000">
              <a:off x="2757505" y="3898248"/>
              <a:ext cx="4666565" cy="2973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 bwMode="auto">
            <a:xfrm rot="5400000">
              <a:off x="1593451" y="3898248"/>
              <a:ext cx="4666565" cy="2973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5" name="Дуга 24"/>
            <p:cNvSpPr/>
            <p:nvPr/>
          </p:nvSpPr>
          <p:spPr bwMode="auto">
            <a:xfrm>
              <a:off x="433087" y="1564877"/>
              <a:ext cx="4657699" cy="4668141"/>
            </a:xfrm>
            <a:prstGeom prst="arc">
              <a:avLst/>
            </a:prstGeom>
            <a:ln w="254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6" name="Дуга 25"/>
            <p:cNvSpPr/>
            <p:nvPr/>
          </p:nvSpPr>
          <p:spPr bwMode="auto">
            <a:xfrm rot="5400000">
              <a:off x="427866" y="1570096"/>
              <a:ext cx="4668141" cy="4657699"/>
            </a:xfrm>
            <a:prstGeom prst="arc">
              <a:avLst/>
            </a:prstGeom>
            <a:ln w="254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7" name="Дуга 26"/>
            <p:cNvSpPr/>
            <p:nvPr/>
          </p:nvSpPr>
          <p:spPr bwMode="auto">
            <a:xfrm rot="10800000">
              <a:off x="433087" y="1564877"/>
              <a:ext cx="4657699" cy="4668141"/>
            </a:xfrm>
            <a:prstGeom prst="arc">
              <a:avLst/>
            </a:prstGeom>
            <a:ln w="254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8" name="Дуга 27"/>
            <p:cNvSpPr/>
            <p:nvPr/>
          </p:nvSpPr>
          <p:spPr bwMode="auto">
            <a:xfrm rot="16200000">
              <a:off x="427866" y="1570096"/>
              <a:ext cx="4668141" cy="4657699"/>
            </a:xfrm>
            <a:prstGeom prst="arc">
              <a:avLst/>
            </a:prstGeom>
            <a:ln w="254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 bwMode="auto">
            <a:xfrm rot="10800000" flipV="1">
              <a:off x="428625" y="1571553"/>
              <a:ext cx="4680000" cy="4670548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21"/>
            <p:cNvCxnSpPr>
              <a:cxnSpLocks noChangeShapeType="1"/>
            </p:cNvCxnSpPr>
            <p:nvPr/>
          </p:nvCxnSpPr>
          <p:spPr bwMode="auto">
            <a:xfrm>
              <a:off x="446161" y="1562100"/>
              <a:ext cx="4637842" cy="4670603"/>
            </a:xfrm>
            <a:prstGeom prst="line">
              <a:avLst/>
            </a:prstGeom>
            <a:ln w="25400"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 bwMode="auto">
            <a:xfrm>
              <a:off x="1601601" y="1878722"/>
              <a:ext cx="2319187" cy="1575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 bwMode="auto">
            <a:xfrm>
              <a:off x="1131817" y="2252051"/>
              <a:ext cx="3291461" cy="1575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 bwMode="auto">
            <a:xfrm>
              <a:off x="1106543" y="5545851"/>
              <a:ext cx="3289975" cy="1575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 bwMode="auto">
            <a:xfrm>
              <a:off x="1606060" y="5914454"/>
              <a:ext cx="2319187" cy="1575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auto">
            <a:xfrm rot="5400000">
              <a:off x="-530563" y="3895100"/>
              <a:ext cx="3289075" cy="2974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auto">
            <a:xfrm rot="5400000">
              <a:off x="2757926" y="3899826"/>
              <a:ext cx="3289075" cy="2974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auto">
            <a:xfrm rot="5400000">
              <a:off x="-414526" y="3904552"/>
              <a:ext cx="2334487" cy="2974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 bwMode="auto">
            <a:xfrm rot="5400000">
              <a:off x="3616505" y="3899038"/>
              <a:ext cx="2336061" cy="2974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aphicFrame>
        <p:nvGraphicFramePr>
          <p:cNvPr id="56" name="Объект 55"/>
          <p:cNvGraphicFramePr>
            <a:graphicFrameLocks noChangeAspect="1"/>
          </p:cNvGraphicFramePr>
          <p:nvPr/>
        </p:nvGraphicFramePr>
        <p:xfrm>
          <a:off x="4114800" y="3328988"/>
          <a:ext cx="914400" cy="198437"/>
        </p:xfrm>
        <a:graphic>
          <a:graphicData uri="http://schemas.openxmlformats.org/presentationml/2006/ole">
            <p:oleObj spid="_x0000_s276482" name="Equation" r:id="rId4" imgW="914400" imgH="198720" progId="">
              <p:embed/>
            </p:oleObj>
          </a:graphicData>
        </a:graphic>
      </p:graphicFrame>
      <p:grpSp>
        <p:nvGrpSpPr>
          <p:cNvPr id="3" name="Группа 209"/>
          <p:cNvGrpSpPr/>
          <p:nvPr/>
        </p:nvGrpSpPr>
        <p:grpSpPr>
          <a:xfrm>
            <a:off x="126492" y="5600302"/>
            <a:ext cx="8888412" cy="495698"/>
            <a:chOff x="255588" y="5342109"/>
            <a:chExt cx="8756650" cy="280833"/>
          </a:xfrm>
        </p:grpSpPr>
        <p:cxnSp>
          <p:nvCxnSpPr>
            <p:cNvPr id="55" name="Прямая соединительная линия 54"/>
            <p:cNvCxnSpPr/>
            <p:nvPr/>
          </p:nvCxnSpPr>
          <p:spPr>
            <a:xfrm rot="5400000">
              <a:off x="4638675" y="5584825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rot="5400000">
              <a:off x="4727575" y="5584825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rot="5400000">
              <a:off x="4816475" y="5584825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rot="5400000">
              <a:off x="4905375" y="5584825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rot="5400000">
              <a:off x="4999037" y="5584825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rot="5400000">
              <a:off x="5176837" y="5584825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rot="5400000">
              <a:off x="5268118" y="5584825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rot="5400000">
              <a:off x="5357812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rot="5400000">
              <a:off x="5448299" y="5584825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rot="5400000">
              <a:off x="5539580" y="5584825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rot="5400000">
              <a:off x="5718174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rot="5400000">
              <a:off x="4458494" y="5584825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rot="5400000">
              <a:off x="4368007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rot="5400000">
              <a:off x="4279107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5400000">
              <a:off x="4187826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 rot="5400000">
              <a:off x="4098926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rot="5400000">
              <a:off x="3916364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rot="5400000">
              <a:off x="3829845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rot="5400000">
              <a:off x="3738564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 rot="5400000">
              <a:off x="3649664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rot="5400000">
              <a:off x="3556002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rot="5400000">
              <a:off x="407195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rot="5400000">
              <a:off x="7067552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 rot="5400000">
              <a:off x="6978652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 rot="5400000">
              <a:off x="6798471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rot="5400000">
              <a:off x="6618290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 rot="5400000">
              <a:off x="8509000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 rot="5400000">
              <a:off x="6529390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 rot="5400000">
              <a:off x="6889752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 rot="5400000">
              <a:off x="6438109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rot="5400000">
              <a:off x="6349209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 rot="5400000">
              <a:off x="6258717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/>
          </p:nvCxnSpPr>
          <p:spPr>
            <a:xfrm rot="5400000">
              <a:off x="5807074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 rot="5400000">
              <a:off x="5898355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 rot="5400000">
              <a:off x="6076155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 rot="5400000">
              <a:off x="5989636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 rot="5400000">
              <a:off x="7430295" y="5585623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 rot="5400000">
              <a:off x="7158833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>
            <a:xfrm rot="5400000">
              <a:off x="7339014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 rot="5400000">
              <a:off x="327819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 rot="5400000">
              <a:off x="7881938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>
            <a:xfrm rot="5400000">
              <a:off x="7608095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>
            <a:xfrm rot="5400000">
              <a:off x="7516814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>
            <a:xfrm rot="5400000">
              <a:off x="7699376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 rot="5400000">
              <a:off x="8597900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 rot="5400000">
              <a:off x="8239919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>
            <a:xfrm rot="5400000">
              <a:off x="8417719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 rot="5400000">
              <a:off x="7968457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>
            <a:xfrm rot="5400000">
              <a:off x="8148638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>
            <a:xfrm rot="5400000">
              <a:off x="8057357" y="5588004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>
            <a:xfrm rot="5400000">
              <a:off x="8686800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>
            <a:xfrm rot="5400000">
              <a:off x="8780462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>
            <a:xfrm rot="5400000">
              <a:off x="3376610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 rot="5400000">
              <a:off x="3291683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 rot="5400000">
              <a:off x="2837659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>
            <a:xfrm rot="5400000">
              <a:off x="3198021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/>
            <p:nvPr/>
          </p:nvCxnSpPr>
          <p:spPr>
            <a:xfrm rot="5400000">
              <a:off x="3017840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 rot="5400000">
              <a:off x="3107529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 rot="5400000">
              <a:off x="2566986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/>
            <p:cNvCxnSpPr/>
            <p:nvPr/>
          </p:nvCxnSpPr>
          <p:spPr>
            <a:xfrm rot="5400000">
              <a:off x="2658267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/>
          </p:nvCxnSpPr>
          <p:spPr>
            <a:xfrm rot="5400000">
              <a:off x="2748759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/>
            <p:nvPr/>
          </p:nvCxnSpPr>
          <p:spPr>
            <a:xfrm rot="5400000">
              <a:off x="1127919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 rot="5400000">
              <a:off x="1666081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 rot="5400000">
              <a:off x="1488281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 rot="5400000">
              <a:off x="2206624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2" name="Прямая соединительная линия 121"/>
            <p:cNvCxnSpPr/>
            <p:nvPr/>
          </p:nvCxnSpPr>
          <p:spPr>
            <a:xfrm rot="5400000">
              <a:off x="947738" y="5584820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/>
            <p:cNvCxnSpPr/>
            <p:nvPr/>
          </p:nvCxnSpPr>
          <p:spPr>
            <a:xfrm rot="5400000">
              <a:off x="1039019" y="5584820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/>
            <p:cNvCxnSpPr/>
            <p:nvPr/>
          </p:nvCxnSpPr>
          <p:spPr>
            <a:xfrm rot="5400000">
              <a:off x="858838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/>
            <p:cNvCxnSpPr/>
            <p:nvPr/>
          </p:nvCxnSpPr>
          <p:spPr>
            <a:xfrm rot="5400000">
              <a:off x="1579562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6" name="Прямая соединительная линия 125"/>
            <p:cNvCxnSpPr/>
            <p:nvPr/>
          </p:nvCxnSpPr>
          <p:spPr>
            <a:xfrm rot="5400000">
              <a:off x="1937543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/>
            <p:cNvCxnSpPr/>
            <p:nvPr/>
          </p:nvCxnSpPr>
          <p:spPr>
            <a:xfrm rot="5400000">
              <a:off x="2117724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/>
            <p:cNvCxnSpPr/>
            <p:nvPr/>
          </p:nvCxnSpPr>
          <p:spPr>
            <a:xfrm rot="5400000">
              <a:off x="2028824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/>
            <p:cNvCxnSpPr/>
            <p:nvPr/>
          </p:nvCxnSpPr>
          <p:spPr>
            <a:xfrm rot="5400000">
              <a:off x="1757362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/>
            <p:cNvCxnSpPr/>
            <p:nvPr/>
          </p:nvCxnSpPr>
          <p:spPr>
            <a:xfrm rot="5400000">
              <a:off x="498476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130"/>
            <p:cNvCxnSpPr/>
            <p:nvPr/>
          </p:nvCxnSpPr>
          <p:spPr>
            <a:xfrm rot="5400000">
              <a:off x="2297905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2" name="Прямая соединительная линия 131"/>
            <p:cNvCxnSpPr/>
            <p:nvPr/>
          </p:nvCxnSpPr>
          <p:spPr>
            <a:xfrm rot="5400000">
              <a:off x="2478086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3" name="Прямая соединительная линия 132"/>
            <p:cNvCxnSpPr/>
            <p:nvPr/>
          </p:nvCxnSpPr>
          <p:spPr>
            <a:xfrm rot="5400000">
              <a:off x="1216819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4" name="Прямая соединительная линия 133"/>
            <p:cNvCxnSpPr/>
            <p:nvPr/>
          </p:nvCxnSpPr>
          <p:spPr>
            <a:xfrm rot="5400000">
              <a:off x="678657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5" name="Прямая соединительная линия 134"/>
            <p:cNvCxnSpPr/>
            <p:nvPr/>
          </p:nvCxnSpPr>
          <p:spPr>
            <a:xfrm rot="5400000">
              <a:off x="589757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6" name="Прямая соединительная линия 135"/>
            <p:cNvCxnSpPr/>
            <p:nvPr/>
          </p:nvCxnSpPr>
          <p:spPr>
            <a:xfrm rot="5400000">
              <a:off x="1397000" y="5584031"/>
              <a:ext cx="444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7" name="Прямая со стрелкой 136"/>
            <p:cNvCxnSpPr/>
            <p:nvPr/>
          </p:nvCxnSpPr>
          <p:spPr>
            <a:xfrm>
              <a:off x="255588" y="5588002"/>
              <a:ext cx="875665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aphicFrame>
          <p:nvGraphicFramePr>
            <p:cNvPr id="138" name="Object 3"/>
            <p:cNvGraphicFramePr>
              <a:graphicFrameLocks noChangeAspect="1"/>
            </p:cNvGraphicFramePr>
            <p:nvPr/>
          </p:nvGraphicFramePr>
          <p:xfrm>
            <a:off x="4508506" y="5342109"/>
            <a:ext cx="215365" cy="180000"/>
          </p:xfrm>
          <a:graphic>
            <a:graphicData uri="http://schemas.openxmlformats.org/presentationml/2006/ole">
              <p:oleObj spid="_x0000_s276483" name="Equation" r:id="rId5" imgW="126720" imgH="177480" progId="">
                <p:embed/>
              </p:oleObj>
            </a:graphicData>
          </a:graphic>
        </p:graphicFrame>
        <p:graphicFrame>
          <p:nvGraphicFramePr>
            <p:cNvPr id="139" name="Object 5"/>
            <p:cNvGraphicFramePr>
              <a:graphicFrameLocks noChangeAspect="1"/>
            </p:cNvGraphicFramePr>
            <p:nvPr/>
          </p:nvGraphicFramePr>
          <p:xfrm>
            <a:off x="5035552" y="5344309"/>
            <a:ext cx="222250" cy="177800"/>
          </p:xfrm>
          <a:graphic>
            <a:graphicData uri="http://schemas.openxmlformats.org/presentationml/2006/ole">
              <p:oleObj spid="_x0000_s276484" name="Equation" r:id="rId6" imgW="139680" imgH="139680" progId="">
                <p:embed/>
              </p:oleObj>
            </a:graphicData>
          </a:graphic>
        </p:graphicFrame>
        <p:graphicFrame>
          <p:nvGraphicFramePr>
            <p:cNvPr id="140" name="Object 7"/>
            <p:cNvGraphicFramePr>
              <a:graphicFrameLocks noChangeAspect="1"/>
            </p:cNvGraphicFramePr>
            <p:nvPr/>
          </p:nvGraphicFramePr>
          <p:xfrm>
            <a:off x="5554649" y="5344309"/>
            <a:ext cx="228600" cy="177800"/>
          </p:xfrm>
          <a:graphic>
            <a:graphicData uri="http://schemas.openxmlformats.org/presentationml/2006/ole">
              <p:oleObj spid="_x0000_s276485" name="Equation" r:id="rId7" imgW="228600" imgH="177480" progId="">
                <p:embed/>
              </p:oleObj>
            </a:graphicData>
          </a:graphic>
        </p:graphicFrame>
        <p:graphicFrame>
          <p:nvGraphicFramePr>
            <p:cNvPr id="141" name="Object 9"/>
            <p:cNvGraphicFramePr>
              <a:graphicFrameLocks noChangeAspect="1"/>
            </p:cNvGraphicFramePr>
            <p:nvPr/>
          </p:nvGraphicFramePr>
          <p:xfrm>
            <a:off x="6108698" y="5344309"/>
            <a:ext cx="215900" cy="177800"/>
          </p:xfrm>
          <a:graphic>
            <a:graphicData uri="http://schemas.openxmlformats.org/presentationml/2006/ole">
              <p:oleObj spid="_x0000_s276486" name="Equation" r:id="rId8" imgW="215640" imgH="177480" progId="">
                <p:embed/>
              </p:oleObj>
            </a:graphicData>
          </a:graphic>
        </p:graphicFrame>
        <p:graphicFrame>
          <p:nvGraphicFramePr>
            <p:cNvPr id="142" name="Object 11"/>
            <p:cNvGraphicFramePr>
              <a:graphicFrameLocks noChangeAspect="1"/>
            </p:cNvGraphicFramePr>
            <p:nvPr/>
          </p:nvGraphicFramePr>
          <p:xfrm>
            <a:off x="6637335" y="5344309"/>
            <a:ext cx="228600" cy="177800"/>
          </p:xfrm>
          <a:graphic>
            <a:graphicData uri="http://schemas.openxmlformats.org/presentationml/2006/ole">
              <p:oleObj spid="_x0000_s276487" name="Equation" r:id="rId9" imgW="228600" imgH="177480" progId="">
                <p:embed/>
              </p:oleObj>
            </a:graphicData>
          </a:graphic>
        </p:graphicFrame>
        <p:graphicFrame>
          <p:nvGraphicFramePr>
            <p:cNvPr id="143" name="Object 13"/>
            <p:cNvGraphicFramePr>
              <a:graphicFrameLocks noChangeAspect="1"/>
            </p:cNvGraphicFramePr>
            <p:nvPr/>
          </p:nvGraphicFramePr>
          <p:xfrm>
            <a:off x="7181848" y="5344309"/>
            <a:ext cx="215900" cy="177800"/>
          </p:xfrm>
          <a:graphic>
            <a:graphicData uri="http://schemas.openxmlformats.org/presentationml/2006/ole">
              <p:oleObj spid="_x0000_s276488" name="Equation" r:id="rId10" imgW="215640" imgH="177480" progId="">
                <p:embed/>
              </p:oleObj>
            </a:graphicData>
          </a:graphic>
        </p:graphicFrame>
        <p:graphicFrame>
          <p:nvGraphicFramePr>
            <p:cNvPr id="144" name="Object 15"/>
            <p:cNvGraphicFramePr>
              <a:graphicFrameLocks noChangeAspect="1"/>
            </p:cNvGraphicFramePr>
            <p:nvPr/>
          </p:nvGraphicFramePr>
          <p:xfrm flipV="1">
            <a:off x="7718425" y="5344226"/>
            <a:ext cx="216000" cy="177883"/>
          </p:xfrm>
          <a:graphic>
            <a:graphicData uri="http://schemas.openxmlformats.org/presentationml/2006/ole">
              <p:oleObj spid="_x0000_s276489" name="Equation" r:id="rId11" imgW="215640" imgH="177480" progId="">
                <p:embed/>
              </p:oleObj>
            </a:graphicData>
          </a:graphic>
        </p:graphicFrame>
        <p:graphicFrame>
          <p:nvGraphicFramePr>
            <p:cNvPr id="145" name="Object 17"/>
            <p:cNvGraphicFramePr>
              <a:graphicFrameLocks noChangeAspect="1"/>
            </p:cNvGraphicFramePr>
            <p:nvPr/>
          </p:nvGraphicFramePr>
          <p:xfrm>
            <a:off x="8261350" y="5344309"/>
            <a:ext cx="228600" cy="177800"/>
          </p:xfrm>
          <a:graphic>
            <a:graphicData uri="http://schemas.openxmlformats.org/presentationml/2006/ole">
              <p:oleObj spid="_x0000_s276490" name="Equation" r:id="rId12" imgW="228600" imgH="177480" progId="">
                <p:embed/>
              </p:oleObj>
            </a:graphicData>
          </a:graphic>
        </p:graphicFrame>
        <p:graphicFrame>
          <p:nvGraphicFramePr>
            <p:cNvPr id="146" name="Object 19"/>
            <p:cNvGraphicFramePr>
              <a:graphicFrameLocks noChangeAspect="1"/>
            </p:cNvGraphicFramePr>
            <p:nvPr/>
          </p:nvGraphicFramePr>
          <p:xfrm>
            <a:off x="3919538" y="5382409"/>
            <a:ext cx="360954" cy="139700"/>
          </p:xfrm>
          <a:graphic>
            <a:graphicData uri="http://schemas.openxmlformats.org/presentationml/2006/ole">
              <p:oleObj spid="_x0000_s276491" name="Equation" r:id="rId13" imgW="228600" imgH="139680" progId="">
                <p:embed/>
              </p:oleObj>
            </a:graphicData>
          </a:graphic>
        </p:graphicFrame>
        <p:graphicFrame>
          <p:nvGraphicFramePr>
            <p:cNvPr id="147" name="Object 21"/>
            <p:cNvGraphicFramePr>
              <a:graphicFrameLocks noChangeAspect="1"/>
            </p:cNvGraphicFramePr>
            <p:nvPr/>
          </p:nvGraphicFramePr>
          <p:xfrm>
            <a:off x="3347237" y="5344309"/>
            <a:ext cx="304800" cy="177800"/>
          </p:xfrm>
          <a:graphic>
            <a:graphicData uri="http://schemas.openxmlformats.org/presentationml/2006/ole">
              <p:oleObj spid="_x0000_s276492" name="Equation" r:id="rId14" imgW="304560" imgH="177480" progId="">
                <p:embed/>
              </p:oleObj>
            </a:graphicData>
          </a:graphic>
        </p:graphicFrame>
        <p:graphicFrame>
          <p:nvGraphicFramePr>
            <p:cNvPr id="148" name="Object 23"/>
            <p:cNvGraphicFramePr>
              <a:graphicFrameLocks noChangeAspect="1"/>
            </p:cNvGraphicFramePr>
            <p:nvPr/>
          </p:nvGraphicFramePr>
          <p:xfrm>
            <a:off x="2811473" y="5344309"/>
            <a:ext cx="304800" cy="177800"/>
          </p:xfrm>
          <a:graphic>
            <a:graphicData uri="http://schemas.openxmlformats.org/presentationml/2006/ole">
              <p:oleObj spid="_x0000_s276493" name="Equation" r:id="rId15" imgW="304560" imgH="177480" progId="">
                <p:embed/>
              </p:oleObj>
            </a:graphicData>
          </a:graphic>
        </p:graphicFrame>
        <p:graphicFrame>
          <p:nvGraphicFramePr>
            <p:cNvPr id="149" name="Object 25"/>
            <p:cNvGraphicFramePr>
              <a:graphicFrameLocks noChangeAspect="1"/>
            </p:cNvGraphicFramePr>
            <p:nvPr/>
          </p:nvGraphicFramePr>
          <p:xfrm>
            <a:off x="1186657" y="5344309"/>
            <a:ext cx="304800" cy="177800"/>
          </p:xfrm>
          <a:graphic>
            <a:graphicData uri="http://schemas.openxmlformats.org/presentationml/2006/ole">
              <p:oleObj spid="_x0000_s276494" name="Equation" r:id="rId16" imgW="304560" imgH="177480" progId="">
                <p:embed/>
              </p:oleObj>
            </a:graphicData>
          </a:graphic>
        </p:graphicFrame>
        <p:graphicFrame>
          <p:nvGraphicFramePr>
            <p:cNvPr id="150" name="Object 27"/>
            <p:cNvGraphicFramePr>
              <a:graphicFrameLocks noChangeAspect="1"/>
            </p:cNvGraphicFramePr>
            <p:nvPr/>
          </p:nvGraphicFramePr>
          <p:xfrm>
            <a:off x="2255838" y="5344309"/>
            <a:ext cx="304800" cy="177800"/>
          </p:xfrm>
          <a:graphic>
            <a:graphicData uri="http://schemas.openxmlformats.org/presentationml/2006/ole">
              <p:oleObj spid="_x0000_s276495" name="Equation" r:id="rId17" imgW="304560" imgH="177480" progId="">
                <p:embed/>
              </p:oleObj>
            </a:graphicData>
          </a:graphic>
        </p:graphicFrame>
        <p:graphicFrame>
          <p:nvGraphicFramePr>
            <p:cNvPr id="151" name="Object 29"/>
            <p:cNvGraphicFramePr>
              <a:graphicFrameLocks noChangeAspect="1"/>
            </p:cNvGraphicFramePr>
            <p:nvPr/>
          </p:nvGraphicFramePr>
          <p:xfrm>
            <a:off x="1727200" y="5344309"/>
            <a:ext cx="304800" cy="177800"/>
          </p:xfrm>
          <a:graphic>
            <a:graphicData uri="http://schemas.openxmlformats.org/presentationml/2006/ole">
              <p:oleObj spid="_x0000_s276496" name="Equation" r:id="rId18" imgW="304560" imgH="177480" progId="">
                <p:embed/>
              </p:oleObj>
            </a:graphicData>
          </a:graphic>
        </p:graphicFrame>
        <p:graphicFrame>
          <p:nvGraphicFramePr>
            <p:cNvPr id="152" name="Object 31"/>
            <p:cNvGraphicFramePr>
              <a:graphicFrameLocks noChangeAspect="1"/>
            </p:cNvGraphicFramePr>
            <p:nvPr/>
          </p:nvGraphicFramePr>
          <p:xfrm>
            <a:off x="653255" y="5344309"/>
            <a:ext cx="304800" cy="177800"/>
          </p:xfrm>
          <a:graphic>
            <a:graphicData uri="http://schemas.openxmlformats.org/presentationml/2006/ole">
              <p:oleObj spid="_x0000_s276497" name="Equation" r:id="rId19" imgW="304560" imgH="177480" progId="">
                <p:embed/>
              </p:oleObj>
            </a:graphicData>
          </a:graphic>
        </p:graphicFrame>
        <p:cxnSp>
          <p:nvCxnSpPr>
            <p:cNvPr id="153" name="Прямая соединительная линия 152"/>
            <p:cNvCxnSpPr/>
            <p:nvPr/>
          </p:nvCxnSpPr>
          <p:spPr>
            <a:xfrm rot="5400000">
              <a:off x="2884490" y="5545935"/>
              <a:ext cx="1333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4" name="Прямая соединительная линия 153"/>
            <p:cNvCxnSpPr/>
            <p:nvPr/>
          </p:nvCxnSpPr>
          <p:spPr>
            <a:xfrm rot="5400000">
              <a:off x="3423441" y="5547527"/>
              <a:ext cx="1333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5" name="Прямая соединительная линия 154"/>
            <p:cNvCxnSpPr/>
            <p:nvPr/>
          </p:nvCxnSpPr>
          <p:spPr>
            <a:xfrm rot="5400000">
              <a:off x="1263650" y="5541962"/>
              <a:ext cx="1333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6" name="Прямая соединительная линия 155"/>
            <p:cNvCxnSpPr/>
            <p:nvPr/>
          </p:nvCxnSpPr>
          <p:spPr>
            <a:xfrm rot="5400000">
              <a:off x="3965576" y="5541962"/>
              <a:ext cx="1333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7" name="Прямая соединительная линия 156"/>
            <p:cNvCxnSpPr/>
            <p:nvPr/>
          </p:nvCxnSpPr>
          <p:spPr>
            <a:xfrm rot="5400000">
              <a:off x="2344740" y="5552303"/>
              <a:ext cx="1333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8" name="Прямая соединительная линия 157"/>
            <p:cNvCxnSpPr/>
            <p:nvPr/>
          </p:nvCxnSpPr>
          <p:spPr>
            <a:xfrm rot="5400000">
              <a:off x="725488" y="5541962"/>
              <a:ext cx="1333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9" name="Прямая соединительная линия 158"/>
            <p:cNvCxnSpPr/>
            <p:nvPr/>
          </p:nvCxnSpPr>
          <p:spPr>
            <a:xfrm rot="5400000">
              <a:off x="5044281" y="5541962"/>
              <a:ext cx="1333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0" name="Прямая соединительная линия 159"/>
            <p:cNvCxnSpPr/>
            <p:nvPr/>
          </p:nvCxnSpPr>
          <p:spPr>
            <a:xfrm rot="5400000">
              <a:off x="7205664" y="5541962"/>
              <a:ext cx="1333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1" name="Прямая соединительная линия 160"/>
            <p:cNvCxnSpPr/>
            <p:nvPr/>
          </p:nvCxnSpPr>
          <p:spPr>
            <a:xfrm rot="5400000">
              <a:off x="6662740" y="5555473"/>
              <a:ext cx="1333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2" name="Прямая соединительная линия 161"/>
            <p:cNvCxnSpPr/>
            <p:nvPr/>
          </p:nvCxnSpPr>
          <p:spPr>
            <a:xfrm rot="5400000">
              <a:off x="1804197" y="5548316"/>
              <a:ext cx="1333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3" name="Прямая соединительная линия 162"/>
            <p:cNvCxnSpPr/>
            <p:nvPr/>
          </p:nvCxnSpPr>
          <p:spPr>
            <a:xfrm rot="5400000">
              <a:off x="6122986" y="5551500"/>
              <a:ext cx="1333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4" name="Прямая соединительная линия 163"/>
            <p:cNvCxnSpPr/>
            <p:nvPr/>
          </p:nvCxnSpPr>
          <p:spPr>
            <a:xfrm rot="5400000">
              <a:off x="4503738" y="5545935"/>
              <a:ext cx="1333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5" name="Прямая соединительная линия 164"/>
            <p:cNvCxnSpPr/>
            <p:nvPr/>
          </p:nvCxnSpPr>
          <p:spPr>
            <a:xfrm rot="5400000">
              <a:off x="5584824" y="5541962"/>
              <a:ext cx="1333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6" name="Прямая соединительная линия 165"/>
            <p:cNvCxnSpPr/>
            <p:nvPr/>
          </p:nvCxnSpPr>
          <p:spPr>
            <a:xfrm rot="5400000">
              <a:off x="7746207" y="5541962"/>
              <a:ext cx="1333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7" name="Прямая соединительная линия 166"/>
            <p:cNvCxnSpPr/>
            <p:nvPr/>
          </p:nvCxnSpPr>
          <p:spPr>
            <a:xfrm rot="5400000">
              <a:off x="8284369" y="5541962"/>
              <a:ext cx="1333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8" name="Прямая соединительная линия 167"/>
            <p:cNvCxnSpPr/>
            <p:nvPr/>
          </p:nvCxnSpPr>
          <p:spPr>
            <a:xfrm rot="5400000">
              <a:off x="8822531" y="5548316"/>
              <a:ext cx="13335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482341" name="Object 37"/>
          <p:cNvGraphicFramePr>
            <a:graphicFrameLocks noChangeAspect="1"/>
          </p:cNvGraphicFramePr>
          <p:nvPr/>
        </p:nvGraphicFramePr>
        <p:xfrm>
          <a:off x="4572000" y="1785926"/>
          <a:ext cx="814388" cy="720725"/>
        </p:xfrm>
        <a:graphic>
          <a:graphicData uri="http://schemas.openxmlformats.org/presentationml/2006/ole">
            <p:oleObj spid="_x0000_s276501" name="Equation" r:id="rId20" imgW="368280" imgH="393480" progId="">
              <p:embed/>
            </p:oleObj>
          </a:graphicData>
        </a:graphic>
      </p:graphicFrame>
      <p:graphicFrame>
        <p:nvGraphicFramePr>
          <p:cNvPr id="173" name="Объект 172"/>
          <p:cNvGraphicFramePr>
            <a:graphicFrameLocks noChangeAspect="1"/>
          </p:cNvGraphicFramePr>
          <p:nvPr/>
        </p:nvGraphicFramePr>
        <p:xfrm>
          <a:off x="7252096" y="1785926"/>
          <a:ext cx="1444625" cy="720725"/>
        </p:xfrm>
        <a:graphic>
          <a:graphicData uri="http://schemas.openxmlformats.org/presentationml/2006/ole">
            <p:oleObj spid="_x0000_s276502" name="Equation" r:id="rId21" imgW="723600" imgH="393480" progId="">
              <p:embed/>
            </p:oleObj>
          </a:graphicData>
        </a:graphic>
      </p:graphicFrame>
      <p:graphicFrame>
        <p:nvGraphicFramePr>
          <p:cNvPr id="482346" name="Object 42"/>
          <p:cNvGraphicFramePr>
            <a:graphicFrameLocks noChangeAspect="1"/>
          </p:cNvGraphicFramePr>
          <p:nvPr/>
        </p:nvGraphicFramePr>
        <p:xfrm>
          <a:off x="8847474" y="6084295"/>
          <a:ext cx="296526" cy="504002"/>
        </p:xfrm>
        <a:graphic>
          <a:graphicData uri="http://schemas.openxmlformats.org/presentationml/2006/ole">
            <p:oleObj spid="_x0000_s276503" name="Equation" r:id="rId22" imgW="88560" imgH="152280" progId="">
              <p:embed/>
            </p:oleObj>
          </a:graphicData>
        </a:graphic>
      </p:graphicFrame>
      <p:graphicFrame>
        <p:nvGraphicFramePr>
          <p:cNvPr id="482350" name="Object 46"/>
          <p:cNvGraphicFramePr>
            <a:graphicFrameLocks noChangeAspect="1"/>
          </p:cNvGraphicFramePr>
          <p:nvPr/>
        </p:nvGraphicFramePr>
        <p:xfrm>
          <a:off x="7339399" y="2572293"/>
          <a:ext cx="1487487" cy="720725"/>
        </p:xfrm>
        <a:graphic>
          <a:graphicData uri="http://schemas.openxmlformats.org/presentationml/2006/ole">
            <p:oleObj spid="_x0000_s276504" name="Equation" r:id="rId23" imgW="825480" imgH="393480" progId="">
              <p:embed/>
            </p:oleObj>
          </a:graphicData>
        </a:graphic>
      </p:graphicFrame>
      <p:graphicFrame>
        <p:nvGraphicFramePr>
          <p:cNvPr id="482352" name="Object 48"/>
          <p:cNvGraphicFramePr>
            <a:graphicFrameLocks noChangeAspect="1"/>
          </p:cNvGraphicFramePr>
          <p:nvPr/>
        </p:nvGraphicFramePr>
        <p:xfrm>
          <a:off x="4572000" y="2547931"/>
          <a:ext cx="1243013" cy="720725"/>
        </p:xfrm>
        <a:graphic>
          <a:graphicData uri="http://schemas.openxmlformats.org/presentationml/2006/ole">
            <p:oleObj spid="_x0000_s276505" name="Equation" r:id="rId24" imgW="723600" imgH="393480" progId="">
              <p:embed/>
            </p:oleObj>
          </a:graphicData>
        </a:graphic>
      </p:graphicFrame>
      <p:graphicFrame>
        <p:nvGraphicFramePr>
          <p:cNvPr id="482354" name="Object 50"/>
          <p:cNvGraphicFramePr>
            <a:graphicFrameLocks noChangeAspect="1"/>
          </p:cNvGraphicFramePr>
          <p:nvPr/>
        </p:nvGraphicFramePr>
        <p:xfrm>
          <a:off x="4572000" y="3309936"/>
          <a:ext cx="1579562" cy="720725"/>
        </p:xfrm>
        <a:graphic>
          <a:graphicData uri="http://schemas.openxmlformats.org/presentationml/2006/ole">
            <p:oleObj spid="_x0000_s276506" name="Equation" r:id="rId25" imgW="876240" imgH="393480" progId="">
              <p:embed/>
            </p:oleObj>
          </a:graphicData>
        </a:graphic>
      </p:graphicFrame>
      <p:graphicFrame>
        <p:nvGraphicFramePr>
          <p:cNvPr id="482357" name="Object 53"/>
          <p:cNvGraphicFramePr>
            <a:graphicFrameLocks noChangeAspect="1"/>
          </p:cNvGraphicFramePr>
          <p:nvPr/>
        </p:nvGraphicFramePr>
        <p:xfrm>
          <a:off x="7286644" y="3305905"/>
          <a:ext cx="1579563" cy="719138"/>
        </p:xfrm>
        <a:graphic>
          <a:graphicData uri="http://schemas.openxmlformats.org/presentationml/2006/ole">
            <p:oleObj spid="_x0000_s276507" name="Equation" r:id="rId26" imgW="863280" imgH="393480" progId="">
              <p:embed/>
            </p:oleObj>
          </a:graphicData>
        </a:graphic>
      </p:graphicFrame>
      <p:graphicFrame>
        <p:nvGraphicFramePr>
          <p:cNvPr id="482359" name="Object 55"/>
          <p:cNvGraphicFramePr>
            <a:graphicFrameLocks noChangeAspect="1"/>
          </p:cNvGraphicFramePr>
          <p:nvPr/>
        </p:nvGraphicFramePr>
        <p:xfrm>
          <a:off x="4572000" y="4071942"/>
          <a:ext cx="1487488" cy="720725"/>
        </p:xfrm>
        <a:graphic>
          <a:graphicData uri="http://schemas.openxmlformats.org/presentationml/2006/ole">
            <p:oleObj spid="_x0000_s276508" name="Equation" r:id="rId27" imgW="812520" imgH="393480" progId="">
              <p:embed/>
            </p:oleObj>
          </a:graphicData>
        </a:graphic>
      </p:graphicFrame>
      <p:grpSp>
        <p:nvGrpSpPr>
          <p:cNvPr id="4" name="Группа 222"/>
          <p:cNvGrpSpPr/>
          <p:nvPr/>
        </p:nvGrpSpPr>
        <p:grpSpPr>
          <a:xfrm>
            <a:off x="4436985" y="5994285"/>
            <a:ext cx="443726" cy="532562"/>
            <a:chOff x="4436985" y="5994285"/>
            <a:chExt cx="443726" cy="532562"/>
          </a:xfrm>
        </p:grpSpPr>
        <p:graphicFrame>
          <p:nvGraphicFramePr>
            <p:cNvPr id="482360" name="Object 56"/>
            <p:cNvGraphicFramePr>
              <a:graphicFrameLocks noChangeAspect="1"/>
            </p:cNvGraphicFramePr>
            <p:nvPr/>
          </p:nvGraphicFramePr>
          <p:xfrm>
            <a:off x="4436985" y="6084295"/>
            <a:ext cx="443726" cy="442552"/>
          </p:xfrm>
          <a:graphic>
            <a:graphicData uri="http://schemas.openxmlformats.org/presentationml/2006/ole">
              <p:oleObj spid="_x0000_s276509" name="Equation" r:id="rId28" imgW="228600" imgH="228600" progId="">
                <p:embed/>
              </p:oleObj>
            </a:graphicData>
          </a:graphic>
        </p:graphicFrame>
        <p:sp>
          <p:nvSpPr>
            <p:cNvPr id="175" name="Овал 174"/>
            <p:cNvSpPr/>
            <p:nvPr/>
          </p:nvSpPr>
          <p:spPr>
            <a:xfrm>
              <a:off x="4570731" y="5994285"/>
              <a:ext cx="45719" cy="45719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9" name="Группа 227"/>
          <p:cNvGrpSpPr/>
          <p:nvPr/>
        </p:nvGrpSpPr>
        <p:grpSpPr>
          <a:xfrm>
            <a:off x="5472100" y="5994285"/>
            <a:ext cx="466725" cy="531335"/>
            <a:chOff x="5472100" y="5994285"/>
            <a:chExt cx="466725" cy="531335"/>
          </a:xfrm>
        </p:grpSpPr>
        <p:graphicFrame>
          <p:nvGraphicFramePr>
            <p:cNvPr id="482361" name="Object 57"/>
            <p:cNvGraphicFramePr>
              <a:graphicFrameLocks noChangeAspect="1"/>
            </p:cNvGraphicFramePr>
            <p:nvPr/>
          </p:nvGraphicFramePr>
          <p:xfrm>
            <a:off x="5472100" y="6084295"/>
            <a:ext cx="466725" cy="441325"/>
          </p:xfrm>
          <a:graphic>
            <a:graphicData uri="http://schemas.openxmlformats.org/presentationml/2006/ole">
              <p:oleObj spid="_x0000_s276510" name="Equation" r:id="rId29" imgW="241200" imgH="228600" progId="">
                <p:embed/>
              </p:oleObj>
            </a:graphicData>
          </a:graphic>
        </p:graphicFrame>
        <p:sp>
          <p:nvSpPr>
            <p:cNvPr id="176" name="Овал 175"/>
            <p:cNvSpPr/>
            <p:nvPr/>
          </p:nvSpPr>
          <p:spPr>
            <a:xfrm>
              <a:off x="5652120" y="5994285"/>
              <a:ext cx="45719" cy="45719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181" name="Прямая соединительная линия 180"/>
          <p:cNvCxnSpPr/>
          <p:nvPr/>
        </p:nvCxnSpPr>
        <p:spPr>
          <a:xfrm flipH="1">
            <a:off x="1929620" y="1793147"/>
            <a:ext cx="2" cy="2369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я соединительная линия 187"/>
          <p:cNvCxnSpPr/>
          <p:nvPr/>
        </p:nvCxnSpPr>
        <p:spPr>
          <a:xfrm rot="16200000" flipH="1">
            <a:off x="1929620" y="1797351"/>
            <a:ext cx="3" cy="2361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я соединительная линия 195"/>
          <p:cNvCxnSpPr/>
          <p:nvPr/>
        </p:nvCxnSpPr>
        <p:spPr>
          <a:xfrm rot="5400000" flipH="1" flipV="1">
            <a:off x="1092652" y="2137817"/>
            <a:ext cx="1693110" cy="1665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Прямая соединительная линия 202"/>
          <p:cNvCxnSpPr/>
          <p:nvPr/>
        </p:nvCxnSpPr>
        <p:spPr>
          <a:xfrm rot="5400000" flipH="1" flipV="1">
            <a:off x="904095" y="2399307"/>
            <a:ext cx="2070229" cy="1125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Прямая соединительная линия 204"/>
          <p:cNvCxnSpPr>
            <a:endCxn id="179" idx="2"/>
          </p:cNvCxnSpPr>
          <p:nvPr/>
        </p:nvCxnSpPr>
        <p:spPr>
          <a:xfrm flipV="1">
            <a:off x="881590" y="2399663"/>
            <a:ext cx="2070230" cy="1147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Прямая соединительная линия 212"/>
          <p:cNvCxnSpPr/>
          <p:nvPr/>
        </p:nvCxnSpPr>
        <p:spPr>
          <a:xfrm>
            <a:off x="926595" y="2393885"/>
            <a:ext cx="2025225" cy="1170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Прямая соединительная линия 214"/>
          <p:cNvCxnSpPr/>
          <p:nvPr/>
        </p:nvCxnSpPr>
        <p:spPr>
          <a:xfrm rot="16200000" flipH="1">
            <a:off x="1106615" y="2123854"/>
            <a:ext cx="1665185" cy="1665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Прямая соединительная линия 216"/>
          <p:cNvCxnSpPr/>
          <p:nvPr/>
        </p:nvCxnSpPr>
        <p:spPr>
          <a:xfrm rot="16200000" flipH="1">
            <a:off x="881590" y="2393884"/>
            <a:ext cx="2070233" cy="1170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3086835" y="2934019"/>
            <a:ext cx="45719" cy="4571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82362" name="Object 58"/>
          <p:cNvGraphicFramePr>
            <a:graphicFrameLocks noChangeAspect="1"/>
          </p:cNvGraphicFramePr>
          <p:nvPr/>
        </p:nvGraphicFramePr>
        <p:xfrm>
          <a:off x="3176845" y="2763838"/>
          <a:ext cx="400050" cy="431800"/>
        </p:xfrm>
        <a:graphic>
          <a:graphicData uri="http://schemas.openxmlformats.org/presentationml/2006/ole">
            <p:oleObj spid="_x0000_s276511" name="Equation" r:id="rId30" imgW="152280" imgH="164880" progId="">
              <p:embed/>
            </p:oleObj>
          </a:graphicData>
        </a:graphic>
      </p:graphicFrame>
      <p:sp>
        <p:nvSpPr>
          <p:cNvPr id="221" name="Дуга 220"/>
          <p:cNvSpPr/>
          <p:nvPr/>
        </p:nvSpPr>
        <p:spPr>
          <a:xfrm>
            <a:off x="746575" y="1787106"/>
            <a:ext cx="2354560" cy="2385264"/>
          </a:xfrm>
          <a:prstGeom prst="arc">
            <a:avLst>
              <a:gd name="adj1" fmla="val 10774330"/>
              <a:gd name="adj2" fmla="val 0"/>
            </a:avLst>
          </a:prstGeom>
          <a:ln w="254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2" name="Дуга 221"/>
          <p:cNvSpPr/>
          <p:nvPr/>
        </p:nvSpPr>
        <p:spPr>
          <a:xfrm>
            <a:off x="746575" y="1787106"/>
            <a:ext cx="2354560" cy="2385264"/>
          </a:xfrm>
          <a:prstGeom prst="arc">
            <a:avLst>
              <a:gd name="adj1" fmla="val 21581646"/>
              <a:gd name="adj2" fmla="val 10711556"/>
            </a:avLst>
          </a:prstGeom>
          <a:ln w="254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30"/>
          <p:cNvGrpSpPr/>
          <p:nvPr/>
        </p:nvGrpSpPr>
        <p:grpSpPr>
          <a:xfrm>
            <a:off x="2186735" y="5994285"/>
            <a:ext cx="466725" cy="531335"/>
            <a:chOff x="2186735" y="5994285"/>
            <a:chExt cx="466725" cy="531335"/>
          </a:xfrm>
        </p:grpSpPr>
        <p:sp>
          <p:nvSpPr>
            <p:cNvPr id="169" name="Овал 168"/>
            <p:cNvSpPr/>
            <p:nvPr/>
          </p:nvSpPr>
          <p:spPr>
            <a:xfrm>
              <a:off x="2366755" y="5994285"/>
              <a:ext cx="45719" cy="45719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482363" name="Object 59"/>
            <p:cNvGraphicFramePr>
              <a:graphicFrameLocks noChangeAspect="1"/>
            </p:cNvGraphicFramePr>
            <p:nvPr/>
          </p:nvGraphicFramePr>
          <p:xfrm>
            <a:off x="2186735" y="6084295"/>
            <a:ext cx="466725" cy="441325"/>
          </p:xfrm>
          <a:graphic>
            <a:graphicData uri="http://schemas.openxmlformats.org/presentationml/2006/ole">
              <p:oleObj spid="_x0000_s276512" name="Equation" r:id="rId31" imgW="241200" imgH="228600" progId="">
                <p:embed/>
              </p:oleObj>
            </a:graphicData>
          </a:graphic>
        </p:graphicFrame>
      </p:grpSp>
      <p:grpSp>
        <p:nvGrpSpPr>
          <p:cNvPr id="228" name="Группа 228"/>
          <p:cNvGrpSpPr/>
          <p:nvPr/>
        </p:nvGrpSpPr>
        <p:grpSpPr>
          <a:xfrm>
            <a:off x="3279775" y="5994285"/>
            <a:ext cx="441325" cy="531928"/>
            <a:chOff x="3279775" y="5994285"/>
            <a:chExt cx="441325" cy="531928"/>
          </a:xfrm>
        </p:grpSpPr>
        <p:sp>
          <p:nvSpPr>
            <p:cNvPr id="174" name="Овал 173"/>
            <p:cNvSpPr/>
            <p:nvPr/>
          </p:nvSpPr>
          <p:spPr>
            <a:xfrm>
              <a:off x="3491880" y="5994285"/>
              <a:ext cx="45719" cy="45719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482364" name="Object 60"/>
            <p:cNvGraphicFramePr>
              <a:graphicFrameLocks noChangeAspect="1"/>
            </p:cNvGraphicFramePr>
            <p:nvPr/>
          </p:nvGraphicFramePr>
          <p:xfrm>
            <a:off x="3279775" y="6084888"/>
            <a:ext cx="441325" cy="441325"/>
          </p:xfrm>
          <a:graphic>
            <a:graphicData uri="http://schemas.openxmlformats.org/presentationml/2006/ole">
              <p:oleObj spid="_x0000_s276513" name="Equation" r:id="rId32" imgW="228600" imgH="228600" progId="">
                <p:embed/>
              </p:oleObj>
            </a:graphicData>
          </a:graphic>
        </p:graphicFrame>
      </p:grpSp>
      <p:grpSp>
        <p:nvGrpSpPr>
          <p:cNvPr id="229" name="Группа 229"/>
          <p:cNvGrpSpPr/>
          <p:nvPr/>
        </p:nvGrpSpPr>
        <p:grpSpPr>
          <a:xfrm>
            <a:off x="6597225" y="5994285"/>
            <a:ext cx="466725" cy="531335"/>
            <a:chOff x="6597225" y="5994285"/>
            <a:chExt cx="466725" cy="531335"/>
          </a:xfrm>
        </p:grpSpPr>
        <p:sp>
          <p:nvSpPr>
            <p:cNvPr id="178" name="Овал 177"/>
            <p:cNvSpPr/>
            <p:nvPr/>
          </p:nvSpPr>
          <p:spPr>
            <a:xfrm>
              <a:off x="6777245" y="5994285"/>
              <a:ext cx="45719" cy="45719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482365" name="Object 61"/>
            <p:cNvGraphicFramePr>
              <a:graphicFrameLocks noChangeAspect="1"/>
            </p:cNvGraphicFramePr>
            <p:nvPr/>
          </p:nvGraphicFramePr>
          <p:xfrm>
            <a:off x="6597225" y="6084295"/>
            <a:ext cx="466725" cy="441325"/>
          </p:xfrm>
          <a:graphic>
            <a:graphicData uri="http://schemas.openxmlformats.org/presentationml/2006/ole">
              <p:oleObj spid="_x0000_s276514" name="Equation" r:id="rId33" imgW="241200" imgH="228600" progId="">
                <p:embed/>
              </p:oleObj>
            </a:graphicData>
          </a:graphic>
        </p:graphicFrame>
      </p:grpSp>
      <p:grpSp>
        <p:nvGrpSpPr>
          <p:cNvPr id="230" name="Группа 191"/>
          <p:cNvGrpSpPr/>
          <p:nvPr/>
        </p:nvGrpSpPr>
        <p:grpSpPr>
          <a:xfrm>
            <a:off x="7677345" y="5994285"/>
            <a:ext cx="466725" cy="531335"/>
            <a:chOff x="7677345" y="5994285"/>
            <a:chExt cx="466725" cy="531335"/>
          </a:xfrm>
        </p:grpSpPr>
        <p:sp>
          <p:nvSpPr>
            <p:cNvPr id="177" name="Овал 176"/>
            <p:cNvSpPr/>
            <p:nvPr/>
          </p:nvSpPr>
          <p:spPr>
            <a:xfrm>
              <a:off x="7857365" y="5994285"/>
              <a:ext cx="45719" cy="45719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482366" name="Object 62"/>
            <p:cNvGraphicFramePr>
              <a:graphicFrameLocks noChangeAspect="1"/>
            </p:cNvGraphicFramePr>
            <p:nvPr/>
          </p:nvGraphicFramePr>
          <p:xfrm>
            <a:off x="7677345" y="6084295"/>
            <a:ext cx="466725" cy="441325"/>
          </p:xfrm>
          <a:graphic>
            <a:graphicData uri="http://schemas.openxmlformats.org/presentationml/2006/ole">
              <p:oleObj spid="_x0000_s276515" name="Equation" r:id="rId34" imgW="241200" imgH="228600" progId="">
                <p:embed/>
              </p:oleObj>
            </a:graphicData>
          </a:graphic>
        </p:graphicFrame>
      </p:grpSp>
      <p:grpSp>
        <p:nvGrpSpPr>
          <p:cNvPr id="231" name="Группа 192"/>
          <p:cNvGrpSpPr/>
          <p:nvPr/>
        </p:nvGrpSpPr>
        <p:grpSpPr>
          <a:xfrm>
            <a:off x="1106615" y="5994285"/>
            <a:ext cx="466725" cy="531335"/>
            <a:chOff x="1106615" y="5994285"/>
            <a:chExt cx="466725" cy="531335"/>
          </a:xfrm>
        </p:grpSpPr>
        <p:sp>
          <p:nvSpPr>
            <p:cNvPr id="184" name="Овал 183"/>
            <p:cNvSpPr/>
            <p:nvPr/>
          </p:nvSpPr>
          <p:spPr>
            <a:xfrm>
              <a:off x="1286635" y="5994285"/>
              <a:ext cx="45719" cy="45719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482367" name="Object 63"/>
            <p:cNvGraphicFramePr>
              <a:graphicFrameLocks noChangeAspect="1"/>
            </p:cNvGraphicFramePr>
            <p:nvPr/>
          </p:nvGraphicFramePr>
          <p:xfrm>
            <a:off x="1106615" y="6084295"/>
            <a:ext cx="466725" cy="441325"/>
          </p:xfrm>
          <a:graphic>
            <a:graphicData uri="http://schemas.openxmlformats.org/presentationml/2006/ole">
              <p:oleObj spid="_x0000_s276516" name="Equation" r:id="rId35" imgW="241200" imgH="228600" progId="">
                <p:embed/>
              </p:oleObj>
            </a:graphicData>
          </a:graphic>
        </p:graphicFrame>
      </p:grpSp>
      <p:sp>
        <p:nvSpPr>
          <p:cNvPr id="224" name="Дуга 223"/>
          <p:cNvSpPr/>
          <p:nvPr/>
        </p:nvSpPr>
        <p:spPr>
          <a:xfrm>
            <a:off x="746575" y="1787106"/>
            <a:ext cx="2354560" cy="2385264"/>
          </a:xfrm>
          <a:prstGeom prst="arc">
            <a:avLst>
              <a:gd name="adj1" fmla="val 10774330"/>
              <a:gd name="adj2" fmla="val 0"/>
            </a:avLst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" name="Дуга 224"/>
          <p:cNvSpPr/>
          <p:nvPr/>
        </p:nvSpPr>
        <p:spPr>
          <a:xfrm>
            <a:off x="746575" y="1787106"/>
            <a:ext cx="2354560" cy="2385264"/>
          </a:xfrm>
          <a:prstGeom prst="arc">
            <a:avLst>
              <a:gd name="adj1" fmla="val 10774330"/>
              <a:gd name="adj2" fmla="val 0"/>
            </a:avLst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6" name="Дуга 225"/>
          <p:cNvSpPr/>
          <p:nvPr/>
        </p:nvSpPr>
        <p:spPr>
          <a:xfrm>
            <a:off x="746575" y="1787106"/>
            <a:ext cx="2354560" cy="2385264"/>
          </a:xfrm>
          <a:prstGeom prst="arc">
            <a:avLst>
              <a:gd name="adj1" fmla="val 220939"/>
              <a:gd name="adj2" fmla="val 10711556"/>
            </a:avLst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7" name="Дуга 226"/>
          <p:cNvSpPr/>
          <p:nvPr/>
        </p:nvSpPr>
        <p:spPr>
          <a:xfrm>
            <a:off x="746575" y="1787106"/>
            <a:ext cx="2354560" cy="2385264"/>
          </a:xfrm>
          <a:prstGeom prst="arc">
            <a:avLst>
              <a:gd name="adj1" fmla="val 21542389"/>
              <a:gd name="adj2" fmla="val 10711556"/>
            </a:avLst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9" name="Дуга 218"/>
          <p:cNvSpPr/>
          <p:nvPr/>
        </p:nvSpPr>
        <p:spPr>
          <a:xfrm>
            <a:off x="746576" y="1787105"/>
            <a:ext cx="2354560" cy="2385265"/>
          </a:xfrm>
          <a:prstGeom prst="arc">
            <a:avLst>
              <a:gd name="adj1" fmla="val 19974574"/>
              <a:gd name="adj2" fmla="val 0"/>
            </a:avLst>
          </a:prstGeom>
          <a:ln w="25400">
            <a:solidFill>
              <a:srgbClr val="FA9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2" name="Группа 219"/>
          <p:cNvGrpSpPr/>
          <p:nvPr/>
        </p:nvGrpSpPr>
        <p:grpSpPr>
          <a:xfrm>
            <a:off x="2951820" y="2084065"/>
            <a:ext cx="603935" cy="431970"/>
            <a:chOff x="2951820" y="2084065"/>
            <a:chExt cx="603935" cy="431970"/>
          </a:xfrm>
        </p:grpSpPr>
        <p:graphicFrame>
          <p:nvGraphicFramePr>
            <p:cNvPr id="482336" name="Object 32"/>
            <p:cNvGraphicFramePr>
              <a:graphicFrameLocks noChangeAspect="1"/>
            </p:cNvGraphicFramePr>
            <p:nvPr/>
          </p:nvGraphicFramePr>
          <p:xfrm>
            <a:off x="3022355" y="2084065"/>
            <a:ext cx="533400" cy="431970"/>
          </p:xfrm>
          <a:graphic>
            <a:graphicData uri="http://schemas.openxmlformats.org/presentationml/2006/ole">
              <p:oleObj spid="_x0000_s276498" name="Equation" r:id="rId36" imgW="203040" imgH="164880" progId="">
                <p:embed/>
              </p:oleObj>
            </a:graphicData>
          </a:graphic>
        </p:graphicFrame>
        <p:sp>
          <p:nvSpPr>
            <p:cNvPr id="179" name="Овал 178"/>
            <p:cNvSpPr/>
            <p:nvPr/>
          </p:nvSpPr>
          <p:spPr>
            <a:xfrm>
              <a:off x="2951820" y="2376803"/>
              <a:ext cx="45719" cy="45719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93" name="TextBox 192"/>
          <p:cNvSpPr txBox="1"/>
          <p:nvPr/>
        </p:nvSpPr>
        <p:spPr>
          <a:xfrm>
            <a:off x="928662" y="357166"/>
            <a:ext cx="72470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Показать точки на числовой окружности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и на числовой прямой 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8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8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22" presetClass="entr" presetSubtype="4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8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2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000"/>
                            </p:stCondLst>
                            <p:childTnLst>
                              <p:par>
                                <p:cTn id="146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000"/>
                            </p:stCondLst>
                            <p:childTnLst>
                              <p:par>
                                <p:cTn id="150" presetID="22" presetClass="entr" presetSubtype="4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48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2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22" presetClass="entr" presetSubtype="8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22" presetClass="entr" presetSubtype="2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6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500"/>
                            </p:stCondLst>
                            <p:childTnLst>
                              <p:par>
                                <p:cTn id="1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4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500"/>
                            </p:stCondLst>
                            <p:childTnLst>
                              <p:par>
                                <p:cTn id="1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0" presetID="22" presetClass="entr" presetSubtype="4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48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2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2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000"/>
                            </p:stCondLst>
                            <p:childTnLst>
                              <p:par>
                                <p:cTn id="234" presetID="22" presetClass="entr" presetSubtype="8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22" presetClass="entr" presetSubtype="2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0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3000"/>
                            </p:stCondLst>
                            <p:childTnLst>
                              <p:par>
                                <p:cTn id="242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4000"/>
                            </p:stCondLst>
                            <p:childTnLst>
                              <p:par>
                                <p:cTn id="246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8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000"/>
                            </p:stCondLst>
                            <p:childTnLst>
                              <p:par>
                                <p:cTn id="250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6000"/>
                            </p:stCondLst>
                            <p:childTnLst>
                              <p:par>
                                <p:cTn id="254" presetID="22" presetClass="entr" presetSubtype="4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animBg="1"/>
      <p:bldP spid="221" grpId="1" animBg="1"/>
      <p:bldP spid="221" grpId="2" animBg="1"/>
      <p:bldP spid="221" grpId="3" animBg="1"/>
      <p:bldP spid="221" grpId="4" animBg="1"/>
      <p:bldP spid="221" grpId="5" animBg="1"/>
      <p:bldP spid="221" grpId="6" animBg="1"/>
      <p:bldP spid="221" grpId="7" animBg="1"/>
      <p:bldP spid="221" grpId="8" animBg="1"/>
      <p:bldP spid="221" grpId="9" animBg="1"/>
      <p:bldP spid="221" grpId="10" animBg="1"/>
      <p:bldP spid="222" grpId="0" animBg="1"/>
      <p:bldP spid="222" grpId="1" animBg="1"/>
      <p:bldP spid="222" grpId="2" animBg="1"/>
      <p:bldP spid="222" grpId="3" animBg="1"/>
      <p:bldP spid="222" grpId="4" animBg="1"/>
      <p:bldP spid="222" grpId="5" animBg="1"/>
      <p:bldP spid="222" grpId="6" animBg="1"/>
      <p:bldP spid="222" grpId="7" animBg="1"/>
      <p:bldP spid="222" grpId="8" animBg="1"/>
      <p:bldP spid="222" grpId="9" animBg="1"/>
      <p:bldP spid="222" grpId="10" animBg="1"/>
      <p:bldP spid="224" grpId="0" animBg="1"/>
      <p:bldP spid="224" grpId="1" animBg="1"/>
      <p:bldP spid="224" grpId="2" animBg="1"/>
      <p:bldP spid="224" grpId="3" animBg="1"/>
      <p:bldP spid="224" grpId="4" animBg="1"/>
      <p:bldP spid="224" grpId="5" animBg="1"/>
      <p:bldP spid="224" grpId="6" animBg="1"/>
      <p:bldP spid="225" grpId="0" animBg="1"/>
      <p:bldP spid="225" grpId="1" animBg="1"/>
      <p:bldP spid="225" grpId="2" animBg="1"/>
      <p:bldP spid="226" grpId="0" animBg="1"/>
      <p:bldP spid="226" grpId="1" animBg="1"/>
      <p:bldP spid="226" grpId="2" animBg="1"/>
      <p:bldP spid="226" grpId="3" animBg="1"/>
      <p:bldP spid="226" grpId="4" animBg="1"/>
      <p:bldP spid="226" grpId="5" animBg="1"/>
      <p:bldP spid="226" grpId="6" animBg="1"/>
      <p:bldP spid="227" grpId="0" animBg="1"/>
      <p:bldP spid="227" grpId="1" animBg="1"/>
      <p:bldP spid="227" grpId="2" animBg="1"/>
      <p:bldP spid="219" grpId="0" animBg="1"/>
      <p:bldP spid="219" grpId="1" animBg="1"/>
      <p:bldP spid="219" grpId="2" animBg="1"/>
      <p:bldP spid="219" grpId="3" animBg="1"/>
      <p:bldP spid="219" grpId="4" animBg="1"/>
      <p:bldP spid="219" grpId="5" animBg="1"/>
      <p:bldP spid="219" grpId="6" animBg="1"/>
      <p:bldP spid="219" grpId="7" animBg="1"/>
      <p:bldP spid="219" grpId="8" animBg="1"/>
      <p:bldP spid="219" grpId="9" animBg="1"/>
      <p:bldP spid="219" grpId="10" animBg="1"/>
      <p:bldP spid="219" grpId="11" animBg="1"/>
      <p:bldP spid="219" grpId="12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Прямая соединительная линия 76"/>
          <p:cNvCxnSpPr/>
          <p:nvPr/>
        </p:nvCxnSpPr>
        <p:spPr bwMode="auto">
          <a:xfrm rot="10800000" flipV="1">
            <a:off x="428408" y="1504984"/>
            <a:ext cx="3282494" cy="3197357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76" name="Прямая соединительная линия 21"/>
          <p:cNvCxnSpPr>
            <a:cxnSpLocks noChangeShapeType="1"/>
          </p:cNvCxnSpPr>
          <p:nvPr/>
        </p:nvCxnSpPr>
        <p:spPr bwMode="auto">
          <a:xfrm>
            <a:off x="447911" y="1500174"/>
            <a:ext cx="3253241" cy="3194952"/>
          </a:xfrm>
          <a:prstGeom prst="line">
            <a:avLst/>
          </a:prstGeom>
          <a:ln w="3175"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56" name="Дуга 103"/>
          <p:cNvSpPr>
            <a:spLocks noChangeArrowheads="1"/>
          </p:cNvSpPr>
          <p:nvPr/>
        </p:nvSpPr>
        <p:spPr bwMode="auto">
          <a:xfrm rot="10800000">
            <a:off x="433786" y="1542801"/>
            <a:ext cx="3267868" cy="3169701"/>
          </a:xfrm>
          <a:custGeom>
            <a:avLst/>
            <a:gdLst>
              <a:gd name="T0" fmla="*/ 1428869 w 2857735"/>
              <a:gd name="T1" fmla="*/ 0 h 2857670"/>
              <a:gd name="T2" fmla="*/ 1428868 w 2857735"/>
              <a:gd name="T3" fmla="*/ 1428835 h 2857670"/>
              <a:gd name="T4" fmla="*/ 2857735 w 2857735"/>
              <a:gd name="T5" fmla="*/ 1428835 h 2857670"/>
              <a:gd name="T6" fmla="*/ 11796480 60000 65536"/>
              <a:gd name="T7" fmla="*/ 11796480 60000 65536"/>
              <a:gd name="T8" fmla="*/ 5898240 60000 65536"/>
              <a:gd name="T9" fmla="*/ 1428869 w 2857735"/>
              <a:gd name="T10" fmla="*/ 0 h 2857670"/>
              <a:gd name="T11" fmla="*/ 2857735 w 2857735"/>
              <a:gd name="T12" fmla="*/ 1428835 h 28576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57735" h="2857670" stroke="0">
                <a:moveTo>
                  <a:pt x="1428869" y="0"/>
                </a:moveTo>
                <a:lnTo>
                  <a:pt x="1428868" y="0"/>
                </a:lnTo>
                <a:cubicBezTo>
                  <a:pt x="2218010" y="1"/>
                  <a:pt x="2857735" y="639712"/>
                  <a:pt x="2857735" y="1428835"/>
                </a:cubicBezTo>
                <a:cubicBezTo>
                  <a:pt x="2857735" y="1428835"/>
                  <a:pt x="2857734" y="1428836"/>
                  <a:pt x="2857734" y="1428837"/>
                </a:cubicBezTo>
                <a:lnTo>
                  <a:pt x="1428868" y="1428835"/>
                </a:lnTo>
                <a:close/>
              </a:path>
              <a:path w="2857735" h="2857670" fill="none">
                <a:moveTo>
                  <a:pt x="1428869" y="0"/>
                </a:moveTo>
                <a:lnTo>
                  <a:pt x="1428868" y="0"/>
                </a:lnTo>
                <a:cubicBezTo>
                  <a:pt x="2218010" y="1"/>
                  <a:pt x="2857735" y="639712"/>
                  <a:pt x="2857735" y="1428835"/>
                </a:cubicBezTo>
                <a:cubicBezTo>
                  <a:pt x="2857735" y="1428835"/>
                  <a:pt x="2857734" y="1428836"/>
                  <a:pt x="2857734" y="1428837"/>
                </a:cubicBezTo>
              </a:path>
            </a:pathLst>
          </a:custGeom>
          <a:noFill/>
          <a:ln w="76200"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" name="Oval 44"/>
          <p:cNvSpPr>
            <a:spLocks noChangeArrowheads="1"/>
          </p:cNvSpPr>
          <p:nvPr/>
        </p:nvSpPr>
        <p:spPr bwMode="auto">
          <a:xfrm>
            <a:off x="498388" y="3635092"/>
            <a:ext cx="76790" cy="7575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accent4"/>
            </a:solidFill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1" name="Прямая соединительная линия 50"/>
          <p:cNvCxnSpPr/>
          <p:nvPr/>
        </p:nvCxnSpPr>
        <p:spPr bwMode="auto">
          <a:xfrm rot="5400000">
            <a:off x="-1163682" y="3118624"/>
            <a:ext cx="3196155" cy="1219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57" name="Дуга 104"/>
          <p:cNvSpPr>
            <a:spLocks noChangeArrowheads="1"/>
          </p:cNvSpPr>
          <p:nvPr/>
        </p:nvSpPr>
        <p:spPr bwMode="auto">
          <a:xfrm rot="16200000">
            <a:off x="470243" y="1508748"/>
            <a:ext cx="3194952" cy="3267868"/>
          </a:xfrm>
          <a:custGeom>
            <a:avLst/>
            <a:gdLst>
              <a:gd name="T0" fmla="*/ 1428837 w 2857670"/>
              <a:gd name="T1" fmla="*/ 0 h 2857735"/>
              <a:gd name="T2" fmla="*/ 1428835 w 2857670"/>
              <a:gd name="T3" fmla="*/ 1428868 h 2857735"/>
              <a:gd name="T4" fmla="*/ 2857670 w 2857670"/>
              <a:gd name="T5" fmla="*/ 1428868 h 2857735"/>
              <a:gd name="T6" fmla="*/ 11796480 60000 65536"/>
              <a:gd name="T7" fmla="*/ 11796480 60000 65536"/>
              <a:gd name="T8" fmla="*/ 5898240 60000 65536"/>
              <a:gd name="T9" fmla="*/ 1428837 w 2857670"/>
              <a:gd name="T10" fmla="*/ 0 h 2857735"/>
              <a:gd name="T11" fmla="*/ 2857670 w 2857670"/>
              <a:gd name="T12" fmla="*/ 1428868 h 28577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57670" h="2857735" stroke="0">
                <a:moveTo>
                  <a:pt x="1428837" y="0"/>
                </a:moveTo>
                <a:lnTo>
                  <a:pt x="1428836" y="0"/>
                </a:lnTo>
                <a:cubicBezTo>
                  <a:pt x="2217959" y="1"/>
                  <a:pt x="2857670" y="639726"/>
                  <a:pt x="2857670" y="1428868"/>
                </a:cubicBezTo>
                <a:cubicBezTo>
                  <a:pt x="2857670" y="1428868"/>
                  <a:pt x="2857669" y="1428869"/>
                  <a:pt x="2857669" y="1428870"/>
                </a:cubicBezTo>
                <a:lnTo>
                  <a:pt x="1428835" y="1428868"/>
                </a:lnTo>
                <a:close/>
              </a:path>
              <a:path w="2857670" h="2857735" fill="none">
                <a:moveTo>
                  <a:pt x="1428837" y="0"/>
                </a:moveTo>
                <a:lnTo>
                  <a:pt x="1428836" y="0"/>
                </a:lnTo>
                <a:cubicBezTo>
                  <a:pt x="2217959" y="1"/>
                  <a:pt x="2857670" y="639726"/>
                  <a:pt x="2857670" y="1428868"/>
                </a:cubicBezTo>
                <a:cubicBezTo>
                  <a:pt x="2857670" y="1428868"/>
                  <a:pt x="2857669" y="1428869"/>
                  <a:pt x="2857669" y="1428870"/>
                </a:cubicBezTo>
              </a:path>
            </a:pathLst>
          </a:custGeom>
          <a:noFill/>
          <a:ln w="76200"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4" name="Дуга 53"/>
          <p:cNvSpPr/>
          <p:nvPr/>
        </p:nvSpPr>
        <p:spPr bwMode="auto">
          <a:xfrm>
            <a:off x="433786" y="1545206"/>
            <a:ext cx="3269087" cy="3194952"/>
          </a:xfrm>
          <a:prstGeom prst="arc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9" name="Дуга 68"/>
          <p:cNvSpPr/>
          <p:nvPr/>
        </p:nvSpPr>
        <p:spPr>
          <a:xfrm rot="6649245" flipV="1">
            <a:off x="488213" y="1558814"/>
            <a:ext cx="3238241" cy="3381225"/>
          </a:xfrm>
          <a:prstGeom prst="arc">
            <a:avLst>
              <a:gd name="adj1" fmla="val 11840707"/>
              <a:gd name="adj2" fmla="val 4820890"/>
            </a:avLst>
          </a:prstGeom>
          <a:ln w="76200">
            <a:solidFill>
              <a:srgbClr val="59F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717" name="TextBox 103"/>
          <p:cNvSpPr txBox="1">
            <a:spLocks noChangeArrowheads="1"/>
          </p:cNvSpPr>
          <p:nvPr/>
        </p:nvSpPr>
        <p:spPr bwMode="auto">
          <a:xfrm>
            <a:off x="2817814" y="1139815"/>
            <a:ext cx="296192" cy="44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T</a:t>
            </a:r>
            <a:endParaRPr lang="ru-RU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700" name="TextBox 76"/>
          <p:cNvSpPr txBox="1">
            <a:spLocks noChangeArrowheads="1"/>
          </p:cNvSpPr>
          <p:nvPr/>
        </p:nvSpPr>
        <p:spPr bwMode="auto">
          <a:xfrm>
            <a:off x="3928683" y="2807265"/>
            <a:ext cx="324227" cy="44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73" name="Дуга 72"/>
          <p:cNvSpPr/>
          <p:nvPr/>
        </p:nvSpPr>
        <p:spPr>
          <a:xfrm rot="2434176">
            <a:off x="219870" y="1379265"/>
            <a:ext cx="3648165" cy="3453483"/>
          </a:xfrm>
          <a:prstGeom prst="arc">
            <a:avLst>
              <a:gd name="adj1" fmla="val 15658083"/>
              <a:gd name="adj2" fmla="val 21507071"/>
            </a:avLst>
          </a:prstGeom>
          <a:ln w="76200">
            <a:solidFill>
              <a:srgbClr val="59F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 bwMode="auto">
          <a:xfrm>
            <a:off x="433786" y="1521156"/>
            <a:ext cx="3269087" cy="1202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70" name="Oval 32"/>
          <p:cNvSpPr>
            <a:spLocks noChangeArrowheads="1"/>
          </p:cNvSpPr>
          <p:nvPr/>
        </p:nvSpPr>
        <p:spPr bwMode="auto">
          <a:xfrm>
            <a:off x="2845987" y="1718361"/>
            <a:ext cx="78010" cy="7575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accent4"/>
            </a:solidFill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Дуга 102"/>
          <p:cNvSpPr>
            <a:spLocks noChangeArrowheads="1"/>
          </p:cNvSpPr>
          <p:nvPr/>
        </p:nvSpPr>
        <p:spPr bwMode="auto">
          <a:xfrm rot="5400000">
            <a:off x="470243" y="1484699"/>
            <a:ext cx="3194952" cy="3267868"/>
          </a:xfrm>
          <a:custGeom>
            <a:avLst/>
            <a:gdLst>
              <a:gd name="T0" fmla="*/ 1428837 w 2857670"/>
              <a:gd name="T1" fmla="*/ 0 h 2857735"/>
              <a:gd name="T2" fmla="*/ 1428835 w 2857670"/>
              <a:gd name="T3" fmla="*/ 1428868 h 2857735"/>
              <a:gd name="T4" fmla="*/ 2857670 w 2857670"/>
              <a:gd name="T5" fmla="*/ 1428868 h 2857735"/>
              <a:gd name="T6" fmla="*/ 11796480 60000 65536"/>
              <a:gd name="T7" fmla="*/ 11796480 60000 65536"/>
              <a:gd name="T8" fmla="*/ 5898240 60000 65536"/>
              <a:gd name="T9" fmla="*/ 1428837 w 2857670"/>
              <a:gd name="T10" fmla="*/ 0 h 2857735"/>
              <a:gd name="T11" fmla="*/ 2857670 w 2857670"/>
              <a:gd name="T12" fmla="*/ 1428868 h 28577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57670" h="2857735" stroke="0">
                <a:moveTo>
                  <a:pt x="1428837" y="0"/>
                </a:moveTo>
                <a:lnTo>
                  <a:pt x="1428836" y="0"/>
                </a:lnTo>
                <a:cubicBezTo>
                  <a:pt x="2217959" y="1"/>
                  <a:pt x="2857670" y="639726"/>
                  <a:pt x="2857670" y="1428868"/>
                </a:cubicBezTo>
                <a:cubicBezTo>
                  <a:pt x="2857670" y="1428868"/>
                  <a:pt x="2857669" y="1428869"/>
                  <a:pt x="2857669" y="1428870"/>
                </a:cubicBezTo>
                <a:lnTo>
                  <a:pt x="1428835" y="1428868"/>
                </a:lnTo>
                <a:close/>
              </a:path>
              <a:path w="2857670" h="2857735" fill="none">
                <a:moveTo>
                  <a:pt x="1428837" y="0"/>
                </a:moveTo>
                <a:lnTo>
                  <a:pt x="1428836" y="0"/>
                </a:lnTo>
                <a:cubicBezTo>
                  <a:pt x="2217959" y="1"/>
                  <a:pt x="2857670" y="639726"/>
                  <a:pt x="2857670" y="1428868"/>
                </a:cubicBezTo>
                <a:cubicBezTo>
                  <a:pt x="2857670" y="1428868"/>
                  <a:pt x="2857669" y="1428869"/>
                  <a:pt x="2857669" y="1428870"/>
                </a:cubicBezTo>
              </a:path>
            </a:pathLst>
          </a:custGeom>
          <a:noFill/>
          <a:ln w="76200"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433786" y="2320796"/>
            <a:ext cx="3269087" cy="1203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46" name="Прямая соединительная линия 45"/>
          <p:cNvCxnSpPr/>
          <p:nvPr/>
        </p:nvCxnSpPr>
        <p:spPr bwMode="auto">
          <a:xfrm>
            <a:off x="433786" y="3119233"/>
            <a:ext cx="3240000" cy="0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47" name="Прямая соединительная линия 46"/>
          <p:cNvCxnSpPr/>
          <p:nvPr/>
        </p:nvCxnSpPr>
        <p:spPr bwMode="auto">
          <a:xfrm>
            <a:off x="433786" y="3916469"/>
            <a:ext cx="3269087" cy="2405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48" name="Прямая соединительная линия 47"/>
          <p:cNvCxnSpPr/>
          <p:nvPr/>
        </p:nvCxnSpPr>
        <p:spPr bwMode="auto">
          <a:xfrm>
            <a:off x="433786" y="4716108"/>
            <a:ext cx="3269087" cy="1203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49" name="Прямая соединительная линия 48"/>
          <p:cNvCxnSpPr/>
          <p:nvPr/>
        </p:nvCxnSpPr>
        <p:spPr bwMode="auto">
          <a:xfrm rot="5400000">
            <a:off x="448329" y="3141156"/>
            <a:ext cx="3240000" cy="0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50" name="Прямая соединительная линия 49"/>
          <p:cNvCxnSpPr/>
          <p:nvPr/>
        </p:nvCxnSpPr>
        <p:spPr bwMode="auto">
          <a:xfrm rot="5400000">
            <a:off x="-345801" y="3118625"/>
            <a:ext cx="3196155" cy="1219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52" name="Прямая соединительная линия 51"/>
          <p:cNvCxnSpPr/>
          <p:nvPr/>
        </p:nvCxnSpPr>
        <p:spPr bwMode="auto">
          <a:xfrm rot="5400000">
            <a:off x="2104186" y="3118625"/>
            <a:ext cx="3196155" cy="1219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53" name="Прямая соединительная линия 52"/>
          <p:cNvCxnSpPr/>
          <p:nvPr/>
        </p:nvCxnSpPr>
        <p:spPr bwMode="auto">
          <a:xfrm rot="5400000">
            <a:off x="1286914" y="3118015"/>
            <a:ext cx="3196155" cy="2438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59" name="Прямая соединительная линия 21"/>
          <p:cNvCxnSpPr>
            <a:cxnSpLocks noChangeShapeType="1"/>
          </p:cNvCxnSpPr>
          <p:nvPr/>
        </p:nvCxnSpPr>
        <p:spPr bwMode="auto">
          <a:xfrm>
            <a:off x="439881" y="1521156"/>
            <a:ext cx="3253241" cy="319495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cxnSp>
      <p:cxnSp>
        <p:nvCxnSpPr>
          <p:cNvPr id="60" name="Прямая соединительная линия 59"/>
          <p:cNvCxnSpPr/>
          <p:nvPr/>
        </p:nvCxnSpPr>
        <p:spPr bwMode="auto">
          <a:xfrm>
            <a:off x="1261418" y="1735195"/>
            <a:ext cx="1627230" cy="0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1" name="Прямая соединительная линия 60"/>
          <p:cNvCxnSpPr/>
          <p:nvPr/>
        </p:nvCxnSpPr>
        <p:spPr bwMode="auto">
          <a:xfrm>
            <a:off x="932316" y="1992523"/>
            <a:ext cx="2308594" cy="0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3" name="Прямая соединительная линия 62"/>
          <p:cNvCxnSpPr/>
          <p:nvPr/>
        </p:nvCxnSpPr>
        <p:spPr bwMode="auto">
          <a:xfrm>
            <a:off x="1265075" y="4496057"/>
            <a:ext cx="1627230" cy="1202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4" name="Прямая соединительная линия 63"/>
          <p:cNvCxnSpPr/>
          <p:nvPr/>
        </p:nvCxnSpPr>
        <p:spPr bwMode="auto">
          <a:xfrm rot="5400000">
            <a:off x="-200506" y="3114407"/>
            <a:ext cx="2251017" cy="2438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5" name="Прямая соединительная линия 64"/>
          <p:cNvCxnSpPr/>
          <p:nvPr/>
        </p:nvCxnSpPr>
        <p:spPr bwMode="auto">
          <a:xfrm rot="5400000">
            <a:off x="2101994" y="3118014"/>
            <a:ext cx="2251017" cy="2438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6" name="Прямая соединительная линия 65"/>
          <p:cNvCxnSpPr/>
          <p:nvPr/>
        </p:nvCxnSpPr>
        <p:spPr bwMode="auto">
          <a:xfrm rot="5400000">
            <a:off x="-133662" y="3121020"/>
            <a:ext cx="1598078" cy="2438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7" name="Прямая соединительная линия 66"/>
          <p:cNvCxnSpPr/>
          <p:nvPr/>
        </p:nvCxnSpPr>
        <p:spPr bwMode="auto">
          <a:xfrm rot="5400000">
            <a:off x="2695402" y="3117413"/>
            <a:ext cx="1598077" cy="2438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72" name="Дуга 71"/>
          <p:cNvSpPr/>
          <p:nvPr/>
        </p:nvSpPr>
        <p:spPr>
          <a:xfrm rot="16450884" flipV="1">
            <a:off x="552299" y="1599861"/>
            <a:ext cx="3073503" cy="3130132"/>
          </a:xfrm>
          <a:prstGeom prst="arc">
            <a:avLst>
              <a:gd name="adj1" fmla="val 6745254"/>
              <a:gd name="adj2" fmla="val 17112"/>
            </a:avLst>
          </a:prstGeom>
          <a:ln w="76200">
            <a:solidFill>
              <a:srgbClr val="59F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8" name="Прямая соединительная линия 57"/>
          <p:cNvCxnSpPr/>
          <p:nvPr/>
        </p:nvCxnSpPr>
        <p:spPr bwMode="auto">
          <a:xfrm rot="10800000" flipV="1">
            <a:off x="420378" y="1525966"/>
            <a:ext cx="3282494" cy="3197357"/>
          </a:xfrm>
          <a:prstGeom prst="lin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cxnSp>
      <p:cxnSp>
        <p:nvCxnSpPr>
          <p:cNvPr id="62" name="Прямая соединительная линия 61"/>
          <p:cNvCxnSpPr/>
          <p:nvPr/>
        </p:nvCxnSpPr>
        <p:spPr bwMode="auto">
          <a:xfrm>
            <a:off x="914032" y="4244742"/>
            <a:ext cx="2307376" cy="0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74" name="Oval 36"/>
          <p:cNvSpPr>
            <a:spLocks noChangeArrowheads="1"/>
          </p:cNvSpPr>
          <p:nvPr/>
        </p:nvSpPr>
        <p:spPr bwMode="auto">
          <a:xfrm>
            <a:off x="1210225" y="4462388"/>
            <a:ext cx="76790" cy="74553"/>
          </a:xfrm>
          <a:prstGeom prst="ellipse">
            <a:avLst/>
          </a:prstGeom>
          <a:noFill/>
          <a:ln w="3175"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Oval 36"/>
          <p:cNvSpPr>
            <a:spLocks noChangeArrowheads="1"/>
          </p:cNvSpPr>
          <p:nvPr/>
        </p:nvSpPr>
        <p:spPr bwMode="auto">
          <a:xfrm>
            <a:off x="2852081" y="4451566"/>
            <a:ext cx="76791" cy="74553"/>
          </a:xfrm>
          <a:prstGeom prst="ellipse">
            <a:avLst/>
          </a:prstGeom>
          <a:noFill/>
          <a:ln w="3175"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Oval 44"/>
          <p:cNvSpPr>
            <a:spLocks noChangeArrowheads="1"/>
          </p:cNvSpPr>
          <p:nvPr/>
        </p:nvSpPr>
        <p:spPr bwMode="auto">
          <a:xfrm>
            <a:off x="3437153" y="3877990"/>
            <a:ext cx="76791" cy="74553"/>
          </a:xfrm>
          <a:prstGeom prst="ellipse">
            <a:avLst/>
          </a:prstGeom>
          <a:noFill/>
          <a:ln w="3175"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Oval 44"/>
          <p:cNvSpPr>
            <a:spLocks noChangeArrowheads="1"/>
          </p:cNvSpPr>
          <p:nvPr/>
        </p:nvSpPr>
        <p:spPr bwMode="auto">
          <a:xfrm>
            <a:off x="2030543" y="4672820"/>
            <a:ext cx="78010" cy="75756"/>
          </a:xfrm>
          <a:prstGeom prst="ellipse">
            <a:avLst/>
          </a:prstGeom>
          <a:noFill/>
          <a:ln w="3175"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Oval 44"/>
          <p:cNvSpPr>
            <a:spLocks noChangeArrowheads="1"/>
          </p:cNvSpPr>
          <p:nvPr/>
        </p:nvSpPr>
        <p:spPr bwMode="auto">
          <a:xfrm>
            <a:off x="3149495" y="4178009"/>
            <a:ext cx="110565" cy="10907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7" name="Oval 44"/>
          <p:cNvSpPr>
            <a:spLocks noChangeArrowheads="1"/>
          </p:cNvSpPr>
          <p:nvPr/>
        </p:nvSpPr>
        <p:spPr bwMode="auto">
          <a:xfrm>
            <a:off x="886000" y="4159969"/>
            <a:ext cx="110565" cy="10907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0" name="Oval 44"/>
          <p:cNvSpPr>
            <a:spLocks noChangeArrowheads="1"/>
          </p:cNvSpPr>
          <p:nvPr/>
        </p:nvSpPr>
        <p:spPr bwMode="auto">
          <a:xfrm>
            <a:off x="3257367" y="1853038"/>
            <a:ext cx="110565" cy="10907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716" name="TextBox 102"/>
          <p:cNvSpPr txBox="1">
            <a:spLocks noChangeArrowheads="1"/>
          </p:cNvSpPr>
          <p:nvPr/>
        </p:nvSpPr>
        <p:spPr bwMode="auto">
          <a:xfrm>
            <a:off x="567588" y="3288781"/>
            <a:ext cx="304725" cy="44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P</a:t>
            </a:r>
            <a:endParaRPr lang="ru-RU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4" name="Oval 44"/>
          <p:cNvSpPr>
            <a:spLocks noChangeArrowheads="1"/>
          </p:cNvSpPr>
          <p:nvPr/>
        </p:nvSpPr>
        <p:spPr bwMode="auto">
          <a:xfrm>
            <a:off x="907939" y="1979299"/>
            <a:ext cx="110565" cy="10907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6" name="Oval 44"/>
          <p:cNvSpPr>
            <a:spLocks noChangeArrowheads="1"/>
          </p:cNvSpPr>
          <p:nvPr/>
        </p:nvSpPr>
        <p:spPr bwMode="auto">
          <a:xfrm>
            <a:off x="778738" y="4265184"/>
            <a:ext cx="110565" cy="10907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" name="Oval 44"/>
          <p:cNvSpPr>
            <a:spLocks noChangeArrowheads="1"/>
          </p:cNvSpPr>
          <p:nvPr/>
        </p:nvSpPr>
        <p:spPr bwMode="auto">
          <a:xfrm>
            <a:off x="3291497" y="4317495"/>
            <a:ext cx="110565" cy="10907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701" name="TextBox 77"/>
          <p:cNvSpPr txBox="1">
            <a:spLocks noChangeArrowheads="1"/>
          </p:cNvSpPr>
          <p:nvPr/>
        </p:nvSpPr>
        <p:spPr bwMode="auto">
          <a:xfrm>
            <a:off x="142875" y="276209"/>
            <a:ext cx="1484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bg1"/>
                </a:solidFill>
                <a:latin typeface="Calibri" pitchFamily="34" charset="0"/>
              </a:rPr>
              <a:t>На дуге</a:t>
            </a:r>
          </a:p>
        </p:txBody>
      </p:sp>
      <p:graphicFrame>
        <p:nvGraphicFramePr>
          <p:cNvPr id="28674" name="Object 1"/>
          <p:cNvGraphicFramePr>
            <a:graphicFrameLocks noChangeAspect="1"/>
          </p:cNvGraphicFramePr>
          <p:nvPr/>
        </p:nvGraphicFramePr>
        <p:xfrm>
          <a:off x="1757363" y="61896"/>
          <a:ext cx="3171825" cy="1081088"/>
        </p:xfrm>
        <a:graphic>
          <a:graphicData uri="http://schemas.openxmlformats.org/presentationml/2006/ole">
            <p:oleObj spid="_x0000_s130050" name="Equation" r:id="rId4" imgW="1155600" imgH="393480" progId="">
              <p:embed/>
            </p:oleObj>
          </a:graphicData>
        </a:graphic>
      </p:graphicFrame>
      <p:sp>
        <p:nvSpPr>
          <p:cNvPr id="28702" name="TextBox 80"/>
          <p:cNvSpPr txBox="1">
            <a:spLocks noChangeArrowheads="1"/>
          </p:cNvSpPr>
          <p:nvPr/>
        </p:nvSpPr>
        <p:spPr bwMode="auto">
          <a:xfrm>
            <a:off x="5214942" y="357188"/>
            <a:ext cx="3103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alibri" pitchFamily="34" charset="0"/>
              </a:rPr>
              <a:t>найти все 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t</a:t>
            </a:r>
            <a:r>
              <a:rPr lang="ru-RU" sz="3200" dirty="0">
                <a:solidFill>
                  <a:schemeClr val="bg1"/>
                </a:solidFill>
                <a:latin typeface="Calibri" pitchFamily="34" charset="0"/>
              </a:rPr>
              <a:t>, если</a:t>
            </a:r>
          </a:p>
        </p:txBody>
      </p:sp>
      <p:graphicFrame>
        <p:nvGraphicFramePr>
          <p:cNvPr id="28675" name="Object 2"/>
          <p:cNvGraphicFramePr>
            <a:graphicFrameLocks noChangeAspect="1"/>
          </p:cNvGraphicFramePr>
          <p:nvPr/>
        </p:nvGraphicFramePr>
        <p:xfrm>
          <a:off x="5721361" y="974725"/>
          <a:ext cx="2090738" cy="1079500"/>
        </p:xfrm>
        <a:graphic>
          <a:graphicData uri="http://schemas.openxmlformats.org/presentationml/2006/ole">
            <p:oleObj spid="_x0000_s130051" name="Equation" r:id="rId5" imgW="761760" imgH="393480" progId="">
              <p:embed/>
            </p:oleObj>
          </a:graphicData>
        </a:graphic>
      </p:graphicFrame>
      <p:sp>
        <p:nvSpPr>
          <p:cNvPr id="28703" name="TextBox 83"/>
          <p:cNvSpPr txBox="1">
            <a:spLocks noChangeArrowheads="1"/>
          </p:cNvSpPr>
          <p:nvPr/>
        </p:nvSpPr>
        <p:spPr bwMode="auto">
          <a:xfrm>
            <a:off x="7786699" y="1214438"/>
            <a:ext cx="7350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bg1"/>
                </a:solidFill>
                <a:latin typeface="Calibri" pitchFamily="34" charset="0"/>
              </a:rPr>
              <a:t>где</a:t>
            </a:r>
          </a:p>
        </p:txBody>
      </p:sp>
      <p:graphicFrame>
        <p:nvGraphicFramePr>
          <p:cNvPr id="28676" name="Object 3"/>
          <p:cNvGraphicFramePr>
            <a:graphicFrameLocks noChangeAspect="1"/>
          </p:cNvGraphicFramePr>
          <p:nvPr/>
        </p:nvGraphicFramePr>
        <p:xfrm>
          <a:off x="5708661" y="2143125"/>
          <a:ext cx="2754313" cy="612775"/>
        </p:xfrm>
        <a:graphic>
          <a:graphicData uri="http://schemas.openxmlformats.org/presentationml/2006/ole">
            <p:oleObj spid="_x0000_s130052" name="Equation" r:id="rId6" imgW="914400" imgH="203040" progId="">
              <p:embed/>
            </p:oleObj>
          </a:graphicData>
        </a:graphic>
      </p:graphicFrame>
      <p:grpSp>
        <p:nvGrpSpPr>
          <p:cNvPr id="2" name="Группа 113"/>
          <p:cNvGrpSpPr>
            <a:grpSpLocks/>
          </p:cNvGrpSpPr>
          <p:nvPr/>
        </p:nvGrpSpPr>
        <p:grpSpPr bwMode="auto">
          <a:xfrm>
            <a:off x="6286512" y="2781300"/>
            <a:ext cx="2368550" cy="2111375"/>
            <a:chOff x="5835087" y="2780650"/>
            <a:chExt cx="2369032" cy="2112666"/>
          </a:xfrm>
        </p:grpSpPr>
        <p:graphicFrame>
          <p:nvGraphicFramePr>
            <p:cNvPr id="28677" name="Object 4"/>
            <p:cNvGraphicFramePr>
              <a:graphicFrameLocks noChangeAspect="1"/>
            </p:cNvGraphicFramePr>
            <p:nvPr/>
          </p:nvGraphicFramePr>
          <p:xfrm>
            <a:off x="5835087" y="2780650"/>
            <a:ext cx="2369032" cy="1080000"/>
          </p:xfrm>
          <a:graphic>
            <a:graphicData uri="http://schemas.openxmlformats.org/presentationml/2006/ole">
              <p:oleObj spid="_x0000_s130054" name="Equation" r:id="rId7" imgW="863280" imgH="393480" progId="">
                <p:embed/>
              </p:oleObj>
            </a:graphicData>
          </a:graphic>
        </p:graphicFrame>
        <p:graphicFrame>
          <p:nvGraphicFramePr>
            <p:cNvPr id="28678" name="Object 5"/>
            <p:cNvGraphicFramePr>
              <a:graphicFrameLocks noChangeAspect="1"/>
            </p:cNvGraphicFramePr>
            <p:nvPr/>
          </p:nvGraphicFramePr>
          <p:xfrm>
            <a:off x="5997137" y="3813316"/>
            <a:ext cx="2160000" cy="1080000"/>
          </p:xfrm>
          <a:graphic>
            <a:graphicData uri="http://schemas.openxmlformats.org/presentationml/2006/ole">
              <p:oleObj spid="_x0000_s130055" name="Equation" r:id="rId8" imgW="787320" imgH="393480" progId="">
                <p:embed/>
              </p:oleObj>
            </a:graphicData>
          </a:graphic>
        </p:graphicFrame>
      </p:grpSp>
      <p:sp>
        <p:nvSpPr>
          <p:cNvPr id="28721" name="TextBox 106"/>
          <p:cNvSpPr txBox="1">
            <a:spLocks noChangeArrowheads="1"/>
          </p:cNvSpPr>
          <p:nvPr/>
        </p:nvSpPr>
        <p:spPr bwMode="auto">
          <a:xfrm>
            <a:off x="1857356" y="5557504"/>
            <a:ext cx="433159" cy="58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t:</a:t>
            </a:r>
            <a:endParaRPr lang="ru-RU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28679" name="Object 6"/>
          <p:cNvGraphicFramePr>
            <a:graphicFrameLocks noChangeAspect="1"/>
          </p:cNvGraphicFramePr>
          <p:nvPr/>
        </p:nvGraphicFramePr>
        <p:xfrm>
          <a:off x="2542430" y="5557504"/>
          <a:ext cx="576263" cy="638175"/>
        </p:xfrm>
        <a:graphic>
          <a:graphicData uri="http://schemas.openxmlformats.org/presentationml/2006/ole">
            <p:oleObj spid="_x0000_s130053" name="Equation" r:id="rId9" imgW="355320" imgH="393480" progId="">
              <p:embed/>
            </p:oleObj>
          </a:graphicData>
        </a:graphic>
      </p:graphicFrame>
      <p:sp>
        <p:nvSpPr>
          <p:cNvPr id="75" name="Прямоугольник 74"/>
          <p:cNvSpPr/>
          <p:nvPr/>
        </p:nvSpPr>
        <p:spPr>
          <a:xfrm rot="19033174">
            <a:off x="1922148" y="2783449"/>
            <a:ext cx="313218" cy="275906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Oval 44"/>
          <p:cNvSpPr>
            <a:spLocks noChangeArrowheads="1"/>
          </p:cNvSpPr>
          <p:nvPr/>
        </p:nvSpPr>
        <p:spPr bwMode="auto">
          <a:xfrm>
            <a:off x="3111816" y="1979959"/>
            <a:ext cx="110565" cy="10907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01385" name="Object 6"/>
          <p:cNvGraphicFramePr>
            <a:graphicFrameLocks noChangeAspect="1"/>
          </p:cNvGraphicFramePr>
          <p:nvPr/>
        </p:nvGraphicFramePr>
        <p:xfrm>
          <a:off x="3370608" y="5570557"/>
          <a:ext cx="576263" cy="638175"/>
        </p:xfrm>
        <a:graphic>
          <a:graphicData uri="http://schemas.openxmlformats.org/presentationml/2006/ole">
            <p:oleObj spid="_x0000_s130056" name="Equation" r:id="rId10" imgW="355320" imgH="393480" progId="">
              <p:embed/>
            </p:oleObj>
          </a:graphicData>
        </a:graphic>
      </p:graphicFrame>
      <p:graphicFrame>
        <p:nvGraphicFramePr>
          <p:cNvPr id="101386" name="Object 6"/>
          <p:cNvGraphicFramePr>
            <a:graphicFrameLocks noChangeAspect="1"/>
          </p:cNvGraphicFramePr>
          <p:nvPr/>
        </p:nvGraphicFramePr>
        <p:xfrm>
          <a:off x="4198786" y="5557504"/>
          <a:ext cx="576262" cy="638175"/>
        </p:xfrm>
        <a:graphic>
          <a:graphicData uri="http://schemas.openxmlformats.org/presentationml/2006/ole">
            <p:oleObj spid="_x0000_s130057" name="Equation" r:id="rId11" imgW="355320" imgH="393480" progId="">
              <p:embed/>
            </p:oleObj>
          </a:graphicData>
        </a:graphic>
      </p:graphicFrame>
      <p:graphicFrame>
        <p:nvGraphicFramePr>
          <p:cNvPr id="101387" name="Object 6"/>
          <p:cNvGraphicFramePr>
            <a:graphicFrameLocks noChangeAspect="1"/>
          </p:cNvGraphicFramePr>
          <p:nvPr/>
        </p:nvGraphicFramePr>
        <p:xfrm>
          <a:off x="5026963" y="5557504"/>
          <a:ext cx="576263" cy="638175"/>
        </p:xfrm>
        <a:graphic>
          <a:graphicData uri="http://schemas.openxmlformats.org/presentationml/2006/ole">
            <p:oleObj spid="_x0000_s130058" name="Equation" r:id="rId12" imgW="355320" imgH="393480" progId="">
              <p:embed/>
            </p:oleObj>
          </a:graphicData>
        </a:graphic>
      </p:graphicFrame>
      <p:graphicFrame>
        <p:nvGraphicFramePr>
          <p:cNvPr id="101388" name="Object 6"/>
          <p:cNvGraphicFramePr>
            <a:graphicFrameLocks noChangeAspect="1"/>
          </p:cNvGraphicFramePr>
          <p:nvPr/>
        </p:nvGraphicFramePr>
        <p:xfrm>
          <a:off x="5855141" y="5557504"/>
          <a:ext cx="581608" cy="644094"/>
        </p:xfrm>
        <a:graphic>
          <a:graphicData uri="http://schemas.openxmlformats.org/presentationml/2006/ole">
            <p:oleObj spid="_x0000_s130059" name="Equation" r:id="rId13" imgW="355320" imgH="393480" progId="">
              <p:embed/>
            </p:oleObj>
          </a:graphicData>
        </a:graphic>
      </p:graphicFrame>
      <p:graphicFrame>
        <p:nvGraphicFramePr>
          <p:cNvPr id="101389" name="Object 6"/>
          <p:cNvGraphicFramePr>
            <a:graphicFrameLocks noChangeAspect="1"/>
          </p:cNvGraphicFramePr>
          <p:nvPr/>
        </p:nvGraphicFramePr>
        <p:xfrm>
          <a:off x="6688664" y="5570537"/>
          <a:ext cx="601662" cy="644525"/>
        </p:xfrm>
        <a:graphic>
          <a:graphicData uri="http://schemas.openxmlformats.org/presentationml/2006/ole">
            <p:oleObj spid="_x0000_s130060" name="Equation" r:id="rId14" imgW="368280" imgH="393480" progId="">
              <p:embed/>
            </p:oleObj>
          </a:graphicData>
        </a:graphic>
      </p:graphicFrame>
      <p:graphicFrame>
        <p:nvGraphicFramePr>
          <p:cNvPr id="101390" name="Object 6"/>
          <p:cNvGraphicFramePr>
            <a:graphicFrameLocks noChangeAspect="1"/>
          </p:cNvGraphicFramePr>
          <p:nvPr/>
        </p:nvGraphicFramePr>
        <p:xfrm>
          <a:off x="7551738" y="5570538"/>
          <a:ext cx="581025" cy="644525"/>
        </p:xfrm>
        <a:graphic>
          <a:graphicData uri="http://schemas.openxmlformats.org/presentationml/2006/ole">
            <p:oleObj spid="_x0000_s130061" name="Equation" r:id="rId15" imgW="355320" imgH="39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7" grpId="0" animBg="1"/>
      <p:bldP spid="100" grpId="0" animBg="1"/>
      <p:bldP spid="94" grpId="0" animBg="1"/>
      <p:bldP spid="96" grpId="0" animBg="1"/>
      <p:bldP spid="102" grpId="0" animBg="1"/>
      <p:bldP spid="28721" grpId="0"/>
      <p:bldP spid="75" grpId="0" animBg="1"/>
      <p:bldP spid="78" grpId="0" animBg="1"/>
      <p:bldP spid="78" grpId="1" animBg="1"/>
      <p:bldP spid="78" grpId="2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Дуга 103"/>
          <p:cNvSpPr>
            <a:spLocks noChangeArrowheads="1"/>
          </p:cNvSpPr>
          <p:nvPr/>
        </p:nvSpPr>
        <p:spPr bwMode="auto">
          <a:xfrm rot="10800000">
            <a:off x="433786" y="1542801"/>
            <a:ext cx="3267868" cy="3169701"/>
          </a:xfrm>
          <a:custGeom>
            <a:avLst/>
            <a:gdLst>
              <a:gd name="T0" fmla="*/ 1428869 w 2857735"/>
              <a:gd name="T1" fmla="*/ 0 h 2857670"/>
              <a:gd name="T2" fmla="*/ 1428868 w 2857735"/>
              <a:gd name="T3" fmla="*/ 1428835 h 2857670"/>
              <a:gd name="T4" fmla="*/ 2857735 w 2857735"/>
              <a:gd name="T5" fmla="*/ 1428835 h 2857670"/>
              <a:gd name="T6" fmla="*/ 11796480 60000 65536"/>
              <a:gd name="T7" fmla="*/ 11796480 60000 65536"/>
              <a:gd name="T8" fmla="*/ 5898240 60000 65536"/>
              <a:gd name="T9" fmla="*/ 1428869 w 2857735"/>
              <a:gd name="T10" fmla="*/ 0 h 2857670"/>
              <a:gd name="T11" fmla="*/ 2857735 w 2857735"/>
              <a:gd name="T12" fmla="*/ 1428835 h 28576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57735" h="2857670" stroke="0">
                <a:moveTo>
                  <a:pt x="1428869" y="0"/>
                </a:moveTo>
                <a:lnTo>
                  <a:pt x="1428868" y="0"/>
                </a:lnTo>
                <a:cubicBezTo>
                  <a:pt x="2218010" y="1"/>
                  <a:pt x="2857735" y="639712"/>
                  <a:pt x="2857735" y="1428835"/>
                </a:cubicBezTo>
                <a:cubicBezTo>
                  <a:pt x="2857735" y="1428835"/>
                  <a:pt x="2857734" y="1428836"/>
                  <a:pt x="2857734" y="1428837"/>
                </a:cubicBezTo>
                <a:lnTo>
                  <a:pt x="1428868" y="1428835"/>
                </a:lnTo>
                <a:close/>
              </a:path>
              <a:path w="2857735" h="2857670" fill="none">
                <a:moveTo>
                  <a:pt x="1428869" y="0"/>
                </a:moveTo>
                <a:lnTo>
                  <a:pt x="1428868" y="0"/>
                </a:lnTo>
                <a:cubicBezTo>
                  <a:pt x="2218010" y="1"/>
                  <a:pt x="2857735" y="639712"/>
                  <a:pt x="2857735" y="1428835"/>
                </a:cubicBezTo>
                <a:cubicBezTo>
                  <a:pt x="2857735" y="1428835"/>
                  <a:pt x="2857734" y="1428836"/>
                  <a:pt x="2857734" y="1428837"/>
                </a:cubicBezTo>
              </a:path>
            </a:pathLst>
          </a:custGeom>
          <a:noFill/>
          <a:ln w="76200"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" name="Oval 44"/>
          <p:cNvSpPr>
            <a:spLocks noChangeArrowheads="1"/>
          </p:cNvSpPr>
          <p:nvPr/>
        </p:nvSpPr>
        <p:spPr bwMode="auto">
          <a:xfrm>
            <a:off x="498388" y="3635092"/>
            <a:ext cx="76790" cy="7575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accent4"/>
            </a:solidFill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1" name="Прямая соединительная линия 50"/>
          <p:cNvCxnSpPr/>
          <p:nvPr/>
        </p:nvCxnSpPr>
        <p:spPr bwMode="auto">
          <a:xfrm rot="5400000">
            <a:off x="-1163682" y="3118624"/>
            <a:ext cx="3196155" cy="1219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57" name="Дуга 104"/>
          <p:cNvSpPr>
            <a:spLocks noChangeArrowheads="1"/>
          </p:cNvSpPr>
          <p:nvPr/>
        </p:nvSpPr>
        <p:spPr bwMode="auto">
          <a:xfrm rot="16200000">
            <a:off x="470243" y="1508748"/>
            <a:ext cx="3194952" cy="3267868"/>
          </a:xfrm>
          <a:custGeom>
            <a:avLst/>
            <a:gdLst>
              <a:gd name="T0" fmla="*/ 1428837 w 2857670"/>
              <a:gd name="T1" fmla="*/ 0 h 2857735"/>
              <a:gd name="T2" fmla="*/ 1428835 w 2857670"/>
              <a:gd name="T3" fmla="*/ 1428868 h 2857735"/>
              <a:gd name="T4" fmla="*/ 2857670 w 2857670"/>
              <a:gd name="T5" fmla="*/ 1428868 h 2857735"/>
              <a:gd name="T6" fmla="*/ 11796480 60000 65536"/>
              <a:gd name="T7" fmla="*/ 11796480 60000 65536"/>
              <a:gd name="T8" fmla="*/ 5898240 60000 65536"/>
              <a:gd name="T9" fmla="*/ 1428837 w 2857670"/>
              <a:gd name="T10" fmla="*/ 0 h 2857735"/>
              <a:gd name="T11" fmla="*/ 2857670 w 2857670"/>
              <a:gd name="T12" fmla="*/ 1428868 h 28577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57670" h="2857735" stroke="0">
                <a:moveTo>
                  <a:pt x="1428837" y="0"/>
                </a:moveTo>
                <a:lnTo>
                  <a:pt x="1428836" y="0"/>
                </a:lnTo>
                <a:cubicBezTo>
                  <a:pt x="2217959" y="1"/>
                  <a:pt x="2857670" y="639726"/>
                  <a:pt x="2857670" y="1428868"/>
                </a:cubicBezTo>
                <a:cubicBezTo>
                  <a:pt x="2857670" y="1428868"/>
                  <a:pt x="2857669" y="1428869"/>
                  <a:pt x="2857669" y="1428870"/>
                </a:cubicBezTo>
                <a:lnTo>
                  <a:pt x="1428835" y="1428868"/>
                </a:lnTo>
                <a:close/>
              </a:path>
              <a:path w="2857670" h="2857735" fill="none">
                <a:moveTo>
                  <a:pt x="1428837" y="0"/>
                </a:moveTo>
                <a:lnTo>
                  <a:pt x="1428836" y="0"/>
                </a:lnTo>
                <a:cubicBezTo>
                  <a:pt x="2217959" y="1"/>
                  <a:pt x="2857670" y="639726"/>
                  <a:pt x="2857670" y="1428868"/>
                </a:cubicBezTo>
                <a:cubicBezTo>
                  <a:pt x="2857670" y="1428868"/>
                  <a:pt x="2857669" y="1428869"/>
                  <a:pt x="2857669" y="1428870"/>
                </a:cubicBezTo>
              </a:path>
            </a:pathLst>
          </a:custGeom>
          <a:noFill/>
          <a:ln w="76200"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4" name="Дуга 53"/>
          <p:cNvSpPr/>
          <p:nvPr/>
        </p:nvSpPr>
        <p:spPr bwMode="auto">
          <a:xfrm>
            <a:off x="433786" y="1545206"/>
            <a:ext cx="3269087" cy="3194952"/>
          </a:xfrm>
          <a:prstGeom prst="arc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9" name="Дуга 68"/>
          <p:cNvSpPr/>
          <p:nvPr/>
        </p:nvSpPr>
        <p:spPr>
          <a:xfrm rot="6649245" flipV="1">
            <a:off x="488213" y="1558814"/>
            <a:ext cx="3238241" cy="3381225"/>
          </a:xfrm>
          <a:prstGeom prst="arc">
            <a:avLst>
              <a:gd name="adj1" fmla="val 11840707"/>
              <a:gd name="adj2" fmla="val 4820890"/>
            </a:avLst>
          </a:prstGeom>
          <a:ln w="76200">
            <a:solidFill>
              <a:srgbClr val="59F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717" name="TextBox 103"/>
          <p:cNvSpPr txBox="1">
            <a:spLocks noChangeArrowheads="1"/>
          </p:cNvSpPr>
          <p:nvPr/>
        </p:nvSpPr>
        <p:spPr bwMode="auto">
          <a:xfrm>
            <a:off x="2817814" y="1139815"/>
            <a:ext cx="296192" cy="44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T</a:t>
            </a:r>
            <a:endParaRPr lang="ru-RU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700" name="TextBox 76"/>
          <p:cNvSpPr txBox="1">
            <a:spLocks noChangeArrowheads="1"/>
          </p:cNvSpPr>
          <p:nvPr/>
        </p:nvSpPr>
        <p:spPr bwMode="auto">
          <a:xfrm>
            <a:off x="3928683" y="2807265"/>
            <a:ext cx="324227" cy="44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73" name="Дуга 72"/>
          <p:cNvSpPr/>
          <p:nvPr/>
        </p:nvSpPr>
        <p:spPr>
          <a:xfrm rot="2434176">
            <a:off x="219870" y="1379265"/>
            <a:ext cx="3648165" cy="3453483"/>
          </a:xfrm>
          <a:prstGeom prst="arc">
            <a:avLst>
              <a:gd name="adj1" fmla="val 15658083"/>
              <a:gd name="adj2" fmla="val 21507071"/>
            </a:avLst>
          </a:prstGeom>
          <a:ln w="76200">
            <a:solidFill>
              <a:srgbClr val="59F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 bwMode="auto">
          <a:xfrm>
            <a:off x="433786" y="1521156"/>
            <a:ext cx="3269087" cy="1202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70" name="Oval 32"/>
          <p:cNvSpPr>
            <a:spLocks noChangeArrowheads="1"/>
          </p:cNvSpPr>
          <p:nvPr/>
        </p:nvSpPr>
        <p:spPr bwMode="auto">
          <a:xfrm>
            <a:off x="2845987" y="1718361"/>
            <a:ext cx="78010" cy="7575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accent4"/>
            </a:solidFill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Дуга 102"/>
          <p:cNvSpPr>
            <a:spLocks noChangeArrowheads="1"/>
          </p:cNvSpPr>
          <p:nvPr/>
        </p:nvSpPr>
        <p:spPr bwMode="auto">
          <a:xfrm rot="5400000">
            <a:off x="470243" y="1484699"/>
            <a:ext cx="3194952" cy="3267868"/>
          </a:xfrm>
          <a:custGeom>
            <a:avLst/>
            <a:gdLst>
              <a:gd name="T0" fmla="*/ 1428837 w 2857670"/>
              <a:gd name="T1" fmla="*/ 0 h 2857735"/>
              <a:gd name="T2" fmla="*/ 1428835 w 2857670"/>
              <a:gd name="T3" fmla="*/ 1428868 h 2857735"/>
              <a:gd name="T4" fmla="*/ 2857670 w 2857670"/>
              <a:gd name="T5" fmla="*/ 1428868 h 2857735"/>
              <a:gd name="T6" fmla="*/ 11796480 60000 65536"/>
              <a:gd name="T7" fmla="*/ 11796480 60000 65536"/>
              <a:gd name="T8" fmla="*/ 5898240 60000 65536"/>
              <a:gd name="T9" fmla="*/ 1428837 w 2857670"/>
              <a:gd name="T10" fmla="*/ 0 h 2857735"/>
              <a:gd name="T11" fmla="*/ 2857670 w 2857670"/>
              <a:gd name="T12" fmla="*/ 1428868 h 28577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57670" h="2857735" stroke="0">
                <a:moveTo>
                  <a:pt x="1428837" y="0"/>
                </a:moveTo>
                <a:lnTo>
                  <a:pt x="1428836" y="0"/>
                </a:lnTo>
                <a:cubicBezTo>
                  <a:pt x="2217959" y="1"/>
                  <a:pt x="2857670" y="639726"/>
                  <a:pt x="2857670" y="1428868"/>
                </a:cubicBezTo>
                <a:cubicBezTo>
                  <a:pt x="2857670" y="1428868"/>
                  <a:pt x="2857669" y="1428869"/>
                  <a:pt x="2857669" y="1428870"/>
                </a:cubicBezTo>
                <a:lnTo>
                  <a:pt x="1428835" y="1428868"/>
                </a:lnTo>
                <a:close/>
              </a:path>
              <a:path w="2857670" h="2857735" fill="none">
                <a:moveTo>
                  <a:pt x="1428837" y="0"/>
                </a:moveTo>
                <a:lnTo>
                  <a:pt x="1428836" y="0"/>
                </a:lnTo>
                <a:cubicBezTo>
                  <a:pt x="2217959" y="1"/>
                  <a:pt x="2857670" y="639726"/>
                  <a:pt x="2857670" y="1428868"/>
                </a:cubicBezTo>
                <a:cubicBezTo>
                  <a:pt x="2857670" y="1428868"/>
                  <a:pt x="2857669" y="1428869"/>
                  <a:pt x="2857669" y="1428870"/>
                </a:cubicBezTo>
              </a:path>
            </a:pathLst>
          </a:custGeom>
          <a:noFill/>
          <a:ln w="76200"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433786" y="2320796"/>
            <a:ext cx="3269087" cy="1203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46" name="Прямая соединительная линия 45"/>
          <p:cNvCxnSpPr/>
          <p:nvPr/>
        </p:nvCxnSpPr>
        <p:spPr bwMode="auto">
          <a:xfrm>
            <a:off x="433786" y="3119233"/>
            <a:ext cx="3240000" cy="0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47" name="Прямая соединительная линия 46"/>
          <p:cNvCxnSpPr/>
          <p:nvPr/>
        </p:nvCxnSpPr>
        <p:spPr bwMode="auto">
          <a:xfrm>
            <a:off x="433786" y="3916469"/>
            <a:ext cx="3269087" cy="2405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48" name="Прямая соединительная линия 47"/>
          <p:cNvCxnSpPr/>
          <p:nvPr/>
        </p:nvCxnSpPr>
        <p:spPr bwMode="auto">
          <a:xfrm>
            <a:off x="433786" y="4716108"/>
            <a:ext cx="3269087" cy="1203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49" name="Прямая соединительная линия 48"/>
          <p:cNvCxnSpPr/>
          <p:nvPr/>
        </p:nvCxnSpPr>
        <p:spPr bwMode="auto">
          <a:xfrm rot="5400000">
            <a:off x="448329" y="3141156"/>
            <a:ext cx="3240000" cy="0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50" name="Прямая соединительная линия 49"/>
          <p:cNvCxnSpPr/>
          <p:nvPr/>
        </p:nvCxnSpPr>
        <p:spPr bwMode="auto">
          <a:xfrm rot="5400000">
            <a:off x="-345801" y="3118625"/>
            <a:ext cx="3196155" cy="1219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52" name="Прямая соединительная линия 51"/>
          <p:cNvCxnSpPr/>
          <p:nvPr/>
        </p:nvCxnSpPr>
        <p:spPr bwMode="auto">
          <a:xfrm rot="5400000">
            <a:off x="2104186" y="3118625"/>
            <a:ext cx="3196155" cy="1219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53" name="Прямая соединительная линия 52"/>
          <p:cNvCxnSpPr/>
          <p:nvPr/>
        </p:nvCxnSpPr>
        <p:spPr bwMode="auto">
          <a:xfrm rot="5400000">
            <a:off x="1286914" y="3118015"/>
            <a:ext cx="3196155" cy="2438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59" name="Прямая соединительная линия 21"/>
          <p:cNvCxnSpPr>
            <a:cxnSpLocks noChangeShapeType="1"/>
          </p:cNvCxnSpPr>
          <p:nvPr/>
        </p:nvCxnSpPr>
        <p:spPr bwMode="auto">
          <a:xfrm>
            <a:off x="439881" y="1521156"/>
            <a:ext cx="3253241" cy="3194952"/>
          </a:xfrm>
          <a:prstGeom prst="line">
            <a:avLst/>
          </a:prstGeom>
          <a:ln w="3175"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0" name="Прямая соединительная линия 59"/>
          <p:cNvCxnSpPr/>
          <p:nvPr/>
        </p:nvCxnSpPr>
        <p:spPr bwMode="auto">
          <a:xfrm>
            <a:off x="1261418" y="1735195"/>
            <a:ext cx="1627230" cy="0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1" name="Прямая соединительная линия 60"/>
          <p:cNvCxnSpPr/>
          <p:nvPr/>
        </p:nvCxnSpPr>
        <p:spPr bwMode="auto">
          <a:xfrm>
            <a:off x="932316" y="1992523"/>
            <a:ext cx="2308594" cy="0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3" name="Прямая соединительная линия 62"/>
          <p:cNvCxnSpPr/>
          <p:nvPr/>
        </p:nvCxnSpPr>
        <p:spPr bwMode="auto">
          <a:xfrm>
            <a:off x="1265075" y="4496057"/>
            <a:ext cx="1627230" cy="1202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4" name="Прямая соединительная линия 63"/>
          <p:cNvCxnSpPr/>
          <p:nvPr/>
        </p:nvCxnSpPr>
        <p:spPr bwMode="auto">
          <a:xfrm rot="5400000">
            <a:off x="-200506" y="3114407"/>
            <a:ext cx="2251017" cy="2438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5" name="Прямая соединительная линия 64"/>
          <p:cNvCxnSpPr/>
          <p:nvPr/>
        </p:nvCxnSpPr>
        <p:spPr bwMode="auto">
          <a:xfrm rot="5400000">
            <a:off x="2101994" y="3118014"/>
            <a:ext cx="2251017" cy="2438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6" name="Прямая соединительная линия 65"/>
          <p:cNvCxnSpPr/>
          <p:nvPr/>
        </p:nvCxnSpPr>
        <p:spPr bwMode="auto">
          <a:xfrm rot="5400000">
            <a:off x="-133662" y="3121020"/>
            <a:ext cx="1598078" cy="2438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7" name="Прямая соединительная линия 66"/>
          <p:cNvCxnSpPr/>
          <p:nvPr/>
        </p:nvCxnSpPr>
        <p:spPr bwMode="auto">
          <a:xfrm rot="5400000">
            <a:off x="2695402" y="3117413"/>
            <a:ext cx="1598077" cy="2438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72" name="Дуга 71"/>
          <p:cNvSpPr/>
          <p:nvPr/>
        </p:nvSpPr>
        <p:spPr>
          <a:xfrm rot="16450884" flipV="1">
            <a:off x="552299" y="1599861"/>
            <a:ext cx="3073503" cy="3130132"/>
          </a:xfrm>
          <a:prstGeom prst="arc">
            <a:avLst>
              <a:gd name="adj1" fmla="val 6745254"/>
              <a:gd name="adj2" fmla="val 17112"/>
            </a:avLst>
          </a:prstGeom>
          <a:ln w="76200">
            <a:solidFill>
              <a:srgbClr val="59F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8" name="Прямая соединительная линия 57"/>
          <p:cNvCxnSpPr/>
          <p:nvPr/>
        </p:nvCxnSpPr>
        <p:spPr bwMode="auto">
          <a:xfrm rot="10800000" flipV="1">
            <a:off x="420378" y="1525966"/>
            <a:ext cx="3282494" cy="3197357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2" name="Прямая соединительная линия 61"/>
          <p:cNvCxnSpPr/>
          <p:nvPr/>
        </p:nvCxnSpPr>
        <p:spPr bwMode="auto">
          <a:xfrm>
            <a:off x="914032" y="4244742"/>
            <a:ext cx="2307376" cy="0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74" name="Oval 36"/>
          <p:cNvSpPr>
            <a:spLocks noChangeArrowheads="1"/>
          </p:cNvSpPr>
          <p:nvPr/>
        </p:nvSpPr>
        <p:spPr bwMode="auto">
          <a:xfrm>
            <a:off x="1210225" y="4462388"/>
            <a:ext cx="76790" cy="74553"/>
          </a:xfrm>
          <a:prstGeom prst="ellipse">
            <a:avLst/>
          </a:prstGeom>
          <a:noFill/>
          <a:ln w="3175"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Oval 36"/>
          <p:cNvSpPr>
            <a:spLocks noChangeArrowheads="1"/>
          </p:cNvSpPr>
          <p:nvPr/>
        </p:nvSpPr>
        <p:spPr bwMode="auto">
          <a:xfrm>
            <a:off x="2852081" y="4451566"/>
            <a:ext cx="76791" cy="74553"/>
          </a:xfrm>
          <a:prstGeom prst="ellipse">
            <a:avLst/>
          </a:prstGeom>
          <a:noFill/>
          <a:ln w="3175"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Oval 44"/>
          <p:cNvSpPr>
            <a:spLocks noChangeArrowheads="1"/>
          </p:cNvSpPr>
          <p:nvPr/>
        </p:nvSpPr>
        <p:spPr bwMode="auto">
          <a:xfrm>
            <a:off x="3437153" y="3877990"/>
            <a:ext cx="76791" cy="74553"/>
          </a:xfrm>
          <a:prstGeom prst="ellipse">
            <a:avLst/>
          </a:prstGeom>
          <a:noFill/>
          <a:ln w="3175"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Oval 44"/>
          <p:cNvSpPr>
            <a:spLocks noChangeArrowheads="1"/>
          </p:cNvSpPr>
          <p:nvPr/>
        </p:nvSpPr>
        <p:spPr bwMode="auto">
          <a:xfrm>
            <a:off x="2030543" y="4672820"/>
            <a:ext cx="78010" cy="75756"/>
          </a:xfrm>
          <a:prstGeom prst="ellipse">
            <a:avLst/>
          </a:prstGeom>
          <a:noFill/>
          <a:ln w="3175"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Oval 44"/>
          <p:cNvSpPr>
            <a:spLocks noChangeArrowheads="1"/>
          </p:cNvSpPr>
          <p:nvPr/>
        </p:nvSpPr>
        <p:spPr bwMode="auto">
          <a:xfrm>
            <a:off x="3149495" y="4178009"/>
            <a:ext cx="110565" cy="10907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Oval 44"/>
          <p:cNvSpPr>
            <a:spLocks noChangeArrowheads="1"/>
          </p:cNvSpPr>
          <p:nvPr/>
        </p:nvSpPr>
        <p:spPr bwMode="auto">
          <a:xfrm>
            <a:off x="3598050" y="3066929"/>
            <a:ext cx="110565" cy="10907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" name="Oval 44"/>
          <p:cNvSpPr>
            <a:spLocks noChangeArrowheads="1"/>
          </p:cNvSpPr>
          <p:nvPr/>
        </p:nvSpPr>
        <p:spPr bwMode="auto">
          <a:xfrm>
            <a:off x="3103786" y="2000941"/>
            <a:ext cx="110565" cy="10907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7" name="Oval 44"/>
          <p:cNvSpPr>
            <a:spLocks noChangeArrowheads="1"/>
          </p:cNvSpPr>
          <p:nvPr/>
        </p:nvSpPr>
        <p:spPr bwMode="auto">
          <a:xfrm>
            <a:off x="886000" y="4159969"/>
            <a:ext cx="110565" cy="10907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8" name="Oval 44"/>
          <p:cNvSpPr>
            <a:spLocks noChangeArrowheads="1"/>
          </p:cNvSpPr>
          <p:nvPr/>
        </p:nvSpPr>
        <p:spPr bwMode="auto">
          <a:xfrm>
            <a:off x="2014091" y="4645166"/>
            <a:ext cx="110565" cy="10907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0" name="Oval 44"/>
          <p:cNvSpPr>
            <a:spLocks noChangeArrowheads="1"/>
          </p:cNvSpPr>
          <p:nvPr/>
        </p:nvSpPr>
        <p:spPr bwMode="auto">
          <a:xfrm>
            <a:off x="3257367" y="1853038"/>
            <a:ext cx="110565" cy="10907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1" name="Oval 44"/>
          <p:cNvSpPr>
            <a:spLocks noChangeArrowheads="1"/>
          </p:cNvSpPr>
          <p:nvPr/>
        </p:nvSpPr>
        <p:spPr bwMode="auto">
          <a:xfrm>
            <a:off x="3777839" y="3061519"/>
            <a:ext cx="110565" cy="10907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716" name="TextBox 102"/>
          <p:cNvSpPr txBox="1">
            <a:spLocks noChangeArrowheads="1"/>
          </p:cNvSpPr>
          <p:nvPr/>
        </p:nvSpPr>
        <p:spPr bwMode="auto">
          <a:xfrm>
            <a:off x="567588" y="3288781"/>
            <a:ext cx="304725" cy="44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P</a:t>
            </a:r>
            <a:endParaRPr lang="ru-RU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3" name="Oval 44"/>
          <p:cNvSpPr>
            <a:spLocks noChangeArrowheads="1"/>
          </p:cNvSpPr>
          <p:nvPr/>
        </p:nvSpPr>
        <p:spPr bwMode="auto">
          <a:xfrm>
            <a:off x="2012872" y="1573466"/>
            <a:ext cx="110565" cy="10907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Oval 44"/>
          <p:cNvSpPr>
            <a:spLocks noChangeArrowheads="1"/>
          </p:cNvSpPr>
          <p:nvPr/>
        </p:nvSpPr>
        <p:spPr bwMode="auto">
          <a:xfrm>
            <a:off x="907939" y="2000371"/>
            <a:ext cx="110565" cy="10907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5" name="Oval 44"/>
          <p:cNvSpPr>
            <a:spLocks noChangeArrowheads="1"/>
          </p:cNvSpPr>
          <p:nvPr/>
        </p:nvSpPr>
        <p:spPr bwMode="auto">
          <a:xfrm>
            <a:off x="372843" y="3086197"/>
            <a:ext cx="110565" cy="10907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6" name="Oval 44"/>
          <p:cNvSpPr>
            <a:spLocks noChangeArrowheads="1"/>
          </p:cNvSpPr>
          <p:nvPr/>
        </p:nvSpPr>
        <p:spPr bwMode="auto">
          <a:xfrm>
            <a:off x="778738" y="4286256"/>
            <a:ext cx="110565" cy="10907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9" name="Oval 44"/>
          <p:cNvSpPr>
            <a:spLocks noChangeArrowheads="1"/>
          </p:cNvSpPr>
          <p:nvPr/>
        </p:nvSpPr>
        <p:spPr bwMode="auto">
          <a:xfrm>
            <a:off x="2016529" y="4820125"/>
            <a:ext cx="110565" cy="10907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" name="Oval 44"/>
          <p:cNvSpPr>
            <a:spLocks noChangeArrowheads="1"/>
          </p:cNvSpPr>
          <p:nvPr/>
        </p:nvSpPr>
        <p:spPr bwMode="auto">
          <a:xfrm>
            <a:off x="3291497" y="4317495"/>
            <a:ext cx="110565" cy="10907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701" name="TextBox 77"/>
          <p:cNvSpPr txBox="1">
            <a:spLocks noChangeArrowheads="1"/>
          </p:cNvSpPr>
          <p:nvPr/>
        </p:nvSpPr>
        <p:spPr bwMode="auto">
          <a:xfrm>
            <a:off x="142875" y="276209"/>
            <a:ext cx="1484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bg1"/>
                </a:solidFill>
                <a:latin typeface="Calibri" pitchFamily="34" charset="0"/>
              </a:rPr>
              <a:t>На дуге</a:t>
            </a:r>
          </a:p>
        </p:txBody>
      </p:sp>
      <p:graphicFrame>
        <p:nvGraphicFramePr>
          <p:cNvPr id="28674" name="Object 1"/>
          <p:cNvGraphicFramePr>
            <a:graphicFrameLocks noChangeAspect="1"/>
          </p:cNvGraphicFramePr>
          <p:nvPr/>
        </p:nvGraphicFramePr>
        <p:xfrm>
          <a:off x="1757363" y="61896"/>
          <a:ext cx="3171825" cy="1081088"/>
        </p:xfrm>
        <a:graphic>
          <a:graphicData uri="http://schemas.openxmlformats.org/presentationml/2006/ole">
            <p:oleObj spid="_x0000_s131074" name="Equation" r:id="rId4" imgW="1155600" imgH="393480" progId="">
              <p:embed/>
            </p:oleObj>
          </a:graphicData>
        </a:graphic>
      </p:graphicFrame>
      <p:sp>
        <p:nvSpPr>
          <p:cNvPr id="28702" name="TextBox 80"/>
          <p:cNvSpPr txBox="1">
            <a:spLocks noChangeArrowheads="1"/>
          </p:cNvSpPr>
          <p:nvPr/>
        </p:nvSpPr>
        <p:spPr bwMode="auto">
          <a:xfrm>
            <a:off x="5214942" y="357188"/>
            <a:ext cx="3103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alibri" pitchFamily="34" charset="0"/>
              </a:rPr>
              <a:t>найти все 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t</a:t>
            </a:r>
            <a:r>
              <a:rPr lang="ru-RU" sz="3200" dirty="0">
                <a:solidFill>
                  <a:schemeClr val="bg1"/>
                </a:solidFill>
                <a:latin typeface="Calibri" pitchFamily="34" charset="0"/>
              </a:rPr>
              <a:t>, если</a:t>
            </a:r>
          </a:p>
        </p:txBody>
      </p:sp>
      <p:graphicFrame>
        <p:nvGraphicFramePr>
          <p:cNvPr id="28675" name="Object 2"/>
          <p:cNvGraphicFramePr>
            <a:graphicFrameLocks noChangeAspect="1"/>
          </p:cNvGraphicFramePr>
          <p:nvPr/>
        </p:nvGraphicFramePr>
        <p:xfrm>
          <a:off x="6086475" y="974725"/>
          <a:ext cx="1358900" cy="1079500"/>
        </p:xfrm>
        <a:graphic>
          <a:graphicData uri="http://schemas.openxmlformats.org/presentationml/2006/ole">
            <p:oleObj spid="_x0000_s131075" name="Equation" r:id="rId5" imgW="495000" imgH="393480" progId="">
              <p:embed/>
            </p:oleObj>
          </a:graphicData>
        </a:graphic>
      </p:graphicFrame>
      <p:sp>
        <p:nvSpPr>
          <p:cNvPr id="28703" name="TextBox 83"/>
          <p:cNvSpPr txBox="1">
            <a:spLocks noChangeArrowheads="1"/>
          </p:cNvSpPr>
          <p:nvPr/>
        </p:nvSpPr>
        <p:spPr bwMode="auto">
          <a:xfrm>
            <a:off x="7786699" y="1214438"/>
            <a:ext cx="7350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bg1"/>
                </a:solidFill>
                <a:latin typeface="Calibri" pitchFamily="34" charset="0"/>
              </a:rPr>
              <a:t>где</a:t>
            </a:r>
          </a:p>
        </p:txBody>
      </p:sp>
      <p:graphicFrame>
        <p:nvGraphicFramePr>
          <p:cNvPr id="28676" name="Object 3"/>
          <p:cNvGraphicFramePr>
            <a:graphicFrameLocks noChangeAspect="1"/>
          </p:cNvGraphicFramePr>
          <p:nvPr/>
        </p:nvGraphicFramePr>
        <p:xfrm>
          <a:off x="5708661" y="2143125"/>
          <a:ext cx="2754313" cy="612775"/>
        </p:xfrm>
        <a:graphic>
          <a:graphicData uri="http://schemas.openxmlformats.org/presentationml/2006/ole">
            <p:oleObj spid="_x0000_s131076" name="Equation" r:id="rId6" imgW="914400" imgH="203040" progId="">
              <p:embed/>
            </p:oleObj>
          </a:graphicData>
        </a:graphic>
      </p:graphicFrame>
      <p:grpSp>
        <p:nvGrpSpPr>
          <p:cNvPr id="2" name="Группа 113"/>
          <p:cNvGrpSpPr>
            <a:grpSpLocks/>
          </p:cNvGrpSpPr>
          <p:nvPr/>
        </p:nvGrpSpPr>
        <p:grpSpPr bwMode="auto">
          <a:xfrm>
            <a:off x="6286512" y="2781300"/>
            <a:ext cx="2368550" cy="2111375"/>
            <a:chOff x="5835087" y="2780650"/>
            <a:chExt cx="2369032" cy="2112666"/>
          </a:xfrm>
        </p:grpSpPr>
        <p:graphicFrame>
          <p:nvGraphicFramePr>
            <p:cNvPr id="28677" name="Object 4"/>
            <p:cNvGraphicFramePr>
              <a:graphicFrameLocks noChangeAspect="1"/>
            </p:cNvGraphicFramePr>
            <p:nvPr/>
          </p:nvGraphicFramePr>
          <p:xfrm>
            <a:off x="5835087" y="2780650"/>
            <a:ext cx="2369032" cy="1080000"/>
          </p:xfrm>
          <a:graphic>
            <a:graphicData uri="http://schemas.openxmlformats.org/presentationml/2006/ole">
              <p:oleObj spid="_x0000_s131079" name="Equation" r:id="rId7" imgW="863280" imgH="393480" progId="">
                <p:embed/>
              </p:oleObj>
            </a:graphicData>
          </a:graphic>
        </p:graphicFrame>
        <p:graphicFrame>
          <p:nvGraphicFramePr>
            <p:cNvPr id="28678" name="Object 5"/>
            <p:cNvGraphicFramePr>
              <a:graphicFrameLocks noChangeAspect="1"/>
            </p:cNvGraphicFramePr>
            <p:nvPr/>
          </p:nvGraphicFramePr>
          <p:xfrm>
            <a:off x="5997137" y="3813316"/>
            <a:ext cx="2160000" cy="1080000"/>
          </p:xfrm>
          <a:graphic>
            <a:graphicData uri="http://schemas.openxmlformats.org/presentationml/2006/ole">
              <p:oleObj spid="_x0000_s131080" name="Equation" r:id="rId8" imgW="787320" imgH="393480" progId="">
                <p:embed/>
              </p:oleObj>
            </a:graphicData>
          </a:graphic>
        </p:graphicFrame>
      </p:grpSp>
      <p:sp>
        <p:nvSpPr>
          <p:cNvPr id="28721" name="TextBox 106"/>
          <p:cNvSpPr txBox="1">
            <a:spLocks noChangeArrowheads="1"/>
          </p:cNvSpPr>
          <p:nvPr/>
        </p:nvSpPr>
        <p:spPr bwMode="auto">
          <a:xfrm>
            <a:off x="642910" y="5987739"/>
            <a:ext cx="433159" cy="58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t:</a:t>
            </a:r>
            <a:endParaRPr lang="ru-RU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28679" name="Object 6"/>
          <p:cNvGraphicFramePr>
            <a:graphicFrameLocks noChangeAspect="1"/>
          </p:cNvGraphicFramePr>
          <p:nvPr/>
        </p:nvGraphicFramePr>
        <p:xfrm>
          <a:off x="1285852" y="5933723"/>
          <a:ext cx="3214880" cy="638549"/>
        </p:xfrm>
        <a:graphic>
          <a:graphicData uri="http://schemas.openxmlformats.org/presentationml/2006/ole">
            <p:oleObj spid="_x0000_s131077" name="Equation" r:id="rId9" imgW="1981080" imgH="393480" progId="">
              <p:embed/>
            </p:oleObj>
          </a:graphicData>
        </a:graphic>
      </p:graphicFrame>
      <p:graphicFrame>
        <p:nvGraphicFramePr>
          <p:cNvPr id="28680" name="Object 7"/>
          <p:cNvGraphicFramePr>
            <a:graphicFrameLocks noChangeAspect="1"/>
          </p:cNvGraphicFramePr>
          <p:nvPr/>
        </p:nvGraphicFramePr>
        <p:xfrm>
          <a:off x="4572000" y="5935336"/>
          <a:ext cx="3802881" cy="636936"/>
        </p:xfrm>
        <a:graphic>
          <a:graphicData uri="http://schemas.openxmlformats.org/presentationml/2006/ole">
            <p:oleObj spid="_x0000_s131078" name="Equation" r:id="rId10" imgW="2349360" imgH="39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7" grpId="0" animBg="1"/>
      <p:bldP spid="98" grpId="0" animBg="1"/>
      <p:bldP spid="100" grpId="0" animBg="1"/>
      <p:bldP spid="101" grpId="0" animBg="1"/>
      <p:bldP spid="93" grpId="0" animBg="1"/>
      <p:bldP spid="94" grpId="0" animBg="1"/>
      <p:bldP spid="95" grpId="0" animBg="1"/>
      <p:bldP spid="96" grpId="0" animBg="1"/>
      <p:bldP spid="99" grpId="0" animBg="1"/>
      <p:bldP spid="102" grpId="0" animBg="1"/>
      <p:bldP spid="2872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1520" y="0"/>
            <a:ext cx="84609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Найти все числа 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которым на числовой окружности соответствуют точки, принадлежащие дугам: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82176" y="2393885"/>
            <a:ext cx="3750192" cy="3690410"/>
            <a:chOff x="1266814" y="228961"/>
            <a:chExt cx="6610348" cy="6312703"/>
          </a:xfrm>
        </p:grpSpPr>
        <p:grpSp>
          <p:nvGrpSpPr>
            <p:cNvPr id="4" name="Группа 18"/>
            <p:cNvGrpSpPr>
              <a:grpSpLocks/>
            </p:cNvGrpSpPr>
            <p:nvPr/>
          </p:nvGrpSpPr>
          <p:grpSpPr bwMode="auto">
            <a:xfrm>
              <a:off x="1266814" y="228961"/>
              <a:ext cx="6610348" cy="6312703"/>
              <a:chOff x="3142446" y="1285860"/>
              <a:chExt cx="2859107" cy="2859108"/>
            </a:xfrm>
          </p:grpSpPr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3143133" y="1285860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3143133" y="1999918"/>
                <a:ext cx="2857735" cy="2157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3143133" y="2714695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3143133" y="3428753"/>
                <a:ext cx="2857735" cy="2158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3143133" y="4143530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 rot="5400000">
                <a:off x="3143165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rot="5400000">
                <a:off x="2428732" y="2714384"/>
                <a:ext cx="2857670" cy="206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>
                <a:off x="1714298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rot="5400000">
                <a:off x="4572032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5400000">
                <a:off x="3857599" y="2714385"/>
                <a:ext cx="2857670" cy="206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5" name="Дуга 24"/>
              <p:cNvSpPr/>
              <p:nvPr/>
            </p:nvSpPr>
            <p:spPr>
              <a:xfrm>
                <a:off x="3143133" y="1285860"/>
                <a:ext cx="2857735" cy="285767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6" name="Дуга 25"/>
              <p:cNvSpPr/>
              <p:nvPr/>
            </p:nvSpPr>
            <p:spPr>
              <a:xfrm rot="5400000">
                <a:off x="3143165" y="1285828"/>
                <a:ext cx="2857670" cy="2857735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7" name="Дуга 26"/>
              <p:cNvSpPr/>
              <p:nvPr/>
            </p:nvSpPr>
            <p:spPr>
              <a:xfrm rot="10800000">
                <a:off x="3143133" y="1285860"/>
                <a:ext cx="2857735" cy="285767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8" name="Дуга 27"/>
              <p:cNvSpPr/>
              <p:nvPr/>
            </p:nvSpPr>
            <p:spPr>
              <a:xfrm rot="16200000">
                <a:off x="3143165" y="1285828"/>
                <a:ext cx="2857670" cy="2857735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cxnSp>
          <p:nvCxnSpPr>
            <p:cNvPr id="5" name="Прямая соединительная линия 4"/>
            <p:cNvCxnSpPr>
              <a:stCxn id="38" idx="7"/>
              <a:endCxn id="34" idx="3"/>
            </p:cNvCxnSpPr>
            <p:nvPr/>
          </p:nvCxnSpPr>
          <p:spPr>
            <a:xfrm rot="16200000" flipH="1" flipV="1">
              <a:off x="1822213" y="1663312"/>
              <a:ext cx="5497764" cy="3444001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>
              <a:cxnSpLocks noChangeShapeType="1"/>
              <a:stCxn id="33" idx="1"/>
              <a:endCxn id="37" idx="2"/>
            </p:cNvCxnSpPr>
            <p:nvPr/>
          </p:nvCxnSpPr>
          <p:spPr bwMode="auto">
            <a:xfrm rot="16200000" flipH="1">
              <a:off x="4520024" y="-1059187"/>
              <a:ext cx="50994" cy="3409646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2927350" y="651671"/>
              <a:ext cx="328930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2260600" y="1157288"/>
              <a:ext cx="466725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2223293" y="5607050"/>
              <a:ext cx="466725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932112" y="6105524"/>
              <a:ext cx="328930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5400000">
              <a:off x="22223" y="3377407"/>
              <a:ext cx="444500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4676773" y="3382963"/>
              <a:ext cx="444500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144464" y="3390108"/>
              <a:ext cx="315595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>
              <a:off x="5863433" y="3382167"/>
              <a:ext cx="315595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9" name="Дуга 28"/>
          <p:cNvSpPr/>
          <p:nvPr/>
        </p:nvSpPr>
        <p:spPr>
          <a:xfrm>
            <a:off x="611560" y="2395532"/>
            <a:ext cx="3704710" cy="3690410"/>
          </a:xfrm>
          <a:prstGeom prst="arc">
            <a:avLst>
              <a:gd name="adj1" fmla="val 3483486"/>
              <a:gd name="adj2" fmla="val 7289597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/>
          <p:cNvSpPr/>
          <p:nvPr/>
        </p:nvSpPr>
        <p:spPr>
          <a:xfrm>
            <a:off x="386535" y="2215512"/>
            <a:ext cx="3960440" cy="3870430"/>
          </a:xfrm>
          <a:prstGeom prst="arc">
            <a:avLst>
              <a:gd name="adj1" fmla="val 17192901"/>
              <a:gd name="adj2" fmla="val 18118638"/>
            </a:avLst>
          </a:prstGeom>
          <a:ln w="38100">
            <a:solidFill>
              <a:srgbClr val="FF33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1" name="Object 11"/>
          <p:cNvGraphicFramePr>
            <a:graphicFrameLocks noChangeAspect="1"/>
          </p:cNvGraphicFramePr>
          <p:nvPr/>
        </p:nvGraphicFramePr>
        <p:xfrm>
          <a:off x="3428992" y="2058984"/>
          <a:ext cx="334962" cy="798512"/>
        </p:xfrm>
        <a:graphic>
          <a:graphicData uri="http://schemas.openxmlformats.org/presentationml/2006/ole">
            <p:oleObj spid="_x0000_s30722" name="Equation" r:id="rId4" imgW="164880" imgH="393480" progId="">
              <p:embed/>
            </p:oleObj>
          </a:graphicData>
        </a:graphic>
      </p:graphicFrame>
      <p:graphicFrame>
        <p:nvGraphicFramePr>
          <p:cNvPr id="32" name="Object 12"/>
          <p:cNvGraphicFramePr>
            <a:graphicFrameLocks noChangeAspect="1"/>
          </p:cNvGraphicFramePr>
          <p:nvPr/>
        </p:nvGraphicFramePr>
        <p:xfrm>
          <a:off x="3398710" y="5745251"/>
          <a:ext cx="977900" cy="798512"/>
        </p:xfrm>
        <a:graphic>
          <a:graphicData uri="http://schemas.openxmlformats.org/presentationml/2006/ole">
            <p:oleObj spid="_x0000_s30723" name="Equation" r:id="rId5" imgW="482400" imgH="393480" progId="">
              <p:embed/>
            </p:oleObj>
          </a:graphicData>
        </a:graphic>
      </p:graphicFrame>
      <p:sp>
        <p:nvSpPr>
          <p:cNvPr id="37" name="Дуга 36"/>
          <p:cNvSpPr/>
          <p:nvPr/>
        </p:nvSpPr>
        <p:spPr>
          <a:xfrm>
            <a:off x="611560" y="2393885"/>
            <a:ext cx="3704710" cy="3690410"/>
          </a:xfrm>
          <a:prstGeom prst="arc">
            <a:avLst>
              <a:gd name="adj1" fmla="val 14392097"/>
              <a:gd name="adj2" fmla="val 18047446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уга 39"/>
          <p:cNvSpPr/>
          <p:nvPr/>
        </p:nvSpPr>
        <p:spPr>
          <a:xfrm>
            <a:off x="566555" y="2528900"/>
            <a:ext cx="3960440" cy="3780420"/>
          </a:xfrm>
          <a:prstGeom prst="arc">
            <a:avLst>
              <a:gd name="adj1" fmla="val 6348747"/>
              <a:gd name="adj2" fmla="val 7346891"/>
            </a:avLst>
          </a:prstGeom>
          <a:ln w="38100">
            <a:solidFill>
              <a:srgbClr val="FF33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>
            <a:cxnSpLocks noChangeShapeType="1"/>
          </p:cNvCxnSpPr>
          <p:nvPr/>
        </p:nvCxnSpPr>
        <p:spPr bwMode="auto">
          <a:xfrm rot="16200000" flipH="1">
            <a:off x="842576" y="3269353"/>
            <a:ext cx="3197568" cy="1923046"/>
          </a:xfrm>
          <a:prstGeom prst="line">
            <a:avLst/>
          </a:prstGeom>
          <a:noFill/>
          <a:ln w="9525" algn="ctr">
            <a:solidFill>
              <a:schemeClr val="bg1"/>
            </a:solidFill>
            <a:prstDash val="dash"/>
            <a:round/>
            <a:headEnd/>
            <a:tailEnd/>
          </a:ln>
        </p:spPr>
      </p:cxnSp>
      <p:graphicFrame>
        <p:nvGraphicFramePr>
          <p:cNvPr id="697349" name="Object 5"/>
          <p:cNvGraphicFramePr>
            <a:graphicFrameLocks noChangeAspect="1"/>
          </p:cNvGraphicFramePr>
          <p:nvPr/>
        </p:nvGraphicFramePr>
        <p:xfrm>
          <a:off x="1000100" y="2058983"/>
          <a:ext cx="488950" cy="798513"/>
        </p:xfrm>
        <a:graphic>
          <a:graphicData uri="http://schemas.openxmlformats.org/presentationml/2006/ole">
            <p:oleObj spid="_x0000_s30726" name="Equation" r:id="rId6" imgW="241200" imgH="393480" progId="">
              <p:embed/>
            </p:oleObj>
          </a:graphicData>
        </a:graphic>
      </p:graphicFrame>
      <p:graphicFrame>
        <p:nvGraphicFramePr>
          <p:cNvPr id="697350" name="Object 6"/>
          <p:cNvGraphicFramePr>
            <a:graphicFrameLocks noChangeAspect="1"/>
          </p:cNvGraphicFramePr>
          <p:nvPr/>
        </p:nvGraphicFramePr>
        <p:xfrm>
          <a:off x="500034" y="5500702"/>
          <a:ext cx="928694" cy="798512"/>
        </p:xfrm>
        <a:graphic>
          <a:graphicData uri="http://schemas.openxmlformats.org/presentationml/2006/ole">
            <p:oleObj spid="_x0000_s30727" name="Equation" r:id="rId7" imgW="406080" imgH="393480" progId="">
              <p:embed/>
            </p:oleObj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5143504" y="4415861"/>
            <a:ext cx="1284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Ответ: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3356865" y="2618910"/>
            <a:ext cx="90010" cy="9001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3352103" y="5778784"/>
            <a:ext cx="90010" cy="9001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466655" y="5769260"/>
            <a:ext cx="90010" cy="9001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461893" y="2609386"/>
            <a:ext cx="90010" cy="9001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7" name="Объект 46"/>
          <p:cNvGraphicFramePr>
            <a:graphicFrameLocks noChangeAspect="1"/>
          </p:cNvGraphicFramePr>
          <p:nvPr/>
        </p:nvGraphicFramePr>
        <p:xfrm>
          <a:off x="4906854" y="5152969"/>
          <a:ext cx="347225" cy="828000"/>
        </p:xfrm>
        <a:graphic>
          <a:graphicData uri="http://schemas.openxmlformats.org/presentationml/2006/ole">
            <p:oleObj spid="_x0000_s30730" name="Equation" r:id="rId8" imgW="164880" imgH="393480" progId="">
              <p:embed/>
            </p:oleObj>
          </a:graphicData>
        </a:graphic>
      </p:graphicFrame>
      <p:graphicFrame>
        <p:nvGraphicFramePr>
          <p:cNvPr id="48" name="Объект 47"/>
          <p:cNvGraphicFramePr>
            <a:graphicFrameLocks noChangeAspect="1"/>
          </p:cNvGraphicFramePr>
          <p:nvPr/>
        </p:nvGraphicFramePr>
        <p:xfrm>
          <a:off x="7196490" y="5151762"/>
          <a:ext cx="1014968" cy="828000"/>
        </p:xfrm>
        <a:graphic>
          <a:graphicData uri="http://schemas.openxmlformats.org/presentationml/2006/ole">
            <p:oleObj spid="_x0000_s30731" name="Equation" r:id="rId9" imgW="241200" imgH="393480" progId="">
              <p:embed/>
            </p:oleObj>
          </a:graphicData>
        </a:graphic>
      </p:graphicFrame>
      <p:graphicFrame>
        <p:nvGraphicFramePr>
          <p:cNvPr id="49" name="Объект 48"/>
          <p:cNvGraphicFramePr>
            <a:graphicFrameLocks noChangeAspect="1"/>
          </p:cNvGraphicFramePr>
          <p:nvPr/>
        </p:nvGraphicFramePr>
        <p:xfrm>
          <a:off x="6215074" y="5339111"/>
          <a:ext cx="1014000" cy="468000"/>
        </p:xfrm>
        <a:graphic>
          <a:graphicData uri="http://schemas.openxmlformats.org/presentationml/2006/ole">
            <p:oleObj spid="_x0000_s30732" name="Equation" r:id="rId10" imgW="330120" imgH="152280" progId="">
              <p:embed/>
            </p:oleObj>
          </a:graphicData>
        </a:graphic>
      </p:graphicFrame>
      <p:graphicFrame>
        <p:nvGraphicFramePr>
          <p:cNvPr id="50" name="Объект 49"/>
          <p:cNvGraphicFramePr>
            <a:graphicFrameLocks noChangeAspect="1"/>
          </p:cNvGraphicFramePr>
          <p:nvPr/>
        </p:nvGraphicFramePr>
        <p:xfrm>
          <a:off x="5279074" y="5340318"/>
          <a:ext cx="936000" cy="468000"/>
        </p:xfrm>
        <a:graphic>
          <a:graphicData uri="http://schemas.openxmlformats.org/presentationml/2006/ole">
            <p:oleObj spid="_x0000_s30733" name="Equation" r:id="rId11" imgW="304560" imgH="152280" progId="">
              <p:embed/>
            </p:oleObj>
          </a:graphicData>
        </a:graphic>
      </p:graphicFrame>
      <p:graphicFrame>
        <p:nvGraphicFramePr>
          <p:cNvPr id="51" name="Объект 50"/>
          <p:cNvGraphicFramePr>
            <a:graphicFrameLocks noChangeAspect="1"/>
          </p:cNvGraphicFramePr>
          <p:nvPr/>
        </p:nvGraphicFramePr>
        <p:xfrm>
          <a:off x="8169658" y="5351990"/>
          <a:ext cx="936000" cy="468000"/>
        </p:xfrm>
        <a:graphic>
          <a:graphicData uri="http://schemas.openxmlformats.org/presentationml/2006/ole">
            <p:oleObj spid="_x0000_s30734" name="Equation" r:id="rId12" imgW="304560" imgH="1522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0" grpId="0" animBg="1"/>
      <p:bldP spid="4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9564" y="628650"/>
            <a:ext cx="61476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Используема</a:t>
            </a:r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я</a:t>
            </a:r>
            <a:r>
              <a:rPr lang="ru-RU" sz="4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литература:</a:t>
            </a:r>
            <a:endParaRPr lang="ru-RU" sz="4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5885" y="2706085"/>
            <a:ext cx="80951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  *  2. Сергеев И.Н. Математика. Задачи с ответами и решениями : учебное</a:t>
            </a:r>
          </a:p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пособие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/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Издательство «КДУ», 200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9.ISBN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978-5-98227-628-5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606225"/>
            <a:ext cx="85725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* 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1. Мордкович А.Г. Алгебра и начала математического анализа.</a:t>
            </a:r>
          </a:p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10-11 классы. Учебник и задачник для учащихся общеобразовательных</a:t>
            </a:r>
          </a:p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учреждений (базовый уровень)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/-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М: Мнемозина, 2009.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ISBN 978-5-346-01136-1</a:t>
            </a:r>
            <a:endParaRPr lang="ru-RU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8" name="Управляющая кнопка: далее 7">
            <a:hlinkClick r:id="rId3" action="ppaction://hlinksldjump" highlightClick="1"/>
          </p:cNvPr>
          <p:cNvSpPr/>
          <p:nvPr/>
        </p:nvSpPr>
        <p:spPr>
          <a:xfrm>
            <a:off x="8216900" y="6313850"/>
            <a:ext cx="720000" cy="360000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27674" y="6304518"/>
            <a:ext cx="151137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оглавление</a:t>
            </a:r>
            <a:endParaRPr lang="ru-RU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0393" y="3500438"/>
            <a:ext cx="68321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* 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3.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Мордкович А.Г. Алгебра и начала анализа: Учеб. пособие для</a:t>
            </a:r>
          </a:p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поступающих в вузы.- 4-е изд.- М.: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Вербум-М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., 2000</a:t>
            </a:r>
            <a:endParaRPr lang="ru-RU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224" y="4572008"/>
            <a:ext cx="740138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cap="all" dirty="0" smtClean="0">
                <a:ln/>
                <a:solidFill>
                  <a:srgbClr val="40554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Презентацию создали учителя математики школы №1280 ЮЗАО г. Москвы</a:t>
            </a:r>
          </a:p>
          <a:p>
            <a:pPr algn="ctr"/>
            <a:r>
              <a:rPr lang="ru-RU" sz="1100" b="1" cap="all" dirty="0" smtClean="0">
                <a:ln/>
                <a:solidFill>
                  <a:srgbClr val="40554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Замковая</a:t>
            </a:r>
            <a:r>
              <a:rPr lang="en-US" sz="1100" b="1" cap="all" dirty="0" smtClean="0">
                <a:ln/>
                <a:solidFill>
                  <a:srgbClr val="40554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cap="all" dirty="0" smtClean="0">
                <a:ln/>
                <a:solidFill>
                  <a:srgbClr val="40554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Т.Б. и Нечаева Н.В. </a:t>
            </a:r>
          </a:p>
          <a:p>
            <a:endParaRPr lang="ru-RU" sz="1100" dirty="0">
              <a:solidFill>
                <a:srgbClr val="405541"/>
              </a:solidFill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2976852" y="5947966"/>
            <a:ext cx="3190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 smtClean="0">
                <a:solidFill>
                  <a:srgbClr val="405541"/>
                </a:solidFill>
              </a:rPr>
              <a:t>Презентацию создали учителя математики школы №1280 г. Москвы</a:t>
            </a:r>
          </a:p>
          <a:p>
            <a:pPr algn="ctr"/>
            <a:r>
              <a:rPr lang="ru-RU" sz="800" dirty="0" smtClean="0">
                <a:solidFill>
                  <a:srgbClr val="405541"/>
                </a:solidFill>
              </a:rPr>
              <a:t>Замковая Т.Б. и Нечаева Н.В.</a:t>
            </a:r>
            <a:endParaRPr lang="ru-RU" sz="800" dirty="0">
              <a:solidFill>
                <a:srgbClr val="40554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0" name="Rectangle 68"/>
          <p:cNvSpPr>
            <a:spLocks noGrp="1"/>
          </p:cNvSpPr>
          <p:nvPr>
            <p:ph type="title"/>
          </p:nvPr>
        </p:nvSpPr>
        <p:spPr>
          <a:xfrm>
            <a:off x="108738" y="321424"/>
            <a:ext cx="8820980" cy="11787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i="1" dirty="0" smtClean="0">
                <a:solidFill>
                  <a:schemeClr val="accent2"/>
                </a:solidFill>
                <a:latin typeface="Arial" charset="0"/>
              </a:rPr>
              <a:t>Указать на числовой окружности</a:t>
            </a:r>
            <a:br>
              <a:rPr lang="ru-RU" sz="3200" i="1" dirty="0" smtClean="0">
                <a:solidFill>
                  <a:schemeClr val="accent2"/>
                </a:solidFill>
                <a:latin typeface="Arial" charset="0"/>
              </a:rPr>
            </a:br>
            <a:r>
              <a:rPr lang="ru-RU" sz="3200" i="1" dirty="0" smtClean="0">
                <a:solidFill>
                  <a:schemeClr val="accent2"/>
                </a:solidFill>
                <a:latin typeface="Arial" charset="0"/>
              </a:rPr>
              <a:t>название точки, соответствующую числу   </a:t>
            </a:r>
            <a:r>
              <a:rPr lang="ru-RU" sz="3200" i="1" dirty="0" smtClean="0">
                <a:solidFill>
                  <a:srgbClr val="FFFF00"/>
                </a:solidFill>
                <a:latin typeface="Arial" charset="0"/>
              </a:rPr>
              <a:t>  </a:t>
            </a:r>
            <a:r>
              <a:rPr lang="ru-RU" sz="3200" i="1" dirty="0" smtClean="0">
                <a:solidFill>
                  <a:schemeClr val="accent2"/>
                </a:solidFill>
                <a:latin typeface="Arial" charset="0"/>
              </a:rPr>
              <a:t>.</a:t>
            </a:r>
          </a:p>
        </p:txBody>
      </p:sp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4341295" y="6149446"/>
          <a:ext cx="914400" cy="198439"/>
        </p:xfrm>
        <a:graphic>
          <a:graphicData uri="http://schemas.openxmlformats.org/presentationml/2006/ole">
            <p:oleObj spid="_x0000_s6146" name="Equation" r:id="rId4" imgW="914400" imgH="198720" progId="">
              <p:embed/>
            </p:oleObj>
          </a:graphicData>
        </a:graphic>
      </p:graphicFrame>
      <p:sp>
        <p:nvSpPr>
          <p:cNvPr id="68" name="Овал 67"/>
          <p:cNvSpPr/>
          <p:nvPr/>
        </p:nvSpPr>
        <p:spPr>
          <a:xfrm>
            <a:off x="1826695" y="1583795"/>
            <a:ext cx="4578350" cy="457835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noFill/>
            </a:endParaRPr>
          </a:p>
        </p:txBody>
      </p:sp>
      <p:cxnSp>
        <p:nvCxnSpPr>
          <p:cNvPr id="92" name="Прямая соединительная линия 91"/>
          <p:cNvCxnSpPr/>
          <p:nvPr/>
        </p:nvCxnSpPr>
        <p:spPr bwMode="auto">
          <a:xfrm>
            <a:off x="1833047" y="1588559"/>
            <a:ext cx="4570413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 bwMode="auto">
          <a:xfrm>
            <a:off x="1833047" y="3872971"/>
            <a:ext cx="4570413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 bwMode="auto">
          <a:xfrm>
            <a:off x="1833045" y="6166909"/>
            <a:ext cx="4567238" cy="15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 bwMode="auto">
          <a:xfrm rot="5400000">
            <a:off x="1833047" y="3872971"/>
            <a:ext cx="4568825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 bwMode="auto">
          <a:xfrm rot="5400000">
            <a:off x="-467242" y="3872971"/>
            <a:ext cx="4568825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 bwMode="auto">
          <a:xfrm rot="16200000" flipH="1">
            <a:off x="4112697" y="3876147"/>
            <a:ext cx="4578351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820345" y="1588559"/>
            <a:ext cx="2311400" cy="23002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6200000" flipH="1">
            <a:off x="4129365" y="3892814"/>
            <a:ext cx="2278063" cy="22669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1819553" y="1589353"/>
            <a:ext cx="4578351" cy="457676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4074848" y="6129802"/>
            <a:ext cx="89096" cy="8898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5699044" y="5467914"/>
            <a:ext cx="89199" cy="8898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2457178" y="5446510"/>
            <a:ext cx="89199" cy="8898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1785506" y="3839628"/>
            <a:ext cx="89199" cy="8909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2457178" y="2227380"/>
            <a:ext cx="89199" cy="8839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366990" y="3830877"/>
            <a:ext cx="88395" cy="8839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091" name="TextBox 105"/>
          <p:cNvSpPr txBox="1">
            <a:spLocks noChangeArrowheads="1"/>
          </p:cNvSpPr>
          <p:nvPr/>
        </p:nvSpPr>
        <p:spPr bwMode="auto">
          <a:xfrm>
            <a:off x="6485995" y="3664685"/>
            <a:ext cx="495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52" name="Овал 51"/>
          <p:cNvSpPr/>
          <p:nvPr/>
        </p:nvSpPr>
        <p:spPr>
          <a:xfrm>
            <a:off x="4078423" y="1540378"/>
            <a:ext cx="88519" cy="8898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092" name="TextBox 106"/>
          <p:cNvSpPr txBox="1">
            <a:spLocks noChangeArrowheads="1"/>
          </p:cNvSpPr>
          <p:nvPr/>
        </p:nvSpPr>
        <p:spPr bwMode="auto">
          <a:xfrm>
            <a:off x="3896925" y="1043735"/>
            <a:ext cx="4587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B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093" name="TextBox 108"/>
          <p:cNvSpPr txBox="1">
            <a:spLocks noChangeArrowheads="1"/>
          </p:cNvSpPr>
          <p:nvPr/>
        </p:nvSpPr>
        <p:spPr bwMode="auto">
          <a:xfrm>
            <a:off x="1286635" y="3564015"/>
            <a:ext cx="4812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094" name="TextBox 109"/>
          <p:cNvSpPr txBox="1">
            <a:spLocks noChangeArrowheads="1"/>
          </p:cNvSpPr>
          <p:nvPr/>
        </p:nvSpPr>
        <p:spPr bwMode="auto">
          <a:xfrm>
            <a:off x="3920710" y="6229970"/>
            <a:ext cx="3706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095" name="TextBox 110"/>
          <p:cNvSpPr txBox="1">
            <a:spLocks noChangeArrowheads="1"/>
          </p:cNvSpPr>
          <p:nvPr/>
        </p:nvSpPr>
        <p:spPr bwMode="auto">
          <a:xfrm>
            <a:off x="5472100" y="1583795"/>
            <a:ext cx="4587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096" name="TextBox 111"/>
          <p:cNvSpPr txBox="1">
            <a:spLocks noChangeArrowheads="1"/>
          </p:cNvSpPr>
          <p:nvPr/>
        </p:nvSpPr>
        <p:spPr bwMode="auto">
          <a:xfrm>
            <a:off x="1961710" y="5184195"/>
            <a:ext cx="4347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F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097" name="TextBox 112"/>
          <p:cNvSpPr txBox="1">
            <a:spLocks noChangeArrowheads="1"/>
          </p:cNvSpPr>
          <p:nvPr/>
        </p:nvSpPr>
        <p:spPr bwMode="auto">
          <a:xfrm>
            <a:off x="2186735" y="1628800"/>
            <a:ext cx="4587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K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098" name="TextBox 113"/>
          <p:cNvSpPr txBox="1">
            <a:spLocks noChangeArrowheads="1"/>
          </p:cNvSpPr>
          <p:nvPr/>
        </p:nvSpPr>
        <p:spPr bwMode="auto">
          <a:xfrm>
            <a:off x="5877145" y="5229200"/>
            <a:ext cx="4050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L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099" name="TextBox 116"/>
          <p:cNvSpPr txBox="1">
            <a:spLocks noChangeArrowheads="1"/>
          </p:cNvSpPr>
          <p:nvPr/>
        </p:nvSpPr>
        <p:spPr bwMode="auto">
          <a:xfrm>
            <a:off x="5563671" y="154251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pSp>
        <p:nvGrpSpPr>
          <p:cNvPr id="2" name="Группа 60"/>
          <p:cNvGrpSpPr/>
          <p:nvPr/>
        </p:nvGrpSpPr>
        <p:grpSpPr>
          <a:xfrm>
            <a:off x="5472100" y="1493785"/>
            <a:ext cx="720080" cy="806452"/>
            <a:chOff x="4458205" y="1618140"/>
            <a:chExt cx="720080" cy="806452"/>
          </a:xfrm>
        </p:grpSpPr>
        <p:sp>
          <p:nvSpPr>
            <p:cNvPr id="53" name="Овал 52"/>
            <p:cNvSpPr/>
            <p:nvPr/>
          </p:nvSpPr>
          <p:spPr>
            <a:xfrm>
              <a:off x="4674632" y="2335605"/>
              <a:ext cx="88519" cy="8898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600" dirty="0">
                <a:solidFill>
                  <a:srgbClr val="FFC000"/>
                </a:solidFill>
              </a:endParaRPr>
            </a:p>
          </p:txBody>
        </p:sp>
        <p:sp>
          <p:nvSpPr>
            <p:cNvPr id="3100" name="TextBox 117"/>
            <p:cNvSpPr txBox="1">
              <a:spLocks noChangeArrowheads="1"/>
            </p:cNvSpPr>
            <p:nvPr/>
          </p:nvSpPr>
          <p:spPr bwMode="auto">
            <a:xfrm>
              <a:off x="4458205" y="1618140"/>
              <a:ext cx="7200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ru-RU" sz="3600" dirty="0"/>
            </a:p>
          </p:txBody>
        </p:sp>
      </p:grpSp>
      <p:sp>
        <p:nvSpPr>
          <p:cNvPr id="3101" name="TextBox 118"/>
          <p:cNvSpPr txBox="1">
            <a:spLocks noChangeArrowheads="1"/>
          </p:cNvSpPr>
          <p:nvPr/>
        </p:nvSpPr>
        <p:spPr bwMode="auto">
          <a:xfrm>
            <a:off x="5585895" y="1774475"/>
            <a:ext cx="2717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3600" dirty="0"/>
          </a:p>
        </p:txBody>
      </p:sp>
      <p:sp>
        <p:nvSpPr>
          <p:cNvPr id="3102" name="TextBox 119"/>
          <p:cNvSpPr txBox="1">
            <a:spLocks noChangeArrowheads="1"/>
          </p:cNvSpPr>
          <p:nvPr/>
        </p:nvSpPr>
        <p:spPr bwMode="auto">
          <a:xfrm>
            <a:off x="6036745" y="1999721"/>
            <a:ext cx="184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8659844" y="558209"/>
            <a:ext cx="412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59" name="Скругленная прямоугольная выноска 58"/>
          <p:cNvSpPr/>
          <p:nvPr/>
        </p:nvSpPr>
        <p:spPr>
          <a:xfrm>
            <a:off x="6711020" y="2450338"/>
            <a:ext cx="1710190" cy="810090"/>
          </a:xfrm>
          <a:prstGeom prst="wedgeRoundRectCallout">
            <a:avLst>
              <a:gd name="adj1" fmla="val -43063"/>
              <a:gd name="adj2" fmla="val 1046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A9500"/>
                </a:solidFill>
              </a:rPr>
              <a:t>ВЕРНО</a:t>
            </a:r>
            <a:endParaRPr lang="ru-RU" sz="2800" dirty="0">
              <a:solidFill>
                <a:srgbClr val="FA95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2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2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2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1"/>
                  </p:tgtEl>
                </p:cond>
              </p:nextCondLst>
            </p:seq>
          </p:childTnLst>
        </p:cTn>
      </p:par>
    </p:tnLst>
    <p:bldLst>
      <p:bldP spid="3092" grpId="0"/>
      <p:bldP spid="3093" grpId="0"/>
      <p:bldP spid="3094" grpId="0"/>
      <p:bldP spid="3095" grpId="0"/>
      <p:bldP spid="3096" grpId="0"/>
      <p:bldP spid="3097" grpId="0"/>
      <p:bldP spid="3098" grpId="0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8"/>
          <p:cNvSpPr txBox="1">
            <a:spLocks/>
          </p:cNvSpPr>
          <p:nvPr/>
        </p:nvSpPr>
        <p:spPr>
          <a:xfrm>
            <a:off x="0" y="0"/>
            <a:ext cx="9144000" cy="11787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Найти на числовой окружности точку,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1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соответствующую числу        .</a:t>
            </a: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4976813" y="6377366"/>
          <a:ext cx="914400" cy="198439"/>
        </p:xfrm>
        <a:graphic>
          <a:graphicData uri="http://schemas.openxmlformats.org/presentationml/2006/ole">
            <p:oleObj spid="_x0000_s7170" name="Equation" r:id="rId4" imgW="914400" imgH="198720" progId="">
              <p:embed/>
            </p:oleObj>
          </a:graphicData>
        </a:graphic>
      </p:graphicFrame>
      <p:sp>
        <p:nvSpPr>
          <p:cNvPr id="14" name="Овал 13"/>
          <p:cNvSpPr/>
          <p:nvPr/>
        </p:nvSpPr>
        <p:spPr>
          <a:xfrm>
            <a:off x="2462213" y="1811715"/>
            <a:ext cx="4578350" cy="457835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noFill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 bwMode="auto">
          <a:xfrm>
            <a:off x="2468565" y="1816479"/>
            <a:ext cx="4570413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 bwMode="auto">
          <a:xfrm>
            <a:off x="2468565" y="4100891"/>
            <a:ext cx="4570413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 bwMode="auto">
          <a:xfrm>
            <a:off x="2468563" y="6394829"/>
            <a:ext cx="4567238" cy="15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 bwMode="auto">
          <a:xfrm rot="5400000">
            <a:off x="2468565" y="4100891"/>
            <a:ext cx="4568825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 bwMode="auto">
          <a:xfrm rot="5400000">
            <a:off x="168276" y="4100891"/>
            <a:ext cx="4568825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 bwMode="auto">
          <a:xfrm rot="16200000" flipH="1">
            <a:off x="4748215" y="4104067"/>
            <a:ext cx="4578351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455863" y="1816479"/>
            <a:ext cx="2311400" cy="23002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6200000" flipH="1">
            <a:off x="4764883" y="4120734"/>
            <a:ext cx="2278063" cy="22669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2455071" y="1817273"/>
            <a:ext cx="4578351" cy="457676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4710366" y="6357722"/>
            <a:ext cx="89096" cy="8898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334562" y="5695834"/>
            <a:ext cx="89199" cy="8898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3092696" y="5674430"/>
            <a:ext cx="89199" cy="8898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421024" y="4067548"/>
            <a:ext cx="89199" cy="8909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092696" y="2455300"/>
            <a:ext cx="89199" cy="8839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7002508" y="4058797"/>
            <a:ext cx="88395" cy="8839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1" name="TextBox 105"/>
          <p:cNvSpPr txBox="1">
            <a:spLocks noChangeArrowheads="1"/>
          </p:cNvSpPr>
          <p:nvPr/>
        </p:nvSpPr>
        <p:spPr bwMode="auto">
          <a:xfrm>
            <a:off x="7121513" y="3892605"/>
            <a:ext cx="495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32" name="Овал 31"/>
          <p:cNvSpPr/>
          <p:nvPr/>
        </p:nvSpPr>
        <p:spPr>
          <a:xfrm>
            <a:off x="4713941" y="1768298"/>
            <a:ext cx="88519" cy="8898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3" name="TextBox 106"/>
          <p:cNvSpPr txBox="1">
            <a:spLocks noChangeArrowheads="1"/>
          </p:cNvSpPr>
          <p:nvPr/>
        </p:nvSpPr>
        <p:spPr bwMode="auto">
          <a:xfrm>
            <a:off x="4526995" y="1268760"/>
            <a:ext cx="4587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B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4" name="TextBox 108"/>
          <p:cNvSpPr txBox="1">
            <a:spLocks noChangeArrowheads="1"/>
          </p:cNvSpPr>
          <p:nvPr/>
        </p:nvSpPr>
        <p:spPr bwMode="auto">
          <a:xfrm>
            <a:off x="1871700" y="3834045"/>
            <a:ext cx="4812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5" name="TextBox 109"/>
          <p:cNvSpPr txBox="1">
            <a:spLocks noChangeArrowheads="1"/>
          </p:cNvSpPr>
          <p:nvPr/>
        </p:nvSpPr>
        <p:spPr bwMode="auto">
          <a:xfrm>
            <a:off x="4572000" y="6399330"/>
            <a:ext cx="3706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6" name="TextBox 110"/>
          <p:cNvSpPr txBox="1">
            <a:spLocks noChangeArrowheads="1"/>
          </p:cNvSpPr>
          <p:nvPr/>
        </p:nvSpPr>
        <p:spPr bwMode="auto">
          <a:xfrm>
            <a:off x="6147175" y="1763815"/>
            <a:ext cx="4587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7" name="TextBox 111"/>
          <p:cNvSpPr txBox="1">
            <a:spLocks noChangeArrowheads="1"/>
          </p:cNvSpPr>
          <p:nvPr/>
        </p:nvSpPr>
        <p:spPr bwMode="auto">
          <a:xfrm>
            <a:off x="2636785" y="5499230"/>
            <a:ext cx="4347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F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8" name="TextBox 112"/>
          <p:cNvSpPr txBox="1">
            <a:spLocks noChangeArrowheads="1"/>
          </p:cNvSpPr>
          <p:nvPr/>
        </p:nvSpPr>
        <p:spPr bwMode="auto">
          <a:xfrm>
            <a:off x="2906815" y="1808820"/>
            <a:ext cx="4587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K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9" name="TextBox 113"/>
          <p:cNvSpPr txBox="1">
            <a:spLocks noChangeArrowheads="1"/>
          </p:cNvSpPr>
          <p:nvPr/>
        </p:nvSpPr>
        <p:spPr bwMode="auto">
          <a:xfrm>
            <a:off x="6507215" y="5454225"/>
            <a:ext cx="4050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L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0" name="TextBox 116"/>
          <p:cNvSpPr txBox="1">
            <a:spLocks noChangeArrowheads="1"/>
          </p:cNvSpPr>
          <p:nvPr/>
        </p:nvSpPr>
        <p:spPr bwMode="auto">
          <a:xfrm>
            <a:off x="6199189" y="177043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pSp>
        <p:nvGrpSpPr>
          <p:cNvPr id="2" name="Группа 40"/>
          <p:cNvGrpSpPr/>
          <p:nvPr/>
        </p:nvGrpSpPr>
        <p:grpSpPr>
          <a:xfrm>
            <a:off x="6324045" y="1922841"/>
            <a:ext cx="212274" cy="605316"/>
            <a:chOff x="4674632" y="1819276"/>
            <a:chExt cx="212274" cy="605316"/>
          </a:xfrm>
        </p:grpSpPr>
        <p:sp>
          <p:nvSpPr>
            <p:cNvPr id="42" name="Овал 41"/>
            <p:cNvSpPr/>
            <p:nvPr/>
          </p:nvSpPr>
          <p:spPr>
            <a:xfrm>
              <a:off x="4674632" y="2335605"/>
              <a:ext cx="88519" cy="8898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43" name="TextBox 117"/>
            <p:cNvSpPr txBox="1">
              <a:spLocks noChangeArrowheads="1"/>
            </p:cNvSpPr>
            <p:nvPr/>
          </p:nvSpPr>
          <p:spPr bwMode="auto">
            <a:xfrm>
              <a:off x="4702175" y="1819276"/>
              <a:ext cx="1847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/>
            </a:p>
          </p:txBody>
        </p:sp>
      </p:grpSp>
      <p:sp>
        <p:nvSpPr>
          <p:cNvPr id="44" name="TextBox 118"/>
          <p:cNvSpPr txBox="1">
            <a:spLocks noChangeArrowheads="1"/>
          </p:cNvSpPr>
          <p:nvPr/>
        </p:nvSpPr>
        <p:spPr bwMode="auto">
          <a:xfrm>
            <a:off x="6221413" y="2002395"/>
            <a:ext cx="2717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45" name="TextBox 119"/>
          <p:cNvSpPr txBox="1">
            <a:spLocks noChangeArrowheads="1"/>
          </p:cNvSpPr>
          <p:nvPr/>
        </p:nvSpPr>
        <p:spPr bwMode="auto">
          <a:xfrm>
            <a:off x="6672263" y="2227641"/>
            <a:ext cx="184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50" name="Object 5"/>
          <p:cNvGraphicFramePr>
            <a:graphicFrameLocks noChangeAspect="1"/>
          </p:cNvGraphicFramePr>
          <p:nvPr/>
        </p:nvGraphicFramePr>
        <p:xfrm>
          <a:off x="6912260" y="413665"/>
          <a:ext cx="607445" cy="990110"/>
        </p:xfrm>
        <a:graphic>
          <a:graphicData uri="http://schemas.openxmlformats.org/presentationml/2006/ole">
            <p:oleObj spid="_x0000_s7171" name="Equation" r:id="rId5" imgW="241200" imgH="393480" progId="">
              <p:embed/>
            </p:oleObj>
          </a:graphicData>
        </a:graphic>
      </p:graphicFrame>
      <p:sp>
        <p:nvSpPr>
          <p:cNvPr id="56" name="Скругленная прямоугольная выноска 55"/>
          <p:cNvSpPr/>
          <p:nvPr/>
        </p:nvSpPr>
        <p:spPr>
          <a:xfrm>
            <a:off x="341530" y="2574693"/>
            <a:ext cx="1710190" cy="810090"/>
          </a:xfrm>
          <a:prstGeom prst="wedgeRoundRectCallout">
            <a:avLst>
              <a:gd name="adj1" fmla="val 42917"/>
              <a:gd name="adj2" fmla="val 1149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A9500"/>
                </a:solidFill>
              </a:rPr>
              <a:t>ВЕРНО</a:t>
            </a:r>
            <a:endParaRPr lang="ru-RU" sz="2800" dirty="0">
              <a:solidFill>
                <a:srgbClr val="FA95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5" grpId="0"/>
      <p:bldP spid="36" grpId="0"/>
      <p:bldP spid="37" grpId="0"/>
      <p:bldP spid="38" grpId="0"/>
      <p:bldP spid="39" grpId="0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 txBox="1">
            <a:spLocks/>
          </p:cNvSpPr>
          <p:nvPr/>
        </p:nvSpPr>
        <p:spPr>
          <a:xfrm>
            <a:off x="0" y="0"/>
            <a:ext cx="9144000" cy="11787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Найти на числовой окружности точку,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900" i="1" dirty="0" smtClean="0">
              <a:solidFill>
                <a:schemeClr val="accent2"/>
              </a:solidFill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соответствующую числу      .</a:t>
            </a: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4976813" y="6377366"/>
          <a:ext cx="914400" cy="198439"/>
        </p:xfrm>
        <a:graphic>
          <a:graphicData uri="http://schemas.openxmlformats.org/presentationml/2006/ole">
            <p:oleObj spid="_x0000_s8194" name="Equation" r:id="rId3" imgW="914400" imgH="198720" progId="">
              <p:embed/>
            </p:oleObj>
          </a:graphicData>
        </a:graphic>
      </p:graphicFrame>
      <p:sp>
        <p:nvSpPr>
          <p:cNvPr id="4" name="Овал 3"/>
          <p:cNvSpPr/>
          <p:nvPr/>
        </p:nvSpPr>
        <p:spPr>
          <a:xfrm>
            <a:off x="2462213" y="1811715"/>
            <a:ext cx="4578350" cy="457835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noFill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2468565" y="1816479"/>
            <a:ext cx="4570413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 bwMode="auto">
          <a:xfrm>
            <a:off x="2468565" y="4100891"/>
            <a:ext cx="4570413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 bwMode="auto">
          <a:xfrm>
            <a:off x="2468563" y="6394829"/>
            <a:ext cx="4567238" cy="15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 bwMode="auto">
          <a:xfrm rot="5400000">
            <a:off x="2468565" y="4100891"/>
            <a:ext cx="4568825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 bwMode="auto">
          <a:xfrm rot="5400000">
            <a:off x="168276" y="4100891"/>
            <a:ext cx="4568825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 bwMode="auto">
          <a:xfrm rot="16200000" flipH="1">
            <a:off x="4748215" y="4104067"/>
            <a:ext cx="4578351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455863" y="1816479"/>
            <a:ext cx="2311400" cy="23002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4764883" y="4120734"/>
            <a:ext cx="2278063" cy="22669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455071" y="1817273"/>
            <a:ext cx="4578351" cy="457676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710366" y="6357722"/>
            <a:ext cx="89096" cy="8898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334562" y="5695834"/>
            <a:ext cx="89199" cy="8898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092696" y="5674430"/>
            <a:ext cx="89199" cy="8898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421024" y="4067548"/>
            <a:ext cx="89199" cy="8909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092696" y="2455300"/>
            <a:ext cx="89199" cy="8839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002508" y="4058797"/>
            <a:ext cx="88395" cy="8839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0" name="TextBox 105"/>
          <p:cNvSpPr txBox="1">
            <a:spLocks noChangeArrowheads="1"/>
          </p:cNvSpPr>
          <p:nvPr/>
        </p:nvSpPr>
        <p:spPr bwMode="auto">
          <a:xfrm>
            <a:off x="7121513" y="3892605"/>
            <a:ext cx="495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21" name="Овал 20"/>
          <p:cNvSpPr/>
          <p:nvPr/>
        </p:nvSpPr>
        <p:spPr>
          <a:xfrm>
            <a:off x="4713941" y="1768298"/>
            <a:ext cx="88519" cy="8898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2" name="TextBox 106"/>
          <p:cNvSpPr txBox="1">
            <a:spLocks noChangeArrowheads="1"/>
          </p:cNvSpPr>
          <p:nvPr/>
        </p:nvSpPr>
        <p:spPr bwMode="auto">
          <a:xfrm>
            <a:off x="4526995" y="1268760"/>
            <a:ext cx="4587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B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3" name="TextBox 108"/>
          <p:cNvSpPr txBox="1">
            <a:spLocks noChangeArrowheads="1"/>
          </p:cNvSpPr>
          <p:nvPr/>
        </p:nvSpPr>
        <p:spPr bwMode="auto">
          <a:xfrm>
            <a:off x="1916705" y="3789040"/>
            <a:ext cx="4812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4" name="TextBox 109"/>
          <p:cNvSpPr txBox="1">
            <a:spLocks noChangeArrowheads="1"/>
          </p:cNvSpPr>
          <p:nvPr/>
        </p:nvSpPr>
        <p:spPr bwMode="auto">
          <a:xfrm>
            <a:off x="4526995" y="6354326"/>
            <a:ext cx="3998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5" name="TextBox 110"/>
          <p:cNvSpPr txBox="1">
            <a:spLocks noChangeArrowheads="1"/>
          </p:cNvSpPr>
          <p:nvPr/>
        </p:nvSpPr>
        <p:spPr bwMode="auto">
          <a:xfrm>
            <a:off x="6192180" y="1853825"/>
            <a:ext cx="4587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6" name="TextBox 111"/>
          <p:cNvSpPr txBox="1">
            <a:spLocks noChangeArrowheads="1"/>
          </p:cNvSpPr>
          <p:nvPr/>
        </p:nvSpPr>
        <p:spPr bwMode="auto">
          <a:xfrm>
            <a:off x="2591780" y="5454225"/>
            <a:ext cx="4347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F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7" name="TextBox 112"/>
          <p:cNvSpPr txBox="1">
            <a:spLocks noChangeArrowheads="1"/>
          </p:cNvSpPr>
          <p:nvPr/>
        </p:nvSpPr>
        <p:spPr bwMode="auto">
          <a:xfrm>
            <a:off x="2906815" y="1853825"/>
            <a:ext cx="4587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K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8" name="TextBox 113"/>
          <p:cNvSpPr txBox="1">
            <a:spLocks noChangeArrowheads="1"/>
          </p:cNvSpPr>
          <p:nvPr/>
        </p:nvSpPr>
        <p:spPr bwMode="auto">
          <a:xfrm>
            <a:off x="6507215" y="5409220"/>
            <a:ext cx="4050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L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9" name="TextBox 116"/>
          <p:cNvSpPr txBox="1">
            <a:spLocks noChangeArrowheads="1"/>
          </p:cNvSpPr>
          <p:nvPr/>
        </p:nvSpPr>
        <p:spPr bwMode="auto">
          <a:xfrm>
            <a:off x="6199189" y="177043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6324045" y="1922841"/>
            <a:ext cx="212274" cy="605316"/>
            <a:chOff x="4674632" y="1819276"/>
            <a:chExt cx="212274" cy="605316"/>
          </a:xfrm>
        </p:grpSpPr>
        <p:sp>
          <p:nvSpPr>
            <p:cNvPr id="31" name="Овал 30"/>
            <p:cNvSpPr/>
            <p:nvPr/>
          </p:nvSpPr>
          <p:spPr>
            <a:xfrm>
              <a:off x="4674632" y="2335605"/>
              <a:ext cx="88519" cy="8898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32" name="TextBox 117"/>
            <p:cNvSpPr txBox="1">
              <a:spLocks noChangeArrowheads="1"/>
            </p:cNvSpPr>
            <p:nvPr/>
          </p:nvSpPr>
          <p:spPr bwMode="auto">
            <a:xfrm>
              <a:off x="4702175" y="1819276"/>
              <a:ext cx="1847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/>
            </a:p>
          </p:txBody>
        </p:sp>
      </p:grpSp>
      <p:sp>
        <p:nvSpPr>
          <p:cNvPr id="33" name="TextBox 118"/>
          <p:cNvSpPr txBox="1">
            <a:spLocks noChangeArrowheads="1"/>
          </p:cNvSpPr>
          <p:nvPr/>
        </p:nvSpPr>
        <p:spPr bwMode="auto">
          <a:xfrm>
            <a:off x="6221413" y="2002395"/>
            <a:ext cx="2717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34" name="TextBox 119"/>
          <p:cNvSpPr txBox="1">
            <a:spLocks noChangeArrowheads="1"/>
          </p:cNvSpPr>
          <p:nvPr/>
        </p:nvSpPr>
        <p:spPr bwMode="auto">
          <a:xfrm>
            <a:off x="6672263" y="2227641"/>
            <a:ext cx="184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35" name="Object 2"/>
          <p:cNvGraphicFramePr>
            <a:graphicFrameLocks noChangeAspect="1"/>
          </p:cNvGraphicFramePr>
          <p:nvPr/>
        </p:nvGraphicFramePr>
        <p:xfrm>
          <a:off x="6867255" y="503675"/>
          <a:ext cx="570902" cy="855095"/>
        </p:xfrm>
        <a:graphic>
          <a:graphicData uri="http://schemas.openxmlformats.org/presentationml/2006/ole">
            <p:oleObj spid="_x0000_s8195" name="Equation" r:id="rId4" imgW="164880" imgH="393480" progId="">
              <p:embed/>
            </p:oleObj>
          </a:graphicData>
        </a:graphic>
      </p:graphicFrame>
      <p:sp>
        <p:nvSpPr>
          <p:cNvPr id="42" name="Скругленная прямоугольная выноска 41"/>
          <p:cNvSpPr/>
          <p:nvPr/>
        </p:nvSpPr>
        <p:spPr>
          <a:xfrm>
            <a:off x="7002270" y="1628800"/>
            <a:ext cx="1710190" cy="810090"/>
          </a:xfrm>
          <a:prstGeom prst="wedgeRoundRectCallout">
            <a:avLst>
              <a:gd name="adj1" fmla="val -77378"/>
              <a:gd name="adj2" fmla="val 557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A9500"/>
                </a:solidFill>
              </a:rPr>
              <a:t>ВЕРНО</a:t>
            </a:r>
            <a:endParaRPr lang="ru-RU" sz="2800" dirty="0">
              <a:solidFill>
                <a:srgbClr val="FA95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6" grpId="0"/>
      <p:bldP spid="27" grpId="0"/>
      <p:bldP spid="28" grpId="0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 txBox="1">
            <a:spLocks/>
          </p:cNvSpPr>
          <p:nvPr/>
        </p:nvSpPr>
        <p:spPr>
          <a:xfrm>
            <a:off x="0" y="0"/>
            <a:ext cx="9144000" cy="11787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Найти на числовой окружности точку,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000" i="1" dirty="0" smtClean="0">
              <a:solidFill>
                <a:schemeClr val="accent2"/>
              </a:solidFill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соответствующую числу      .</a:t>
            </a: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4976813" y="6377366"/>
          <a:ext cx="914400" cy="198439"/>
        </p:xfrm>
        <a:graphic>
          <a:graphicData uri="http://schemas.openxmlformats.org/presentationml/2006/ole">
            <p:oleObj spid="_x0000_s9218" name="Equation" r:id="rId3" imgW="914400" imgH="198720" progId="">
              <p:embed/>
            </p:oleObj>
          </a:graphicData>
        </a:graphic>
      </p:graphicFrame>
      <p:sp>
        <p:nvSpPr>
          <p:cNvPr id="4" name="Овал 3"/>
          <p:cNvSpPr/>
          <p:nvPr/>
        </p:nvSpPr>
        <p:spPr>
          <a:xfrm>
            <a:off x="2462213" y="1811715"/>
            <a:ext cx="4578350" cy="457835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noFill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2468565" y="1816479"/>
            <a:ext cx="4570413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 bwMode="auto">
          <a:xfrm>
            <a:off x="2468565" y="4100891"/>
            <a:ext cx="4570413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 bwMode="auto">
          <a:xfrm>
            <a:off x="2468563" y="6394829"/>
            <a:ext cx="4567238" cy="15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 bwMode="auto">
          <a:xfrm rot="5400000">
            <a:off x="2468565" y="4100891"/>
            <a:ext cx="4568825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 bwMode="auto">
          <a:xfrm rot="5400000">
            <a:off x="168276" y="4100891"/>
            <a:ext cx="4568825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 bwMode="auto">
          <a:xfrm rot="16200000" flipH="1">
            <a:off x="4748215" y="4104067"/>
            <a:ext cx="4578351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455863" y="1816479"/>
            <a:ext cx="2311400" cy="23002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4764883" y="4120734"/>
            <a:ext cx="2278063" cy="22669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455071" y="1817273"/>
            <a:ext cx="4578351" cy="457676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710366" y="6357722"/>
            <a:ext cx="89096" cy="8898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334562" y="5695834"/>
            <a:ext cx="89199" cy="8898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092696" y="5674430"/>
            <a:ext cx="89199" cy="8898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421024" y="4067548"/>
            <a:ext cx="89199" cy="8909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092696" y="2455300"/>
            <a:ext cx="89199" cy="8839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002508" y="4058797"/>
            <a:ext cx="88395" cy="8839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0" name="TextBox 105"/>
          <p:cNvSpPr txBox="1">
            <a:spLocks noChangeArrowheads="1"/>
          </p:cNvSpPr>
          <p:nvPr/>
        </p:nvSpPr>
        <p:spPr bwMode="auto">
          <a:xfrm>
            <a:off x="7121513" y="3892605"/>
            <a:ext cx="495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21" name="Овал 20"/>
          <p:cNvSpPr/>
          <p:nvPr/>
        </p:nvSpPr>
        <p:spPr>
          <a:xfrm>
            <a:off x="4713941" y="1768298"/>
            <a:ext cx="88519" cy="8898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2" name="TextBox 106"/>
          <p:cNvSpPr txBox="1">
            <a:spLocks noChangeArrowheads="1"/>
          </p:cNvSpPr>
          <p:nvPr/>
        </p:nvSpPr>
        <p:spPr bwMode="auto">
          <a:xfrm>
            <a:off x="4601233" y="1372325"/>
            <a:ext cx="356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B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3" name="TextBox 108"/>
          <p:cNvSpPr txBox="1">
            <a:spLocks noChangeArrowheads="1"/>
          </p:cNvSpPr>
          <p:nvPr/>
        </p:nvSpPr>
        <p:spPr bwMode="auto">
          <a:xfrm>
            <a:off x="2035948" y="3892605"/>
            <a:ext cx="370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4" name="TextBox 109"/>
          <p:cNvSpPr txBox="1">
            <a:spLocks noChangeArrowheads="1"/>
          </p:cNvSpPr>
          <p:nvPr/>
        </p:nvSpPr>
        <p:spPr bwMode="auto">
          <a:xfrm>
            <a:off x="4556228" y="6457890"/>
            <a:ext cx="370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5" name="TextBox 110"/>
          <p:cNvSpPr txBox="1">
            <a:spLocks noChangeArrowheads="1"/>
          </p:cNvSpPr>
          <p:nvPr/>
        </p:nvSpPr>
        <p:spPr bwMode="auto">
          <a:xfrm>
            <a:off x="6222707" y="2047400"/>
            <a:ext cx="356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E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6" name="TextBox 111"/>
          <p:cNvSpPr txBox="1">
            <a:spLocks noChangeArrowheads="1"/>
          </p:cNvSpPr>
          <p:nvPr/>
        </p:nvSpPr>
        <p:spPr bwMode="auto">
          <a:xfrm>
            <a:off x="2711023" y="5557790"/>
            <a:ext cx="34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7" name="TextBox 112"/>
          <p:cNvSpPr txBox="1">
            <a:spLocks noChangeArrowheads="1"/>
          </p:cNvSpPr>
          <p:nvPr/>
        </p:nvSpPr>
        <p:spPr bwMode="auto">
          <a:xfrm>
            <a:off x="2936048" y="2047400"/>
            <a:ext cx="356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K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8" name="TextBox 113"/>
          <p:cNvSpPr txBox="1">
            <a:spLocks noChangeArrowheads="1"/>
          </p:cNvSpPr>
          <p:nvPr/>
        </p:nvSpPr>
        <p:spPr bwMode="auto">
          <a:xfrm>
            <a:off x="6400801" y="5512785"/>
            <a:ext cx="4050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L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9" name="TextBox 116"/>
          <p:cNvSpPr txBox="1">
            <a:spLocks noChangeArrowheads="1"/>
          </p:cNvSpPr>
          <p:nvPr/>
        </p:nvSpPr>
        <p:spPr bwMode="auto">
          <a:xfrm>
            <a:off x="6199189" y="177043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6324045" y="1922841"/>
            <a:ext cx="212274" cy="605316"/>
            <a:chOff x="4674632" y="1819276"/>
            <a:chExt cx="212274" cy="605316"/>
          </a:xfrm>
        </p:grpSpPr>
        <p:sp>
          <p:nvSpPr>
            <p:cNvPr id="31" name="Овал 30"/>
            <p:cNvSpPr/>
            <p:nvPr/>
          </p:nvSpPr>
          <p:spPr>
            <a:xfrm>
              <a:off x="4674632" y="2335605"/>
              <a:ext cx="88519" cy="8898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32" name="TextBox 117"/>
            <p:cNvSpPr txBox="1">
              <a:spLocks noChangeArrowheads="1"/>
            </p:cNvSpPr>
            <p:nvPr/>
          </p:nvSpPr>
          <p:spPr bwMode="auto">
            <a:xfrm>
              <a:off x="4702175" y="1819276"/>
              <a:ext cx="1847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/>
            </a:p>
          </p:txBody>
        </p:sp>
      </p:grpSp>
      <p:sp>
        <p:nvSpPr>
          <p:cNvPr id="33" name="TextBox 118"/>
          <p:cNvSpPr txBox="1">
            <a:spLocks noChangeArrowheads="1"/>
          </p:cNvSpPr>
          <p:nvPr/>
        </p:nvSpPr>
        <p:spPr bwMode="auto">
          <a:xfrm>
            <a:off x="6221413" y="2002395"/>
            <a:ext cx="2717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34" name="TextBox 119"/>
          <p:cNvSpPr txBox="1">
            <a:spLocks noChangeArrowheads="1"/>
          </p:cNvSpPr>
          <p:nvPr/>
        </p:nvSpPr>
        <p:spPr bwMode="auto">
          <a:xfrm>
            <a:off x="6672263" y="2227641"/>
            <a:ext cx="184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36" name="Object 3"/>
          <p:cNvGraphicFramePr>
            <a:graphicFrameLocks noChangeAspect="1"/>
          </p:cNvGraphicFramePr>
          <p:nvPr/>
        </p:nvGraphicFramePr>
        <p:xfrm>
          <a:off x="7137285" y="593685"/>
          <a:ext cx="552223" cy="900100"/>
        </p:xfrm>
        <a:graphic>
          <a:graphicData uri="http://schemas.openxmlformats.org/presentationml/2006/ole">
            <p:oleObj spid="_x0000_s9219" name="Equation" r:id="rId4" imgW="241200" imgH="393480" progId="">
              <p:embed/>
            </p:oleObj>
          </a:graphicData>
        </a:graphic>
      </p:graphicFrame>
      <p:sp>
        <p:nvSpPr>
          <p:cNvPr id="42" name="Скругленная прямоугольная выноска 41"/>
          <p:cNvSpPr/>
          <p:nvPr/>
        </p:nvSpPr>
        <p:spPr>
          <a:xfrm>
            <a:off x="656565" y="1268760"/>
            <a:ext cx="1710190" cy="810090"/>
          </a:xfrm>
          <a:prstGeom prst="wedgeRoundRectCallout">
            <a:avLst>
              <a:gd name="adj1" fmla="val 179587"/>
              <a:gd name="adj2" fmla="val -82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A9500"/>
                </a:solidFill>
              </a:rPr>
              <a:t>ВЕРНО</a:t>
            </a:r>
            <a:endParaRPr lang="ru-RU" sz="2800" dirty="0">
              <a:solidFill>
                <a:srgbClr val="FA95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5" grpId="0"/>
      <p:bldP spid="26" grpId="0"/>
      <p:bldP spid="27" grpId="0"/>
      <p:bldP spid="28" grpId="0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 txBox="1">
            <a:spLocks/>
          </p:cNvSpPr>
          <p:nvPr/>
        </p:nvSpPr>
        <p:spPr>
          <a:xfrm>
            <a:off x="0" y="0"/>
            <a:ext cx="9144000" cy="11787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Найти на числовой окружности точку,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900" i="1" dirty="0" smtClean="0">
              <a:solidFill>
                <a:schemeClr val="accent2"/>
              </a:solidFill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соответствующую числу      .</a:t>
            </a: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4976813" y="6377366"/>
          <a:ext cx="914400" cy="198439"/>
        </p:xfrm>
        <a:graphic>
          <a:graphicData uri="http://schemas.openxmlformats.org/presentationml/2006/ole">
            <p:oleObj spid="_x0000_s10242" name="Equation" r:id="rId3" imgW="914400" imgH="198720" progId="">
              <p:embed/>
            </p:oleObj>
          </a:graphicData>
        </a:graphic>
      </p:graphicFrame>
      <p:sp>
        <p:nvSpPr>
          <p:cNvPr id="4" name="Овал 3"/>
          <p:cNvSpPr/>
          <p:nvPr/>
        </p:nvSpPr>
        <p:spPr>
          <a:xfrm>
            <a:off x="2462213" y="1811715"/>
            <a:ext cx="4578350" cy="457835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noFill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2468565" y="1816479"/>
            <a:ext cx="4570413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 bwMode="auto">
          <a:xfrm>
            <a:off x="2468565" y="4100891"/>
            <a:ext cx="4570413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 bwMode="auto">
          <a:xfrm>
            <a:off x="2468563" y="6394829"/>
            <a:ext cx="4567238" cy="15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 bwMode="auto">
          <a:xfrm rot="5400000">
            <a:off x="2468565" y="4100891"/>
            <a:ext cx="4568825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 bwMode="auto">
          <a:xfrm rot="5400000">
            <a:off x="168276" y="4100891"/>
            <a:ext cx="4568825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 bwMode="auto">
          <a:xfrm rot="16200000" flipH="1">
            <a:off x="4748215" y="4104067"/>
            <a:ext cx="4578351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455863" y="1816479"/>
            <a:ext cx="2311400" cy="23002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4764883" y="4120734"/>
            <a:ext cx="2278063" cy="22669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455071" y="1817273"/>
            <a:ext cx="4578351" cy="457676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710366" y="6357722"/>
            <a:ext cx="89096" cy="8898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334562" y="5695834"/>
            <a:ext cx="89199" cy="8898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092696" y="5674430"/>
            <a:ext cx="89199" cy="8898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421024" y="4067548"/>
            <a:ext cx="89199" cy="8909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092696" y="2455300"/>
            <a:ext cx="89199" cy="8839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002508" y="4058797"/>
            <a:ext cx="88395" cy="8839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0" name="TextBox 105"/>
          <p:cNvSpPr txBox="1">
            <a:spLocks noChangeArrowheads="1"/>
          </p:cNvSpPr>
          <p:nvPr/>
        </p:nvSpPr>
        <p:spPr bwMode="auto">
          <a:xfrm>
            <a:off x="7137285" y="3789040"/>
            <a:ext cx="495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21" name="Овал 20"/>
          <p:cNvSpPr/>
          <p:nvPr/>
        </p:nvSpPr>
        <p:spPr>
          <a:xfrm>
            <a:off x="4713941" y="1768298"/>
            <a:ext cx="88519" cy="8898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2" name="TextBox 106"/>
          <p:cNvSpPr txBox="1">
            <a:spLocks noChangeArrowheads="1"/>
          </p:cNvSpPr>
          <p:nvPr/>
        </p:nvSpPr>
        <p:spPr bwMode="auto">
          <a:xfrm>
            <a:off x="4526995" y="1223755"/>
            <a:ext cx="4587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B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3" name="TextBox 108"/>
          <p:cNvSpPr txBox="1">
            <a:spLocks noChangeArrowheads="1"/>
          </p:cNvSpPr>
          <p:nvPr/>
        </p:nvSpPr>
        <p:spPr bwMode="auto">
          <a:xfrm>
            <a:off x="1916705" y="3789040"/>
            <a:ext cx="4812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4" name="TextBox 109"/>
          <p:cNvSpPr txBox="1">
            <a:spLocks noChangeArrowheads="1"/>
          </p:cNvSpPr>
          <p:nvPr/>
        </p:nvSpPr>
        <p:spPr bwMode="auto">
          <a:xfrm>
            <a:off x="4526995" y="6354326"/>
            <a:ext cx="3998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5" name="TextBox 110"/>
          <p:cNvSpPr txBox="1">
            <a:spLocks noChangeArrowheads="1"/>
          </p:cNvSpPr>
          <p:nvPr/>
        </p:nvSpPr>
        <p:spPr bwMode="auto">
          <a:xfrm>
            <a:off x="6147175" y="1808820"/>
            <a:ext cx="4587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6" name="TextBox 111"/>
          <p:cNvSpPr txBox="1">
            <a:spLocks noChangeArrowheads="1"/>
          </p:cNvSpPr>
          <p:nvPr/>
        </p:nvSpPr>
        <p:spPr bwMode="auto">
          <a:xfrm>
            <a:off x="2636785" y="5454225"/>
            <a:ext cx="4347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F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7" name="TextBox 112"/>
          <p:cNvSpPr txBox="1">
            <a:spLocks noChangeArrowheads="1"/>
          </p:cNvSpPr>
          <p:nvPr/>
        </p:nvSpPr>
        <p:spPr bwMode="auto">
          <a:xfrm>
            <a:off x="2906815" y="1898830"/>
            <a:ext cx="4587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K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8" name="TextBox 113"/>
          <p:cNvSpPr txBox="1">
            <a:spLocks noChangeArrowheads="1"/>
          </p:cNvSpPr>
          <p:nvPr/>
        </p:nvSpPr>
        <p:spPr bwMode="auto">
          <a:xfrm>
            <a:off x="6507215" y="5409220"/>
            <a:ext cx="4050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L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9" name="TextBox 116"/>
          <p:cNvSpPr txBox="1">
            <a:spLocks noChangeArrowheads="1"/>
          </p:cNvSpPr>
          <p:nvPr/>
        </p:nvSpPr>
        <p:spPr bwMode="auto">
          <a:xfrm>
            <a:off x="6199189" y="177043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6324045" y="1922841"/>
            <a:ext cx="212274" cy="605316"/>
            <a:chOff x="4674632" y="1819276"/>
            <a:chExt cx="212274" cy="605316"/>
          </a:xfrm>
        </p:grpSpPr>
        <p:sp>
          <p:nvSpPr>
            <p:cNvPr id="31" name="Овал 30"/>
            <p:cNvSpPr/>
            <p:nvPr/>
          </p:nvSpPr>
          <p:spPr>
            <a:xfrm>
              <a:off x="4674632" y="2335605"/>
              <a:ext cx="88519" cy="8898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C000"/>
                </a:solidFill>
              </a:endParaRPr>
            </a:p>
          </p:txBody>
        </p:sp>
        <p:sp>
          <p:nvSpPr>
            <p:cNvPr id="32" name="TextBox 117"/>
            <p:cNvSpPr txBox="1">
              <a:spLocks noChangeArrowheads="1"/>
            </p:cNvSpPr>
            <p:nvPr/>
          </p:nvSpPr>
          <p:spPr bwMode="auto">
            <a:xfrm>
              <a:off x="4702175" y="1819276"/>
              <a:ext cx="1847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/>
            </a:p>
          </p:txBody>
        </p:sp>
      </p:grpSp>
      <p:sp>
        <p:nvSpPr>
          <p:cNvPr id="33" name="TextBox 118"/>
          <p:cNvSpPr txBox="1">
            <a:spLocks noChangeArrowheads="1"/>
          </p:cNvSpPr>
          <p:nvPr/>
        </p:nvSpPr>
        <p:spPr bwMode="auto">
          <a:xfrm>
            <a:off x="6237185" y="2078850"/>
            <a:ext cx="2717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34" name="TextBox 119"/>
          <p:cNvSpPr txBox="1">
            <a:spLocks noChangeArrowheads="1"/>
          </p:cNvSpPr>
          <p:nvPr/>
        </p:nvSpPr>
        <p:spPr bwMode="auto">
          <a:xfrm>
            <a:off x="6672263" y="2227641"/>
            <a:ext cx="184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37" name="Object 4"/>
          <p:cNvGraphicFramePr>
            <a:graphicFrameLocks noChangeAspect="1"/>
          </p:cNvGraphicFramePr>
          <p:nvPr/>
        </p:nvGraphicFramePr>
        <p:xfrm>
          <a:off x="6912260" y="458670"/>
          <a:ext cx="579834" cy="945105"/>
        </p:xfrm>
        <a:graphic>
          <a:graphicData uri="http://schemas.openxmlformats.org/presentationml/2006/ole">
            <p:oleObj spid="_x0000_s10243" name="Equation" r:id="rId4" imgW="241200" imgH="393480" progId="">
              <p:embed/>
            </p:oleObj>
          </a:graphicData>
        </a:graphic>
      </p:graphicFrame>
      <p:sp>
        <p:nvSpPr>
          <p:cNvPr id="43" name="Скругленная прямоугольная выноска 42"/>
          <p:cNvSpPr/>
          <p:nvPr/>
        </p:nvSpPr>
        <p:spPr>
          <a:xfrm>
            <a:off x="656565" y="1358770"/>
            <a:ext cx="1710190" cy="810090"/>
          </a:xfrm>
          <a:prstGeom prst="wedgeRoundRectCallout">
            <a:avLst>
              <a:gd name="adj1" fmla="val 80260"/>
              <a:gd name="adj2" fmla="val 680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A9500"/>
                </a:solidFill>
              </a:rPr>
              <a:t>ВЕРНО</a:t>
            </a:r>
            <a:endParaRPr lang="ru-RU" sz="2800" dirty="0">
              <a:solidFill>
                <a:srgbClr val="FA95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5" grpId="0"/>
      <p:bldP spid="26" grpId="0"/>
      <p:bldP spid="28" grpId="0"/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16">
      <a:dk1>
        <a:srgbClr val="324435"/>
      </a:dk1>
      <a:lt1>
        <a:sysClr val="window" lastClr="FFFFFF"/>
      </a:lt1>
      <a:dk2>
        <a:srgbClr val="314334"/>
      </a:dk2>
      <a:lt2>
        <a:srgbClr val="BBCFBA"/>
      </a:lt2>
      <a:accent1>
        <a:srgbClr val="314630"/>
      </a:accent1>
      <a:accent2>
        <a:srgbClr val="FFFFFF"/>
      </a:accent2>
      <a:accent3>
        <a:srgbClr val="A3BFA1"/>
      </a:accent3>
      <a:accent4>
        <a:srgbClr val="709472"/>
      </a:accent4>
      <a:accent5>
        <a:srgbClr val="FE840A"/>
      </a:accent5>
      <a:accent6>
        <a:srgbClr val="FFFF00"/>
      </a:accent6>
      <a:hlink>
        <a:srgbClr val="FFFF99"/>
      </a:hlink>
      <a:folHlink>
        <a:srgbClr val="81A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4450</TotalTime>
  <Words>1395</Words>
  <Application>Microsoft Office PowerPoint</Application>
  <PresentationFormat>Экран (4:3)</PresentationFormat>
  <Paragraphs>365</Paragraphs>
  <Slides>48</Slides>
  <Notes>31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0" baseType="lpstr">
      <vt:lpstr>Тема Office</vt:lpstr>
      <vt:lpstr>Equation</vt:lpstr>
      <vt:lpstr>Слайд 1</vt:lpstr>
      <vt:lpstr>Слайд 2</vt:lpstr>
      <vt:lpstr>Слайд 3</vt:lpstr>
      <vt:lpstr>Слайд 4</vt:lpstr>
      <vt:lpstr>Указать на числовой окружности название точки, соответствующую числу     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Указать название точки</vt:lpstr>
      <vt:lpstr>Указать название точки</vt:lpstr>
      <vt:lpstr>Слайд 24</vt:lpstr>
      <vt:lpstr>Слайд 25</vt:lpstr>
      <vt:lpstr>Слайд 26</vt:lpstr>
      <vt:lpstr>Указать координаты точек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Найдем на числовой окружности точку P(10,5)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училка</cp:lastModifiedBy>
  <cp:revision>213</cp:revision>
  <dcterms:created xsi:type="dcterms:W3CDTF">2010-12-03T06:28:12Z</dcterms:created>
  <dcterms:modified xsi:type="dcterms:W3CDTF">2011-01-28T07:50:29Z</dcterms:modified>
</cp:coreProperties>
</file>