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59" r:id="rId7"/>
    <p:sldId id="260" r:id="rId8"/>
    <p:sldId id="273" r:id="rId9"/>
    <p:sldId id="266" r:id="rId10"/>
    <p:sldId id="267" r:id="rId11"/>
    <p:sldId id="268" r:id="rId12"/>
    <p:sldId id="269" r:id="rId13"/>
    <p:sldId id="270" r:id="rId14"/>
    <p:sldId id="262" r:id="rId15"/>
    <p:sldId id="271" r:id="rId16"/>
    <p:sldId id="265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1D06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020F43F-AD98-4E6A-9E5D-9B8DA6D470A5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6E53838-E1A1-443D-AA39-78E017FAD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59630-C2C6-4CFC-9E12-5B1687D4785D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96E19-B0B7-468C-A11A-DB49D201B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2DB9BF-8B83-4118-8BC9-AAB36539852F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3CF4B3B-C1B4-44F9-AB62-8C1606CA8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24C201-F1AD-4DD9-B175-8F91D9FFDA9D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66614D-487E-4BB7-BD52-38F02B3B0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A7CBE-1A37-4404-AE0A-55E557E56A07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2484D-2FEB-433A-ACC1-BC461CE055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8EED3B-4D61-436F-A785-86CEF6B046DD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BE8B42-3C40-4A5E-B1E3-0E13877DC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41868-8E2E-432C-BA13-C33ABC475924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E51B1-3D8D-4918-B7C9-8D533A6C1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927B3-4FEC-4EDA-A94C-C1B0EE2261F6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2B587-AD77-4F56-BCC3-731F0397C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D0417-8C57-4C6E-9948-6B4ED72B2790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CD6DC-A7F7-4CE0-B078-0F321EB83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59BC14-89F3-42BA-883F-0D796E5A97EB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DAE9FC-1951-45A3-89DE-212006487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FC626-8E1A-41DA-AEA5-31187676BA24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C4AB4-32D2-4766-9D97-0E075CF01A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C5527-EA93-45A8-94C8-1E8CF95A01DB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661D3-DC15-4B93-8E9C-187BC2279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176BA6-F5B3-4720-926B-E4B585EEB8CC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1F56E3-6F06-4B97-83D4-C7696D8AF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A702D-A283-40F7-B11E-D30D19324CEE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A2E1F-315B-4712-95CE-8766F27E9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14657-6692-4535-B0DD-290727F68E9A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EBFBA-3763-4896-B432-AE383D80B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08050-AFBE-4AE0-A6ED-315959295B72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30259C3-D1CB-45CA-A73B-8F8DABCC6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25062-878F-430D-AABF-9A40C1539345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7420F-7E2A-445D-9580-5B1937617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816A1-3963-44CC-8E28-34900430DD36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209C4-69F0-4942-847D-FE15D0E32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F2C8A-FA31-4D10-A56C-618F3DB8C7FB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45A30-FCE6-4345-9C57-05E9F8504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BE4B2E7-FB06-427D-BF30-27B70AB4DB10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71DEB50-8A33-485A-B09E-3CFC5B8CE4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F0901-05D4-4A76-8CE3-8AE54A43F488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9E8EC-5626-47D7-9BC8-C7D6003CD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5367E-FE8E-47AE-83C7-3995EA317A38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0E1A5-C8B6-4099-BEA0-4008F1DA9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7987E99-CE4D-4174-9658-DB664E928024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62813B-AE61-4279-A0BB-41A709C0D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C234C-F813-44D0-A6AA-C2FA84FC171A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BC048-647F-4612-9C0D-2E0C62045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89CE1-B425-45DF-9000-8861E9B70575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83757-F93F-4798-87DD-60590ED60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DC683-FFA0-46B9-9AD7-BD6746E63FE5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A4F27-FA96-48BE-88E0-07615A561C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AFD62-1B51-45FE-82F5-FAA02E695661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1CF97-30EA-4E95-9E6C-D96AE7F2E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B998B-0B07-40BC-A81C-52CD7631D0F5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B990F-1193-4603-9BC1-F1132801E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F77C9-13E8-4A9F-A96E-3046666A41E4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01178-5DCA-414B-AE3A-A5512808E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34E05-4D3F-453E-B677-2717D5795ABA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4387B-CB17-491A-8D59-1E16F457F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39BBF-FA1A-4A9D-A0E0-E56C2131A41F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0896C-AE35-4D07-967F-C10510A78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A288B-D807-4E9A-8510-CB63671AA855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28AAF-CD33-4C78-A100-2A60E910A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4FC01D-07DA-4ABF-8632-7F3662CFE551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180A8A-503C-4EE0-8194-A6B35AB5B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15B7AB04-8B69-4757-8EF0-D098C2808530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A4194F49-315F-42A4-9BB2-C44D0284B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71" r:id="rId2"/>
    <p:sldLayoutId id="2147483994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95" r:id="rId9"/>
    <p:sldLayoutId id="2147483977" r:id="rId10"/>
    <p:sldLayoutId id="21474839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entury Gothic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5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57CA50A1-5B8C-4E58-B8AE-5721B678121D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0ECC9E91-9E82-4234-88C1-CF533D211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78" r:id="rId2"/>
    <p:sldLayoutId id="2147483998" r:id="rId3"/>
    <p:sldLayoutId id="2147483979" r:id="rId4"/>
    <p:sldLayoutId id="2147483980" r:id="rId5"/>
    <p:sldLayoutId id="2147483981" r:id="rId6"/>
    <p:sldLayoutId id="2147483999" r:id="rId7"/>
    <p:sldLayoutId id="2147483982" r:id="rId8"/>
    <p:sldLayoutId id="2147484000" r:id="rId9"/>
    <p:sldLayoutId id="2147483983" r:id="rId10"/>
    <p:sldLayoutId id="21474839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87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8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E2CCA5-4A7A-4E4C-8FA2-C5E114204E5B}" type="datetimeFigureOut">
              <a:rPr lang="ru-RU"/>
              <a:pPr>
                <a:defRPr/>
              </a:pPr>
              <a:t>19.01.2011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E1F0697-5656-44D0-B804-A193BD8C0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3985" r:id="rId2"/>
    <p:sldLayoutId id="2147483986" r:id="rId3"/>
    <p:sldLayoutId id="2147483987" r:id="rId4"/>
    <p:sldLayoutId id="2147484002" r:id="rId5"/>
    <p:sldLayoutId id="2147484003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arcub.ru/images/img_g/xoz.gif" TargetMode="External"/><Relationship Id="rId2" Type="http://schemas.openxmlformats.org/officeDocument/2006/relationships/hyperlink" Target="http://olyalya.ru/publ/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hyperlink" Target="http://pedsovet.su/" TargetMode="External"/><Relationship Id="rId4" Type="http://schemas.openxmlformats.org/officeDocument/2006/relationships/hyperlink" Target="http://blogs.pravda.ru/users/pravilnoe-pitanie/post92331063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Relationship Id="rId9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25" y="4929188"/>
            <a:ext cx="6215063" cy="1428750"/>
          </a:xfrm>
          <a:solidFill>
            <a:schemeClr val="accent2"/>
          </a:solidFill>
        </p:spPr>
        <p:txBody>
          <a:bodyPr rtlCol="0">
            <a:normAutofit fontScale="7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i="1" dirty="0" smtClean="0">
                <a:solidFill>
                  <a:schemeClr val="tx1"/>
                </a:solidFill>
              </a:rPr>
              <a:t>Выполнила группа учащихся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i="1" dirty="0" smtClean="0">
                <a:solidFill>
                  <a:schemeClr val="tx1"/>
                </a:solidFill>
              </a:rPr>
              <a:t>1 класса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i="1" dirty="0" smtClean="0">
                <a:solidFill>
                  <a:schemeClr val="accent4"/>
                </a:solidFill>
              </a:rPr>
              <a:t>«Здоровье»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i="1" dirty="0" smtClean="0">
                <a:solidFill>
                  <a:schemeClr val="tx1"/>
                </a:solidFill>
              </a:rPr>
              <a:t>2010 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1000108"/>
            <a:ext cx="6215106" cy="21236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Здоровое питание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ПОЛДНИК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ru-RU" smtClean="0"/>
          </a:p>
          <a:p>
            <a:r>
              <a:rPr lang="ru-RU" smtClean="0"/>
              <a:t>Можно на полдник есть булочки, вафли, печенье с чаем, соком или молоком.</a:t>
            </a:r>
          </a:p>
          <a:p>
            <a:endParaRPr lang="ru-RU" smtClean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3357563"/>
            <a:ext cx="18478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4143375"/>
            <a:ext cx="19050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2976563"/>
            <a:ext cx="27146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3" y="0"/>
            <a:ext cx="3786187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4329114" cy="1143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УЖИН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ru-RU" smtClean="0"/>
          </a:p>
          <a:p>
            <a:r>
              <a:rPr lang="ru-RU" smtClean="0"/>
              <a:t>Ужин – последняя еда перед сном. Чтобы хорошо спать и отдыхать ночью, на ужин можно есть только легкую пищу:</a:t>
            </a:r>
          </a:p>
          <a:p>
            <a:r>
              <a:rPr lang="ru-RU" smtClean="0"/>
              <a:t>запеканки</a:t>
            </a:r>
          </a:p>
          <a:p>
            <a:r>
              <a:rPr lang="ru-RU" smtClean="0"/>
              <a:t>творог</a:t>
            </a:r>
          </a:p>
          <a:p>
            <a:r>
              <a:rPr lang="ru-RU" smtClean="0"/>
              <a:t>омлет</a:t>
            </a:r>
          </a:p>
          <a:p>
            <a:r>
              <a:rPr lang="ru-RU" smtClean="0"/>
              <a:t>кефир</a:t>
            </a:r>
          </a:p>
          <a:p>
            <a:r>
              <a:rPr lang="ru-RU" smtClean="0"/>
              <a:t>простоквашу</a:t>
            </a:r>
          </a:p>
          <a:p>
            <a:endParaRPr lang="ru-RU" smtClean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500438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0"/>
            <a:ext cx="3071813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ПРАВИЛА ПИТАНИЯ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Есть необходимо каждый день в одно и то же время.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Перед едой надо вымыть руки с мылом.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Есть надо продукты полезные и необходимые для здоровья.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Есть необходимо не очень быстро и не очень медленно.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Каждый кусочек надо тщательно пережёвывать.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Не объедайтесь.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Сладости можно есть только после еды.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После приёма пищи  надо немного отдохнуть.</a:t>
            </a:r>
            <a:endParaRPr lang="ru-RU" b="1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dirty="0" smtClean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5186370" cy="60799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6972300" cy="3500437"/>
          </a:xfrm>
        </p:spPr>
        <p:txBody>
          <a:bodyPr/>
          <a:lstStyle/>
          <a:p>
            <a:r>
              <a:rPr lang="ru-RU" smtClean="0">
                <a:solidFill>
                  <a:srgbClr val="1D0680"/>
                </a:solidFill>
              </a:rPr>
              <a:t>1. Не все дети нашего класса правильно питаются</a:t>
            </a:r>
          </a:p>
          <a:p>
            <a:r>
              <a:rPr lang="ru-RU" smtClean="0">
                <a:solidFill>
                  <a:srgbClr val="1D0680"/>
                </a:solidFill>
              </a:rPr>
              <a:t>2.</a:t>
            </a:r>
            <a:r>
              <a:rPr lang="ru-RU" b="1" smtClean="0">
                <a:solidFill>
                  <a:srgbClr val="1D0680"/>
                </a:solidFill>
              </a:rPr>
              <a:t> </a:t>
            </a:r>
            <a:r>
              <a:rPr lang="ru-RU" smtClean="0">
                <a:solidFill>
                  <a:srgbClr val="1D0680"/>
                </a:solidFill>
              </a:rPr>
              <a:t>Меню должно быть составлено так, чтобы в нём содержались все питательные вещества, необходимые растущему организму и в достаточном количестве</a:t>
            </a:r>
          </a:p>
          <a:p>
            <a:r>
              <a:rPr lang="ru-RU" smtClean="0">
                <a:solidFill>
                  <a:srgbClr val="1D0680"/>
                </a:solidFill>
              </a:rPr>
              <a:t>3. Есть надо 4, а лучше 5 раз в день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4630738"/>
            <a:ext cx="3786187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ПРИЯТНОГО АППЕТИТА!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725"/>
            <a:ext cx="2900363" cy="4846638"/>
          </a:xfrm>
        </p:spPr>
        <p:txBody>
          <a:bodyPr>
            <a:normAutofit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Каждый человек должен заботиться о своем здоровье. Ведь никто не позаботится о тебе лучше, чем ты сам.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28676" name="Picture 5" descr="C:\Documents and Settings\as\Рабочий стол\презентации\Анимационные картинки для презентаций. Часть 2\Еда\edaa-26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428750"/>
            <a:ext cx="315595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Интернет ресурсы:</a:t>
            </a:r>
            <a:endParaRPr lang="ru-RU" dirty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457200" y="1609725"/>
            <a:ext cx="7239000" cy="4248150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endParaRPr lang="ru-RU" dirty="0" smtClean="0"/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http://olyalya.ru/publ/7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http://www.bearcub.ru/images/img_g/xoz.gif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 2" pitchFamily="18" charset="2"/>
              <a:buNone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hlinkClick r:id="rId4"/>
              </a:rPr>
              <a:t>http://blogs.pravda.ru/users/pravilnoe-pitanie/post92331063/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hlinkClick r:id="rId5"/>
              </a:rPr>
              <a:t>http://pedsovet.su/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 2" pitchFamily="18" charset="2"/>
              <a:buNone/>
              <a:defRPr/>
            </a:pPr>
            <a:endParaRPr lang="ru-RU" dirty="0" smtClean="0"/>
          </a:p>
        </p:txBody>
      </p:sp>
      <p:pic>
        <p:nvPicPr>
          <p:cNvPr id="29700" name="Picture 5" descr="C:\Documents and Settings\as\Рабочий стол\презентации\Анимационные картинки для презентаций. Часть 2\Люди\people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3" y="4000500"/>
            <a:ext cx="2286000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Содержимое 7" descr="ол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2928938"/>
            <a:ext cx="4311650" cy="32956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572428" cy="421484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u="sng" dirty="0" smtClean="0">
                <a:solidFill>
                  <a:srgbClr val="002060"/>
                </a:solidFill>
              </a:rPr>
              <a:t>Цели:</a:t>
            </a:r>
            <a:br>
              <a:rPr lang="ru-RU" sz="2700" u="sng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B0F0"/>
                </a:solidFill>
              </a:rPr>
              <a:t/>
            </a:r>
            <a:br>
              <a:rPr lang="ru-RU" sz="2700" dirty="0" smtClean="0">
                <a:solidFill>
                  <a:srgbClr val="00B0F0"/>
                </a:solidFill>
              </a:rPr>
            </a:br>
            <a:r>
              <a:rPr lang="ru-RU" sz="4000" i="1" dirty="0" smtClean="0">
                <a:solidFill>
                  <a:srgbClr val="00B0F0"/>
                </a:solidFill>
              </a:rPr>
              <a:t>Выяснить,</a:t>
            </a:r>
            <a:br>
              <a:rPr lang="ru-RU" sz="4000" i="1" dirty="0" smtClean="0">
                <a:solidFill>
                  <a:srgbClr val="00B0F0"/>
                </a:solidFill>
              </a:rPr>
            </a:br>
            <a:r>
              <a:rPr lang="ru-RU" sz="4000" i="1" dirty="0" smtClean="0">
                <a:solidFill>
                  <a:srgbClr val="00B0F0"/>
                </a:solidFill>
              </a:rPr>
              <a:t>Какая пища нам нужна?</a:t>
            </a:r>
            <a:br>
              <a:rPr lang="ru-RU" sz="4000" i="1" dirty="0" smtClean="0">
                <a:solidFill>
                  <a:srgbClr val="00B0F0"/>
                </a:solidFill>
              </a:rPr>
            </a:br>
            <a:r>
              <a:rPr lang="ru-RU" sz="4000" i="1" dirty="0" smtClean="0">
                <a:solidFill>
                  <a:srgbClr val="00B0F0"/>
                </a:solidFill>
              </a:rPr>
              <a:t>Когда нужно принимать пищу?</a:t>
            </a:r>
            <a:br>
              <a:rPr lang="ru-RU" sz="4000" i="1" dirty="0" smtClean="0">
                <a:solidFill>
                  <a:srgbClr val="00B0F0"/>
                </a:solidFill>
              </a:rPr>
            </a:b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183563" cy="14287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Наши действия: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1571625"/>
            <a:ext cx="8183562" cy="4286250"/>
          </a:xfrm>
        </p:spPr>
        <p:txBody>
          <a:bodyPr rtlCol="0">
            <a:normAutofit lnSpcReduction="1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1. Провести опрос одноклассников:</a:t>
            </a:r>
          </a:p>
          <a:p>
            <a:pPr marL="265176" indent="-26517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Что они любят есть?</a:t>
            </a:r>
          </a:p>
          <a:p>
            <a:pPr marL="265176" indent="-26517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Когда принимают пищу?</a:t>
            </a:r>
          </a:p>
          <a:p>
            <a:pPr marL="265176" indent="-26517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2. Побеседовать с фельдшером о режиме питания.</a:t>
            </a:r>
          </a:p>
          <a:p>
            <a:pPr marL="265176" indent="-26517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3. В библиотеке и в интернете найти правила здорового питания.</a:t>
            </a:r>
          </a:p>
          <a:p>
            <a:pPr marL="265176" indent="-26517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Попросить повара помочь составить меню </a:t>
            </a:r>
          </a:p>
          <a:p>
            <a:pPr marL="265176" indent="-26517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4. Сделать выводы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500063" y="1214438"/>
            <a:ext cx="8229600" cy="10668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Мы едим для того, чтобы: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57200" y="2249488"/>
            <a:ext cx="3257550" cy="432435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жить </a:t>
            </a:r>
          </a:p>
          <a:p>
            <a:pPr eaLnBrk="1" hangingPunct="1">
              <a:defRPr/>
            </a:pPr>
            <a:endParaRPr lang="ru-RU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расти </a:t>
            </a:r>
          </a:p>
          <a:p>
            <a:pPr eaLnBrk="1" hangingPunct="1">
              <a:defRPr/>
            </a:pP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учиться</a:t>
            </a:r>
          </a:p>
          <a:p>
            <a:pPr eaLnBrk="1" hangingPunct="1">
              <a:defRPr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ru-RU" dirty="0" smtClean="0">
                <a:solidFill>
                  <a:srgbClr val="0070C0"/>
                </a:solidFill>
              </a:rPr>
              <a:t>работать</a:t>
            </a:r>
          </a:p>
          <a:p>
            <a:pPr eaLnBrk="1" hangingPunct="1">
              <a:defRPr/>
            </a:pPr>
            <a:endParaRPr lang="ru-RU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r>
              <a:rPr lang="ru-RU" dirty="0" smtClean="0">
                <a:solidFill>
                  <a:srgbClr val="7030A0"/>
                </a:solidFill>
              </a:rPr>
              <a:t>развиваться</a:t>
            </a: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1500188"/>
            <a:ext cx="23320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5" descr="C:\Documents and Settings\Чупров Леонид\Мои документы\А. наглядность\А. люди анимация\cook2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214563"/>
            <a:ext cx="2009775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7" descr="C:\Documents and Settings\Чупров Леонид\Мои документы\А. наглядность\А. люди анимация\hiker_cooking0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3429000"/>
            <a:ext cx="18573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38" y="4000500"/>
            <a:ext cx="2452687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mtClean="0"/>
              <a:t>Нам нужны питательные вещества</a:t>
            </a:r>
            <a:endParaRPr lang="ru-RU" dirty="0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Белки</a:t>
            </a:r>
          </a:p>
          <a:p>
            <a:r>
              <a:rPr lang="ru-RU" smtClean="0"/>
              <a:t>Жиры</a:t>
            </a:r>
          </a:p>
          <a:p>
            <a:r>
              <a:rPr lang="ru-RU" smtClean="0"/>
              <a:t>Углеводы</a:t>
            </a:r>
          </a:p>
          <a:p>
            <a:r>
              <a:rPr lang="ru-RU" smtClean="0"/>
              <a:t>Витамины</a:t>
            </a:r>
          </a:p>
          <a:p>
            <a:r>
              <a:rPr lang="ru-RU" smtClean="0"/>
              <a:t>Минеральные соли</a:t>
            </a:r>
          </a:p>
          <a:p>
            <a:r>
              <a:rPr lang="ru-RU" smtClean="0"/>
              <a:t>Вода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19460" name="Picture 13" descr="C:\Documents and Settings\as\Рабочий стол\презентации\Анимационные картинки для презентаций. Часть 2\Еда\edaa-102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928688"/>
            <a:ext cx="1071563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4" descr="C:\Documents and Settings\as\Рабочий стол\презентации\Анимационные картинки для презентаций. Часть 2\Еда\edaa-101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4786313"/>
            <a:ext cx="166211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5" descr="C:\Documents and Settings\as\Рабочий стол\презентации\Анимационные картинки для презентаций. Часть 2\Еда\edaa-103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4786313"/>
            <a:ext cx="14097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6" descr="C:\Documents and Settings\as\Рабочий стол\презентации\Анимационные картинки для презентаций. Часть 2\Еда\edaa-71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75" y="2928938"/>
            <a:ext cx="22907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7" descr="C:\Documents and Settings\as\Рабочий стол\презентации\Анимационные картинки для презентаций. Часть 2\Еда\edaa-76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5" y="1571625"/>
            <a:ext cx="2495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8" descr="C:\Documents and Settings\as\Рабочий стол\презентации\Анимационные картинки для презентаций. Часть 2\Еда\edaa-608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75" y="3286125"/>
            <a:ext cx="9810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20" descr="C:\Documents and Settings\as\Рабочий стол\презентации\Анимационные картинки для презентаций. Часть 2\Еда\edaa-601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00" y="5072063"/>
            <a:ext cx="8858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21" descr="C:\Documents and Settings\as\Рабочий стол\презентации\Анимационные картинки для презентаций. Часть 2\Еда\edaa-471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00563" y="3605213"/>
            <a:ext cx="1500187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Сколько раз в день надо питаться?</a:t>
            </a:r>
          </a:p>
        </p:txBody>
      </p:sp>
      <p:pic>
        <p:nvPicPr>
          <p:cNvPr id="2048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011363"/>
            <a:ext cx="6461125" cy="4846637"/>
          </a:xfrm>
          <a:noFill/>
        </p:spPr>
      </p:pic>
      <p:pic>
        <p:nvPicPr>
          <p:cNvPr id="20484" name="Picture 9" descr="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1357313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ЗАВТРАК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725"/>
            <a:ext cx="6400800" cy="3605213"/>
          </a:xfrm>
        </p:spPr>
        <p:txBody>
          <a:bodyPr/>
          <a:lstStyle/>
          <a:p>
            <a:pPr>
              <a:defRPr/>
            </a:pPr>
            <a:r>
              <a:rPr lang="ru-RU" b="1" dirty="0" smtClean="0"/>
              <a:t>Завтрак</a:t>
            </a:r>
            <a:r>
              <a:rPr lang="ru-RU" dirty="0" smtClean="0"/>
              <a:t> должен быть здоровым и разносторонним, но ни в коем случае однообразным. </a:t>
            </a:r>
          </a:p>
          <a:p>
            <a:pPr>
              <a:defRPr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ПРИМЕРНОЕ МЕНЮ: </a:t>
            </a:r>
          </a:p>
          <a:p>
            <a:pPr>
              <a:defRPr/>
            </a:pPr>
            <a:r>
              <a:rPr lang="ru-RU" dirty="0" smtClean="0"/>
              <a:t>Каша.</a:t>
            </a:r>
          </a:p>
          <a:p>
            <a:pPr>
              <a:defRPr/>
            </a:pPr>
            <a:r>
              <a:rPr lang="ru-RU" dirty="0" smtClean="0"/>
              <a:t>Хлеб с маслом.</a:t>
            </a:r>
          </a:p>
          <a:p>
            <a:pPr>
              <a:defRPr/>
            </a:pPr>
            <a:r>
              <a:rPr lang="ru-RU" dirty="0" smtClean="0"/>
              <a:t>Чай сладкий.</a:t>
            </a:r>
            <a:endParaRPr lang="ru-RU" dirty="0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3214688"/>
            <a:ext cx="38100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0"/>
            <a:ext cx="2714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4929188"/>
            <a:ext cx="2571750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Второй завтрак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Хороший </a:t>
            </a:r>
            <a:r>
              <a:rPr lang="ru-RU" b="1" dirty="0" smtClean="0"/>
              <a:t>завтрак</a:t>
            </a:r>
            <a:r>
              <a:rPr lang="ru-RU" dirty="0" smtClean="0"/>
              <a:t> - сочетание продуктов, содержащих белки, углеводы, жиры, витамины и другие полезные вещества нужные организму.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ПРИМЕРНОЕ МЕНЮ: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1. Котлета  (рыбная, мясная), гуляш и т.д.</a:t>
            </a:r>
          </a:p>
          <a:p>
            <a:pPr>
              <a:defRPr/>
            </a:pPr>
            <a:r>
              <a:rPr lang="ru-RU" dirty="0" smtClean="0"/>
              <a:t>2. Пюре.</a:t>
            </a:r>
          </a:p>
          <a:p>
            <a:pPr>
              <a:defRPr/>
            </a:pPr>
            <a:r>
              <a:rPr lang="ru-RU" dirty="0" smtClean="0"/>
              <a:t>3. Сок, компот, напиток, чай.</a:t>
            </a:r>
          </a:p>
          <a:p>
            <a:pPr>
              <a:defRPr/>
            </a:pPr>
            <a:r>
              <a:rPr lang="ru-RU" dirty="0" smtClean="0"/>
              <a:t>4. Хлеб.</a:t>
            </a:r>
            <a:endParaRPr lang="ru-RU" dirty="0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214313"/>
            <a:ext cx="19859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 descr="C:\Documents and Settings\as\Рабочий стол\презентации\Анимационные картинки для презентаций. Часть 2\Еда\edaa-86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5000625"/>
            <a:ext cx="1905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6472254" cy="1143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Обед</a:t>
            </a:r>
            <a:endParaRPr lang="ru-RU" dirty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457200" y="1609725"/>
            <a:ext cx="6972300" cy="48466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  Как правило, на </a:t>
            </a:r>
            <a:r>
              <a:rPr lang="ru-RU" b="1" smtClean="0"/>
              <a:t>обед</a:t>
            </a:r>
            <a:r>
              <a:rPr lang="ru-RU" smtClean="0"/>
              <a:t> подается горячая пища:</a:t>
            </a:r>
          </a:p>
          <a:p>
            <a:r>
              <a:rPr lang="ru-RU" smtClean="0"/>
              <a:t>1. Суп</a:t>
            </a:r>
          </a:p>
          <a:p>
            <a:r>
              <a:rPr lang="ru-RU" smtClean="0"/>
              <a:t>2. Биточки</a:t>
            </a:r>
          </a:p>
          <a:p>
            <a:r>
              <a:rPr lang="ru-RU" smtClean="0"/>
              <a:t>3. Пюре.</a:t>
            </a:r>
          </a:p>
          <a:p>
            <a:r>
              <a:rPr lang="ru-RU" smtClean="0"/>
              <a:t>4. Компот из сухофруктов.</a:t>
            </a:r>
          </a:p>
          <a:p>
            <a:r>
              <a:rPr lang="ru-RU" smtClean="0"/>
              <a:t>5. Хлеб.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4500563"/>
            <a:ext cx="3713163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0"/>
            <a:ext cx="2143125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2143125"/>
            <a:ext cx="242887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88" y="51435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421</TotalTime>
  <Words>369</Words>
  <Application>Microsoft Office PowerPoint</Application>
  <PresentationFormat>Экран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Изящная</vt:lpstr>
      <vt:lpstr>Аспект</vt:lpstr>
      <vt:lpstr>Городская</vt:lpstr>
      <vt:lpstr>Слайд 1</vt:lpstr>
      <vt:lpstr>              Цели:  Выяснить, Какая пища нам нужна? Когда нужно принимать пищу?  </vt:lpstr>
      <vt:lpstr>Наши действия:</vt:lpstr>
      <vt:lpstr>Мы едим для того, чтобы:</vt:lpstr>
      <vt:lpstr>Нам нужны питательные вещества</vt:lpstr>
      <vt:lpstr>Сколько раз в день надо питаться?</vt:lpstr>
      <vt:lpstr>ЗАВТРАК</vt:lpstr>
      <vt:lpstr>Второй завтрак</vt:lpstr>
      <vt:lpstr>Обед</vt:lpstr>
      <vt:lpstr>ПОЛДНИК</vt:lpstr>
      <vt:lpstr>УЖИН</vt:lpstr>
      <vt:lpstr>ПРАВИЛА ПИТАНИЯ</vt:lpstr>
      <vt:lpstr>Выводы</vt:lpstr>
      <vt:lpstr>ПРИЯТНОГО АППЕТИТА!</vt:lpstr>
      <vt:lpstr>Интернет ресурсы: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Здоровое питание</dc:title>
  <dc:creator>as</dc:creator>
  <cp:lastModifiedBy>as</cp:lastModifiedBy>
  <cp:revision>46</cp:revision>
  <dcterms:created xsi:type="dcterms:W3CDTF">2010-11-22T16:49:31Z</dcterms:created>
  <dcterms:modified xsi:type="dcterms:W3CDTF">2011-01-19T20:43:25Z</dcterms:modified>
</cp:coreProperties>
</file>