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4" r:id="rId3"/>
    <p:sldId id="275" r:id="rId4"/>
    <p:sldId id="257" r:id="rId5"/>
    <p:sldId id="258" r:id="rId6"/>
    <p:sldId id="272" r:id="rId7"/>
    <p:sldId id="260" r:id="rId8"/>
    <p:sldId id="266" r:id="rId9"/>
    <p:sldId id="261" r:id="rId10"/>
    <p:sldId id="267" r:id="rId11"/>
    <p:sldId id="273" r:id="rId12"/>
    <p:sldId id="270" r:id="rId13"/>
    <p:sldId id="271" r:id="rId14"/>
    <p:sldId id="264" r:id="rId15"/>
    <p:sldId id="26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2B27C2-0C14-4E86-92BD-B9C4484DA37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F3A303-3C09-465B-80DB-7F7C095D8033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7030A0"/>
              </a:solidFill>
            </a:rPr>
            <a:t>1 группа</a:t>
          </a:r>
          <a:endParaRPr lang="ru-RU" sz="2000" dirty="0">
            <a:solidFill>
              <a:srgbClr val="7030A0"/>
            </a:solidFill>
          </a:endParaRPr>
        </a:p>
      </dgm:t>
    </dgm:pt>
    <dgm:pt modelId="{1A4F6BF3-7855-46E6-BEFB-8C0415A63B2E}" type="parTrans" cxnId="{01AD31AF-CC14-4A52-8AC4-1FF8B7BC0F03}">
      <dgm:prSet/>
      <dgm:spPr/>
      <dgm:t>
        <a:bodyPr/>
        <a:lstStyle/>
        <a:p>
          <a:endParaRPr lang="ru-RU"/>
        </a:p>
      </dgm:t>
    </dgm:pt>
    <dgm:pt modelId="{2BAF1E79-B03B-4022-BCC0-874EAC80BE23}" type="sibTrans" cxnId="{01AD31AF-CC14-4A52-8AC4-1FF8B7BC0F03}">
      <dgm:prSet/>
      <dgm:spPr/>
      <dgm:t>
        <a:bodyPr/>
        <a:lstStyle/>
        <a:p>
          <a:endParaRPr lang="ru-RU"/>
        </a:p>
      </dgm:t>
    </dgm:pt>
    <dgm:pt modelId="{E16FED99-E295-42F8-B8F4-F04F914FF05E}">
      <dgm:prSet phldrT="[Текст]"/>
      <dgm:spPr/>
      <dgm:t>
        <a:bodyPr/>
        <a:lstStyle/>
        <a:p>
          <a:r>
            <a:rPr lang="ru-RU" dirty="0" smtClean="0"/>
            <a:t>Какое питание можно назвать </a:t>
          </a:r>
          <a:r>
            <a:rPr lang="ru-RU" i="1" dirty="0" smtClean="0">
              <a:solidFill>
                <a:srgbClr val="00B050"/>
              </a:solidFill>
            </a:rPr>
            <a:t>ПРАВИЛЬНЫМ?</a:t>
          </a:r>
          <a:endParaRPr lang="ru-RU" i="1" dirty="0">
            <a:solidFill>
              <a:srgbClr val="00B050"/>
            </a:solidFill>
          </a:endParaRPr>
        </a:p>
      </dgm:t>
    </dgm:pt>
    <dgm:pt modelId="{45097400-78E2-40BD-8D93-617E1314D37E}" type="parTrans" cxnId="{972CF80B-346A-4795-921C-CE8F080F339C}">
      <dgm:prSet/>
      <dgm:spPr/>
      <dgm:t>
        <a:bodyPr/>
        <a:lstStyle/>
        <a:p>
          <a:endParaRPr lang="ru-RU"/>
        </a:p>
      </dgm:t>
    </dgm:pt>
    <dgm:pt modelId="{E3566BE7-5611-4D08-A496-08C6936D3FD0}" type="sibTrans" cxnId="{972CF80B-346A-4795-921C-CE8F080F339C}">
      <dgm:prSet/>
      <dgm:spPr/>
      <dgm:t>
        <a:bodyPr/>
        <a:lstStyle/>
        <a:p>
          <a:endParaRPr lang="ru-RU"/>
        </a:p>
      </dgm:t>
    </dgm:pt>
    <dgm:pt modelId="{0EAC2A19-9F0A-409D-9D75-31E76DA0E1A3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7030A0"/>
              </a:solidFill>
            </a:rPr>
            <a:t>2 группа</a:t>
          </a:r>
          <a:endParaRPr lang="ru-RU" sz="2000" dirty="0">
            <a:solidFill>
              <a:srgbClr val="7030A0"/>
            </a:solidFill>
          </a:endParaRPr>
        </a:p>
      </dgm:t>
    </dgm:pt>
    <dgm:pt modelId="{8068A7D8-7AFB-418C-9F9E-E4362E6ABF2B}" type="parTrans" cxnId="{8863A04D-5E3F-4A89-B8F8-41D56FA654DF}">
      <dgm:prSet/>
      <dgm:spPr/>
      <dgm:t>
        <a:bodyPr/>
        <a:lstStyle/>
        <a:p>
          <a:endParaRPr lang="ru-RU"/>
        </a:p>
      </dgm:t>
    </dgm:pt>
    <dgm:pt modelId="{F1C6799D-581C-414D-9E87-857133DA70E6}" type="sibTrans" cxnId="{8863A04D-5E3F-4A89-B8F8-41D56FA654DF}">
      <dgm:prSet/>
      <dgm:spPr/>
      <dgm:t>
        <a:bodyPr/>
        <a:lstStyle/>
        <a:p>
          <a:endParaRPr lang="ru-RU"/>
        </a:p>
      </dgm:t>
    </dgm:pt>
    <dgm:pt modelId="{E3EBE0CC-DA7E-404E-BC77-B762391783BE}">
      <dgm:prSet phldrT="[Текст]"/>
      <dgm:spPr/>
      <dgm:t>
        <a:bodyPr/>
        <a:lstStyle/>
        <a:p>
          <a:r>
            <a:rPr lang="ru-RU" dirty="0" smtClean="0"/>
            <a:t>Для чего нужны</a:t>
          </a:r>
          <a:endParaRPr lang="ru-RU" dirty="0"/>
        </a:p>
      </dgm:t>
    </dgm:pt>
    <dgm:pt modelId="{F3742F27-775A-41C2-BD9A-F0C96D49B16A}" type="parTrans" cxnId="{0D45016C-5998-4AF3-8D66-3176DF6B2B58}">
      <dgm:prSet/>
      <dgm:spPr/>
      <dgm:t>
        <a:bodyPr/>
        <a:lstStyle/>
        <a:p>
          <a:endParaRPr lang="ru-RU"/>
        </a:p>
      </dgm:t>
    </dgm:pt>
    <dgm:pt modelId="{58B99E72-6188-4B87-BEDD-EC7E4723C014}" type="sibTrans" cxnId="{0D45016C-5998-4AF3-8D66-3176DF6B2B58}">
      <dgm:prSet/>
      <dgm:spPr/>
      <dgm:t>
        <a:bodyPr/>
        <a:lstStyle/>
        <a:p>
          <a:endParaRPr lang="ru-RU"/>
        </a:p>
      </dgm:t>
    </dgm:pt>
    <dgm:pt modelId="{4E0E4BD5-2302-41CF-BFF5-6BD013774ADA}">
      <dgm:prSet phldrT="[Текст]"/>
      <dgm:spPr/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3 группа</a:t>
          </a:r>
          <a:endParaRPr lang="ru-RU" dirty="0">
            <a:solidFill>
              <a:srgbClr val="7030A0"/>
            </a:solidFill>
          </a:endParaRPr>
        </a:p>
      </dgm:t>
    </dgm:pt>
    <dgm:pt modelId="{0B83BBEC-5E80-4F39-811E-3C51707446D0}" type="parTrans" cxnId="{39CC8890-9C00-4739-AC72-2B2BF6F2024B}">
      <dgm:prSet/>
      <dgm:spPr/>
      <dgm:t>
        <a:bodyPr/>
        <a:lstStyle/>
        <a:p>
          <a:endParaRPr lang="ru-RU"/>
        </a:p>
      </dgm:t>
    </dgm:pt>
    <dgm:pt modelId="{A6FA3F42-BD9E-4AC8-9D34-F43D5554BDD6}" type="sibTrans" cxnId="{39CC8890-9C00-4739-AC72-2B2BF6F2024B}">
      <dgm:prSet/>
      <dgm:spPr/>
      <dgm:t>
        <a:bodyPr/>
        <a:lstStyle/>
        <a:p>
          <a:endParaRPr lang="ru-RU"/>
        </a:p>
      </dgm:t>
    </dgm:pt>
    <dgm:pt modelId="{A03C453A-69EF-4E6F-A91E-6F22FE477416}">
      <dgm:prSet phldrT="[Текст]"/>
      <dgm:spPr/>
      <dgm:t>
        <a:bodyPr/>
        <a:lstStyle/>
        <a:p>
          <a:r>
            <a:rPr lang="ru-RU" dirty="0" smtClean="0"/>
            <a:t>Для чего нужны </a:t>
          </a:r>
          <a:r>
            <a:rPr lang="ru-RU" i="1" dirty="0" smtClean="0">
              <a:solidFill>
                <a:srgbClr val="00B050"/>
              </a:solidFill>
            </a:rPr>
            <a:t>ВИТАМИНЫ?</a:t>
          </a:r>
          <a:endParaRPr lang="ru-RU" i="1" dirty="0">
            <a:solidFill>
              <a:srgbClr val="00B050"/>
            </a:solidFill>
          </a:endParaRPr>
        </a:p>
      </dgm:t>
    </dgm:pt>
    <dgm:pt modelId="{F12DD1E4-56D1-4BA4-AF82-D5F546AC3BA4}" type="parTrans" cxnId="{44316511-0020-4CC9-996A-9A5C6E363CBC}">
      <dgm:prSet/>
      <dgm:spPr/>
      <dgm:t>
        <a:bodyPr/>
        <a:lstStyle/>
        <a:p>
          <a:endParaRPr lang="ru-RU"/>
        </a:p>
      </dgm:t>
    </dgm:pt>
    <dgm:pt modelId="{023DFD7D-CFDE-4CB7-BCAA-4486FA880918}" type="sibTrans" cxnId="{44316511-0020-4CC9-996A-9A5C6E363CBC}">
      <dgm:prSet/>
      <dgm:spPr/>
      <dgm:t>
        <a:bodyPr/>
        <a:lstStyle/>
        <a:p>
          <a:endParaRPr lang="ru-RU"/>
        </a:p>
      </dgm:t>
    </dgm:pt>
    <dgm:pt modelId="{9BFF4DC9-7CC6-44C4-A372-00E53E1088A6}">
      <dgm:prSet/>
      <dgm:spPr/>
      <dgm:t>
        <a:bodyPr/>
        <a:lstStyle/>
        <a:p>
          <a:r>
            <a:rPr lang="ru-RU" dirty="0" smtClean="0"/>
            <a:t>Что такое </a:t>
          </a:r>
          <a:r>
            <a:rPr lang="ru-RU" i="1" dirty="0" smtClean="0">
              <a:solidFill>
                <a:srgbClr val="00B050"/>
              </a:solidFill>
            </a:rPr>
            <a:t>РЕЖИМ </a:t>
          </a:r>
          <a:r>
            <a:rPr lang="ru-RU" dirty="0" smtClean="0"/>
            <a:t>питания?</a:t>
          </a:r>
          <a:endParaRPr lang="ru-RU" dirty="0"/>
        </a:p>
      </dgm:t>
    </dgm:pt>
    <dgm:pt modelId="{6A1BCE2F-7A8F-4861-B267-8993D67205B5}" type="parTrans" cxnId="{F4D74BED-0DA7-4A6D-80DC-84B0CC32A2E4}">
      <dgm:prSet/>
      <dgm:spPr/>
      <dgm:t>
        <a:bodyPr/>
        <a:lstStyle/>
        <a:p>
          <a:endParaRPr lang="ru-RU"/>
        </a:p>
      </dgm:t>
    </dgm:pt>
    <dgm:pt modelId="{6FDA2D7A-9F73-4E76-B705-0274EA888707}" type="sibTrans" cxnId="{F4D74BED-0DA7-4A6D-80DC-84B0CC32A2E4}">
      <dgm:prSet/>
      <dgm:spPr/>
      <dgm:t>
        <a:bodyPr/>
        <a:lstStyle/>
        <a:p>
          <a:endParaRPr lang="ru-RU"/>
        </a:p>
      </dgm:t>
    </dgm:pt>
    <dgm:pt modelId="{A6022669-59F2-4D1E-98B7-7B2080895A1A}">
      <dgm:prSet/>
      <dgm:spPr/>
      <dgm:t>
        <a:bodyPr/>
        <a:lstStyle/>
        <a:p>
          <a:r>
            <a:rPr lang="ru-RU" dirty="0" smtClean="0"/>
            <a:t>В каких продуктах их можно найти?</a:t>
          </a:r>
          <a:endParaRPr lang="ru-RU" dirty="0"/>
        </a:p>
      </dgm:t>
    </dgm:pt>
    <dgm:pt modelId="{753B89B2-DB12-4ACC-B4D7-69C869CDE75D}" type="parTrans" cxnId="{8690C41A-74E6-43FA-9CE1-D79A59011E69}">
      <dgm:prSet/>
      <dgm:spPr/>
      <dgm:t>
        <a:bodyPr/>
        <a:lstStyle/>
        <a:p>
          <a:endParaRPr lang="ru-RU"/>
        </a:p>
      </dgm:t>
    </dgm:pt>
    <dgm:pt modelId="{24CCD6DB-3385-4FE0-927F-E1586B73F83D}" type="sibTrans" cxnId="{8690C41A-74E6-43FA-9CE1-D79A59011E69}">
      <dgm:prSet/>
      <dgm:spPr/>
      <dgm:t>
        <a:bodyPr/>
        <a:lstStyle/>
        <a:p>
          <a:endParaRPr lang="ru-RU"/>
        </a:p>
      </dgm:t>
    </dgm:pt>
    <dgm:pt modelId="{E1319679-C695-46AD-AA85-99498FDAC64C}">
      <dgm:prSet phldrT="[Текст]"/>
      <dgm:spPr/>
      <dgm:t>
        <a:bodyPr/>
        <a:lstStyle/>
        <a:p>
          <a:r>
            <a:rPr lang="ru-RU" i="1" dirty="0" smtClean="0">
              <a:solidFill>
                <a:srgbClr val="00B050"/>
              </a:solidFill>
            </a:rPr>
            <a:t>БЕЛКИ, ЖИРЫ, УГЛЕВОДЫ?</a:t>
          </a:r>
          <a:endParaRPr lang="ru-RU" i="1" dirty="0">
            <a:solidFill>
              <a:srgbClr val="00B050"/>
            </a:solidFill>
          </a:endParaRPr>
        </a:p>
      </dgm:t>
    </dgm:pt>
    <dgm:pt modelId="{DD8FEF55-BBE2-421C-A0AD-2648F0ECDBC1}" type="parTrans" cxnId="{1F03D816-B44E-4A8A-8CB4-523D109E169E}">
      <dgm:prSet/>
      <dgm:spPr/>
      <dgm:t>
        <a:bodyPr/>
        <a:lstStyle/>
        <a:p>
          <a:endParaRPr lang="ru-RU"/>
        </a:p>
      </dgm:t>
    </dgm:pt>
    <dgm:pt modelId="{B9007AC1-8B39-4861-B740-33210ABF0986}" type="sibTrans" cxnId="{1F03D816-B44E-4A8A-8CB4-523D109E169E}">
      <dgm:prSet/>
      <dgm:spPr/>
      <dgm:t>
        <a:bodyPr/>
        <a:lstStyle/>
        <a:p>
          <a:endParaRPr lang="ru-RU"/>
        </a:p>
      </dgm:t>
    </dgm:pt>
    <dgm:pt modelId="{FF5BC733-3ACF-41C9-B562-6EB2F535B637}">
      <dgm:prSet/>
      <dgm:spPr/>
      <dgm:t>
        <a:bodyPr/>
        <a:lstStyle/>
        <a:p>
          <a:r>
            <a:rPr lang="ru-RU" dirty="0" smtClean="0"/>
            <a:t>В каких продуктах их можно найти?</a:t>
          </a:r>
          <a:endParaRPr lang="ru-RU" dirty="0"/>
        </a:p>
      </dgm:t>
    </dgm:pt>
    <dgm:pt modelId="{65E92964-CDC1-4E4A-9373-EA00A882F3B7}" type="parTrans" cxnId="{984B37D0-DCA4-4B5B-B8E2-8F3C9D50AFBE}">
      <dgm:prSet/>
      <dgm:spPr/>
      <dgm:t>
        <a:bodyPr/>
        <a:lstStyle/>
        <a:p>
          <a:endParaRPr lang="ru-RU"/>
        </a:p>
      </dgm:t>
    </dgm:pt>
    <dgm:pt modelId="{03908DF4-57CC-4654-941F-B7DD9CF55417}" type="sibTrans" cxnId="{984B37D0-DCA4-4B5B-B8E2-8F3C9D50AFBE}">
      <dgm:prSet/>
      <dgm:spPr/>
      <dgm:t>
        <a:bodyPr/>
        <a:lstStyle/>
        <a:p>
          <a:endParaRPr lang="ru-RU"/>
        </a:p>
      </dgm:t>
    </dgm:pt>
    <dgm:pt modelId="{D5864584-D2B5-4B21-88D0-E3805A3F3BCD}" type="pres">
      <dgm:prSet presAssocID="{432B27C2-0C14-4E86-92BD-B9C4484DA3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E08FFF-3E52-41A7-BA52-86A2957B248E}" type="pres">
      <dgm:prSet presAssocID="{1AF3A303-3C09-465B-80DB-7F7C095D8033}" presName="composite" presStyleCnt="0"/>
      <dgm:spPr/>
    </dgm:pt>
    <dgm:pt modelId="{78D36A90-32AD-4C96-B6DE-5FB069FF124F}" type="pres">
      <dgm:prSet presAssocID="{1AF3A303-3C09-465B-80DB-7F7C095D803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74393-B9F6-4951-9EE1-DD6D9F019EA5}" type="pres">
      <dgm:prSet presAssocID="{1AF3A303-3C09-465B-80DB-7F7C095D803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E29A3-F0F0-48D2-8275-B67FC43AD88A}" type="pres">
      <dgm:prSet presAssocID="{2BAF1E79-B03B-4022-BCC0-874EAC80BE23}" presName="space" presStyleCnt="0"/>
      <dgm:spPr/>
    </dgm:pt>
    <dgm:pt modelId="{B4CB4F54-9B36-4544-998B-2BAB24A2E303}" type="pres">
      <dgm:prSet presAssocID="{0EAC2A19-9F0A-409D-9D75-31E76DA0E1A3}" presName="composite" presStyleCnt="0"/>
      <dgm:spPr/>
    </dgm:pt>
    <dgm:pt modelId="{29F5AB25-A3D1-453D-9A10-D302AEF0E0BB}" type="pres">
      <dgm:prSet presAssocID="{0EAC2A19-9F0A-409D-9D75-31E76DA0E1A3}" presName="parTx" presStyleLbl="alignNode1" presStyleIdx="1" presStyleCnt="3" custLinFactNeighborX="-2563" custLinFactNeighborY="-81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BDC46-C7B9-4CA8-9BE0-28D61286C029}" type="pres">
      <dgm:prSet presAssocID="{0EAC2A19-9F0A-409D-9D75-31E76DA0E1A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684DF-0EA6-4F71-A6F4-5234CF1E7078}" type="pres">
      <dgm:prSet presAssocID="{F1C6799D-581C-414D-9E87-857133DA70E6}" presName="space" presStyleCnt="0"/>
      <dgm:spPr/>
    </dgm:pt>
    <dgm:pt modelId="{7C5BA577-A5B0-4675-AEB0-8A5205832F93}" type="pres">
      <dgm:prSet presAssocID="{4E0E4BD5-2302-41CF-BFF5-6BD013774ADA}" presName="composite" presStyleCnt="0"/>
      <dgm:spPr/>
    </dgm:pt>
    <dgm:pt modelId="{A72B5148-C6CA-4E44-A27A-A7C91C359E32}" type="pres">
      <dgm:prSet presAssocID="{4E0E4BD5-2302-41CF-BFF5-6BD013774ADA}" presName="parTx" presStyleLbl="alignNode1" presStyleIdx="2" presStyleCnt="3" custLinFactNeighborX="-5024" custLinFactNeighborY="-81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5DE81-041C-44FD-932D-7F26A15C8702}" type="pres">
      <dgm:prSet presAssocID="{4E0E4BD5-2302-41CF-BFF5-6BD013774ADA}" presName="desTx" presStyleLbl="alignAccFollowNode1" presStyleIdx="2" presStyleCnt="3" custLinFactNeighborX="-6307" custLinFactNeighborY="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2CF80B-346A-4795-921C-CE8F080F339C}" srcId="{1AF3A303-3C09-465B-80DB-7F7C095D8033}" destId="{E16FED99-E295-42F8-B8F4-F04F914FF05E}" srcOrd="0" destOrd="0" parTransId="{45097400-78E2-40BD-8D93-617E1314D37E}" sibTransId="{E3566BE7-5611-4D08-A496-08C6936D3FD0}"/>
    <dgm:cxn modelId="{B2920ED0-3A93-466F-92F8-0C0FC8C5F256}" type="presOf" srcId="{0EAC2A19-9F0A-409D-9D75-31E76DA0E1A3}" destId="{29F5AB25-A3D1-453D-9A10-D302AEF0E0BB}" srcOrd="0" destOrd="0" presId="urn:microsoft.com/office/officeart/2005/8/layout/hList1"/>
    <dgm:cxn modelId="{44316511-0020-4CC9-996A-9A5C6E363CBC}" srcId="{4E0E4BD5-2302-41CF-BFF5-6BD013774ADA}" destId="{A03C453A-69EF-4E6F-A91E-6F22FE477416}" srcOrd="0" destOrd="0" parTransId="{F12DD1E4-56D1-4BA4-AF82-D5F546AC3BA4}" sibTransId="{023DFD7D-CFDE-4CB7-BCAA-4486FA880918}"/>
    <dgm:cxn modelId="{2F1D7B2B-AA35-46AA-B70E-69BC9015EC68}" type="presOf" srcId="{E1319679-C695-46AD-AA85-99498FDAC64C}" destId="{A24BDC46-C7B9-4CA8-9BE0-28D61286C029}" srcOrd="0" destOrd="1" presId="urn:microsoft.com/office/officeart/2005/8/layout/hList1"/>
    <dgm:cxn modelId="{13F3BFB8-BC4E-4399-8DF1-09697865D1AC}" type="presOf" srcId="{FF5BC733-3ACF-41C9-B562-6EB2F535B637}" destId="{D155DE81-041C-44FD-932D-7F26A15C8702}" srcOrd="0" destOrd="1" presId="urn:microsoft.com/office/officeart/2005/8/layout/hList1"/>
    <dgm:cxn modelId="{17151695-B989-4353-9C63-2F7256D19D89}" type="presOf" srcId="{E3EBE0CC-DA7E-404E-BC77-B762391783BE}" destId="{A24BDC46-C7B9-4CA8-9BE0-28D61286C029}" srcOrd="0" destOrd="0" presId="urn:microsoft.com/office/officeart/2005/8/layout/hList1"/>
    <dgm:cxn modelId="{0D45016C-5998-4AF3-8D66-3176DF6B2B58}" srcId="{0EAC2A19-9F0A-409D-9D75-31E76DA0E1A3}" destId="{E3EBE0CC-DA7E-404E-BC77-B762391783BE}" srcOrd="0" destOrd="0" parTransId="{F3742F27-775A-41C2-BD9A-F0C96D49B16A}" sibTransId="{58B99E72-6188-4B87-BEDD-EC7E4723C014}"/>
    <dgm:cxn modelId="{1ED6514D-EA4D-4733-9726-ADC8CC1480A8}" type="presOf" srcId="{4E0E4BD5-2302-41CF-BFF5-6BD013774ADA}" destId="{A72B5148-C6CA-4E44-A27A-A7C91C359E32}" srcOrd="0" destOrd="0" presId="urn:microsoft.com/office/officeart/2005/8/layout/hList1"/>
    <dgm:cxn modelId="{8863A04D-5E3F-4A89-B8F8-41D56FA654DF}" srcId="{432B27C2-0C14-4E86-92BD-B9C4484DA378}" destId="{0EAC2A19-9F0A-409D-9D75-31E76DA0E1A3}" srcOrd="1" destOrd="0" parTransId="{8068A7D8-7AFB-418C-9F9E-E4362E6ABF2B}" sibTransId="{F1C6799D-581C-414D-9E87-857133DA70E6}"/>
    <dgm:cxn modelId="{28863DAA-466E-4D67-ACC0-FD8B0DFBEE53}" type="presOf" srcId="{9BFF4DC9-7CC6-44C4-A372-00E53E1088A6}" destId="{68674393-B9F6-4951-9EE1-DD6D9F019EA5}" srcOrd="0" destOrd="1" presId="urn:microsoft.com/office/officeart/2005/8/layout/hList1"/>
    <dgm:cxn modelId="{39CC8890-9C00-4739-AC72-2B2BF6F2024B}" srcId="{432B27C2-0C14-4E86-92BD-B9C4484DA378}" destId="{4E0E4BD5-2302-41CF-BFF5-6BD013774ADA}" srcOrd="2" destOrd="0" parTransId="{0B83BBEC-5E80-4F39-811E-3C51707446D0}" sibTransId="{A6FA3F42-BD9E-4AC8-9D34-F43D5554BDD6}"/>
    <dgm:cxn modelId="{01AD31AF-CC14-4A52-8AC4-1FF8B7BC0F03}" srcId="{432B27C2-0C14-4E86-92BD-B9C4484DA378}" destId="{1AF3A303-3C09-465B-80DB-7F7C095D8033}" srcOrd="0" destOrd="0" parTransId="{1A4F6BF3-7855-46E6-BEFB-8C0415A63B2E}" sibTransId="{2BAF1E79-B03B-4022-BCC0-874EAC80BE23}"/>
    <dgm:cxn modelId="{92462FDF-8680-4B70-BA67-2967F091C5F8}" type="presOf" srcId="{A6022669-59F2-4D1E-98B7-7B2080895A1A}" destId="{A24BDC46-C7B9-4CA8-9BE0-28D61286C029}" srcOrd="0" destOrd="2" presId="urn:microsoft.com/office/officeart/2005/8/layout/hList1"/>
    <dgm:cxn modelId="{A41B251F-0897-4E31-A344-E8286C62899B}" type="presOf" srcId="{432B27C2-0C14-4E86-92BD-B9C4484DA378}" destId="{D5864584-D2B5-4B21-88D0-E3805A3F3BCD}" srcOrd="0" destOrd="0" presId="urn:microsoft.com/office/officeart/2005/8/layout/hList1"/>
    <dgm:cxn modelId="{1F03D816-B44E-4A8A-8CB4-523D109E169E}" srcId="{0EAC2A19-9F0A-409D-9D75-31E76DA0E1A3}" destId="{E1319679-C695-46AD-AA85-99498FDAC64C}" srcOrd="1" destOrd="0" parTransId="{DD8FEF55-BBE2-421C-A0AD-2648F0ECDBC1}" sibTransId="{B9007AC1-8B39-4861-B740-33210ABF0986}"/>
    <dgm:cxn modelId="{F4D74BED-0DA7-4A6D-80DC-84B0CC32A2E4}" srcId="{1AF3A303-3C09-465B-80DB-7F7C095D8033}" destId="{9BFF4DC9-7CC6-44C4-A372-00E53E1088A6}" srcOrd="1" destOrd="0" parTransId="{6A1BCE2F-7A8F-4861-B267-8993D67205B5}" sibTransId="{6FDA2D7A-9F73-4E76-B705-0274EA888707}"/>
    <dgm:cxn modelId="{9F1C36FE-BCF0-4DCE-AB89-8A1DEC72FA58}" type="presOf" srcId="{A03C453A-69EF-4E6F-A91E-6F22FE477416}" destId="{D155DE81-041C-44FD-932D-7F26A15C8702}" srcOrd="0" destOrd="0" presId="urn:microsoft.com/office/officeart/2005/8/layout/hList1"/>
    <dgm:cxn modelId="{984B37D0-DCA4-4B5B-B8E2-8F3C9D50AFBE}" srcId="{4E0E4BD5-2302-41CF-BFF5-6BD013774ADA}" destId="{FF5BC733-3ACF-41C9-B562-6EB2F535B637}" srcOrd="1" destOrd="0" parTransId="{65E92964-CDC1-4E4A-9373-EA00A882F3B7}" sibTransId="{03908DF4-57CC-4654-941F-B7DD9CF55417}"/>
    <dgm:cxn modelId="{56A7AE11-36F3-4EAF-B901-036F103C4AD5}" type="presOf" srcId="{1AF3A303-3C09-465B-80DB-7F7C095D8033}" destId="{78D36A90-32AD-4C96-B6DE-5FB069FF124F}" srcOrd="0" destOrd="0" presId="urn:microsoft.com/office/officeart/2005/8/layout/hList1"/>
    <dgm:cxn modelId="{9566CAE6-BFDC-4FBB-B42D-585D6CBC8A08}" type="presOf" srcId="{E16FED99-E295-42F8-B8F4-F04F914FF05E}" destId="{68674393-B9F6-4951-9EE1-DD6D9F019EA5}" srcOrd="0" destOrd="0" presId="urn:microsoft.com/office/officeart/2005/8/layout/hList1"/>
    <dgm:cxn modelId="{8690C41A-74E6-43FA-9CE1-D79A59011E69}" srcId="{0EAC2A19-9F0A-409D-9D75-31E76DA0E1A3}" destId="{A6022669-59F2-4D1E-98B7-7B2080895A1A}" srcOrd="2" destOrd="0" parTransId="{753B89B2-DB12-4ACC-B4D7-69C869CDE75D}" sibTransId="{24CCD6DB-3385-4FE0-927F-E1586B73F83D}"/>
    <dgm:cxn modelId="{D8C1CD5B-BF79-4E09-A276-A3C99F8C00B8}" type="presParOf" srcId="{D5864584-D2B5-4B21-88D0-E3805A3F3BCD}" destId="{7DE08FFF-3E52-41A7-BA52-86A2957B248E}" srcOrd="0" destOrd="0" presId="urn:microsoft.com/office/officeart/2005/8/layout/hList1"/>
    <dgm:cxn modelId="{E791CDE0-5FCE-4AC3-824A-262F335573B1}" type="presParOf" srcId="{7DE08FFF-3E52-41A7-BA52-86A2957B248E}" destId="{78D36A90-32AD-4C96-B6DE-5FB069FF124F}" srcOrd="0" destOrd="0" presId="urn:microsoft.com/office/officeart/2005/8/layout/hList1"/>
    <dgm:cxn modelId="{615108E3-D1E0-4C38-8DE0-751A3D23F506}" type="presParOf" srcId="{7DE08FFF-3E52-41A7-BA52-86A2957B248E}" destId="{68674393-B9F6-4951-9EE1-DD6D9F019EA5}" srcOrd="1" destOrd="0" presId="urn:microsoft.com/office/officeart/2005/8/layout/hList1"/>
    <dgm:cxn modelId="{6281ACF8-D494-4520-B38F-1E3201766EFD}" type="presParOf" srcId="{D5864584-D2B5-4B21-88D0-E3805A3F3BCD}" destId="{106E29A3-F0F0-48D2-8275-B67FC43AD88A}" srcOrd="1" destOrd="0" presId="urn:microsoft.com/office/officeart/2005/8/layout/hList1"/>
    <dgm:cxn modelId="{27305326-FC32-408F-9761-0B91B0FFE4F4}" type="presParOf" srcId="{D5864584-D2B5-4B21-88D0-E3805A3F3BCD}" destId="{B4CB4F54-9B36-4544-998B-2BAB24A2E303}" srcOrd="2" destOrd="0" presId="urn:microsoft.com/office/officeart/2005/8/layout/hList1"/>
    <dgm:cxn modelId="{FCCA5E55-D1BE-47F5-B56F-0A5E6CF39811}" type="presParOf" srcId="{B4CB4F54-9B36-4544-998B-2BAB24A2E303}" destId="{29F5AB25-A3D1-453D-9A10-D302AEF0E0BB}" srcOrd="0" destOrd="0" presId="urn:microsoft.com/office/officeart/2005/8/layout/hList1"/>
    <dgm:cxn modelId="{7088A8A7-8F5C-4AC5-B0BC-35FBD10A8D85}" type="presParOf" srcId="{B4CB4F54-9B36-4544-998B-2BAB24A2E303}" destId="{A24BDC46-C7B9-4CA8-9BE0-28D61286C029}" srcOrd="1" destOrd="0" presId="urn:microsoft.com/office/officeart/2005/8/layout/hList1"/>
    <dgm:cxn modelId="{0514130B-35DA-455F-99EC-4C8F977B9C11}" type="presParOf" srcId="{D5864584-D2B5-4B21-88D0-E3805A3F3BCD}" destId="{BBF684DF-0EA6-4F71-A6F4-5234CF1E7078}" srcOrd="3" destOrd="0" presId="urn:microsoft.com/office/officeart/2005/8/layout/hList1"/>
    <dgm:cxn modelId="{A6F09161-149E-46A0-8D5D-FE3C0C526694}" type="presParOf" srcId="{D5864584-D2B5-4B21-88D0-E3805A3F3BCD}" destId="{7C5BA577-A5B0-4675-AEB0-8A5205832F93}" srcOrd="4" destOrd="0" presId="urn:microsoft.com/office/officeart/2005/8/layout/hList1"/>
    <dgm:cxn modelId="{F3A7AF32-7AD1-4AD7-90F8-99CBD749BFE4}" type="presParOf" srcId="{7C5BA577-A5B0-4675-AEB0-8A5205832F93}" destId="{A72B5148-C6CA-4E44-A27A-A7C91C359E32}" srcOrd="0" destOrd="0" presId="urn:microsoft.com/office/officeart/2005/8/layout/hList1"/>
    <dgm:cxn modelId="{6472BD52-5F93-4177-B476-044BD5378011}" type="presParOf" srcId="{7C5BA577-A5B0-4675-AEB0-8A5205832F93}" destId="{D155DE81-041C-44FD-932D-7F26A15C8702}" srcOrd="1" destOrd="0" presId="urn:microsoft.com/office/officeart/2005/8/layout/hList1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673C1-0821-4BF9-B209-E6243250C934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406A8-CC70-4BBD-89D4-E2468AC52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57D82-4699-4E16-A4F2-4057414532C4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E2B1D-56B2-4D77-AEA0-A54CCFDAE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9BC93-ACBB-4992-8A1F-AC77705CCCA1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9F03D-2681-47A1-A82D-CEE686F70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0123D-33AF-4C40-BD91-34B3D14DBE36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2916C-7B1A-4D55-8BAE-C4F63346D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3599-9290-442B-895D-246D50BF0E5D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7E873-4320-406A-B36F-387E9C6C0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5587E-406B-44C0-901C-FAB3DDC59FEE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64FFD-2220-433D-A342-1B8479057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8F08-DDDA-4B54-8919-2AEC9C8B6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5BD24-D05C-40D9-8C18-0DFC69456F95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F7F19-6A8B-42B3-9A9B-12963C34422A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E444A-3218-42FC-9BDC-187DBC698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EF49E-02EE-42BB-AB59-1B1C94E5F141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969F5-8F01-435F-9A23-7BCA54D8C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CAB4A-0C35-440F-8385-377F7549A5AD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53655-287D-44C6-AC2E-D4DB9358D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3F32B-BFED-4803-88E8-E550F61F03D0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EA02B-4AD6-4D74-AD14-BDA74943B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F68827-0F76-4A50-9C73-7FC3235D6F42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EFC73B-2441-44D7-BE49-3015D419E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3" r:id="rId2"/>
    <p:sldLayoutId id="2147483762" r:id="rId3"/>
    <p:sldLayoutId id="2147483754" r:id="rId4"/>
    <p:sldLayoutId id="2147483763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1643050"/>
            <a:ext cx="8429684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НАШЕ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ПИТАНИЕ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500188"/>
            <a:ext cx="5715000" cy="3810000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7030A0"/>
                </a:solidFill>
              </a:rPr>
              <a:t>Почему эти продукты полезны?</a:t>
            </a:r>
            <a:endParaRPr lang="ru-RU">
              <a:solidFill>
                <a:srgbClr val="7030A0"/>
              </a:solidFill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1725" y="1428750"/>
            <a:ext cx="2962275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3595688"/>
            <a:ext cx="34290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1643063"/>
            <a:ext cx="5953125" cy="4799012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9200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rgbClr val="7030A0"/>
                </a:solidFill>
              </a:rPr>
              <a:t>Что ещё вы хотели бы узнать о правильном питании?</a:t>
            </a:r>
            <a:endParaRPr lang="ru-RU" sz="400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214974"/>
          </a:xfr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solidFill>
                  <a:srgbClr val="0070C0"/>
                </a:solidFill>
              </a:rPr>
              <a:t>1.Разделимся </a:t>
            </a:r>
            <a:r>
              <a:rPr lang="ru-RU" sz="3600" dirty="0">
                <a:solidFill>
                  <a:srgbClr val="0070C0"/>
                </a:solidFill>
              </a:rPr>
              <a:t>на 3 команды по темам, которые вас заинтересовали</a:t>
            </a:r>
            <a:r>
              <a:rPr lang="ru-RU" sz="3600" dirty="0" smtClean="0">
                <a:solidFill>
                  <a:srgbClr val="0070C0"/>
                </a:solidFill>
              </a:rPr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7163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smtClean="0">
                <a:solidFill>
                  <a:srgbClr val="7030A0"/>
                </a:solidFill>
              </a:rPr>
              <a:t/>
            </a:r>
            <a:br>
              <a:rPr lang="ru-RU" sz="4400" smtClean="0">
                <a:solidFill>
                  <a:srgbClr val="7030A0"/>
                </a:solidFill>
              </a:rPr>
            </a:br>
            <a:r>
              <a:rPr lang="ru-RU" sz="4400" smtClean="0">
                <a:solidFill>
                  <a:srgbClr val="7030A0"/>
                </a:solidFill>
              </a:rPr>
              <a:t/>
            </a:r>
            <a:br>
              <a:rPr lang="ru-RU" sz="4400" smtClean="0">
                <a:solidFill>
                  <a:srgbClr val="7030A0"/>
                </a:solidFill>
              </a:rPr>
            </a:br>
            <a:r>
              <a:rPr lang="ru-RU" sz="4400" smtClean="0">
                <a:solidFill>
                  <a:srgbClr val="7030A0"/>
                </a:solidFill>
              </a:rPr>
              <a:t>План</a:t>
            </a:r>
            <a:br>
              <a:rPr lang="ru-RU" sz="4400" smtClean="0">
                <a:solidFill>
                  <a:srgbClr val="7030A0"/>
                </a:solidFill>
              </a:rPr>
            </a:br>
            <a:r>
              <a:rPr lang="ru-RU" sz="4400" smtClean="0">
                <a:solidFill>
                  <a:srgbClr val="7030A0"/>
                </a:solidFill>
              </a:rPr>
              <a:t> исследования:</a:t>
            </a:r>
            <a:br>
              <a:rPr lang="ru-RU" sz="4400" smtClean="0">
                <a:solidFill>
                  <a:srgbClr val="7030A0"/>
                </a:solidFill>
              </a:rPr>
            </a:br>
            <a:endParaRPr lang="ru-RU" sz="4400">
              <a:solidFill>
                <a:srgbClr val="7030A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714348" y="2571744"/>
          <a:ext cx="78581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472518" cy="6000792"/>
          </a:xfr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800" dirty="0">
                <a:solidFill>
                  <a:srgbClr val="0070C0"/>
                </a:solidFill>
              </a:rPr>
              <a:t>2.Придумаем название команды.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800" dirty="0">
                <a:solidFill>
                  <a:srgbClr val="0070C0"/>
                </a:solidFill>
              </a:rPr>
              <a:t>3.Что знаем?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800" dirty="0">
                <a:solidFill>
                  <a:srgbClr val="0070C0"/>
                </a:solidFill>
              </a:rPr>
              <a:t>4.Как будем добывать нужную информацию?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800" dirty="0">
                <a:solidFill>
                  <a:srgbClr val="0070C0"/>
                </a:solidFill>
              </a:rPr>
              <a:t>5. В какой форме представим своё исследование?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524000"/>
            <a:ext cx="8429625" cy="5340350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7030A0"/>
                </a:solidFill>
              </a:rPr>
              <a:t>Правильное питание – залог здоровья</a:t>
            </a:r>
            <a:endParaRPr lang="ru-RU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85750"/>
            <a:ext cx="8358187" cy="6143625"/>
          </a:xfrm>
          <a:noFill/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3" y="438150"/>
            <a:ext cx="8358187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428750"/>
            <a:ext cx="6215062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3357562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ОХОТНО РАСТИ И УЧИТЬСЯ, НУЖНО ВОВРЕМЯ ПОДКРЕПИТЬСЯ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1" y="357166"/>
            <a:ext cx="8286808" cy="62478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едим, чтобы жить или </a:t>
            </a:r>
          </a:p>
          <a:p>
            <a:pPr algn="ctr">
              <a:defRPr/>
            </a:pPr>
            <a:r>
              <a:rPr lang="ru-RU" sz="8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живём, чтобы есть?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1.Для чего мы едим?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.Сколько раз ты ешь в день?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.Что ты ешь?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.Можно ли есть только то, что любишь?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i="1" smtClean="0">
                <a:solidFill>
                  <a:srgbClr val="00B0F0"/>
                </a:solidFill>
              </a:rPr>
              <a:t>ТВОЁ ПИТАНИЕ</a:t>
            </a:r>
            <a:endParaRPr lang="ru-RU" sz="6000" i="1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smtClean="0">
                <a:solidFill>
                  <a:schemeClr val="accent5">
                    <a:lumMod val="50000"/>
                  </a:schemeClr>
                </a:solidFill>
              </a:rPr>
              <a:t>Что       такое рациональное</a:t>
            </a:r>
            <a:br>
              <a:rPr lang="ru-RU" sz="600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6000" smtClean="0">
                <a:solidFill>
                  <a:schemeClr val="accent5">
                    <a:lumMod val="50000"/>
                  </a:schemeClr>
                </a:solidFill>
              </a:rPr>
              <a:t>(правильное) питание?</a:t>
            </a:r>
            <a:endParaRPr lang="ru-RU" sz="600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473200"/>
            <a:ext cx="8429625" cy="5149850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chemeClr val="accent5">
                    <a:lumMod val="50000"/>
                  </a:schemeClr>
                </a:solidFill>
              </a:rPr>
              <a:t>Какие продукты вредны, а какие полезны? Почему?</a:t>
            </a:r>
            <a:endParaRPr lang="ru-RU" sz="400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i="1" dirty="0" smtClean="0"/>
              <a:t>Одним из самых вредных на рынке продуктов питания является </a:t>
            </a:r>
            <a:r>
              <a:rPr lang="ru-RU" sz="2800" i="1" dirty="0" smtClean="0">
                <a:solidFill>
                  <a:srgbClr val="C00000"/>
                </a:solidFill>
              </a:rPr>
              <a:t>кока-кола.</a:t>
            </a:r>
          </a:p>
          <a:p>
            <a:pPr eaLnBrk="1" hangingPunct="1"/>
            <a:r>
              <a:rPr lang="ru-RU" sz="2800" i="1" dirty="0" smtClean="0"/>
              <a:t>На втором месте по степени вредности – </a:t>
            </a:r>
            <a:r>
              <a:rPr lang="ru-RU" sz="2800" i="1" dirty="0" smtClean="0">
                <a:solidFill>
                  <a:srgbClr val="C00000"/>
                </a:solidFill>
              </a:rPr>
              <a:t>сладкая газировка.</a:t>
            </a:r>
          </a:p>
          <a:p>
            <a:pPr eaLnBrk="1" hangingPunct="1"/>
            <a:r>
              <a:rPr lang="ru-RU" sz="2800" i="1" dirty="0" smtClean="0"/>
              <a:t>Третье место занимают </a:t>
            </a:r>
            <a:r>
              <a:rPr lang="ru-RU" sz="2800" i="1" dirty="0" smtClean="0">
                <a:solidFill>
                  <a:srgbClr val="C00000"/>
                </a:solidFill>
              </a:rPr>
              <a:t>картофельные чипсы</a:t>
            </a:r>
            <a:r>
              <a:rPr lang="ru-RU" sz="2800" dirty="0" smtClean="0"/>
              <a:t>.</a:t>
            </a:r>
          </a:p>
          <a:p>
            <a:pPr eaLnBrk="1" hangingPunct="1"/>
            <a:r>
              <a:rPr lang="ru-RU" sz="2800" i="1" dirty="0" smtClean="0"/>
              <a:t>На четвертом месте по степени вредности – </a:t>
            </a:r>
            <a:r>
              <a:rPr lang="ru-RU" sz="2800" i="1" dirty="0" smtClean="0">
                <a:solidFill>
                  <a:srgbClr val="C00000"/>
                </a:solidFill>
              </a:rPr>
              <a:t>сосиски и дешевая колбаса</a:t>
            </a:r>
            <a:r>
              <a:rPr lang="ru-RU" sz="2800" dirty="0" smtClean="0"/>
              <a:t>. </a:t>
            </a:r>
          </a:p>
          <a:p>
            <a:pPr eaLnBrk="1" hangingPunct="1"/>
            <a:r>
              <a:rPr lang="ru-RU" sz="2800" i="1" dirty="0" smtClean="0"/>
              <a:t>На пятом месте – </a:t>
            </a:r>
            <a:r>
              <a:rPr lang="ru-RU" sz="2800" i="1" dirty="0" smtClean="0">
                <a:solidFill>
                  <a:srgbClr val="C00000"/>
                </a:solidFill>
              </a:rPr>
              <a:t>маргарин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smtClean="0">
                <a:solidFill>
                  <a:schemeClr val="accent5">
                    <a:lumMod val="50000"/>
                  </a:schemeClr>
                </a:solidFill>
              </a:rPr>
              <a:t>Топ-5 самых вредных для детей продуктов питания.</a:t>
            </a:r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25" y="3800475"/>
            <a:ext cx="3929063" cy="3057525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5">
                    <a:lumMod val="50000"/>
                  </a:schemeClr>
                </a:solidFill>
              </a:rPr>
              <a:t>Почему эти продукты вредны?</a:t>
            </a:r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14500"/>
            <a:ext cx="4572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1357313"/>
            <a:ext cx="4714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i="1" dirty="0" smtClean="0"/>
              <a:t>На первом месте обычные </a:t>
            </a:r>
            <a:r>
              <a:rPr lang="ru-RU" i="1" dirty="0" smtClean="0">
                <a:solidFill>
                  <a:srgbClr val="C00000"/>
                </a:solidFill>
              </a:rPr>
              <a:t>яблоки</a:t>
            </a:r>
            <a:r>
              <a:rPr lang="ru-RU" dirty="0" smtClean="0"/>
              <a:t>.</a:t>
            </a:r>
          </a:p>
          <a:p>
            <a:pPr eaLnBrk="1" hangingPunct="1"/>
            <a:r>
              <a:rPr lang="ru-RU" i="1" dirty="0" smtClean="0"/>
              <a:t>На почетном втором месте -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rgbClr val="C00000"/>
                </a:solidFill>
              </a:rPr>
              <a:t>морковь.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ru-RU" i="1" dirty="0" smtClean="0"/>
              <a:t>На третьем месте в списке самых полезных стоит </a:t>
            </a:r>
            <a:r>
              <a:rPr lang="ru-RU" i="1" dirty="0" smtClean="0">
                <a:solidFill>
                  <a:srgbClr val="C00000"/>
                </a:solidFill>
              </a:rPr>
              <a:t>лук, чеснок.</a:t>
            </a:r>
          </a:p>
          <a:p>
            <a:pPr eaLnBrk="1" hangingPunct="1"/>
            <a:r>
              <a:rPr lang="ru-RU" i="1" dirty="0" smtClean="0">
                <a:solidFill>
                  <a:srgbClr val="C00000"/>
                </a:solidFill>
              </a:rPr>
              <a:t>Каши</a:t>
            </a:r>
            <a:r>
              <a:rPr lang="ru-RU" i="1" dirty="0" smtClean="0"/>
              <a:t> занимают  почетное четвертое место</a:t>
            </a:r>
            <a:r>
              <a:rPr lang="ru-RU" dirty="0" smtClean="0"/>
              <a:t>. </a:t>
            </a:r>
          </a:p>
          <a:p>
            <a:pPr eaLnBrk="1" hangingPunct="1"/>
            <a:r>
              <a:rPr lang="ru-RU" i="1" dirty="0" smtClean="0"/>
              <a:t>На пятом месте в списке самых полезных продуктов питания – </a:t>
            </a:r>
            <a:r>
              <a:rPr lang="ru-RU" i="1" dirty="0" smtClean="0">
                <a:solidFill>
                  <a:srgbClr val="C00000"/>
                </a:solidFill>
              </a:rPr>
              <a:t>молочные продукты.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smtClean="0">
                <a:solidFill>
                  <a:srgbClr val="7030A0"/>
                </a:solidFill>
              </a:rPr>
              <a:t>Топ-5 самых полезных  продуктов.</a:t>
            </a:r>
            <a:endParaRPr lang="ru-RU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308</TotalTime>
  <Words>267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Слайд 1</vt:lpstr>
      <vt:lpstr>Слайд 2</vt:lpstr>
      <vt:lpstr>Слайд 3</vt:lpstr>
      <vt:lpstr>ТВОЁ ПИТАНИЕ</vt:lpstr>
      <vt:lpstr>Что       такое рациональное (правильное) питание?</vt:lpstr>
      <vt:lpstr>Какие продукты вредны, а какие полезны? Почему?</vt:lpstr>
      <vt:lpstr>Топ-5 самых вредных для детей продуктов питания.</vt:lpstr>
      <vt:lpstr>Почему эти продукты вредны?</vt:lpstr>
      <vt:lpstr>Топ-5 самых полезных  продуктов.</vt:lpstr>
      <vt:lpstr>Почему эти продукты полезны?</vt:lpstr>
      <vt:lpstr>Что ещё вы хотели бы узнать о правильном питании?</vt:lpstr>
      <vt:lpstr>  План  исследования: </vt:lpstr>
      <vt:lpstr>Слайд 13</vt:lpstr>
      <vt:lpstr>Правильное питание – залог здоровья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НАШЕ ПИТАНИЕ</dc:title>
  <dc:creator>as</dc:creator>
  <cp:lastModifiedBy>as</cp:lastModifiedBy>
  <cp:revision>33</cp:revision>
  <dcterms:created xsi:type="dcterms:W3CDTF">2010-11-06T16:23:28Z</dcterms:created>
  <dcterms:modified xsi:type="dcterms:W3CDTF">2011-01-19T20:42:20Z</dcterms:modified>
</cp:coreProperties>
</file>