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s/slide36.xml" ContentType="application/vnd.openxmlformats-officedocument.presentationml.slide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Default Extension="gif" ContentType="image/gif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33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Masters/slideMaster13.xml" ContentType="application/vnd.openxmlformats-officedocument.presentationml.slideMaster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Default Extension="jpeg" ContentType="image/jpeg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41.xml" ContentType="application/vnd.openxmlformats-officedocument.presentationml.slideLayout+xml"/>
  <Default Extension="wav" ContentType="audio/wav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ppt/theme/theme14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813" r:id="rId2"/>
    <p:sldMasterId id="2147483815" r:id="rId3"/>
    <p:sldMasterId id="2147483817" r:id="rId4"/>
    <p:sldMasterId id="2147483819" r:id="rId5"/>
    <p:sldMasterId id="2147483823" r:id="rId6"/>
    <p:sldMasterId id="2147483825" r:id="rId7"/>
    <p:sldMasterId id="2147483827" r:id="rId8"/>
    <p:sldMasterId id="2147483829" r:id="rId9"/>
    <p:sldMasterId id="2147483831" r:id="rId10"/>
    <p:sldMasterId id="2147483841" r:id="rId11"/>
    <p:sldMasterId id="2147483845" r:id="rId12"/>
    <p:sldMasterId id="2147483847" r:id="rId13"/>
  </p:sldMasterIdLst>
  <p:notesMasterIdLst>
    <p:notesMasterId r:id="rId54"/>
  </p:notesMasterIdLst>
  <p:handoutMasterIdLst>
    <p:handoutMasterId r:id="rId55"/>
  </p:handoutMasterIdLst>
  <p:sldIdLst>
    <p:sldId id="256" r:id="rId14"/>
    <p:sldId id="257" r:id="rId15"/>
    <p:sldId id="259" r:id="rId16"/>
    <p:sldId id="265" r:id="rId17"/>
    <p:sldId id="260" r:id="rId18"/>
    <p:sldId id="261" r:id="rId19"/>
    <p:sldId id="262" r:id="rId20"/>
    <p:sldId id="263" r:id="rId21"/>
    <p:sldId id="264" r:id="rId22"/>
    <p:sldId id="266" r:id="rId23"/>
    <p:sldId id="267" r:id="rId24"/>
    <p:sldId id="287" r:id="rId25"/>
    <p:sldId id="286" r:id="rId26"/>
    <p:sldId id="268" r:id="rId27"/>
    <p:sldId id="291" r:id="rId28"/>
    <p:sldId id="293" r:id="rId29"/>
    <p:sldId id="269" r:id="rId30"/>
    <p:sldId id="294" r:id="rId31"/>
    <p:sldId id="270" r:id="rId32"/>
    <p:sldId id="295" r:id="rId33"/>
    <p:sldId id="271" r:id="rId34"/>
    <p:sldId id="296" r:id="rId35"/>
    <p:sldId id="272" r:id="rId36"/>
    <p:sldId id="297" r:id="rId37"/>
    <p:sldId id="273" r:id="rId38"/>
    <p:sldId id="274" r:id="rId39"/>
    <p:sldId id="276" r:id="rId40"/>
    <p:sldId id="277" r:id="rId41"/>
    <p:sldId id="275" r:id="rId42"/>
    <p:sldId id="278" r:id="rId43"/>
    <p:sldId id="279" r:id="rId44"/>
    <p:sldId id="280" r:id="rId45"/>
    <p:sldId id="281" r:id="rId46"/>
    <p:sldId id="282" r:id="rId47"/>
    <p:sldId id="283" r:id="rId48"/>
    <p:sldId id="284" r:id="rId49"/>
    <p:sldId id="285" r:id="rId50"/>
    <p:sldId id="298" r:id="rId51"/>
    <p:sldId id="299" r:id="rId52"/>
    <p:sldId id="300" r:id="rId5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64" autoAdjust="0"/>
    <p:restoredTop sz="94655" autoAdjust="0"/>
  </p:normalViewPr>
  <p:slideViewPr>
    <p:cSldViewPr>
      <p:cViewPr varScale="1">
        <p:scale>
          <a:sx n="63" d="100"/>
          <a:sy n="63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098"/>
    </p:cViewPr>
  </p:sorterViewPr>
  <p:notesViewPr>
    <p:cSldViewPr>
      <p:cViewPr varScale="1">
        <p:scale>
          <a:sx n="56" d="100"/>
          <a:sy n="56" d="100"/>
        </p:scale>
        <p:origin x="-1854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5.xml"/><Relationship Id="rId26" Type="http://schemas.openxmlformats.org/officeDocument/2006/relationships/slide" Target="slides/slide13.xml"/><Relationship Id="rId39" Type="http://schemas.openxmlformats.org/officeDocument/2006/relationships/slide" Target="slides/slide26.xml"/><Relationship Id="rId21" Type="http://schemas.openxmlformats.org/officeDocument/2006/relationships/slide" Target="slides/slide8.xml"/><Relationship Id="rId34" Type="http://schemas.openxmlformats.org/officeDocument/2006/relationships/slide" Target="slides/slide21.xml"/><Relationship Id="rId42" Type="http://schemas.openxmlformats.org/officeDocument/2006/relationships/slide" Target="slides/slide29.xml"/><Relationship Id="rId47" Type="http://schemas.openxmlformats.org/officeDocument/2006/relationships/slide" Target="slides/slide34.xml"/><Relationship Id="rId50" Type="http://schemas.openxmlformats.org/officeDocument/2006/relationships/slide" Target="slides/slide37.xml"/><Relationship Id="rId55" Type="http://schemas.openxmlformats.org/officeDocument/2006/relationships/handoutMaster" Target="handoutMasters/handoutMaster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33" Type="http://schemas.openxmlformats.org/officeDocument/2006/relationships/slide" Target="slides/slide20.xml"/><Relationship Id="rId38" Type="http://schemas.openxmlformats.org/officeDocument/2006/relationships/slide" Target="slides/slide25.xml"/><Relationship Id="rId46" Type="http://schemas.openxmlformats.org/officeDocument/2006/relationships/slide" Target="slides/slide33.xml"/><Relationship Id="rId59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3.xml"/><Relationship Id="rId20" Type="http://schemas.openxmlformats.org/officeDocument/2006/relationships/slide" Target="slides/slide7.xml"/><Relationship Id="rId29" Type="http://schemas.openxmlformats.org/officeDocument/2006/relationships/slide" Target="slides/slide16.xml"/><Relationship Id="rId41" Type="http://schemas.openxmlformats.org/officeDocument/2006/relationships/slide" Target="slides/slide28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1.xml"/><Relationship Id="rId32" Type="http://schemas.openxmlformats.org/officeDocument/2006/relationships/slide" Target="slides/slide19.xml"/><Relationship Id="rId37" Type="http://schemas.openxmlformats.org/officeDocument/2006/relationships/slide" Target="slides/slide24.xml"/><Relationship Id="rId40" Type="http://schemas.openxmlformats.org/officeDocument/2006/relationships/slide" Target="slides/slide27.xml"/><Relationship Id="rId45" Type="http://schemas.openxmlformats.org/officeDocument/2006/relationships/slide" Target="slides/slide32.xml"/><Relationship Id="rId53" Type="http://schemas.openxmlformats.org/officeDocument/2006/relationships/slide" Target="slides/slide40.xml"/><Relationship Id="rId58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slide" Target="slides/slide15.xml"/><Relationship Id="rId36" Type="http://schemas.openxmlformats.org/officeDocument/2006/relationships/slide" Target="slides/slide23.xml"/><Relationship Id="rId49" Type="http://schemas.openxmlformats.org/officeDocument/2006/relationships/slide" Target="slides/slide36.xml"/><Relationship Id="rId57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6.xml"/><Relationship Id="rId31" Type="http://schemas.openxmlformats.org/officeDocument/2006/relationships/slide" Target="slides/slide18.xml"/><Relationship Id="rId44" Type="http://schemas.openxmlformats.org/officeDocument/2006/relationships/slide" Target="slides/slide31.xml"/><Relationship Id="rId52" Type="http://schemas.openxmlformats.org/officeDocument/2006/relationships/slide" Target="slides/slide3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slide" Target="slides/slide14.xml"/><Relationship Id="rId30" Type="http://schemas.openxmlformats.org/officeDocument/2006/relationships/slide" Target="slides/slide17.xml"/><Relationship Id="rId35" Type="http://schemas.openxmlformats.org/officeDocument/2006/relationships/slide" Target="slides/slide22.xml"/><Relationship Id="rId43" Type="http://schemas.openxmlformats.org/officeDocument/2006/relationships/slide" Target="slides/slide30.xml"/><Relationship Id="rId48" Type="http://schemas.openxmlformats.org/officeDocument/2006/relationships/slide" Target="slides/slide35.xml"/><Relationship Id="rId56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8.xml"/><Relationship Id="rId3" Type="http://schemas.openxmlformats.org/officeDocument/2006/relationships/slideMaster" Target="slideMasters/slideMaster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37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37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E992BA9-4DD6-4516-B8C5-A15D31B1B7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554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327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7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5BECC54-D0C1-49D8-BA64-A2E343D266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24584B-D700-44A5-B594-DCE8CE92BF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395E3F-EB5C-436C-A7F3-7BC68F6CA8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57" name="Oval 5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8" name="Oval 6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9" name="Oval 7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0" name="Oval 8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" name="Oval 9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2" name="Freeform 10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3" name="Freeform 11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4" name="Freeform 12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5" name="Freeform 13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6" name="Freeform 14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7" name="Oval 15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7" name="Group 16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39" name="Oval 17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0" name="Oval 18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" name="Oval 19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2" name="Oval 20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3" name="Oval 21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" name="Oval 22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" name="Oval 23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" name="Oval 24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7" name="Freeform 25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8" name="Freeform 26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9" name="Freeform 27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0" name="Freeform 28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1" name="Freeform 29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2" name="Freeform 30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3" name="Freeform 31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4" name="Freeform 32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5" name="Freeform 33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6" name="Freeform 34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8" name="Group 35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22" name="Freeform 36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" name="Freeform 37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" name="Freeform 38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" name="Freeform 39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6" name="Freeform 40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7" name="Freeform 41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8" name="Freeform 42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9" name="Freeform 43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" name="Freeform 44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1" name="Freeform 45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" name="Freeform 46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3" name="Oval 47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4" name="Oval 48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5" name="Oval 49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6" name="Oval 50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" name="Oval 51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8" name="Oval 52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9" name="Group 53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0" name="Freeform 54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Freeform 55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Freeform 56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Freeform 57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Freeform 58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" name="Freeform 59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" name="Freeform 60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17" name="Group 61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8" name="Oval 62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9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0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1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</p:grpSp>
      <p:sp>
        <p:nvSpPr>
          <p:cNvPr id="443458" name="Rectangle 6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43459" name="Rectangle 6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8" name="Rectangle 68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410A99-012F-4071-A325-EE262B94A4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C0C4B2-8758-4DFF-BD35-AB90FCB959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E3C624-106F-4A97-98A4-2360BBCFB7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95781E-F510-4BB7-B0FE-0ABBC0EF4A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73A255-964C-491E-8C26-6934A8EB92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DB638C-AD1F-4F86-9CBD-C102AE4CCB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4AD50D-F294-4ED2-ABA8-A36F607506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DD6A64-51E1-43EF-B107-DDB91E375A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7A8BA6-26F3-4417-841A-587A1EE8BB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ABFFD9-121D-4CF0-84D1-707C74EFEC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54523A-4D30-4776-92C4-A4C77D2BD8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483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483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01C400-1617-432D-AC50-08207D1843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81000" y="457200"/>
            <a:ext cx="8397875" cy="5562600"/>
            <a:chOff x="240" y="288"/>
            <a:chExt cx="5290" cy="3504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blackWhite">
            <a:xfrm>
              <a:off x="240" y="288"/>
              <a:ext cx="5290" cy="3504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chemeClr val="fol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auto">
            <a:xfrm>
              <a:off x="285" y="336"/>
              <a:ext cx="5184" cy="3408"/>
            </a:xfrm>
            <a:prstGeom prst="rect">
              <a:avLst/>
            </a:prstGeom>
            <a:noFill/>
            <a:ln w="9525">
              <a:solidFill>
                <a:schemeClr val="fol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7" name="Line 5"/>
            <p:cNvSpPr>
              <a:spLocks noChangeShapeType="1"/>
            </p:cNvSpPr>
            <p:nvPr/>
          </p:nvSpPr>
          <p:spPr bwMode="auto">
            <a:xfrm>
              <a:off x="576" y="2256"/>
              <a:ext cx="4608" cy="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459782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219200" y="838200"/>
            <a:ext cx="6781800" cy="2559050"/>
          </a:xfrm>
        </p:spPr>
        <p:txBody>
          <a:bodyPr anchorCtr="1"/>
          <a:lstStyle>
            <a:lvl1pPr algn="ctr">
              <a:defRPr sz="6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59783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733800"/>
            <a:ext cx="6400800" cy="187325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8" name="Rectangle 8"/>
          <p:cNvSpPr>
            <a:spLocks noGrp="1" noChangeArrowheads="1"/>
          </p:cNvSpPr>
          <p:nvPr>
            <p:ph type="dt" sz="half" idx="10"/>
          </p:nvPr>
        </p:nvSpPr>
        <p:spPr>
          <a:xfrm>
            <a:off x="536575" y="6248400"/>
            <a:ext cx="2054225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ftr" sz="quarter" idx="11"/>
          </p:nvPr>
        </p:nvSpPr>
        <p:spPr>
          <a:xfrm>
            <a:off x="3251200" y="6248400"/>
            <a:ext cx="2887663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788150" y="625792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CEEAB1-5E2A-47BE-B2B6-7159A30B0B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23C11A-0C9B-40AB-B5BF-044ED4796E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51B96E-2140-4C3E-96ED-E2B844C27F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33400" y="1828800"/>
            <a:ext cx="40005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86300" y="1828800"/>
            <a:ext cx="40005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A61EEF-6352-4F2A-AC53-06CCCBE8CE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96CBC8-3615-450C-8CE5-460C60BB13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4419B1-3FF9-4F16-9804-59A10FFF09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895B65-E9B7-41CB-8A39-45FD9109C1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8D8A8A-0CFD-44E1-91FE-6CD4B44ED7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4411C8-5BFF-4BCE-87BC-6FF245879D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81000" y="990600"/>
            <a:ext cx="76200" cy="5105400"/>
          </a:xfrm>
          <a:prstGeom prst="rect">
            <a:avLst/>
          </a:prstGeom>
          <a:solidFill>
            <a:schemeClr val="bg2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2400">
              <a:latin typeface="Times New Roman" pitchFamily="18" charset="0"/>
            </a:endParaRPr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381000" y="304800"/>
            <a:ext cx="8391525" cy="5791200"/>
            <a:chOff x="240" y="192"/>
            <a:chExt cx="5286" cy="3648"/>
          </a:xfrm>
        </p:grpSpPr>
        <p:sp>
          <p:nvSpPr>
            <p:cNvPr id="6" name="Rectangle 9"/>
            <p:cNvSpPr>
              <a:spLocks noChangeArrowheads="1"/>
            </p:cNvSpPr>
            <p:nvPr/>
          </p:nvSpPr>
          <p:spPr bwMode="auto">
            <a:xfrm flipV="1">
              <a:off x="5236" y="192"/>
              <a:ext cx="288" cy="288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7" name="Rectangle 10"/>
            <p:cNvSpPr>
              <a:spLocks noChangeArrowheads="1"/>
            </p:cNvSpPr>
            <p:nvPr/>
          </p:nvSpPr>
          <p:spPr bwMode="auto">
            <a:xfrm flipV="1">
              <a:off x="240" y="192"/>
              <a:ext cx="5004" cy="288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8" name="Rectangle 11"/>
            <p:cNvSpPr>
              <a:spLocks noChangeArrowheads="1"/>
            </p:cNvSpPr>
            <p:nvPr/>
          </p:nvSpPr>
          <p:spPr bwMode="auto">
            <a:xfrm flipV="1">
              <a:off x="240" y="480"/>
              <a:ext cx="5004" cy="144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9" name="Rectangle 12"/>
            <p:cNvSpPr>
              <a:spLocks noChangeArrowheads="1"/>
            </p:cNvSpPr>
            <p:nvPr/>
          </p:nvSpPr>
          <p:spPr bwMode="auto">
            <a:xfrm flipV="1">
              <a:off x="5242" y="480"/>
              <a:ext cx="282" cy="144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0" name="Line 13"/>
            <p:cNvSpPr>
              <a:spLocks noChangeShapeType="1"/>
            </p:cNvSpPr>
            <p:nvPr/>
          </p:nvSpPr>
          <p:spPr bwMode="auto">
            <a:xfrm flipH="1">
              <a:off x="480" y="2256"/>
              <a:ext cx="484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Rectangle 14"/>
            <p:cNvSpPr>
              <a:spLocks noChangeArrowheads="1"/>
            </p:cNvSpPr>
            <p:nvPr/>
          </p:nvSpPr>
          <p:spPr bwMode="auto">
            <a:xfrm>
              <a:off x="240" y="192"/>
              <a:ext cx="5286" cy="364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</p:grpSp>
      <p:sp>
        <p:nvSpPr>
          <p:cNvPr id="35533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62000" y="1371600"/>
            <a:ext cx="7696200" cy="2057400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5533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762000" y="3765550"/>
            <a:ext cx="7696200" cy="20574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>
                <a:latin typeface="Arial" charset="0"/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2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 b="1"/>
            </a:lvl1pPr>
          </a:lstStyle>
          <a:p>
            <a:pPr>
              <a:defRPr/>
            </a:pPr>
            <a:fld id="{F613F819-9529-4A55-A693-47E74E496F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F6FBC7-FC34-4BA3-B1B4-431326BB09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48450" y="473075"/>
            <a:ext cx="2038350" cy="53943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473075"/>
            <a:ext cx="5962650" cy="53943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18F8E1-C16E-45DF-93C6-AACF74DDE6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48627"/>
                <a:invGamma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498475" y="1311275"/>
            <a:ext cx="10429875" cy="5908675"/>
            <a:chOff x="-313" y="824"/>
            <a:chExt cx="6570" cy="3722"/>
          </a:xfrm>
        </p:grpSpPr>
        <p:sp>
          <p:nvSpPr>
            <p:cNvPr id="5" name="Rectangle 3"/>
            <p:cNvSpPr>
              <a:spLocks noChangeArrowheads="1"/>
            </p:cNvSpPr>
            <p:nvPr userDrawn="1"/>
          </p:nvSpPr>
          <p:spPr bwMode="hidden">
            <a:xfrm rot="20798144" flipV="1">
              <a:off x="-14" y="1033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" name="Rectangle 4"/>
            <p:cNvSpPr>
              <a:spLocks noChangeArrowheads="1"/>
            </p:cNvSpPr>
            <p:nvPr userDrawn="1"/>
          </p:nvSpPr>
          <p:spPr bwMode="hidden">
            <a:xfrm rot="20774366" flipV="1">
              <a:off x="-24" y="1127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7" name="Rectangle 5"/>
            <p:cNvSpPr>
              <a:spLocks noChangeArrowheads="1"/>
            </p:cNvSpPr>
            <p:nvPr userDrawn="1"/>
          </p:nvSpPr>
          <p:spPr bwMode="hidden">
            <a:xfrm rot="20757421" flipV="1">
              <a:off x="-27" y="1198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8" name="Rectangle 6"/>
            <p:cNvSpPr>
              <a:spLocks noChangeArrowheads="1"/>
            </p:cNvSpPr>
            <p:nvPr userDrawn="1"/>
          </p:nvSpPr>
          <p:spPr bwMode="hidden">
            <a:xfrm rot="20684206" flipV="1">
              <a:off x="-43" y="1283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9" name="Rectangle 7"/>
            <p:cNvSpPr>
              <a:spLocks noChangeArrowheads="1"/>
            </p:cNvSpPr>
            <p:nvPr userDrawn="1"/>
          </p:nvSpPr>
          <p:spPr bwMode="hidden">
            <a:xfrm rot="20631226" flipV="1">
              <a:off x="-51" y="1397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0" name="Rectangle 8"/>
            <p:cNvSpPr>
              <a:spLocks noChangeArrowheads="1"/>
            </p:cNvSpPr>
            <p:nvPr userDrawn="1"/>
          </p:nvSpPr>
          <p:spPr bwMode="hidden">
            <a:xfrm rot="20554235" flipV="1">
              <a:off x="-65" y="1523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1" name="Rectangle 9"/>
            <p:cNvSpPr>
              <a:spLocks noChangeArrowheads="1"/>
            </p:cNvSpPr>
            <p:nvPr userDrawn="1"/>
          </p:nvSpPr>
          <p:spPr bwMode="hidden">
            <a:xfrm rot="20466593" flipV="1">
              <a:off x="-93" y="1694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2" name="Rectangle 10"/>
            <p:cNvSpPr>
              <a:spLocks noChangeArrowheads="1"/>
            </p:cNvSpPr>
            <p:nvPr userDrawn="1"/>
          </p:nvSpPr>
          <p:spPr bwMode="hidden">
            <a:xfrm rot="20343219" flipV="1">
              <a:off x="-99" y="1863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3" name="Rectangle 11"/>
            <p:cNvSpPr>
              <a:spLocks noChangeArrowheads="1"/>
            </p:cNvSpPr>
            <p:nvPr userDrawn="1"/>
          </p:nvSpPr>
          <p:spPr bwMode="hidden">
            <a:xfrm rot="20211065" flipV="1">
              <a:off x="-165" y="2053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4" name="Rectangle 12"/>
            <p:cNvSpPr>
              <a:spLocks noChangeArrowheads="1"/>
            </p:cNvSpPr>
            <p:nvPr userDrawn="1"/>
          </p:nvSpPr>
          <p:spPr bwMode="hidden">
            <a:xfrm rot="20102912" flipV="1">
              <a:off x="-214" y="2289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5" name="Rectangle 13"/>
            <p:cNvSpPr>
              <a:spLocks noChangeArrowheads="1"/>
            </p:cNvSpPr>
            <p:nvPr userDrawn="1"/>
          </p:nvSpPr>
          <p:spPr bwMode="hidden">
            <a:xfrm rot="19923405" flipV="1">
              <a:off x="-313" y="2617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6" name="Rectangle 14"/>
            <p:cNvSpPr>
              <a:spLocks noChangeArrowheads="1"/>
            </p:cNvSpPr>
            <p:nvPr userDrawn="1"/>
          </p:nvSpPr>
          <p:spPr bwMode="hidden">
            <a:xfrm rot="19686284" flipV="1">
              <a:off x="9" y="2881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7" name="Rectangle 15"/>
            <p:cNvSpPr>
              <a:spLocks noChangeArrowheads="1"/>
            </p:cNvSpPr>
            <p:nvPr userDrawn="1"/>
          </p:nvSpPr>
          <p:spPr bwMode="hidden">
            <a:xfrm rot="19383534" flipV="1">
              <a:off x="1319" y="2928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8" name="Rectangle 16"/>
            <p:cNvSpPr>
              <a:spLocks noChangeArrowheads="1"/>
            </p:cNvSpPr>
            <p:nvPr userDrawn="1"/>
          </p:nvSpPr>
          <p:spPr bwMode="hidden">
            <a:xfrm rot="18994182" flipV="1">
              <a:off x="2681" y="3071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9" name="Rectangle 17"/>
            <p:cNvSpPr>
              <a:spLocks noChangeArrowheads="1"/>
            </p:cNvSpPr>
            <p:nvPr userDrawn="1"/>
          </p:nvSpPr>
          <p:spPr bwMode="hidden">
            <a:xfrm rot="18603245" flipV="1">
              <a:off x="4054" y="3503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0" name="Rectangle 18"/>
            <p:cNvSpPr>
              <a:spLocks noChangeArrowheads="1"/>
            </p:cNvSpPr>
            <p:nvPr userDrawn="1"/>
          </p:nvSpPr>
          <p:spPr bwMode="hidden">
            <a:xfrm rot="39991575" flipH="1" flipV="1">
              <a:off x="5373" y="4167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1" name="Rectangle 19"/>
            <p:cNvSpPr>
              <a:spLocks noChangeArrowheads="1"/>
            </p:cNvSpPr>
            <p:nvPr userDrawn="1"/>
          </p:nvSpPr>
          <p:spPr bwMode="hidden">
            <a:xfrm rot="-20541361">
              <a:off x="-146" y="2360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2" name="Rectangle 20"/>
            <p:cNvSpPr>
              <a:spLocks noChangeArrowheads="1"/>
            </p:cNvSpPr>
            <p:nvPr userDrawn="1"/>
          </p:nvSpPr>
          <p:spPr bwMode="hidden">
            <a:xfrm rot="-20036206">
              <a:off x="-198" y="3396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3" name="Rectangle 21"/>
            <p:cNvSpPr>
              <a:spLocks noChangeArrowheads="1"/>
            </p:cNvSpPr>
            <p:nvPr userDrawn="1"/>
          </p:nvSpPr>
          <p:spPr bwMode="hidden">
            <a:xfrm rot="1732981">
              <a:off x="-165" y="3624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4" name="Rectangle 22"/>
            <p:cNvSpPr>
              <a:spLocks noChangeArrowheads="1"/>
            </p:cNvSpPr>
            <p:nvPr userDrawn="1"/>
          </p:nvSpPr>
          <p:spPr bwMode="hidden">
            <a:xfrm rot="1969083">
              <a:off x="-110" y="3922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5" name="Rectangle 23"/>
            <p:cNvSpPr>
              <a:spLocks noChangeArrowheads="1"/>
            </p:cNvSpPr>
            <p:nvPr userDrawn="1"/>
          </p:nvSpPr>
          <p:spPr bwMode="hidden">
            <a:xfrm rot="-20213826">
              <a:off x="-216" y="3221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Rectangle 24"/>
            <p:cNvSpPr>
              <a:spLocks noChangeArrowheads="1"/>
            </p:cNvSpPr>
            <p:nvPr userDrawn="1"/>
          </p:nvSpPr>
          <p:spPr bwMode="hidden">
            <a:xfrm rot="22583969">
              <a:off x="-115" y="2129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7" name="Rectangle 25"/>
            <p:cNvSpPr>
              <a:spLocks noChangeArrowheads="1"/>
            </p:cNvSpPr>
            <p:nvPr userDrawn="1"/>
          </p:nvSpPr>
          <p:spPr bwMode="hidden">
            <a:xfrm rot="930109" flipV="1">
              <a:off x="80" y="1946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8" name="Rectangle 26"/>
            <p:cNvSpPr>
              <a:spLocks noChangeArrowheads="1"/>
            </p:cNvSpPr>
            <p:nvPr userDrawn="1"/>
          </p:nvSpPr>
          <p:spPr bwMode="hidden">
            <a:xfrm rot="-20731987">
              <a:off x="374" y="1802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9" name="Rectangle 27"/>
            <p:cNvSpPr>
              <a:spLocks noChangeArrowheads="1"/>
            </p:cNvSpPr>
            <p:nvPr userDrawn="1"/>
          </p:nvSpPr>
          <p:spPr bwMode="hidden">
            <a:xfrm rot="-64024402">
              <a:off x="848" y="1582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0" name="Rectangle 28"/>
            <p:cNvSpPr>
              <a:spLocks noChangeArrowheads="1"/>
            </p:cNvSpPr>
            <p:nvPr userDrawn="1"/>
          </p:nvSpPr>
          <p:spPr bwMode="hidden">
            <a:xfrm rot="-42464612">
              <a:off x="1053" y="1476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1" name="Rectangle 29"/>
            <p:cNvSpPr>
              <a:spLocks noChangeArrowheads="1"/>
            </p:cNvSpPr>
            <p:nvPr userDrawn="1"/>
          </p:nvSpPr>
          <p:spPr bwMode="hidden">
            <a:xfrm rot="-20907336">
              <a:off x="1244" y="1377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2" name="Rectangle 30"/>
            <p:cNvSpPr>
              <a:spLocks noChangeArrowheads="1"/>
            </p:cNvSpPr>
            <p:nvPr userDrawn="1"/>
          </p:nvSpPr>
          <p:spPr bwMode="hidden">
            <a:xfrm rot="655690" flipV="1">
              <a:off x="1487" y="1305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3" name="Rectangle 31"/>
            <p:cNvSpPr>
              <a:spLocks noChangeArrowheads="1"/>
            </p:cNvSpPr>
            <p:nvPr userDrawn="1"/>
          </p:nvSpPr>
          <p:spPr bwMode="hidden">
            <a:xfrm rot="636921" flipV="1">
              <a:off x="1650" y="1218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4" name="Rectangle 32"/>
            <p:cNvSpPr>
              <a:spLocks noChangeArrowheads="1"/>
            </p:cNvSpPr>
            <p:nvPr userDrawn="1"/>
          </p:nvSpPr>
          <p:spPr bwMode="hidden">
            <a:xfrm rot="803987" flipV="1">
              <a:off x="611" y="1684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5" name="Rectangle 33"/>
            <p:cNvSpPr>
              <a:spLocks noChangeArrowheads="1"/>
            </p:cNvSpPr>
            <p:nvPr userDrawn="1"/>
          </p:nvSpPr>
          <p:spPr bwMode="hidden">
            <a:xfrm rot="1273217" flipV="1">
              <a:off x="-204" y="2976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6" name="Rectangle 34"/>
            <p:cNvSpPr>
              <a:spLocks noChangeArrowheads="1"/>
            </p:cNvSpPr>
            <p:nvPr userDrawn="1"/>
          </p:nvSpPr>
          <p:spPr bwMode="hidden">
            <a:xfrm rot="1169729" flipV="1">
              <a:off x="-174" y="2663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7" name="Oval 35"/>
            <p:cNvSpPr>
              <a:spLocks noChangeArrowheads="1"/>
            </p:cNvSpPr>
            <p:nvPr/>
          </p:nvSpPr>
          <p:spPr bwMode="hidden">
            <a:xfrm>
              <a:off x="740" y="3359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" name="Oval 36"/>
            <p:cNvSpPr>
              <a:spLocks noChangeArrowheads="1"/>
            </p:cNvSpPr>
            <p:nvPr/>
          </p:nvSpPr>
          <p:spPr bwMode="hidden">
            <a:xfrm>
              <a:off x="236" y="3074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9" name="Oval 37"/>
            <p:cNvSpPr>
              <a:spLocks noChangeArrowheads="1"/>
            </p:cNvSpPr>
            <p:nvPr/>
          </p:nvSpPr>
          <p:spPr bwMode="hidden">
            <a:xfrm>
              <a:off x="159" y="3652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0" name="Oval 38"/>
            <p:cNvSpPr>
              <a:spLocks noChangeArrowheads="1"/>
            </p:cNvSpPr>
            <p:nvPr/>
          </p:nvSpPr>
          <p:spPr bwMode="hidden">
            <a:xfrm>
              <a:off x="2077" y="2661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" name="Oval 39"/>
            <p:cNvSpPr>
              <a:spLocks noChangeArrowheads="1"/>
            </p:cNvSpPr>
            <p:nvPr/>
          </p:nvSpPr>
          <p:spPr bwMode="hidden">
            <a:xfrm>
              <a:off x="1223" y="307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2" name="Oval 40"/>
            <p:cNvSpPr>
              <a:spLocks noChangeArrowheads="1"/>
            </p:cNvSpPr>
            <p:nvPr/>
          </p:nvSpPr>
          <p:spPr bwMode="hidden">
            <a:xfrm>
              <a:off x="1686" y="2857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3" name="Oval 41"/>
            <p:cNvSpPr>
              <a:spLocks noChangeArrowheads="1"/>
            </p:cNvSpPr>
            <p:nvPr/>
          </p:nvSpPr>
          <p:spPr bwMode="hidden">
            <a:xfrm>
              <a:off x="750" y="2839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4" name="Oval 42"/>
            <p:cNvSpPr>
              <a:spLocks noChangeArrowheads="1"/>
            </p:cNvSpPr>
            <p:nvPr/>
          </p:nvSpPr>
          <p:spPr bwMode="hidden">
            <a:xfrm>
              <a:off x="367" y="2656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5" name="Oval 43"/>
            <p:cNvSpPr>
              <a:spLocks noChangeArrowheads="1"/>
            </p:cNvSpPr>
            <p:nvPr/>
          </p:nvSpPr>
          <p:spPr bwMode="hidden">
            <a:xfrm>
              <a:off x="1172" y="2642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" name="Oval 44"/>
            <p:cNvSpPr>
              <a:spLocks noChangeArrowheads="1"/>
            </p:cNvSpPr>
            <p:nvPr/>
          </p:nvSpPr>
          <p:spPr bwMode="hidden">
            <a:xfrm>
              <a:off x="2401" y="2485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7" name="Oval 45"/>
            <p:cNvSpPr>
              <a:spLocks noChangeArrowheads="1"/>
            </p:cNvSpPr>
            <p:nvPr/>
          </p:nvSpPr>
          <p:spPr bwMode="hidden">
            <a:xfrm>
              <a:off x="1910" y="231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8" name="Oval 46"/>
            <p:cNvSpPr>
              <a:spLocks noChangeArrowheads="1"/>
            </p:cNvSpPr>
            <p:nvPr/>
          </p:nvSpPr>
          <p:spPr bwMode="hidden">
            <a:xfrm>
              <a:off x="2254" y="21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9" name="Oval 47"/>
            <p:cNvSpPr>
              <a:spLocks noChangeArrowheads="1"/>
            </p:cNvSpPr>
            <p:nvPr/>
          </p:nvSpPr>
          <p:spPr bwMode="hidden">
            <a:xfrm>
              <a:off x="2742" y="230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" name="Oval 48"/>
            <p:cNvSpPr>
              <a:spLocks noChangeArrowheads="1"/>
            </p:cNvSpPr>
            <p:nvPr/>
          </p:nvSpPr>
          <p:spPr bwMode="hidden">
            <a:xfrm>
              <a:off x="2812" y="1898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1" name="Oval 49"/>
            <p:cNvSpPr>
              <a:spLocks noChangeArrowheads="1"/>
            </p:cNvSpPr>
            <p:nvPr/>
          </p:nvSpPr>
          <p:spPr bwMode="hidden">
            <a:xfrm>
              <a:off x="3721" y="17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2" name="Oval 50"/>
            <p:cNvSpPr>
              <a:spLocks noChangeArrowheads="1"/>
            </p:cNvSpPr>
            <p:nvPr/>
          </p:nvSpPr>
          <p:spPr bwMode="hidden">
            <a:xfrm>
              <a:off x="3528" y="18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3" name="Oval 51"/>
            <p:cNvSpPr>
              <a:spLocks noChangeArrowheads="1"/>
            </p:cNvSpPr>
            <p:nvPr/>
          </p:nvSpPr>
          <p:spPr bwMode="hidden">
            <a:xfrm>
              <a:off x="3064" y="1778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4" name="Oval 52"/>
            <p:cNvSpPr>
              <a:spLocks noChangeArrowheads="1"/>
            </p:cNvSpPr>
            <p:nvPr/>
          </p:nvSpPr>
          <p:spPr bwMode="hidden">
            <a:xfrm>
              <a:off x="3277" y="202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5" name="Oval 53"/>
            <p:cNvSpPr>
              <a:spLocks noChangeArrowheads="1"/>
            </p:cNvSpPr>
            <p:nvPr/>
          </p:nvSpPr>
          <p:spPr bwMode="hidden">
            <a:xfrm>
              <a:off x="3027" y="2160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6" name="Oval 54"/>
            <p:cNvSpPr>
              <a:spLocks noChangeArrowheads="1"/>
            </p:cNvSpPr>
            <p:nvPr/>
          </p:nvSpPr>
          <p:spPr bwMode="hidden">
            <a:xfrm>
              <a:off x="1569" y="2453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7" name="Oval 55"/>
            <p:cNvSpPr>
              <a:spLocks noChangeArrowheads="1"/>
            </p:cNvSpPr>
            <p:nvPr/>
          </p:nvSpPr>
          <p:spPr bwMode="hidden">
            <a:xfrm>
              <a:off x="1863" y="202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8" name="Oval 56"/>
            <p:cNvSpPr>
              <a:spLocks noChangeArrowheads="1"/>
            </p:cNvSpPr>
            <p:nvPr/>
          </p:nvSpPr>
          <p:spPr bwMode="hidden">
            <a:xfrm>
              <a:off x="1513" y="2175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9" name="Oval 57"/>
            <p:cNvSpPr>
              <a:spLocks noChangeArrowheads="1"/>
            </p:cNvSpPr>
            <p:nvPr/>
          </p:nvSpPr>
          <p:spPr bwMode="hidden">
            <a:xfrm>
              <a:off x="1191" y="2311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0" name="Oval 58"/>
            <p:cNvSpPr>
              <a:spLocks noChangeArrowheads="1"/>
            </p:cNvSpPr>
            <p:nvPr/>
          </p:nvSpPr>
          <p:spPr bwMode="hidden">
            <a:xfrm>
              <a:off x="1154" y="2047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" name="Oval 59"/>
            <p:cNvSpPr>
              <a:spLocks noChangeArrowheads="1"/>
            </p:cNvSpPr>
            <p:nvPr/>
          </p:nvSpPr>
          <p:spPr bwMode="hidden">
            <a:xfrm>
              <a:off x="1142" y="180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2" name="Oval 60"/>
            <p:cNvSpPr>
              <a:spLocks noChangeArrowheads="1"/>
            </p:cNvSpPr>
            <p:nvPr/>
          </p:nvSpPr>
          <p:spPr bwMode="hidden">
            <a:xfrm>
              <a:off x="1500" y="191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3" name="Oval 61"/>
            <p:cNvSpPr>
              <a:spLocks noChangeArrowheads="1"/>
            </p:cNvSpPr>
            <p:nvPr/>
          </p:nvSpPr>
          <p:spPr bwMode="hidden">
            <a:xfrm>
              <a:off x="1804" y="18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4" name="Oval 62"/>
            <p:cNvSpPr>
              <a:spLocks noChangeArrowheads="1"/>
            </p:cNvSpPr>
            <p:nvPr/>
          </p:nvSpPr>
          <p:spPr bwMode="hidden">
            <a:xfrm>
              <a:off x="2159" y="1905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5" name="Oval 63"/>
            <p:cNvSpPr>
              <a:spLocks noChangeArrowheads="1"/>
            </p:cNvSpPr>
            <p:nvPr/>
          </p:nvSpPr>
          <p:spPr bwMode="hidden">
            <a:xfrm>
              <a:off x="2432" y="17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6" name="Oval 64"/>
            <p:cNvSpPr>
              <a:spLocks noChangeArrowheads="1"/>
            </p:cNvSpPr>
            <p:nvPr/>
          </p:nvSpPr>
          <p:spPr bwMode="hidden">
            <a:xfrm>
              <a:off x="470" y="203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7" name="Oval 65"/>
            <p:cNvSpPr>
              <a:spLocks noChangeArrowheads="1"/>
            </p:cNvSpPr>
            <p:nvPr/>
          </p:nvSpPr>
          <p:spPr bwMode="hidden">
            <a:xfrm>
              <a:off x="68" y="2166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8" name="Oval 66"/>
            <p:cNvSpPr>
              <a:spLocks noChangeArrowheads="1"/>
            </p:cNvSpPr>
            <p:nvPr/>
          </p:nvSpPr>
          <p:spPr bwMode="hidden">
            <a:xfrm>
              <a:off x="798" y="191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9" name="Oval 67"/>
            <p:cNvSpPr>
              <a:spLocks noChangeArrowheads="1"/>
            </p:cNvSpPr>
            <p:nvPr/>
          </p:nvSpPr>
          <p:spPr bwMode="hidden">
            <a:xfrm>
              <a:off x="455" y="179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0" name="Oval 68"/>
            <p:cNvSpPr>
              <a:spLocks noChangeArrowheads="1"/>
            </p:cNvSpPr>
            <p:nvPr/>
          </p:nvSpPr>
          <p:spPr bwMode="hidden">
            <a:xfrm>
              <a:off x="113" y="19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" name="Oval 69"/>
            <p:cNvSpPr>
              <a:spLocks noChangeArrowheads="1"/>
            </p:cNvSpPr>
            <p:nvPr/>
          </p:nvSpPr>
          <p:spPr bwMode="hidden">
            <a:xfrm>
              <a:off x="432" y="2323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2" name="Oval 70"/>
            <p:cNvSpPr>
              <a:spLocks noChangeArrowheads="1"/>
            </p:cNvSpPr>
            <p:nvPr/>
          </p:nvSpPr>
          <p:spPr bwMode="hidden">
            <a:xfrm>
              <a:off x="814" y="217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3" name="Oval 71"/>
            <p:cNvSpPr>
              <a:spLocks noChangeArrowheads="1"/>
            </p:cNvSpPr>
            <p:nvPr/>
          </p:nvSpPr>
          <p:spPr bwMode="hidden">
            <a:xfrm>
              <a:off x="789" y="2472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4" name="Oval 72"/>
            <p:cNvSpPr>
              <a:spLocks noChangeArrowheads="1"/>
            </p:cNvSpPr>
            <p:nvPr/>
          </p:nvSpPr>
          <p:spPr bwMode="hidden">
            <a:xfrm>
              <a:off x="2544" y="201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5" name="Oval 73"/>
            <p:cNvSpPr>
              <a:spLocks noChangeArrowheads="1"/>
            </p:cNvSpPr>
            <p:nvPr/>
          </p:nvSpPr>
          <p:spPr bwMode="hidden">
            <a:xfrm>
              <a:off x="1457" y="1700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6" name="Oval 74"/>
            <p:cNvSpPr>
              <a:spLocks noChangeArrowheads="1"/>
            </p:cNvSpPr>
            <p:nvPr/>
          </p:nvSpPr>
          <p:spPr bwMode="hidden">
            <a:xfrm>
              <a:off x="1747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7" name="Oval 75"/>
            <p:cNvSpPr>
              <a:spLocks noChangeArrowheads="1"/>
            </p:cNvSpPr>
            <p:nvPr/>
          </p:nvSpPr>
          <p:spPr bwMode="hidden">
            <a:xfrm>
              <a:off x="1385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8" name="Oval 76"/>
            <p:cNvSpPr>
              <a:spLocks noChangeArrowheads="1"/>
            </p:cNvSpPr>
            <p:nvPr/>
          </p:nvSpPr>
          <p:spPr bwMode="hidden">
            <a:xfrm>
              <a:off x="1093" y="1595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9" name="Oval 77"/>
            <p:cNvSpPr>
              <a:spLocks noChangeArrowheads="1"/>
            </p:cNvSpPr>
            <p:nvPr/>
          </p:nvSpPr>
          <p:spPr bwMode="hidden">
            <a:xfrm>
              <a:off x="792" y="16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0" name="Oval 78"/>
            <p:cNvSpPr>
              <a:spLocks noChangeArrowheads="1"/>
            </p:cNvSpPr>
            <p:nvPr/>
          </p:nvSpPr>
          <p:spPr bwMode="hidden">
            <a:xfrm>
              <a:off x="2011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" name="Oval 79"/>
            <p:cNvSpPr>
              <a:spLocks noChangeArrowheads="1"/>
            </p:cNvSpPr>
            <p:nvPr/>
          </p:nvSpPr>
          <p:spPr bwMode="hidden">
            <a:xfrm>
              <a:off x="2087" y="169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" name="Oval 80"/>
            <p:cNvSpPr>
              <a:spLocks noChangeArrowheads="1"/>
            </p:cNvSpPr>
            <p:nvPr/>
          </p:nvSpPr>
          <p:spPr bwMode="hidden">
            <a:xfrm>
              <a:off x="2345" y="1601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3" name="Oval 81"/>
            <p:cNvSpPr>
              <a:spLocks noChangeArrowheads="1"/>
            </p:cNvSpPr>
            <p:nvPr/>
          </p:nvSpPr>
          <p:spPr bwMode="hidden">
            <a:xfrm>
              <a:off x="2684" y="168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4" name="Oval 82"/>
            <p:cNvSpPr>
              <a:spLocks noChangeArrowheads="1"/>
            </p:cNvSpPr>
            <p:nvPr/>
          </p:nvSpPr>
          <p:spPr bwMode="hidden">
            <a:xfrm>
              <a:off x="806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" name="Oval 83"/>
            <p:cNvSpPr>
              <a:spLocks noChangeArrowheads="1"/>
            </p:cNvSpPr>
            <p:nvPr/>
          </p:nvSpPr>
          <p:spPr bwMode="hidden">
            <a:xfrm>
              <a:off x="495" y="159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" name="Oval 84"/>
            <p:cNvSpPr>
              <a:spLocks noChangeArrowheads="1"/>
            </p:cNvSpPr>
            <p:nvPr/>
          </p:nvSpPr>
          <p:spPr bwMode="hidden">
            <a:xfrm>
              <a:off x="228" y="150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7" name="Oval 85"/>
            <p:cNvSpPr>
              <a:spLocks noChangeArrowheads="1"/>
            </p:cNvSpPr>
            <p:nvPr/>
          </p:nvSpPr>
          <p:spPr bwMode="hidden">
            <a:xfrm>
              <a:off x="157" y="169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8" name="Oval 86"/>
            <p:cNvSpPr>
              <a:spLocks noChangeArrowheads="1"/>
            </p:cNvSpPr>
            <p:nvPr/>
          </p:nvSpPr>
          <p:spPr bwMode="hidden">
            <a:xfrm>
              <a:off x="2887" y="1595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9" name="Oval 87"/>
            <p:cNvSpPr>
              <a:spLocks noChangeArrowheads="1"/>
            </p:cNvSpPr>
            <p:nvPr/>
          </p:nvSpPr>
          <p:spPr bwMode="hidden">
            <a:xfrm>
              <a:off x="3079" y="1511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0" name="Oval 88"/>
            <p:cNvSpPr>
              <a:spLocks noChangeArrowheads="1"/>
            </p:cNvSpPr>
            <p:nvPr/>
          </p:nvSpPr>
          <p:spPr bwMode="hidden">
            <a:xfrm>
              <a:off x="3270" y="1688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1" name="Oval 89"/>
            <p:cNvSpPr>
              <a:spLocks noChangeArrowheads="1"/>
            </p:cNvSpPr>
            <p:nvPr/>
          </p:nvSpPr>
          <p:spPr bwMode="hidden">
            <a:xfrm>
              <a:off x="3453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" name="Oval 90"/>
            <p:cNvSpPr>
              <a:spLocks noChangeArrowheads="1"/>
            </p:cNvSpPr>
            <p:nvPr/>
          </p:nvSpPr>
          <p:spPr bwMode="hidden">
            <a:xfrm>
              <a:off x="3651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3" name="Oval 91"/>
            <p:cNvSpPr>
              <a:spLocks noChangeArrowheads="1"/>
            </p:cNvSpPr>
            <p:nvPr/>
          </p:nvSpPr>
          <p:spPr bwMode="hidden">
            <a:xfrm>
              <a:off x="4251" y="1513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4" name="Oval 92"/>
            <p:cNvSpPr>
              <a:spLocks noChangeArrowheads="1"/>
            </p:cNvSpPr>
            <p:nvPr/>
          </p:nvSpPr>
          <p:spPr bwMode="hidden">
            <a:xfrm>
              <a:off x="3901" y="1701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5" name="Oval 93"/>
            <p:cNvSpPr>
              <a:spLocks noChangeArrowheads="1"/>
            </p:cNvSpPr>
            <p:nvPr/>
          </p:nvSpPr>
          <p:spPr bwMode="hidden">
            <a:xfrm>
              <a:off x="4086" y="1608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6" name="Oval 94"/>
            <p:cNvSpPr>
              <a:spLocks noChangeArrowheads="1"/>
            </p:cNvSpPr>
            <p:nvPr/>
          </p:nvSpPr>
          <p:spPr bwMode="hidden">
            <a:xfrm>
              <a:off x="1282" y="365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7" name="Oval 95"/>
            <p:cNvSpPr>
              <a:spLocks noChangeArrowheads="1"/>
            </p:cNvSpPr>
            <p:nvPr/>
          </p:nvSpPr>
          <p:spPr bwMode="hidden">
            <a:xfrm>
              <a:off x="707" y="4014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8" name="Oval 96"/>
            <p:cNvSpPr>
              <a:spLocks noChangeArrowheads="1"/>
            </p:cNvSpPr>
            <p:nvPr/>
          </p:nvSpPr>
          <p:spPr bwMode="hidden">
            <a:xfrm>
              <a:off x="2229" y="309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9" name="Oval 97"/>
            <p:cNvSpPr>
              <a:spLocks noChangeArrowheads="1"/>
            </p:cNvSpPr>
            <p:nvPr/>
          </p:nvSpPr>
          <p:spPr bwMode="hidden">
            <a:xfrm>
              <a:off x="2604" y="286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0" name="Oval 98"/>
            <p:cNvSpPr>
              <a:spLocks noChangeArrowheads="1"/>
            </p:cNvSpPr>
            <p:nvPr/>
          </p:nvSpPr>
          <p:spPr bwMode="hidden">
            <a:xfrm>
              <a:off x="2907" y="266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1" name="Oval 99"/>
            <p:cNvSpPr>
              <a:spLocks noChangeArrowheads="1"/>
            </p:cNvSpPr>
            <p:nvPr/>
          </p:nvSpPr>
          <p:spPr bwMode="hidden">
            <a:xfrm>
              <a:off x="3248" y="2454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2" name="Oval 100"/>
            <p:cNvSpPr>
              <a:spLocks noChangeArrowheads="1"/>
            </p:cNvSpPr>
            <p:nvPr/>
          </p:nvSpPr>
          <p:spPr bwMode="hidden">
            <a:xfrm>
              <a:off x="1801" y="336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" name="Oval 101"/>
            <p:cNvSpPr>
              <a:spLocks noChangeArrowheads="1"/>
            </p:cNvSpPr>
            <p:nvPr/>
          </p:nvSpPr>
          <p:spPr bwMode="hidden">
            <a:xfrm>
              <a:off x="3512" y="230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" name="Oval 102"/>
            <p:cNvSpPr>
              <a:spLocks noChangeArrowheads="1"/>
            </p:cNvSpPr>
            <p:nvPr/>
          </p:nvSpPr>
          <p:spPr bwMode="hidden">
            <a:xfrm>
              <a:off x="3980" y="20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5" name="Oval 103"/>
            <p:cNvSpPr>
              <a:spLocks noChangeArrowheads="1"/>
            </p:cNvSpPr>
            <p:nvPr/>
          </p:nvSpPr>
          <p:spPr bwMode="hidden">
            <a:xfrm>
              <a:off x="3753" y="215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6" name="Oval 104"/>
            <p:cNvSpPr>
              <a:spLocks noChangeArrowheads="1"/>
            </p:cNvSpPr>
            <p:nvPr/>
          </p:nvSpPr>
          <p:spPr bwMode="hidden">
            <a:xfrm>
              <a:off x="4176" y="189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7" name="Oval 105"/>
            <p:cNvSpPr>
              <a:spLocks noChangeArrowheads="1"/>
            </p:cNvSpPr>
            <p:nvPr/>
          </p:nvSpPr>
          <p:spPr bwMode="hidden">
            <a:xfrm>
              <a:off x="4338" y="1797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8" name="Oval 106"/>
            <p:cNvSpPr>
              <a:spLocks noChangeArrowheads="1"/>
            </p:cNvSpPr>
            <p:nvPr/>
          </p:nvSpPr>
          <p:spPr bwMode="hidden">
            <a:xfrm>
              <a:off x="4505" y="170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9" name="Oval 107"/>
            <p:cNvSpPr>
              <a:spLocks noChangeArrowheads="1"/>
            </p:cNvSpPr>
            <p:nvPr/>
          </p:nvSpPr>
          <p:spPr bwMode="hidden">
            <a:xfrm>
              <a:off x="4661" y="160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0" name="Oval 108"/>
            <p:cNvSpPr>
              <a:spLocks noChangeArrowheads="1"/>
            </p:cNvSpPr>
            <p:nvPr/>
          </p:nvSpPr>
          <p:spPr bwMode="hidden">
            <a:xfrm>
              <a:off x="4803" y="1512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1" name="Oval 109"/>
            <p:cNvSpPr>
              <a:spLocks noChangeArrowheads="1"/>
            </p:cNvSpPr>
            <p:nvPr/>
          </p:nvSpPr>
          <p:spPr bwMode="hidden">
            <a:xfrm>
              <a:off x="4930" y="1431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" name="Oval 110"/>
            <p:cNvSpPr>
              <a:spLocks noChangeArrowheads="1"/>
            </p:cNvSpPr>
            <p:nvPr/>
          </p:nvSpPr>
          <p:spPr bwMode="hidden">
            <a:xfrm>
              <a:off x="3835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" name="Oval 111"/>
            <p:cNvSpPr>
              <a:spLocks noChangeArrowheads="1"/>
            </p:cNvSpPr>
            <p:nvPr/>
          </p:nvSpPr>
          <p:spPr bwMode="hidden">
            <a:xfrm>
              <a:off x="3286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4" name="Oval 112"/>
            <p:cNvSpPr>
              <a:spLocks noChangeArrowheads="1"/>
            </p:cNvSpPr>
            <p:nvPr/>
          </p:nvSpPr>
          <p:spPr bwMode="hidden">
            <a:xfrm>
              <a:off x="2972" y="1366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5" name="Oval 113"/>
            <p:cNvSpPr>
              <a:spLocks noChangeArrowheads="1"/>
            </p:cNvSpPr>
            <p:nvPr/>
          </p:nvSpPr>
          <p:spPr bwMode="hidden">
            <a:xfrm>
              <a:off x="3152" y="1292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6" name="Oval 114"/>
            <p:cNvSpPr>
              <a:spLocks noChangeArrowheads="1"/>
            </p:cNvSpPr>
            <p:nvPr/>
          </p:nvSpPr>
          <p:spPr bwMode="hidden">
            <a:xfrm>
              <a:off x="3020" y="117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7" name="Oval 115"/>
            <p:cNvSpPr>
              <a:spLocks noChangeArrowheads="1"/>
            </p:cNvSpPr>
            <p:nvPr/>
          </p:nvSpPr>
          <p:spPr bwMode="hidden">
            <a:xfrm>
              <a:off x="2443" y="1368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8" name="Oval 116"/>
            <p:cNvSpPr>
              <a:spLocks noChangeArrowheads="1"/>
            </p:cNvSpPr>
            <p:nvPr/>
          </p:nvSpPr>
          <p:spPr bwMode="hidden">
            <a:xfrm>
              <a:off x="2301" y="122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9" name="Oval 117"/>
            <p:cNvSpPr>
              <a:spLocks noChangeArrowheads="1"/>
            </p:cNvSpPr>
            <p:nvPr/>
          </p:nvSpPr>
          <p:spPr bwMode="hidden">
            <a:xfrm>
              <a:off x="2095" y="128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0" name="Oval 118"/>
            <p:cNvSpPr>
              <a:spLocks noChangeArrowheads="1"/>
            </p:cNvSpPr>
            <p:nvPr/>
          </p:nvSpPr>
          <p:spPr bwMode="hidden">
            <a:xfrm>
              <a:off x="2228" y="1442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1" name="Oval 119"/>
            <p:cNvSpPr>
              <a:spLocks noChangeArrowheads="1"/>
            </p:cNvSpPr>
            <p:nvPr/>
          </p:nvSpPr>
          <p:spPr bwMode="hidden">
            <a:xfrm>
              <a:off x="1109" y="142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2" name="Oval 120"/>
            <p:cNvSpPr>
              <a:spLocks noChangeArrowheads="1"/>
            </p:cNvSpPr>
            <p:nvPr/>
          </p:nvSpPr>
          <p:spPr bwMode="hidden">
            <a:xfrm>
              <a:off x="611" y="128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3" name="Oval 121"/>
            <p:cNvSpPr>
              <a:spLocks noChangeArrowheads="1"/>
            </p:cNvSpPr>
            <p:nvPr/>
          </p:nvSpPr>
          <p:spPr bwMode="hidden">
            <a:xfrm>
              <a:off x="305" y="135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4" name="Oval 122"/>
            <p:cNvSpPr>
              <a:spLocks noChangeArrowheads="1"/>
            </p:cNvSpPr>
            <p:nvPr/>
          </p:nvSpPr>
          <p:spPr bwMode="hidden">
            <a:xfrm>
              <a:off x="156" y="115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5" name="Oval 123"/>
            <p:cNvSpPr>
              <a:spLocks noChangeArrowheads="1"/>
            </p:cNvSpPr>
            <p:nvPr/>
          </p:nvSpPr>
          <p:spPr bwMode="hidden">
            <a:xfrm>
              <a:off x="4538" y="136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6" name="Oval 124"/>
            <p:cNvSpPr>
              <a:spLocks noChangeArrowheads="1"/>
            </p:cNvSpPr>
            <p:nvPr/>
          </p:nvSpPr>
          <p:spPr bwMode="hidden">
            <a:xfrm>
              <a:off x="4407" y="1440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7" name="Oval 125"/>
            <p:cNvSpPr>
              <a:spLocks noChangeArrowheads="1"/>
            </p:cNvSpPr>
            <p:nvPr/>
          </p:nvSpPr>
          <p:spPr bwMode="hidden">
            <a:xfrm>
              <a:off x="3992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8" name="Oval 126"/>
            <p:cNvSpPr>
              <a:spLocks noChangeArrowheads="1"/>
            </p:cNvSpPr>
            <p:nvPr/>
          </p:nvSpPr>
          <p:spPr bwMode="hidden">
            <a:xfrm>
              <a:off x="3466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9" name="Oval 127"/>
            <p:cNvSpPr>
              <a:spLocks noChangeArrowheads="1"/>
            </p:cNvSpPr>
            <p:nvPr/>
          </p:nvSpPr>
          <p:spPr bwMode="hidden">
            <a:xfrm>
              <a:off x="2852" y="1228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0" name="Oval 128"/>
            <p:cNvSpPr>
              <a:spLocks noChangeArrowheads="1"/>
            </p:cNvSpPr>
            <p:nvPr/>
          </p:nvSpPr>
          <p:spPr bwMode="hidden">
            <a:xfrm>
              <a:off x="2678" y="1109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1" name="Oval 129"/>
            <p:cNvSpPr>
              <a:spLocks noChangeArrowheads="1"/>
            </p:cNvSpPr>
            <p:nvPr/>
          </p:nvSpPr>
          <p:spPr bwMode="hidden">
            <a:xfrm>
              <a:off x="2859" y="104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2" name="Oval 130"/>
            <p:cNvSpPr>
              <a:spLocks noChangeArrowheads="1"/>
            </p:cNvSpPr>
            <p:nvPr/>
          </p:nvSpPr>
          <p:spPr bwMode="hidden">
            <a:xfrm>
              <a:off x="1942" y="104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3" name="Oval 131"/>
            <p:cNvSpPr>
              <a:spLocks noChangeArrowheads="1"/>
            </p:cNvSpPr>
            <p:nvPr/>
          </p:nvSpPr>
          <p:spPr bwMode="hidden">
            <a:xfrm>
              <a:off x="1088" y="1277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4" name="Oval 132"/>
            <p:cNvSpPr>
              <a:spLocks noChangeArrowheads="1"/>
            </p:cNvSpPr>
            <p:nvPr/>
          </p:nvSpPr>
          <p:spPr bwMode="hidden">
            <a:xfrm>
              <a:off x="827" y="13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5" name="Oval 133"/>
            <p:cNvSpPr>
              <a:spLocks noChangeArrowheads="1"/>
            </p:cNvSpPr>
            <p:nvPr/>
          </p:nvSpPr>
          <p:spPr bwMode="hidden">
            <a:xfrm>
              <a:off x="537" y="1428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6" name="Oval 134"/>
            <p:cNvSpPr>
              <a:spLocks noChangeArrowheads="1"/>
            </p:cNvSpPr>
            <p:nvPr/>
          </p:nvSpPr>
          <p:spPr bwMode="hidden">
            <a:xfrm>
              <a:off x="635" y="106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7" name="Oval 135"/>
            <p:cNvSpPr>
              <a:spLocks noChangeArrowheads="1"/>
            </p:cNvSpPr>
            <p:nvPr/>
          </p:nvSpPr>
          <p:spPr bwMode="hidden">
            <a:xfrm>
              <a:off x="1540" y="10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8" name="Oval 136"/>
            <p:cNvSpPr>
              <a:spLocks noChangeArrowheads="1"/>
            </p:cNvSpPr>
            <p:nvPr/>
          </p:nvSpPr>
          <p:spPr bwMode="hidden">
            <a:xfrm>
              <a:off x="1120" y="1063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9" name="Oval 137"/>
            <p:cNvSpPr>
              <a:spLocks noChangeArrowheads="1"/>
            </p:cNvSpPr>
            <p:nvPr/>
          </p:nvSpPr>
          <p:spPr bwMode="hidden">
            <a:xfrm>
              <a:off x="4131" y="1284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0" name="Oval 138"/>
            <p:cNvSpPr>
              <a:spLocks noChangeArrowheads="1"/>
            </p:cNvSpPr>
            <p:nvPr/>
          </p:nvSpPr>
          <p:spPr bwMode="hidden">
            <a:xfrm>
              <a:off x="3477" y="116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1" name="Oval 139"/>
            <p:cNvSpPr>
              <a:spLocks noChangeArrowheads="1"/>
            </p:cNvSpPr>
            <p:nvPr/>
          </p:nvSpPr>
          <p:spPr bwMode="hidden">
            <a:xfrm>
              <a:off x="3315" y="122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2" name="Oval 140"/>
            <p:cNvSpPr>
              <a:spLocks noChangeArrowheads="1"/>
            </p:cNvSpPr>
            <p:nvPr/>
          </p:nvSpPr>
          <p:spPr bwMode="hidden">
            <a:xfrm>
              <a:off x="317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3" name="Oval 141"/>
            <p:cNvSpPr>
              <a:spLocks noChangeArrowheads="1"/>
            </p:cNvSpPr>
            <p:nvPr/>
          </p:nvSpPr>
          <p:spPr bwMode="hidden">
            <a:xfrm>
              <a:off x="2396" y="105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4" name="Oval 142"/>
            <p:cNvSpPr>
              <a:spLocks noChangeArrowheads="1"/>
            </p:cNvSpPr>
            <p:nvPr/>
          </p:nvSpPr>
          <p:spPr bwMode="hidden">
            <a:xfrm>
              <a:off x="2769" y="1446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5" name="Oval 143"/>
            <p:cNvSpPr>
              <a:spLocks noChangeArrowheads="1"/>
            </p:cNvSpPr>
            <p:nvPr/>
          </p:nvSpPr>
          <p:spPr bwMode="hidden">
            <a:xfrm>
              <a:off x="2656" y="129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6" name="Oval 144"/>
            <p:cNvSpPr>
              <a:spLocks noChangeArrowheads="1"/>
            </p:cNvSpPr>
            <p:nvPr/>
          </p:nvSpPr>
          <p:spPr bwMode="hidden">
            <a:xfrm>
              <a:off x="2501" y="115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7" name="Oval 145"/>
            <p:cNvSpPr>
              <a:spLocks noChangeArrowheads="1"/>
            </p:cNvSpPr>
            <p:nvPr/>
          </p:nvSpPr>
          <p:spPr bwMode="hidden">
            <a:xfrm>
              <a:off x="2222" y="1101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8" name="Oval 146"/>
            <p:cNvSpPr>
              <a:spLocks noChangeArrowheads="1"/>
            </p:cNvSpPr>
            <p:nvPr/>
          </p:nvSpPr>
          <p:spPr bwMode="hidden">
            <a:xfrm>
              <a:off x="2029" y="116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9" name="Oval 147"/>
            <p:cNvSpPr>
              <a:spLocks noChangeArrowheads="1"/>
            </p:cNvSpPr>
            <p:nvPr/>
          </p:nvSpPr>
          <p:spPr bwMode="hidden">
            <a:xfrm>
              <a:off x="1875" y="13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0" name="Oval 148"/>
            <p:cNvSpPr>
              <a:spLocks noChangeArrowheads="1"/>
            </p:cNvSpPr>
            <p:nvPr/>
          </p:nvSpPr>
          <p:spPr bwMode="hidden">
            <a:xfrm>
              <a:off x="1809" y="1223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1" name="Oval 149"/>
            <p:cNvSpPr>
              <a:spLocks noChangeArrowheads="1"/>
            </p:cNvSpPr>
            <p:nvPr/>
          </p:nvSpPr>
          <p:spPr bwMode="hidden">
            <a:xfrm>
              <a:off x="1738" y="10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2" name="Oval 150"/>
            <p:cNvSpPr>
              <a:spLocks noChangeArrowheads="1"/>
            </p:cNvSpPr>
            <p:nvPr/>
          </p:nvSpPr>
          <p:spPr bwMode="hidden">
            <a:xfrm>
              <a:off x="1583" y="128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3" name="Oval 151"/>
            <p:cNvSpPr>
              <a:spLocks noChangeArrowheads="1"/>
            </p:cNvSpPr>
            <p:nvPr/>
          </p:nvSpPr>
          <p:spPr bwMode="hidden">
            <a:xfrm>
              <a:off x="1379" y="134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4" name="Oval 152"/>
            <p:cNvSpPr>
              <a:spLocks noChangeArrowheads="1"/>
            </p:cNvSpPr>
            <p:nvPr/>
          </p:nvSpPr>
          <p:spPr bwMode="hidden">
            <a:xfrm>
              <a:off x="1529" y="11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5" name="Oval 153"/>
            <p:cNvSpPr>
              <a:spLocks noChangeArrowheads="1"/>
            </p:cNvSpPr>
            <p:nvPr/>
          </p:nvSpPr>
          <p:spPr bwMode="hidden">
            <a:xfrm>
              <a:off x="1294" y="122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6" name="Oval 154"/>
            <p:cNvSpPr>
              <a:spLocks noChangeArrowheads="1"/>
            </p:cNvSpPr>
            <p:nvPr/>
          </p:nvSpPr>
          <p:spPr bwMode="hidden">
            <a:xfrm>
              <a:off x="131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7" name="Oval 155"/>
            <p:cNvSpPr>
              <a:spLocks noChangeArrowheads="1"/>
            </p:cNvSpPr>
            <p:nvPr/>
          </p:nvSpPr>
          <p:spPr bwMode="hidden">
            <a:xfrm>
              <a:off x="1082" y="116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8" name="Oval 156"/>
            <p:cNvSpPr>
              <a:spLocks noChangeArrowheads="1"/>
            </p:cNvSpPr>
            <p:nvPr/>
          </p:nvSpPr>
          <p:spPr bwMode="hidden">
            <a:xfrm>
              <a:off x="877" y="112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9" name="Oval 157"/>
            <p:cNvSpPr>
              <a:spLocks noChangeArrowheads="1"/>
            </p:cNvSpPr>
            <p:nvPr/>
          </p:nvSpPr>
          <p:spPr bwMode="hidden">
            <a:xfrm>
              <a:off x="875" y="121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0" name="Oval 158"/>
            <p:cNvSpPr>
              <a:spLocks noChangeArrowheads="1"/>
            </p:cNvSpPr>
            <p:nvPr/>
          </p:nvSpPr>
          <p:spPr bwMode="hidden">
            <a:xfrm>
              <a:off x="680" y="117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1" name="Oval 159"/>
            <p:cNvSpPr>
              <a:spLocks noChangeArrowheads="1"/>
            </p:cNvSpPr>
            <p:nvPr/>
          </p:nvSpPr>
          <p:spPr bwMode="hidden">
            <a:xfrm>
              <a:off x="411" y="123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2" name="Oval 160"/>
            <p:cNvSpPr>
              <a:spLocks noChangeArrowheads="1"/>
            </p:cNvSpPr>
            <p:nvPr/>
          </p:nvSpPr>
          <p:spPr bwMode="hidden">
            <a:xfrm>
              <a:off x="434" y="110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3" name="Oval 161"/>
            <p:cNvSpPr>
              <a:spLocks noChangeArrowheads="1"/>
            </p:cNvSpPr>
            <p:nvPr/>
          </p:nvSpPr>
          <p:spPr bwMode="hidden">
            <a:xfrm>
              <a:off x="119" y="131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4" name="Oval 162"/>
            <p:cNvSpPr>
              <a:spLocks noChangeArrowheads="1"/>
            </p:cNvSpPr>
            <p:nvPr/>
          </p:nvSpPr>
          <p:spPr bwMode="hidden">
            <a:xfrm>
              <a:off x="858" y="1001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5" name="Oval 163"/>
            <p:cNvSpPr>
              <a:spLocks noChangeArrowheads="1"/>
            </p:cNvSpPr>
            <p:nvPr/>
          </p:nvSpPr>
          <p:spPr bwMode="hidden">
            <a:xfrm>
              <a:off x="1341" y="1013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6" name="Oval 164"/>
            <p:cNvSpPr>
              <a:spLocks noChangeArrowheads="1"/>
            </p:cNvSpPr>
            <p:nvPr/>
          </p:nvSpPr>
          <p:spPr bwMode="hidden">
            <a:xfrm>
              <a:off x="1739" y="1008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7" name="Oval 165"/>
            <p:cNvSpPr>
              <a:spLocks noChangeArrowheads="1"/>
            </p:cNvSpPr>
            <p:nvPr/>
          </p:nvSpPr>
          <p:spPr bwMode="hidden">
            <a:xfrm>
              <a:off x="2116" y="1001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8" name="Oval 166"/>
            <p:cNvSpPr>
              <a:spLocks noChangeArrowheads="1"/>
            </p:cNvSpPr>
            <p:nvPr/>
          </p:nvSpPr>
          <p:spPr bwMode="hidden">
            <a:xfrm>
              <a:off x="2320" y="94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9" name="Oval 167"/>
            <p:cNvSpPr>
              <a:spLocks noChangeArrowheads="1"/>
            </p:cNvSpPr>
            <p:nvPr/>
          </p:nvSpPr>
          <p:spPr bwMode="hidden">
            <a:xfrm>
              <a:off x="2601" y="995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0" name="Oval 168"/>
            <p:cNvSpPr>
              <a:spLocks noChangeArrowheads="1"/>
            </p:cNvSpPr>
            <p:nvPr/>
          </p:nvSpPr>
          <p:spPr bwMode="hidden">
            <a:xfrm>
              <a:off x="1667" y="1420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1" name="Oval 169"/>
            <p:cNvSpPr>
              <a:spLocks noChangeArrowheads="1"/>
            </p:cNvSpPr>
            <p:nvPr/>
          </p:nvSpPr>
          <p:spPr bwMode="hidden">
            <a:xfrm>
              <a:off x="2557" y="151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2" name="Oval 170"/>
            <p:cNvSpPr>
              <a:spLocks noChangeArrowheads="1"/>
            </p:cNvSpPr>
            <p:nvPr/>
          </p:nvSpPr>
          <p:spPr bwMode="hidden">
            <a:xfrm>
              <a:off x="3619" y="1287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3" name="Oval 171"/>
            <p:cNvSpPr>
              <a:spLocks noChangeArrowheads="1"/>
            </p:cNvSpPr>
            <p:nvPr/>
          </p:nvSpPr>
          <p:spPr bwMode="hidden">
            <a:xfrm>
              <a:off x="3791" y="121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4" name="Oval 172"/>
            <p:cNvSpPr>
              <a:spLocks noChangeArrowheads="1"/>
            </p:cNvSpPr>
            <p:nvPr/>
          </p:nvSpPr>
          <p:spPr bwMode="hidden">
            <a:xfrm>
              <a:off x="213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5" name="Oval 173"/>
            <p:cNvSpPr>
              <a:spLocks noChangeArrowheads="1"/>
            </p:cNvSpPr>
            <p:nvPr/>
          </p:nvSpPr>
          <p:spPr bwMode="hidden">
            <a:xfrm>
              <a:off x="126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6" name="Oval 174"/>
            <p:cNvSpPr>
              <a:spLocks noChangeArrowheads="1"/>
            </p:cNvSpPr>
            <p:nvPr/>
          </p:nvSpPr>
          <p:spPr bwMode="hidden">
            <a:xfrm>
              <a:off x="1471" y="869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7" name="Oval 175"/>
            <p:cNvSpPr>
              <a:spLocks noChangeArrowheads="1"/>
            </p:cNvSpPr>
            <p:nvPr/>
          </p:nvSpPr>
          <p:spPr bwMode="hidden">
            <a:xfrm>
              <a:off x="1650" y="824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8" name="Oval 176"/>
            <p:cNvSpPr>
              <a:spLocks noChangeArrowheads="1"/>
            </p:cNvSpPr>
            <p:nvPr/>
          </p:nvSpPr>
          <p:spPr bwMode="hidden">
            <a:xfrm>
              <a:off x="1918" y="869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9" name="Oval 177"/>
            <p:cNvSpPr>
              <a:spLocks noChangeArrowheads="1"/>
            </p:cNvSpPr>
            <p:nvPr/>
          </p:nvSpPr>
          <p:spPr bwMode="hidden">
            <a:xfrm>
              <a:off x="1720" y="923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0" name="Oval 178"/>
            <p:cNvSpPr>
              <a:spLocks noChangeArrowheads="1"/>
            </p:cNvSpPr>
            <p:nvPr/>
          </p:nvSpPr>
          <p:spPr bwMode="hidden">
            <a:xfrm>
              <a:off x="1913" y="957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1" name="Oval 179"/>
            <p:cNvSpPr>
              <a:spLocks noChangeArrowheads="1"/>
            </p:cNvSpPr>
            <p:nvPr/>
          </p:nvSpPr>
          <p:spPr bwMode="hidden">
            <a:xfrm>
              <a:off x="1541" y="962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2" name="Oval 180"/>
            <p:cNvSpPr>
              <a:spLocks noChangeArrowheads="1"/>
            </p:cNvSpPr>
            <p:nvPr/>
          </p:nvSpPr>
          <p:spPr bwMode="hidden">
            <a:xfrm>
              <a:off x="1076" y="953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3" name="Oval 181"/>
            <p:cNvSpPr>
              <a:spLocks noChangeArrowheads="1"/>
            </p:cNvSpPr>
            <p:nvPr/>
          </p:nvSpPr>
          <p:spPr bwMode="hidden">
            <a:xfrm>
              <a:off x="1983" y="4027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4" name="Oval 182"/>
            <p:cNvSpPr>
              <a:spLocks noChangeArrowheads="1"/>
            </p:cNvSpPr>
            <p:nvPr/>
          </p:nvSpPr>
          <p:spPr bwMode="hidden">
            <a:xfrm>
              <a:off x="2460" y="3671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5" name="Oval 183"/>
            <p:cNvSpPr>
              <a:spLocks noChangeArrowheads="1"/>
            </p:cNvSpPr>
            <p:nvPr/>
          </p:nvSpPr>
          <p:spPr bwMode="hidden">
            <a:xfrm>
              <a:off x="3238" y="3121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6" name="Oval 184"/>
            <p:cNvSpPr>
              <a:spLocks noChangeArrowheads="1"/>
            </p:cNvSpPr>
            <p:nvPr/>
          </p:nvSpPr>
          <p:spPr bwMode="hidden">
            <a:xfrm>
              <a:off x="3550" y="2880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7" name="Oval 185"/>
            <p:cNvSpPr>
              <a:spLocks noChangeArrowheads="1"/>
            </p:cNvSpPr>
            <p:nvPr/>
          </p:nvSpPr>
          <p:spPr bwMode="hidden">
            <a:xfrm>
              <a:off x="2892" y="337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8" name="Oval 186"/>
            <p:cNvSpPr>
              <a:spLocks noChangeArrowheads="1"/>
            </p:cNvSpPr>
            <p:nvPr/>
          </p:nvSpPr>
          <p:spPr bwMode="hidden">
            <a:xfrm>
              <a:off x="3869" y="2657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9" name="Oval 187"/>
            <p:cNvSpPr>
              <a:spLocks noChangeArrowheads="1"/>
            </p:cNvSpPr>
            <p:nvPr/>
          </p:nvSpPr>
          <p:spPr bwMode="hidden">
            <a:xfrm>
              <a:off x="4090" y="247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0" name="Oval 188"/>
            <p:cNvSpPr>
              <a:spLocks noChangeArrowheads="1"/>
            </p:cNvSpPr>
            <p:nvPr/>
          </p:nvSpPr>
          <p:spPr bwMode="hidden">
            <a:xfrm>
              <a:off x="4327" y="23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1" name="Oval 189"/>
            <p:cNvSpPr>
              <a:spLocks noChangeArrowheads="1"/>
            </p:cNvSpPr>
            <p:nvPr/>
          </p:nvSpPr>
          <p:spPr bwMode="hidden">
            <a:xfrm>
              <a:off x="4712" y="202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2" name="Oval 190"/>
            <p:cNvSpPr>
              <a:spLocks noChangeArrowheads="1"/>
            </p:cNvSpPr>
            <p:nvPr/>
          </p:nvSpPr>
          <p:spPr bwMode="hidden">
            <a:xfrm>
              <a:off x="4533" y="2162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3" name="Oval 191"/>
            <p:cNvSpPr>
              <a:spLocks noChangeArrowheads="1"/>
            </p:cNvSpPr>
            <p:nvPr/>
          </p:nvSpPr>
          <p:spPr bwMode="hidden">
            <a:xfrm>
              <a:off x="4863" y="1920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" name="Oval 192"/>
            <p:cNvSpPr>
              <a:spLocks noChangeArrowheads="1"/>
            </p:cNvSpPr>
            <p:nvPr/>
          </p:nvSpPr>
          <p:spPr bwMode="hidden">
            <a:xfrm>
              <a:off x="5009" y="180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5" name="Oval 193"/>
            <p:cNvSpPr>
              <a:spLocks noChangeArrowheads="1"/>
            </p:cNvSpPr>
            <p:nvPr/>
          </p:nvSpPr>
          <p:spPr bwMode="hidden">
            <a:xfrm>
              <a:off x="5161" y="170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6" name="Oval 194"/>
            <p:cNvSpPr>
              <a:spLocks noChangeArrowheads="1"/>
            </p:cNvSpPr>
            <p:nvPr/>
          </p:nvSpPr>
          <p:spPr bwMode="hidden">
            <a:xfrm>
              <a:off x="5277" y="161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7" name="Oval 195"/>
            <p:cNvSpPr>
              <a:spLocks noChangeArrowheads="1"/>
            </p:cNvSpPr>
            <p:nvPr/>
          </p:nvSpPr>
          <p:spPr bwMode="hidden">
            <a:xfrm>
              <a:off x="5398" y="152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8" name="Oval 196"/>
            <p:cNvSpPr>
              <a:spLocks noChangeArrowheads="1"/>
            </p:cNvSpPr>
            <p:nvPr/>
          </p:nvSpPr>
          <p:spPr bwMode="hidden">
            <a:xfrm>
              <a:off x="3255" y="4071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9" name="Oval 197"/>
            <p:cNvSpPr>
              <a:spLocks noChangeArrowheads="1"/>
            </p:cNvSpPr>
            <p:nvPr/>
          </p:nvSpPr>
          <p:spPr bwMode="hidden">
            <a:xfrm>
              <a:off x="3651" y="369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0" name="Oval 198"/>
            <p:cNvSpPr>
              <a:spLocks noChangeArrowheads="1"/>
            </p:cNvSpPr>
            <p:nvPr/>
          </p:nvSpPr>
          <p:spPr bwMode="hidden">
            <a:xfrm>
              <a:off x="4773" y="3705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1" name="Oval 199"/>
            <p:cNvSpPr>
              <a:spLocks noChangeArrowheads="1"/>
            </p:cNvSpPr>
            <p:nvPr/>
          </p:nvSpPr>
          <p:spPr bwMode="hidden">
            <a:xfrm>
              <a:off x="4491" y="4049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2" name="Oval 200"/>
            <p:cNvSpPr>
              <a:spLocks noChangeArrowheads="1"/>
            </p:cNvSpPr>
            <p:nvPr/>
          </p:nvSpPr>
          <p:spPr bwMode="hidden">
            <a:xfrm>
              <a:off x="3989" y="3396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3" name="Oval 201"/>
            <p:cNvSpPr>
              <a:spLocks noChangeArrowheads="1"/>
            </p:cNvSpPr>
            <p:nvPr/>
          </p:nvSpPr>
          <p:spPr bwMode="hidden">
            <a:xfrm>
              <a:off x="4263" y="3141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4" name="Oval 202"/>
            <p:cNvSpPr>
              <a:spLocks noChangeArrowheads="1"/>
            </p:cNvSpPr>
            <p:nvPr/>
          </p:nvSpPr>
          <p:spPr bwMode="hidden">
            <a:xfrm>
              <a:off x="5044" y="3418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5" name="Oval 203"/>
            <p:cNvSpPr>
              <a:spLocks noChangeArrowheads="1"/>
            </p:cNvSpPr>
            <p:nvPr/>
          </p:nvSpPr>
          <p:spPr bwMode="hidden">
            <a:xfrm>
              <a:off x="4553" y="28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6" name="Oval 204"/>
            <p:cNvSpPr>
              <a:spLocks noChangeArrowheads="1"/>
            </p:cNvSpPr>
            <p:nvPr/>
          </p:nvSpPr>
          <p:spPr bwMode="hidden">
            <a:xfrm>
              <a:off x="5293" y="311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7" name="Oval 205"/>
            <p:cNvSpPr>
              <a:spLocks noChangeArrowheads="1"/>
            </p:cNvSpPr>
            <p:nvPr/>
          </p:nvSpPr>
          <p:spPr bwMode="hidden">
            <a:xfrm>
              <a:off x="5497" y="2879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8" name="Oval 206"/>
            <p:cNvSpPr>
              <a:spLocks noChangeArrowheads="1"/>
            </p:cNvSpPr>
            <p:nvPr/>
          </p:nvSpPr>
          <p:spPr bwMode="hidden">
            <a:xfrm>
              <a:off x="4772" y="26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9" name="Oval 207"/>
            <p:cNvSpPr>
              <a:spLocks noChangeArrowheads="1"/>
            </p:cNvSpPr>
            <p:nvPr/>
          </p:nvSpPr>
          <p:spPr bwMode="hidden">
            <a:xfrm>
              <a:off x="4966" y="248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0" name="Oval 208"/>
            <p:cNvSpPr>
              <a:spLocks noChangeArrowheads="1"/>
            </p:cNvSpPr>
            <p:nvPr/>
          </p:nvSpPr>
          <p:spPr bwMode="hidden">
            <a:xfrm>
              <a:off x="5444" y="205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1" name="Oval 209"/>
            <p:cNvSpPr>
              <a:spLocks noChangeArrowheads="1"/>
            </p:cNvSpPr>
            <p:nvPr/>
          </p:nvSpPr>
          <p:spPr bwMode="hidden">
            <a:xfrm>
              <a:off x="5161" y="2314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2" name="Oval 210"/>
            <p:cNvSpPr>
              <a:spLocks noChangeArrowheads="1"/>
            </p:cNvSpPr>
            <p:nvPr/>
          </p:nvSpPr>
          <p:spPr bwMode="hidden">
            <a:xfrm>
              <a:off x="5318" y="2176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3" name="Oval 211"/>
            <p:cNvSpPr>
              <a:spLocks noChangeArrowheads="1"/>
            </p:cNvSpPr>
            <p:nvPr/>
          </p:nvSpPr>
          <p:spPr bwMode="hidden">
            <a:xfrm>
              <a:off x="5581" y="193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4" name="Oval 212"/>
            <p:cNvSpPr>
              <a:spLocks noChangeArrowheads="1"/>
            </p:cNvSpPr>
            <p:nvPr/>
          </p:nvSpPr>
          <p:spPr bwMode="hidden">
            <a:xfrm>
              <a:off x="5689" y="181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5" name="Oval 213"/>
            <p:cNvSpPr>
              <a:spLocks noChangeArrowheads="1"/>
            </p:cNvSpPr>
            <p:nvPr/>
          </p:nvSpPr>
          <p:spPr bwMode="hidden">
            <a:xfrm>
              <a:off x="5663" y="2680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6" name="Oval 214"/>
            <p:cNvSpPr>
              <a:spLocks noChangeArrowheads="1"/>
            </p:cNvSpPr>
            <p:nvPr/>
          </p:nvSpPr>
          <p:spPr bwMode="hidden">
            <a:xfrm>
              <a:off x="-65" y="2865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7" name="Oval 215"/>
            <p:cNvSpPr>
              <a:spLocks noChangeArrowheads="1"/>
            </p:cNvSpPr>
            <p:nvPr/>
          </p:nvSpPr>
          <p:spPr bwMode="hidden">
            <a:xfrm>
              <a:off x="2" y="247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8" name="Oval 216"/>
            <p:cNvSpPr>
              <a:spLocks noChangeArrowheads="1"/>
            </p:cNvSpPr>
            <p:nvPr/>
          </p:nvSpPr>
          <p:spPr bwMode="hidden">
            <a:xfrm>
              <a:off x="-9" y="1436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9" name="Oval 217"/>
            <p:cNvSpPr>
              <a:spLocks noChangeArrowheads="1"/>
            </p:cNvSpPr>
            <p:nvPr/>
          </p:nvSpPr>
          <p:spPr bwMode="hidden">
            <a:xfrm>
              <a:off x="5624" y="4010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467162" name="Rectangle 2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446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67163" name="Rectangle 2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20" name="Rectangle 220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1" name="Rectangle 221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2" name="Rectangle 22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67FF35-1474-4007-8ED1-D240A71FB0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9BF1C3-FF58-4914-AD13-8ACB110830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145379-5AA9-46E9-B457-BAA943501F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3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3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634A2D-41A8-4449-ADFB-14C383E687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869BB5-752F-4BD0-9DFE-183C79B45F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E62E6C-7EBD-4528-B041-9496D3A87D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D7F743-E567-45D0-A34B-33C6CA687E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1B90EC-4976-4168-954E-1AF378507A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0CF97F-C84A-4A3B-B7F3-FD64048D03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265686-C19F-42B4-B989-873CB1B09B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632CDF-5954-47C7-B149-0A689118B2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94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94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C0659E-3F55-4F3C-B7F9-99A19C7B3E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4716463" y="5345113"/>
            <a:ext cx="4427537" cy="1512887"/>
            <a:chOff x="2971" y="3367"/>
            <a:chExt cx="2789" cy="953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2971" y="3367"/>
              <a:ext cx="2789" cy="953"/>
            </a:xfrm>
            <a:custGeom>
              <a:avLst/>
              <a:gdLst/>
              <a:ahLst/>
              <a:cxnLst>
                <a:cxn ang="0">
                  <a:pos x="2768" y="18"/>
                </a:cxn>
                <a:cxn ang="0">
                  <a:pos x="2678" y="24"/>
                </a:cxn>
                <a:cxn ang="0">
                  <a:pos x="2613" y="102"/>
                </a:cxn>
                <a:cxn ang="0">
                  <a:pos x="2511" y="156"/>
                </a:cxn>
                <a:cxn ang="0">
                  <a:pos x="2505" y="222"/>
                </a:cxn>
                <a:cxn ang="0">
                  <a:pos x="2487" y="246"/>
                </a:cxn>
                <a:cxn ang="0">
                  <a:pos x="2469" y="252"/>
                </a:cxn>
                <a:cxn ang="0">
                  <a:pos x="2397" y="210"/>
                </a:cxn>
                <a:cxn ang="0">
                  <a:pos x="2260" y="192"/>
                </a:cxn>
                <a:cxn ang="0">
                  <a:pos x="2236" y="186"/>
                </a:cxn>
                <a:cxn ang="0">
                  <a:pos x="2218" y="192"/>
                </a:cxn>
                <a:cxn ang="0">
                  <a:pos x="2146" y="228"/>
                </a:cxn>
                <a:cxn ang="0">
                  <a:pos x="2110" y="240"/>
                </a:cxn>
                <a:cxn ang="0">
                  <a:pos x="2086" y="246"/>
                </a:cxn>
                <a:cxn ang="0">
                  <a:pos x="2074" y="258"/>
                </a:cxn>
                <a:cxn ang="0">
                  <a:pos x="2074" y="276"/>
                </a:cxn>
                <a:cxn ang="0">
                  <a:pos x="2051" y="300"/>
                </a:cxn>
                <a:cxn ang="0">
                  <a:pos x="2033" y="312"/>
                </a:cxn>
                <a:cxn ang="0">
                  <a:pos x="2021" y="324"/>
                </a:cxn>
                <a:cxn ang="0">
                  <a:pos x="2009" y="336"/>
                </a:cxn>
                <a:cxn ang="0">
                  <a:pos x="1979" y="342"/>
                </a:cxn>
                <a:cxn ang="0">
                  <a:pos x="1913" y="336"/>
                </a:cxn>
                <a:cxn ang="0">
                  <a:pos x="1877" y="330"/>
                </a:cxn>
                <a:cxn ang="0">
                  <a:pos x="1865" y="342"/>
                </a:cxn>
                <a:cxn ang="0">
                  <a:pos x="1853" y="354"/>
                </a:cxn>
                <a:cxn ang="0">
                  <a:pos x="1823" y="360"/>
                </a:cxn>
                <a:cxn ang="0">
                  <a:pos x="1764" y="342"/>
                </a:cxn>
                <a:cxn ang="0">
                  <a:pos x="1740" y="342"/>
                </a:cxn>
                <a:cxn ang="0">
                  <a:pos x="1716" y="354"/>
                </a:cxn>
                <a:cxn ang="0">
                  <a:pos x="1656" y="425"/>
                </a:cxn>
                <a:cxn ang="0">
                  <a:pos x="1614" y="569"/>
                </a:cxn>
                <a:cxn ang="0">
                  <a:pos x="1614" y="593"/>
                </a:cxn>
                <a:cxn ang="0">
                  <a:pos x="1620" y="641"/>
                </a:cxn>
                <a:cxn ang="0">
                  <a:pos x="1638" y="659"/>
                </a:cxn>
                <a:cxn ang="0">
                  <a:pos x="1632" y="671"/>
                </a:cxn>
                <a:cxn ang="0">
                  <a:pos x="1620" y="683"/>
                </a:cxn>
                <a:cxn ang="0">
                  <a:pos x="1542" y="689"/>
                </a:cxn>
                <a:cxn ang="0">
                  <a:pos x="1465" y="629"/>
                </a:cxn>
                <a:cxn ang="0">
                  <a:pos x="1333" y="587"/>
                </a:cxn>
                <a:cxn ang="0">
                  <a:pos x="1184" y="671"/>
                </a:cxn>
                <a:cxn ang="0">
                  <a:pos x="1016" y="731"/>
                </a:cxn>
                <a:cxn ang="0">
                  <a:pos x="813" y="743"/>
                </a:cxn>
                <a:cxn ang="0">
                  <a:pos x="628" y="701"/>
                </a:cxn>
                <a:cxn ang="0">
                  <a:pos x="568" y="695"/>
                </a:cxn>
                <a:cxn ang="0">
                  <a:pos x="556" y="701"/>
                </a:cxn>
                <a:cxn ang="0">
                  <a:pos x="520" y="731"/>
                </a:cxn>
                <a:cxn ang="0">
                  <a:pos x="436" y="809"/>
                </a:cxn>
                <a:cxn ang="0">
                  <a:pos x="406" y="821"/>
                </a:cxn>
                <a:cxn ang="0">
                  <a:pos x="382" y="821"/>
                </a:cxn>
                <a:cxn ang="0">
                  <a:pos x="335" y="827"/>
                </a:cxn>
                <a:cxn ang="0">
                  <a:pos x="209" y="851"/>
                </a:cxn>
                <a:cxn ang="0">
                  <a:pos x="173" y="857"/>
                </a:cxn>
                <a:cxn ang="0">
                  <a:pos x="125" y="851"/>
                </a:cxn>
                <a:cxn ang="0">
                  <a:pos x="107" y="857"/>
                </a:cxn>
                <a:cxn ang="0">
                  <a:pos x="101" y="875"/>
                </a:cxn>
                <a:cxn ang="0">
                  <a:pos x="83" y="887"/>
                </a:cxn>
                <a:cxn ang="0">
                  <a:pos x="48" y="899"/>
                </a:cxn>
                <a:cxn ang="0">
                  <a:pos x="2780" y="24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  <a:lnTo>
                    <a:pt x="2780" y="24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ltGray">
            <a:xfrm>
              <a:off x="4602" y="4014"/>
              <a:ext cx="12" cy="18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4596" y="3996"/>
              <a:ext cx="6" cy="18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6" y="1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5180" y="3577"/>
              <a:ext cx="304" cy="741"/>
            </a:xfrm>
            <a:custGeom>
              <a:avLst/>
              <a:gdLst/>
              <a:ahLst/>
              <a:cxnLst>
                <a:cxn ang="0">
                  <a:pos x="280" y="42"/>
                </a:cxn>
                <a:cxn ang="0">
                  <a:pos x="274" y="42"/>
                </a:cxn>
                <a:cxn ang="0">
                  <a:pos x="268" y="42"/>
                </a:cxn>
                <a:cxn ang="0">
                  <a:pos x="256" y="42"/>
                </a:cxn>
                <a:cxn ang="0">
                  <a:pos x="238" y="48"/>
                </a:cxn>
                <a:cxn ang="0">
                  <a:pos x="214" y="12"/>
                </a:cxn>
                <a:cxn ang="0">
                  <a:pos x="196" y="0"/>
                </a:cxn>
                <a:cxn ang="0">
                  <a:pos x="196" y="0"/>
                </a:cxn>
                <a:cxn ang="0">
                  <a:pos x="164" y="167"/>
                </a:cxn>
                <a:cxn ang="0">
                  <a:pos x="144" y="217"/>
                </a:cxn>
                <a:cxn ang="0">
                  <a:pos x="110" y="281"/>
                </a:cxn>
                <a:cxn ang="0">
                  <a:pos x="96" y="327"/>
                </a:cxn>
                <a:cxn ang="0">
                  <a:pos x="124" y="405"/>
                </a:cxn>
                <a:cxn ang="0">
                  <a:pos x="100" y="463"/>
                </a:cxn>
                <a:cxn ang="0">
                  <a:pos x="68" y="503"/>
                </a:cxn>
                <a:cxn ang="0">
                  <a:pos x="30" y="539"/>
                </a:cxn>
                <a:cxn ang="0">
                  <a:pos x="24" y="613"/>
                </a:cxn>
                <a:cxn ang="0">
                  <a:pos x="0" y="741"/>
                </a:cxn>
                <a:cxn ang="0">
                  <a:pos x="202" y="741"/>
                </a:cxn>
                <a:cxn ang="0">
                  <a:pos x="180" y="639"/>
                </a:cxn>
                <a:cxn ang="0">
                  <a:pos x="192" y="589"/>
                </a:cxn>
                <a:cxn ang="0">
                  <a:pos x="178" y="539"/>
                </a:cxn>
                <a:cxn ang="0">
                  <a:pos x="190" y="499"/>
                </a:cxn>
                <a:cxn ang="0">
                  <a:pos x="184" y="465"/>
                </a:cxn>
                <a:cxn ang="0">
                  <a:pos x="192" y="391"/>
                </a:cxn>
                <a:cxn ang="0">
                  <a:pos x="216" y="313"/>
                </a:cxn>
                <a:cxn ang="0">
                  <a:pos x="238" y="249"/>
                </a:cxn>
                <a:cxn ang="0">
                  <a:pos x="268" y="185"/>
                </a:cxn>
                <a:cxn ang="0">
                  <a:pos x="284" y="159"/>
                </a:cxn>
                <a:cxn ang="0">
                  <a:pos x="304" y="12"/>
                </a:cxn>
                <a:cxn ang="0">
                  <a:pos x="298" y="24"/>
                </a:cxn>
                <a:cxn ang="0">
                  <a:pos x="292" y="30"/>
                </a:cxn>
                <a:cxn ang="0">
                  <a:pos x="292" y="36"/>
                </a:cxn>
                <a:cxn ang="0">
                  <a:pos x="286" y="36"/>
                </a:cxn>
                <a:cxn ang="0">
                  <a:pos x="286" y="42"/>
                </a:cxn>
                <a:cxn ang="0">
                  <a:pos x="280" y="42"/>
                </a:cxn>
                <a:cxn ang="0">
                  <a:pos x="280" y="42"/>
                </a:cxn>
                <a:cxn ang="0">
                  <a:pos x="280" y="42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ltGray">
            <a:xfrm>
              <a:off x="4918" y="3553"/>
              <a:ext cx="314" cy="767"/>
            </a:xfrm>
            <a:custGeom>
              <a:avLst/>
              <a:gdLst/>
              <a:ahLst/>
              <a:cxnLst>
                <a:cxn ang="0">
                  <a:pos x="284" y="6"/>
                </a:cxn>
                <a:cxn ang="0">
                  <a:pos x="278" y="6"/>
                </a:cxn>
                <a:cxn ang="0">
                  <a:pos x="272" y="12"/>
                </a:cxn>
                <a:cxn ang="0">
                  <a:pos x="254" y="18"/>
                </a:cxn>
                <a:cxn ang="0">
                  <a:pos x="230" y="24"/>
                </a:cxn>
                <a:cxn ang="0">
                  <a:pos x="206" y="42"/>
                </a:cxn>
                <a:cxn ang="0">
                  <a:pos x="188" y="48"/>
                </a:cxn>
                <a:cxn ang="0">
                  <a:pos x="176" y="54"/>
                </a:cxn>
                <a:cxn ang="0">
                  <a:pos x="170" y="54"/>
                </a:cxn>
                <a:cxn ang="0">
                  <a:pos x="150" y="169"/>
                </a:cxn>
                <a:cxn ang="0">
                  <a:pos x="110" y="225"/>
                </a:cxn>
                <a:cxn ang="0">
                  <a:pos x="54" y="383"/>
                </a:cxn>
                <a:cxn ang="0">
                  <a:pos x="82" y="555"/>
                </a:cxn>
                <a:cxn ang="0">
                  <a:pos x="40" y="679"/>
                </a:cxn>
                <a:cxn ang="0">
                  <a:pos x="0" y="767"/>
                </a:cxn>
                <a:cxn ang="0">
                  <a:pos x="108" y="767"/>
                </a:cxn>
                <a:cxn ang="0">
                  <a:pos x="120" y="611"/>
                </a:cxn>
                <a:cxn ang="0">
                  <a:pos x="148" y="499"/>
                </a:cxn>
                <a:cxn ang="0">
                  <a:pos x="160" y="367"/>
                </a:cxn>
                <a:cxn ang="0">
                  <a:pos x="218" y="327"/>
                </a:cxn>
                <a:cxn ang="0">
                  <a:pos x="238" y="221"/>
                </a:cxn>
                <a:cxn ang="0">
                  <a:pos x="296" y="135"/>
                </a:cxn>
                <a:cxn ang="0">
                  <a:pos x="314" y="0"/>
                </a:cxn>
                <a:cxn ang="0">
                  <a:pos x="302" y="0"/>
                </a:cxn>
                <a:cxn ang="0">
                  <a:pos x="296" y="0"/>
                </a:cxn>
                <a:cxn ang="0">
                  <a:pos x="290" y="0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ltGray">
            <a:xfrm>
              <a:off x="4700" y="3697"/>
              <a:ext cx="275" cy="623"/>
            </a:xfrm>
            <a:custGeom>
              <a:avLst/>
              <a:gdLst/>
              <a:ahLst/>
              <a:cxnLst>
                <a:cxn ang="0">
                  <a:pos x="257" y="12"/>
                </a:cxn>
                <a:cxn ang="0">
                  <a:pos x="239" y="6"/>
                </a:cxn>
                <a:cxn ang="0">
                  <a:pos x="203" y="6"/>
                </a:cxn>
                <a:cxn ang="0">
                  <a:pos x="203" y="6"/>
                </a:cxn>
                <a:cxn ang="0">
                  <a:pos x="197" y="6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6" y="0"/>
                </a:cxn>
                <a:cxn ang="0">
                  <a:pos x="160" y="0"/>
                </a:cxn>
                <a:cxn ang="0">
                  <a:pos x="144" y="117"/>
                </a:cxn>
                <a:cxn ang="0">
                  <a:pos x="128" y="185"/>
                </a:cxn>
                <a:cxn ang="0">
                  <a:pos x="58" y="299"/>
                </a:cxn>
                <a:cxn ang="0">
                  <a:pos x="54" y="441"/>
                </a:cxn>
                <a:cxn ang="0">
                  <a:pos x="24" y="523"/>
                </a:cxn>
                <a:cxn ang="0">
                  <a:pos x="0" y="623"/>
                </a:cxn>
                <a:cxn ang="0">
                  <a:pos x="78" y="623"/>
                </a:cxn>
                <a:cxn ang="0">
                  <a:pos x="92" y="555"/>
                </a:cxn>
                <a:cxn ang="0">
                  <a:pos x="134" y="447"/>
                </a:cxn>
                <a:cxn ang="0">
                  <a:pos x="158" y="315"/>
                </a:cxn>
                <a:cxn ang="0">
                  <a:pos x="184" y="257"/>
                </a:cxn>
                <a:cxn ang="0">
                  <a:pos x="216" y="211"/>
                </a:cxn>
                <a:cxn ang="0">
                  <a:pos x="222" y="145"/>
                </a:cxn>
                <a:cxn ang="0">
                  <a:pos x="240" y="111"/>
                </a:cxn>
                <a:cxn ang="0">
                  <a:pos x="262" y="79"/>
                </a:cxn>
                <a:cxn ang="0">
                  <a:pos x="275" y="6"/>
                </a:cxn>
                <a:cxn ang="0">
                  <a:pos x="263" y="12"/>
                </a:cxn>
                <a:cxn ang="0">
                  <a:pos x="257" y="12"/>
                </a:cxn>
                <a:cxn ang="0">
                  <a:pos x="257" y="12"/>
                </a:cxn>
                <a:cxn ang="0">
                  <a:pos x="257" y="12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ltGray">
            <a:xfrm>
              <a:off x="4522" y="3709"/>
              <a:ext cx="213" cy="611"/>
            </a:xfrm>
            <a:custGeom>
              <a:avLst/>
              <a:gdLst/>
              <a:ahLst/>
              <a:cxnLst>
                <a:cxn ang="0">
                  <a:pos x="171" y="12"/>
                </a:cxn>
                <a:cxn ang="0">
                  <a:pos x="159" y="24"/>
                </a:cxn>
                <a:cxn ang="0">
                  <a:pos x="153" y="36"/>
                </a:cxn>
                <a:cxn ang="0">
                  <a:pos x="128" y="60"/>
                </a:cxn>
                <a:cxn ang="0">
                  <a:pos x="110" y="83"/>
                </a:cxn>
                <a:cxn ang="0">
                  <a:pos x="86" y="119"/>
                </a:cxn>
                <a:cxn ang="0">
                  <a:pos x="68" y="167"/>
                </a:cxn>
                <a:cxn ang="0">
                  <a:pos x="68" y="221"/>
                </a:cxn>
                <a:cxn ang="0">
                  <a:pos x="68" y="227"/>
                </a:cxn>
                <a:cxn ang="0">
                  <a:pos x="68" y="233"/>
                </a:cxn>
                <a:cxn ang="0">
                  <a:pos x="68" y="239"/>
                </a:cxn>
                <a:cxn ang="0">
                  <a:pos x="68" y="245"/>
                </a:cxn>
                <a:cxn ang="0">
                  <a:pos x="68" y="251"/>
                </a:cxn>
                <a:cxn ang="0">
                  <a:pos x="68" y="251"/>
                </a:cxn>
                <a:cxn ang="0">
                  <a:pos x="68" y="257"/>
                </a:cxn>
                <a:cxn ang="0">
                  <a:pos x="68" y="269"/>
                </a:cxn>
                <a:cxn ang="0">
                  <a:pos x="74" y="287"/>
                </a:cxn>
                <a:cxn ang="0">
                  <a:pos x="80" y="305"/>
                </a:cxn>
                <a:cxn ang="0">
                  <a:pos x="86" y="311"/>
                </a:cxn>
                <a:cxn ang="0">
                  <a:pos x="86" y="311"/>
                </a:cxn>
                <a:cxn ang="0">
                  <a:pos x="92" y="317"/>
                </a:cxn>
                <a:cxn ang="0">
                  <a:pos x="92" y="323"/>
                </a:cxn>
                <a:cxn ang="0">
                  <a:pos x="92" y="323"/>
                </a:cxn>
                <a:cxn ang="0">
                  <a:pos x="24" y="437"/>
                </a:cxn>
                <a:cxn ang="0">
                  <a:pos x="18" y="471"/>
                </a:cxn>
                <a:cxn ang="0">
                  <a:pos x="0" y="547"/>
                </a:cxn>
                <a:cxn ang="0">
                  <a:pos x="50" y="611"/>
                </a:cxn>
                <a:cxn ang="0">
                  <a:pos x="114" y="611"/>
                </a:cxn>
                <a:cxn ang="0">
                  <a:pos x="104" y="555"/>
                </a:cxn>
                <a:cxn ang="0">
                  <a:pos x="120" y="515"/>
                </a:cxn>
                <a:cxn ang="0">
                  <a:pos x="150" y="449"/>
                </a:cxn>
                <a:cxn ang="0">
                  <a:pos x="166" y="377"/>
                </a:cxn>
                <a:cxn ang="0">
                  <a:pos x="156" y="295"/>
                </a:cxn>
                <a:cxn ang="0">
                  <a:pos x="170" y="203"/>
                </a:cxn>
                <a:cxn ang="0">
                  <a:pos x="212" y="95"/>
                </a:cxn>
                <a:cxn ang="0">
                  <a:pos x="213" y="0"/>
                </a:cxn>
                <a:cxn ang="0">
                  <a:pos x="207" y="0"/>
                </a:cxn>
                <a:cxn ang="0">
                  <a:pos x="201" y="0"/>
                </a:cxn>
                <a:cxn ang="0">
                  <a:pos x="195" y="0"/>
                </a:cxn>
                <a:cxn ang="0">
                  <a:pos x="189" y="0"/>
                </a:cxn>
                <a:cxn ang="0">
                  <a:pos x="183" y="6"/>
                </a:cxn>
                <a:cxn ang="0">
                  <a:pos x="177" y="6"/>
                </a:cxn>
                <a:cxn ang="0">
                  <a:pos x="171" y="12"/>
                </a:cxn>
                <a:cxn ang="0">
                  <a:pos x="171" y="12"/>
                </a:cxn>
                <a:cxn ang="0">
                  <a:pos x="171" y="12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ltGray">
            <a:xfrm>
              <a:off x="4292" y="3936"/>
              <a:ext cx="167" cy="384"/>
            </a:xfrm>
            <a:custGeom>
              <a:avLst/>
              <a:gdLst/>
              <a:ahLst/>
              <a:cxnLst>
                <a:cxn ang="0">
                  <a:pos x="149" y="60"/>
                </a:cxn>
                <a:cxn ang="0">
                  <a:pos x="119" y="30"/>
                </a:cxn>
                <a:cxn ang="0">
                  <a:pos x="89" y="12"/>
                </a:cxn>
                <a:cxn ang="0">
                  <a:pos x="59" y="0"/>
                </a:cxn>
                <a:cxn ang="0">
                  <a:pos x="54" y="70"/>
                </a:cxn>
                <a:cxn ang="0">
                  <a:pos x="46" y="112"/>
                </a:cxn>
                <a:cxn ang="0">
                  <a:pos x="52" y="168"/>
                </a:cxn>
                <a:cxn ang="0">
                  <a:pos x="24" y="194"/>
                </a:cxn>
                <a:cxn ang="0">
                  <a:pos x="16" y="258"/>
                </a:cxn>
                <a:cxn ang="0">
                  <a:pos x="2" y="300"/>
                </a:cxn>
                <a:cxn ang="0">
                  <a:pos x="0" y="352"/>
                </a:cxn>
                <a:cxn ang="0">
                  <a:pos x="47" y="384"/>
                </a:cxn>
                <a:cxn ang="0">
                  <a:pos x="149" y="384"/>
                </a:cxn>
                <a:cxn ang="0">
                  <a:pos x="134" y="350"/>
                </a:cxn>
                <a:cxn ang="0">
                  <a:pos x="104" y="324"/>
                </a:cxn>
                <a:cxn ang="0">
                  <a:pos x="138" y="274"/>
                </a:cxn>
                <a:cxn ang="0">
                  <a:pos x="122" y="220"/>
                </a:cxn>
                <a:cxn ang="0">
                  <a:pos x="132" y="186"/>
                </a:cxn>
                <a:cxn ang="0">
                  <a:pos x="140" y="154"/>
                </a:cxn>
                <a:cxn ang="0">
                  <a:pos x="167" y="90"/>
                </a:cxn>
                <a:cxn ang="0">
                  <a:pos x="149" y="60"/>
                </a:cxn>
                <a:cxn ang="0">
                  <a:pos x="149" y="60"/>
                </a:cxn>
                <a:cxn ang="0">
                  <a:pos x="149" y="60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ltGray">
            <a:xfrm>
              <a:off x="4100" y="4020"/>
              <a:ext cx="166" cy="300"/>
            </a:xfrm>
            <a:custGeom>
              <a:avLst/>
              <a:gdLst/>
              <a:ahLst/>
              <a:cxnLst>
                <a:cxn ang="0">
                  <a:pos x="136" y="12"/>
                </a:cxn>
                <a:cxn ang="0">
                  <a:pos x="100" y="0"/>
                </a:cxn>
                <a:cxn ang="0">
                  <a:pos x="78" y="64"/>
                </a:cxn>
                <a:cxn ang="0">
                  <a:pos x="70" y="126"/>
                </a:cxn>
                <a:cxn ang="0">
                  <a:pos x="46" y="184"/>
                </a:cxn>
                <a:cxn ang="0">
                  <a:pos x="58" y="232"/>
                </a:cxn>
                <a:cxn ang="0">
                  <a:pos x="38" y="268"/>
                </a:cxn>
                <a:cxn ang="0">
                  <a:pos x="0" y="300"/>
                </a:cxn>
                <a:cxn ang="0">
                  <a:pos x="160" y="300"/>
                </a:cxn>
                <a:cxn ang="0">
                  <a:pos x="136" y="272"/>
                </a:cxn>
                <a:cxn ang="0">
                  <a:pos x="98" y="234"/>
                </a:cxn>
                <a:cxn ang="0">
                  <a:pos x="130" y="188"/>
                </a:cxn>
                <a:cxn ang="0">
                  <a:pos x="138" y="134"/>
                </a:cxn>
                <a:cxn ang="0">
                  <a:pos x="144" y="94"/>
                </a:cxn>
                <a:cxn ang="0">
                  <a:pos x="164" y="60"/>
                </a:cxn>
                <a:cxn ang="0">
                  <a:pos x="166" y="0"/>
                </a:cxn>
                <a:cxn ang="0">
                  <a:pos x="136" y="12"/>
                </a:cxn>
                <a:cxn ang="0">
                  <a:pos x="136" y="12"/>
                </a:cxn>
                <a:cxn ang="0">
                  <a:pos x="136" y="12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ltGray">
            <a:xfrm>
              <a:off x="3910" y="4038"/>
              <a:ext cx="237" cy="282"/>
            </a:xfrm>
            <a:custGeom>
              <a:avLst/>
              <a:gdLst/>
              <a:ahLst/>
              <a:cxnLst>
                <a:cxn ang="0">
                  <a:pos x="201" y="0"/>
                </a:cxn>
                <a:cxn ang="0">
                  <a:pos x="183" y="0"/>
                </a:cxn>
                <a:cxn ang="0">
                  <a:pos x="158" y="50"/>
                </a:cxn>
                <a:cxn ang="0">
                  <a:pos x="148" y="92"/>
                </a:cxn>
                <a:cxn ang="0">
                  <a:pos x="120" y="144"/>
                </a:cxn>
                <a:cxn ang="0">
                  <a:pos x="82" y="182"/>
                </a:cxn>
                <a:cxn ang="0">
                  <a:pos x="60" y="232"/>
                </a:cxn>
                <a:cxn ang="0">
                  <a:pos x="0" y="282"/>
                </a:cxn>
                <a:cxn ang="0">
                  <a:pos x="128" y="282"/>
                </a:cxn>
                <a:cxn ang="0">
                  <a:pos x="154" y="254"/>
                </a:cxn>
                <a:cxn ang="0">
                  <a:pos x="158" y="196"/>
                </a:cxn>
                <a:cxn ang="0">
                  <a:pos x="188" y="148"/>
                </a:cxn>
                <a:cxn ang="0">
                  <a:pos x="196" y="70"/>
                </a:cxn>
                <a:cxn ang="0">
                  <a:pos x="237" y="0"/>
                </a:cxn>
                <a:cxn ang="0">
                  <a:pos x="201" y="0"/>
                </a:cxn>
                <a:cxn ang="0">
                  <a:pos x="201" y="0"/>
                </a:cxn>
                <a:cxn ang="0">
                  <a:pos x="201" y="0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ltGray">
            <a:xfrm>
              <a:off x="3674" y="4086"/>
              <a:ext cx="196" cy="234"/>
            </a:xfrm>
            <a:custGeom>
              <a:avLst/>
              <a:gdLst/>
              <a:ahLst/>
              <a:cxnLst>
                <a:cxn ang="0">
                  <a:pos x="167" y="54"/>
                </a:cxn>
                <a:cxn ang="0">
                  <a:pos x="113" y="24"/>
                </a:cxn>
                <a:cxn ang="0">
                  <a:pos x="83" y="0"/>
                </a:cxn>
                <a:cxn ang="0">
                  <a:pos x="80" y="62"/>
                </a:cxn>
                <a:cxn ang="0">
                  <a:pos x="58" y="100"/>
                </a:cxn>
                <a:cxn ang="0">
                  <a:pos x="54" y="160"/>
                </a:cxn>
                <a:cxn ang="0">
                  <a:pos x="36" y="202"/>
                </a:cxn>
                <a:cxn ang="0">
                  <a:pos x="0" y="234"/>
                </a:cxn>
                <a:cxn ang="0">
                  <a:pos x="146" y="234"/>
                </a:cxn>
                <a:cxn ang="0">
                  <a:pos x="170" y="198"/>
                </a:cxn>
                <a:cxn ang="0">
                  <a:pos x="158" y="138"/>
                </a:cxn>
                <a:cxn ang="0">
                  <a:pos x="196" y="100"/>
                </a:cxn>
                <a:cxn ang="0">
                  <a:pos x="191" y="54"/>
                </a:cxn>
                <a:cxn ang="0">
                  <a:pos x="167" y="54"/>
                </a:cxn>
                <a:cxn ang="0">
                  <a:pos x="167" y="54"/>
                </a:cxn>
                <a:cxn ang="0">
                  <a:pos x="167" y="54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ltGray">
            <a:xfrm>
              <a:off x="3476" y="4068"/>
              <a:ext cx="190" cy="252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66" y="0"/>
                </a:cxn>
                <a:cxn ang="0">
                  <a:pos x="158" y="38"/>
                </a:cxn>
                <a:cxn ang="0">
                  <a:pos x="138" y="120"/>
                </a:cxn>
                <a:cxn ang="0">
                  <a:pos x="94" y="180"/>
                </a:cxn>
                <a:cxn ang="0">
                  <a:pos x="62" y="234"/>
                </a:cxn>
                <a:cxn ang="0">
                  <a:pos x="0" y="252"/>
                </a:cxn>
                <a:cxn ang="0">
                  <a:pos x="128" y="252"/>
                </a:cxn>
                <a:cxn ang="0">
                  <a:pos x="142" y="188"/>
                </a:cxn>
                <a:cxn ang="0">
                  <a:pos x="186" y="90"/>
                </a:cxn>
                <a:cxn ang="0">
                  <a:pos x="190" y="38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ltGray">
            <a:xfrm>
              <a:off x="3170" y="4188"/>
              <a:ext cx="230" cy="132"/>
            </a:xfrm>
            <a:custGeom>
              <a:avLst/>
              <a:gdLst/>
              <a:ahLst/>
              <a:cxnLst>
                <a:cxn ang="0">
                  <a:pos x="197" y="0"/>
                </a:cxn>
                <a:cxn ang="0">
                  <a:pos x="191" y="0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1" y="0"/>
                </a:cxn>
                <a:cxn ang="0">
                  <a:pos x="155" y="0"/>
                </a:cxn>
                <a:cxn ang="0">
                  <a:pos x="138" y="6"/>
                </a:cxn>
                <a:cxn ang="0">
                  <a:pos x="132" y="6"/>
                </a:cxn>
                <a:cxn ang="0">
                  <a:pos x="35" y="18"/>
                </a:cxn>
                <a:cxn ang="0">
                  <a:pos x="11" y="30"/>
                </a:cxn>
                <a:cxn ang="0">
                  <a:pos x="23" y="54"/>
                </a:cxn>
                <a:cxn ang="0">
                  <a:pos x="0" y="100"/>
                </a:cxn>
                <a:cxn ang="0">
                  <a:pos x="0" y="132"/>
                </a:cxn>
                <a:cxn ang="0">
                  <a:pos x="162" y="132"/>
                </a:cxn>
                <a:cxn ang="0">
                  <a:pos x="204" y="88"/>
                </a:cxn>
                <a:cxn ang="0">
                  <a:pos x="230" y="46"/>
                </a:cxn>
                <a:cxn ang="0">
                  <a:pos x="214" y="24"/>
                </a:cxn>
                <a:cxn ang="0">
                  <a:pos x="215" y="0"/>
                </a:cxn>
                <a:cxn ang="0">
                  <a:pos x="209" y="0"/>
                </a:cxn>
                <a:cxn ang="0">
                  <a:pos x="203" y="0"/>
                </a:cxn>
                <a:cxn ang="0">
                  <a:pos x="203" y="0"/>
                </a:cxn>
                <a:cxn ang="0">
                  <a:pos x="197" y="0"/>
                </a:cxn>
                <a:cxn ang="0">
                  <a:pos x="197" y="0"/>
                </a:cxn>
                <a:cxn ang="0">
                  <a:pos x="197" y="0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ltGray">
            <a:xfrm>
              <a:off x="3044" y="4218"/>
              <a:ext cx="89" cy="102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66" y="48"/>
                </a:cxn>
                <a:cxn ang="0">
                  <a:pos x="30" y="72"/>
                </a:cxn>
                <a:cxn ang="0">
                  <a:pos x="0" y="102"/>
                </a:cxn>
                <a:cxn ang="0">
                  <a:pos x="66" y="102"/>
                </a:cxn>
                <a:cxn ang="0">
                  <a:pos x="88" y="56"/>
                </a:cxn>
                <a:cxn ang="0">
                  <a:pos x="89" y="6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71" y="0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ltGray">
            <a:xfrm>
              <a:off x="5482" y="3367"/>
              <a:ext cx="278" cy="953"/>
            </a:xfrm>
            <a:custGeom>
              <a:avLst/>
              <a:gdLst/>
              <a:ahLst/>
              <a:cxnLst>
                <a:cxn ang="0">
                  <a:pos x="278" y="24"/>
                </a:cxn>
                <a:cxn ang="0">
                  <a:pos x="272" y="24"/>
                </a:cxn>
                <a:cxn ang="0">
                  <a:pos x="272" y="18"/>
                </a:cxn>
                <a:cxn ang="0">
                  <a:pos x="266" y="18"/>
                </a:cxn>
                <a:cxn ang="0">
                  <a:pos x="254" y="12"/>
                </a:cxn>
                <a:cxn ang="0">
                  <a:pos x="236" y="6"/>
                </a:cxn>
                <a:cxn ang="0">
                  <a:pos x="212" y="0"/>
                </a:cxn>
                <a:cxn ang="0">
                  <a:pos x="206" y="6"/>
                </a:cxn>
                <a:cxn ang="0">
                  <a:pos x="198" y="129"/>
                </a:cxn>
                <a:cxn ang="0">
                  <a:pos x="184" y="209"/>
                </a:cxn>
                <a:cxn ang="0">
                  <a:pos x="182" y="249"/>
                </a:cxn>
                <a:cxn ang="0">
                  <a:pos x="200" y="339"/>
                </a:cxn>
                <a:cxn ang="0">
                  <a:pos x="186" y="481"/>
                </a:cxn>
                <a:cxn ang="0">
                  <a:pos x="176" y="521"/>
                </a:cxn>
                <a:cxn ang="0">
                  <a:pos x="156" y="601"/>
                </a:cxn>
                <a:cxn ang="0">
                  <a:pos x="172" y="681"/>
                </a:cxn>
                <a:cxn ang="0">
                  <a:pos x="138" y="765"/>
                </a:cxn>
                <a:cxn ang="0">
                  <a:pos x="96" y="847"/>
                </a:cxn>
                <a:cxn ang="0">
                  <a:pos x="50" y="899"/>
                </a:cxn>
                <a:cxn ang="0">
                  <a:pos x="0" y="953"/>
                </a:cxn>
                <a:cxn ang="0">
                  <a:pos x="278" y="953"/>
                </a:cxn>
                <a:cxn ang="0">
                  <a:pos x="278" y="24"/>
                </a:cxn>
                <a:cxn ang="0">
                  <a:pos x="278" y="24"/>
                </a:cxn>
                <a:cxn ang="0">
                  <a:pos x="278" y="24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470034" name="Rectangle 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 anchor="b"/>
          <a:lstStyle>
            <a:lvl1pPr>
              <a:defRPr sz="57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70035" name="Rectangle 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7338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0" name="Rectangle 20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" name="Rectangle 2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Rectangle 2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530D02-96DD-477C-8DA2-527E1ABFB3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F74EA0-D571-4C96-9017-FAA559029B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3F1F36-6681-4380-B0D5-823E28AA92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085384-2FDA-4081-A6AB-403087A818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82B753-CA15-4A01-A818-CD5F959F01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114B7F-72AB-4ED2-BCC6-A73AE7B56B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1E8BF1-6E3A-4284-9CB7-325E93E80E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E4CE64-5EC3-4A1C-B4E7-80F28DF5B2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A8672E-D460-4180-8C8E-F1488948BA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A17D34-15B1-448B-A4F1-CA1CC4FF96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246A18-110E-4B40-992E-A97D266BB6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6FDDDD-3DF8-4770-8358-DCAC9FA458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4038600" cy="4302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4038600" cy="4302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B5F523-10BD-4B1D-9DE6-AB1C48DF74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785C15-F186-4F0E-8AC7-50847DA88E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637935-1A75-453C-AB2B-ACFB1FF917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F810B1-E435-448B-873D-5EAAEA560B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81410E-79BD-4F67-A2E7-58217E9B22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D4F165-31E3-40BE-8652-D25569D10F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886E75-30BE-4B96-B77B-2BD3BC354C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A70689-6060-43C4-8058-FBA46BFC1E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0"/>
            <a:ext cx="2057400" cy="5597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33400"/>
            <a:ext cx="6019800" cy="5597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C62206-91A6-4F12-B694-BD74A53C61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800475" y="1789113"/>
            <a:ext cx="5340350" cy="5056187"/>
            <a:chOff x="2394" y="1127"/>
            <a:chExt cx="3364" cy="3185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ltGray">
            <a:xfrm>
              <a:off x="4230" y="1365"/>
              <a:ext cx="197" cy="10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Oval 4"/>
            <p:cNvSpPr>
              <a:spLocks noChangeArrowheads="1"/>
            </p:cNvSpPr>
            <p:nvPr/>
          </p:nvSpPr>
          <p:spPr bwMode="ltGray">
            <a:xfrm>
              <a:off x="4299" y="1185"/>
              <a:ext cx="47" cy="47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ltGray">
            <a:xfrm rot="995337">
              <a:off x="5205" y="1495"/>
              <a:ext cx="6" cy="20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ltGray">
            <a:xfrm>
              <a:off x="4871" y="3508"/>
              <a:ext cx="66" cy="96"/>
            </a:xfrm>
            <a:custGeom>
              <a:avLst/>
              <a:gdLst/>
              <a:ahLst/>
              <a:cxnLst>
                <a:cxn ang="0">
                  <a:pos x="18" y="96"/>
                </a:cxn>
                <a:cxn ang="0">
                  <a:pos x="42" y="78"/>
                </a:cxn>
                <a:cxn ang="0">
                  <a:pos x="60" y="60"/>
                </a:cxn>
                <a:cxn ang="0">
                  <a:pos x="66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24" y="6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0" y="60"/>
                </a:cxn>
                <a:cxn ang="0">
                  <a:pos x="12" y="84"/>
                </a:cxn>
                <a:cxn ang="0">
                  <a:pos x="18" y="96"/>
                </a:cxn>
                <a:cxn ang="0">
                  <a:pos x="18" y="96"/>
                </a:cxn>
                <a:cxn ang="0">
                  <a:pos x="42" y="18"/>
                </a:cxn>
                <a:cxn ang="0">
                  <a:pos x="54" y="24"/>
                </a:cxn>
                <a:cxn ang="0">
                  <a:pos x="60" y="36"/>
                </a:cxn>
                <a:cxn ang="0">
                  <a:pos x="60" y="48"/>
                </a:cxn>
                <a:cxn ang="0">
                  <a:pos x="54" y="54"/>
                </a:cxn>
                <a:cxn ang="0">
                  <a:pos x="36" y="72"/>
                </a:cxn>
                <a:cxn ang="0">
                  <a:pos x="24" y="78"/>
                </a:cxn>
                <a:cxn ang="0">
                  <a:pos x="24" y="78"/>
                </a:cxn>
                <a:cxn ang="0">
                  <a:pos x="12" y="48"/>
                </a:cxn>
                <a:cxn ang="0">
                  <a:pos x="18" y="24"/>
                </a:cxn>
                <a:cxn ang="0">
                  <a:pos x="30" y="18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66" h="96">
                  <a:moveTo>
                    <a:pt x="18" y="96"/>
                  </a:moveTo>
                  <a:lnTo>
                    <a:pt x="42" y="78"/>
                  </a:lnTo>
                  <a:lnTo>
                    <a:pt x="60" y="60"/>
                  </a:lnTo>
                  <a:lnTo>
                    <a:pt x="66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24" y="6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0" y="60"/>
                  </a:lnTo>
                  <a:lnTo>
                    <a:pt x="12" y="84"/>
                  </a:lnTo>
                  <a:lnTo>
                    <a:pt x="18" y="96"/>
                  </a:lnTo>
                  <a:lnTo>
                    <a:pt x="18" y="96"/>
                  </a:lnTo>
                  <a:close/>
                  <a:moveTo>
                    <a:pt x="42" y="18"/>
                  </a:moveTo>
                  <a:lnTo>
                    <a:pt x="54" y="24"/>
                  </a:lnTo>
                  <a:lnTo>
                    <a:pt x="60" y="36"/>
                  </a:lnTo>
                  <a:lnTo>
                    <a:pt x="60" y="48"/>
                  </a:lnTo>
                  <a:lnTo>
                    <a:pt x="54" y="54"/>
                  </a:lnTo>
                  <a:lnTo>
                    <a:pt x="36" y="72"/>
                  </a:lnTo>
                  <a:lnTo>
                    <a:pt x="24" y="78"/>
                  </a:lnTo>
                  <a:lnTo>
                    <a:pt x="24" y="78"/>
                  </a:lnTo>
                  <a:lnTo>
                    <a:pt x="12" y="48"/>
                  </a:lnTo>
                  <a:lnTo>
                    <a:pt x="18" y="24"/>
                  </a:lnTo>
                  <a:lnTo>
                    <a:pt x="30" y="18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ltGray">
            <a:xfrm rot="91736">
              <a:off x="5487" y="1535"/>
              <a:ext cx="6" cy="1998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ltGray">
            <a:xfrm rot="-926223">
              <a:off x="5640" y="1521"/>
              <a:ext cx="6" cy="881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ltGray">
            <a:xfrm rot="-1140313">
              <a:off x="3444" y="1816"/>
              <a:ext cx="6" cy="203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ltGray">
            <a:xfrm rot="1114412">
              <a:off x="2757" y="1821"/>
              <a:ext cx="6" cy="211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Rectangle 11"/>
            <p:cNvSpPr>
              <a:spLocks noChangeArrowheads="1"/>
            </p:cNvSpPr>
            <p:nvPr/>
          </p:nvSpPr>
          <p:spPr bwMode="ltGray">
            <a:xfrm rot="254676">
              <a:off x="3035" y="1870"/>
              <a:ext cx="6" cy="190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ltGray">
            <a:xfrm>
              <a:off x="4007" y="3021"/>
              <a:ext cx="623" cy="156"/>
            </a:xfrm>
            <a:custGeom>
              <a:avLst/>
              <a:gdLst/>
              <a:ahLst/>
              <a:cxnLst>
                <a:cxn ang="0">
                  <a:pos x="6" y="18"/>
                </a:cxn>
                <a:cxn ang="0">
                  <a:pos x="162" y="36"/>
                </a:cxn>
                <a:cxn ang="0">
                  <a:pos x="251" y="36"/>
                </a:cxn>
                <a:cxn ang="0">
                  <a:pos x="354" y="30"/>
                </a:cxn>
                <a:cxn ang="0">
                  <a:pos x="473" y="18"/>
                </a:cxn>
                <a:cxn ang="0">
                  <a:pos x="611" y="0"/>
                </a:cxn>
                <a:cxn ang="0">
                  <a:pos x="623" y="114"/>
                </a:cxn>
                <a:cxn ang="0">
                  <a:pos x="497" y="138"/>
                </a:cxn>
                <a:cxn ang="0">
                  <a:pos x="414" y="150"/>
                </a:cxn>
                <a:cxn ang="0">
                  <a:pos x="318" y="156"/>
                </a:cxn>
                <a:cxn ang="0">
                  <a:pos x="215" y="156"/>
                </a:cxn>
                <a:cxn ang="0">
                  <a:pos x="108" y="150"/>
                </a:cxn>
                <a:cxn ang="0">
                  <a:pos x="0" y="132"/>
                </a:cxn>
                <a:cxn ang="0">
                  <a:pos x="6" y="18"/>
                </a:cxn>
                <a:cxn ang="0">
                  <a:pos x="6" y="18"/>
                </a:cxn>
              </a:cxnLst>
              <a:rect l="0" t="0" r="r" b="b"/>
              <a:pathLst>
                <a:path w="623" h="156">
                  <a:moveTo>
                    <a:pt x="6" y="18"/>
                  </a:moveTo>
                  <a:lnTo>
                    <a:pt x="162" y="36"/>
                  </a:lnTo>
                  <a:lnTo>
                    <a:pt x="251" y="36"/>
                  </a:lnTo>
                  <a:lnTo>
                    <a:pt x="354" y="30"/>
                  </a:lnTo>
                  <a:lnTo>
                    <a:pt x="473" y="18"/>
                  </a:lnTo>
                  <a:lnTo>
                    <a:pt x="611" y="0"/>
                  </a:lnTo>
                  <a:lnTo>
                    <a:pt x="623" y="114"/>
                  </a:lnTo>
                  <a:lnTo>
                    <a:pt x="497" y="138"/>
                  </a:lnTo>
                  <a:lnTo>
                    <a:pt x="414" y="150"/>
                  </a:lnTo>
                  <a:lnTo>
                    <a:pt x="318" y="156"/>
                  </a:lnTo>
                  <a:lnTo>
                    <a:pt x="215" y="156"/>
                  </a:lnTo>
                  <a:lnTo>
                    <a:pt x="108" y="150"/>
                  </a:lnTo>
                  <a:lnTo>
                    <a:pt x="0" y="132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ltGray">
            <a:xfrm>
              <a:off x="4762" y="3591"/>
              <a:ext cx="996" cy="126"/>
            </a:xfrm>
            <a:custGeom>
              <a:avLst/>
              <a:gdLst/>
              <a:ahLst/>
              <a:cxnLst>
                <a:cxn ang="0">
                  <a:pos x="754" y="6"/>
                </a:cxn>
                <a:cxn ang="0">
                  <a:pos x="652" y="6"/>
                </a:cxn>
                <a:cxn ang="0">
                  <a:pos x="563" y="6"/>
                </a:cxn>
                <a:cxn ang="0">
                  <a:pos x="479" y="6"/>
                </a:cxn>
                <a:cxn ang="0">
                  <a:pos x="401" y="6"/>
                </a:cxn>
                <a:cxn ang="0">
                  <a:pos x="335" y="0"/>
                </a:cxn>
                <a:cxn ang="0">
                  <a:pos x="276" y="0"/>
                </a:cxn>
                <a:cxn ang="0">
                  <a:pos x="222" y="0"/>
                </a:cxn>
                <a:cxn ang="0">
                  <a:pos x="180" y="6"/>
                </a:cxn>
                <a:cxn ang="0">
                  <a:pos x="138" y="6"/>
                </a:cxn>
                <a:cxn ang="0">
                  <a:pos x="108" y="6"/>
                </a:cxn>
                <a:cxn ang="0">
                  <a:pos x="54" y="6"/>
                </a:cxn>
                <a:cxn ang="0">
                  <a:pos x="24" y="12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12" y="42"/>
                </a:cxn>
                <a:cxn ang="0">
                  <a:pos x="18" y="48"/>
                </a:cxn>
                <a:cxn ang="0">
                  <a:pos x="30" y="54"/>
                </a:cxn>
                <a:cxn ang="0">
                  <a:pos x="60" y="60"/>
                </a:cxn>
                <a:cxn ang="0">
                  <a:pos x="90" y="72"/>
                </a:cxn>
                <a:cxn ang="0">
                  <a:pos x="144" y="84"/>
                </a:cxn>
                <a:cxn ang="0">
                  <a:pos x="210" y="90"/>
                </a:cxn>
                <a:cxn ang="0">
                  <a:pos x="293" y="102"/>
                </a:cxn>
                <a:cxn ang="0">
                  <a:pos x="389" y="108"/>
                </a:cxn>
                <a:cxn ang="0">
                  <a:pos x="503" y="120"/>
                </a:cxn>
                <a:cxn ang="0">
                  <a:pos x="622" y="120"/>
                </a:cxn>
                <a:cxn ang="0">
                  <a:pos x="754" y="126"/>
                </a:cxn>
                <a:cxn ang="0">
                  <a:pos x="873" y="126"/>
                </a:cxn>
                <a:cxn ang="0">
                  <a:pos x="993" y="126"/>
                </a:cxn>
                <a:cxn ang="0">
                  <a:pos x="993" y="12"/>
                </a:cxn>
                <a:cxn ang="0">
                  <a:pos x="879" y="12"/>
                </a:cxn>
                <a:cxn ang="0">
                  <a:pos x="754" y="6"/>
                </a:cxn>
                <a:cxn ang="0">
                  <a:pos x="754" y="6"/>
                </a:cxn>
              </a:cxnLst>
              <a:rect l="0" t="0" r="r" b="b"/>
              <a:pathLst>
                <a:path w="993" h="126">
                  <a:moveTo>
                    <a:pt x="754" y="6"/>
                  </a:moveTo>
                  <a:lnTo>
                    <a:pt x="652" y="6"/>
                  </a:lnTo>
                  <a:lnTo>
                    <a:pt x="563" y="6"/>
                  </a:lnTo>
                  <a:lnTo>
                    <a:pt x="479" y="6"/>
                  </a:lnTo>
                  <a:lnTo>
                    <a:pt x="401" y="6"/>
                  </a:lnTo>
                  <a:lnTo>
                    <a:pt x="335" y="0"/>
                  </a:lnTo>
                  <a:lnTo>
                    <a:pt x="276" y="0"/>
                  </a:lnTo>
                  <a:lnTo>
                    <a:pt x="222" y="0"/>
                  </a:lnTo>
                  <a:lnTo>
                    <a:pt x="180" y="6"/>
                  </a:lnTo>
                  <a:lnTo>
                    <a:pt x="138" y="6"/>
                  </a:lnTo>
                  <a:lnTo>
                    <a:pt x="108" y="6"/>
                  </a:lnTo>
                  <a:lnTo>
                    <a:pt x="54" y="6"/>
                  </a:lnTo>
                  <a:lnTo>
                    <a:pt x="24" y="12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12" y="42"/>
                  </a:lnTo>
                  <a:lnTo>
                    <a:pt x="18" y="48"/>
                  </a:lnTo>
                  <a:lnTo>
                    <a:pt x="30" y="54"/>
                  </a:lnTo>
                  <a:lnTo>
                    <a:pt x="60" y="60"/>
                  </a:lnTo>
                  <a:lnTo>
                    <a:pt x="90" y="72"/>
                  </a:lnTo>
                  <a:lnTo>
                    <a:pt x="144" y="84"/>
                  </a:lnTo>
                  <a:lnTo>
                    <a:pt x="210" y="90"/>
                  </a:lnTo>
                  <a:lnTo>
                    <a:pt x="293" y="102"/>
                  </a:lnTo>
                  <a:lnTo>
                    <a:pt x="389" y="108"/>
                  </a:lnTo>
                  <a:lnTo>
                    <a:pt x="503" y="120"/>
                  </a:lnTo>
                  <a:lnTo>
                    <a:pt x="622" y="120"/>
                  </a:lnTo>
                  <a:lnTo>
                    <a:pt x="754" y="126"/>
                  </a:lnTo>
                  <a:lnTo>
                    <a:pt x="873" y="126"/>
                  </a:lnTo>
                  <a:lnTo>
                    <a:pt x="993" y="126"/>
                  </a:lnTo>
                  <a:lnTo>
                    <a:pt x="993" y="12"/>
                  </a:lnTo>
                  <a:lnTo>
                    <a:pt x="879" y="12"/>
                  </a:lnTo>
                  <a:lnTo>
                    <a:pt x="754" y="6"/>
                  </a:lnTo>
                  <a:lnTo>
                    <a:pt x="754" y="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ltGray">
            <a:xfrm>
              <a:off x="4786" y="3645"/>
              <a:ext cx="972" cy="2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" y="54"/>
                </a:cxn>
                <a:cxn ang="0">
                  <a:pos x="66" y="96"/>
                </a:cxn>
                <a:cxn ang="0">
                  <a:pos x="120" y="137"/>
                </a:cxn>
                <a:cxn ang="0">
                  <a:pos x="198" y="173"/>
                </a:cxn>
                <a:cxn ang="0">
                  <a:pos x="293" y="203"/>
                </a:cxn>
                <a:cxn ang="0">
                  <a:pos x="353" y="215"/>
                </a:cxn>
                <a:cxn ang="0">
                  <a:pos x="413" y="227"/>
                </a:cxn>
                <a:cxn ang="0">
                  <a:pos x="479" y="233"/>
                </a:cxn>
                <a:cxn ang="0">
                  <a:pos x="556" y="239"/>
                </a:cxn>
                <a:cxn ang="0">
                  <a:pos x="634" y="245"/>
                </a:cxn>
                <a:cxn ang="0">
                  <a:pos x="724" y="245"/>
                </a:cxn>
                <a:cxn ang="0">
                  <a:pos x="855" y="245"/>
                </a:cxn>
                <a:cxn ang="0">
                  <a:pos x="969" y="239"/>
                </a:cxn>
                <a:cxn ang="0">
                  <a:pos x="969" y="60"/>
                </a:cxn>
                <a:cxn ang="0">
                  <a:pos x="700" y="60"/>
                </a:cxn>
                <a:cxn ang="0">
                  <a:pos x="503" y="54"/>
                </a:cxn>
                <a:cxn ang="0">
                  <a:pos x="317" y="42"/>
                </a:cxn>
                <a:cxn ang="0">
                  <a:pos x="150" y="24"/>
                </a:cxn>
                <a:cxn ang="0">
                  <a:pos x="72" y="1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69" h="245">
                  <a:moveTo>
                    <a:pt x="0" y="0"/>
                  </a:moveTo>
                  <a:lnTo>
                    <a:pt x="24" y="54"/>
                  </a:lnTo>
                  <a:lnTo>
                    <a:pt x="66" y="96"/>
                  </a:lnTo>
                  <a:lnTo>
                    <a:pt x="120" y="137"/>
                  </a:lnTo>
                  <a:lnTo>
                    <a:pt x="198" y="173"/>
                  </a:lnTo>
                  <a:lnTo>
                    <a:pt x="293" y="203"/>
                  </a:lnTo>
                  <a:lnTo>
                    <a:pt x="353" y="215"/>
                  </a:lnTo>
                  <a:lnTo>
                    <a:pt x="413" y="227"/>
                  </a:lnTo>
                  <a:lnTo>
                    <a:pt x="479" y="233"/>
                  </a:lnTo>
                  <a:lnTo>
                    <a:pt x="556" y="239"/>
                  </a:lnTo>
                  <a:lnTo>
                    <a:pt x="634" y="245"/>
                  </a:lnTo>
                  <a:lnTo>
                    <a:pt x="724" y="245"/>
                  </a:lnTo>
                  <a:lnTo>
                    <a:pt x="855" y="245"/>
                  </a:lnTo>
                  <a:lnTo>
                    <a:pt x="969" y="239"/>
                  </a:lnTo>
                  <a:lnTo>
                    <a:pt x="969" y="60"/>
                  </a:lnTo>
                  <a:lnTo>
                    <a:pt x="700" y="60"/>
                  </a:lnTo>
                  <a:lnTo>
                    <a:pt x="503" y="54"/>
                  </a:lnTo>
                  <a:lnTo>
                    <a:pt x="317" y="42"/>
                  </a:lnTo>
                  <a:lnTo>
                    <a:pt x="150" y="24"/>
                  </a:lnTo>
                  <a:lnTo>
                    <a:pt x="72" y="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ltGray">
            <a:xfrm>
              <a:off x="4804" y="3591"/>
              <a:ext cx="954" cy="90"/>
            </a:xfrm>
            <a:custGeom>
              <a:avLst/>
              <a:gdLst/>
              <a:ahLst/>
              <a:cxnLst>
                <a:cxn ang="0">
                  <a:pos x="700" y="0"/>
                </a:cxn>
                <a:cxn ang="0">
                  <a:pos x="598" y="0"/>
                </a:cxn>
                <a:cxn ang="0">
                  <a:pos x="515" y="0"/>
                </a:cxn>
                <a:cxn ang="0">
                  <a:pos x="431" y="0"/>
                </a:cxn>
                <a:cxn ang="0">
                  <a:pos x="365" y="0"/>
                </a:cxn>
                <a:cxn ang="0">
                  <a:pos x="299" y="0"/>
                </a:cxn>
                <a:cxn ang="0">
                  <a:pos x="245" y="0"/>
                </a:cxn>
                <a:cxn ang="0">
                  <a:pos x="198" y="0"/>
                </a:cxn>
                <a:cxn ang="0">
                  <a:pos x="162" y="0"/>
                </a:cxn>
                <a:cxn ang="0">
                  <a:pos x="126" y="6"/>
                </a:cxn>
                <a:cxn ang="0">
                  <a:pos x="96" y="6"/>
                </a:cxn>
                <a:cxn ang="0">
                  <a:pos x="54" y="12"/>
                </a:cxn>
                <a:cxn ang="0">
                  <a:pos x="30" y="12"/>
                </a:cxn>
                <a:cxn ang="0">
                  <a:pos x="12" y="18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6" y="30"/>
                </a:cxn>
                <a:cxn ang="0">
                  <a:pos x="24" y="36"/>
                </a:cxn>
                <a:cxn ang="0">
                  <a:pos x="54" y="42"/>
                </a:cxn>
                <a:cxn ang="0">
                  <a:pos x="102" y="54"/>
                </a:cxn>
                <a:cxn ang="0">
                  <a:pos x="168" y="60"/>
                </a:cxn>
                <a:cxn ang="0">
                  <a:pos x="251" y="66"/>
                </a:cxn>
                <a:cxn ang="0">
                  <a:pos x="341" y="78"/>
                </a:cxn>
                <a:cxn ang="0">
                  <a:pos x="449" y="84"/>
                </a:cxn>
                <a:cxn ang="0">
                  <a:pos x="568" y="84"/>
                </a:cxn>
                <a:cxn ang="0">
                  <a:pos x="694" y="90"/>
                </a:cxn>
                <a:cxn ang="0">
                  <a:pos x="825" y="90"/>
                </a:cxn>
                <a:cxn ang="0">
                  <a:pos x="951" y="90"/>
                </a:cxn>
                <a:cxn ang="0">
                  <a:pos x="951" y="6"/>
                </a:cxn>
                <a:cxn ang="0">
                  <a:pos x="831" y="6"/>
                </a:cxn>
                <a:cxn ang="0">
                  <a:pos x="772" y="6"/>
                </a:cxn>
                <a:cxn ang="0">
                  <a:pos x="700" y="0"/>
                </a:cxn>
                <a:cxn ang="0">
                  <a:pos x="700" y="0"/>
                </a:cxn>
              </a:cxnLst>
              <a:rect l="0" t="0" r="r" b="b"/>
              <a:pathLst>
                <a:path w="951" h="90">
                  <a:moveTo>
                    <a:pt x="700" y="0"/>
                  </a:moveTo>
                  <a:lnTo>
                    <a:pt x="598" y="0"/>
                  </a:lnTo>
                  <a:lnTo>
                    <a:pt x="515" y="0"/>
                  </a:lnTo>
                  <a:lnTo>
                    <a:pt x="431" y="0"/>
                  </a:lnTo>
                  <a:lnTo>
                    <a:pt x="365" y="0"/>
                  </a:lnTo>
                  <a:lnTo>
                    <a:pt x="299" y="0"/>
                  </a:lnTo>
                  <a:lnTo>
                    <a:pt x="245" y="0"/>
                  </a:lnTo>
                  <a:lnTo>
                    <a:pt x="198" y="0"/>
                  </a:lnTo>
                  <a:lnTo>
                    <a:pt x="162" y="0"/>
                  </a:lnTo>
                  <a:lnTo>
                    <a:pt x="126" y="6"/>
                  </a:lnTo>
                  <a:lnTo>
                    <a:pt x="96" y="6"/>
                  </a:lnTo>
                  <a:lnTo>
                    <a:pt x="54" y="12"/>
                  </a:lnTo>
                  <a:lnTo>
                    <a:pt x="30" y="12"/>
                  </a:lnTo>
                  <a:lnTo>
                    <a:pt x="12" y="18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6" y="30"/>
                  </a:lnTo>
                  <a:lnTo>
                    <a:pt x="24" y="36"/>
                  </a:lnTo>
                  <a:lnTo>
                    <a:pt x="54" y="42"/>
                  </a:lnTo>
                  <a:lnTo>
                    <a:pt x="102" y="54"/>
                  </a:lnTo>
                  <a:lnTo>
                    <a:pt x="168" y="60"/>
                  </a:lnTo>
                  <a:lnTo>
                    <a:pt x="251" y="66"/>
                  </a:lnTo>
                  <a:lnTo>
                    <a:pt x="341" y="78"/>
                  </a:lnTo>
                  <a:lnTo>
                    <a:pt x="449" y="84"/>
                  </a:lnTo>
                  <a:lnTo>
                    <a:pt x="568" y="84"/>
                  </a:lnTo>
                  <a:lnTo>
                    <a:pt x="694" y="90"/>
                  </a:lnTo>
                  <a:lnTo>
                    <a:pt x="825" y="90"/>
                  </a:lnTo>
                  <a:lnTo>
                    <a:pt x="951" y="90"/>
                  </a:lnTo>
                  <a:lnTo>
                    <a:pt x="951" y="6"/>
                  </a:lnTo>
                  <a:lnTo>
                    <a:pt x="831" y="6"/>
                  </a:lnTo>
                  <a:lnTo>
                    <a:pt x="772" y="6"/>
                  </a:lnTo>
                  <a:lnTo>
                    <a:pt x="700" y="0"/>
                  </a:lnTo>
                  <a:lnTo>
                    <a:pt x="7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ltGray">
            <a:xfrm>
              <a:off x="3059" y="1541"/>
              <a:ext cx="102" cy="155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12"/>
                </a:cxn>
                <a:cxn ang="0">
                  <a:pos x="30" y="72"/>
                </a:cxn>
                <a:cxn ang="0">
                  <a:pos x="30" y="155"/>
                </a:cxn>
                <a:cxn ang="0">
                  <a:pos x="72" y="155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5">
                  <a:moveTo>
                    <a:pt x="102" y="0"/>
                  </a:moveTo>
                  <a:lnTo>
                    <a:pt x="0" y="12"/>
                  </a:lnTo>
                  <a:lnTo>
                    <a:pt x="30" y="72"/>
                  </a:lnTo>
                  <a:lnTo>
                    <a:pt x="30" y="155"/>
                  </a:lnTo>
                  <a:lnTo>
                    <a:pt x="72" y="155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ltGray">
            <a:xfrm>
              <a:off x="3059" y="1690"/>
              <a:ext cx="90" cy="96"/>
            </a:xfrm>
            <a:custGeom>
              <a:avLst/>
              <a:gdLst/>
              <a:ahLst/>
              <a:cxnLst>
                <a:cxn ang="0">
                  <a:pos x="48" y="96"/>
                </a:cxn>
                <a:cxn ang="0">
                  <a:pos x="72" y="72"/>
                </a:cxn>
                <a:cxn ang="0">
                  <a:pos x="84" y="48"/>
                </a:cxn>
                <a:cxn ang="0">
                  <a:pos x="90" y="36"/>
                </a:cxn>
                <a:cxn ang="0">
                  <a:pos x="84" y="24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0"/>
                </a:cxn>
                <a:cxn ang="0">
                  <a:pos x="12" y="12"/>
                </a:cxn>
                <a:cxn ang="0">
                  <a:pos x="6" y="24"/>
                </a:cxn>
                <a:cxn ang="0">
                  <a:pos x="0" y="36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8" y="96"/>
                </a:cxn>
                <a:cxn ang="0">
                  <a:pos x="48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54" y="66"/>
                </a:cxn>
                <a:cxn ang="0">
                  <a:pos x="48" y="78"/>
                </a:cxn>
                <a:cxn ang="0">
                  <a:pos x="30" y="66"/>
                </a:cxn>
                <a:cxn ang="0">
                  <a:pos x="24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90" h="96">
                  <a:moveTo>
                    <a:pt x="48" y="96"/>
                  </a:moveTo>
                  <a:lnTo>
                    <a:pt x="72" y="72"/>
                  </a:lnTo>
                  <a:lnTo>
                    <a:pt x="84" y="48"/>
                  </a:lnTo>
                  <a:lnTo>
                    <a:pt x="90" y="36"/>
                  </a:lnTo>
                  <a:lnTo>
                    <a:pt x="84" y="24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0"/>
                  </a:lnTo>
                  <a:lnTo>
                    <a:pt x="12" y="12"/>
                  </a:lnTo>
                  <a:lnTo>
                    <a:pt x="6" y="24"/>
                  </a:lnTo>
                  <a:lnTo>
                    <a:pt x="0" y="36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8" y="96"/>
                  </a:lnTo>
                  <a:lnTo>
                    <a:pt x="48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54" y="66"/>
                  </a:lnTo>
                  <a:lnTo>
                    <a:pt x="48" y="78"/>
                  </a:lnTo>
                  <a:lnTo>
                    <a:pt x="30" y="66"/>
                  </a:lnTo>
                  <a:lnTo>
                    <a:pt x="24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ltGray">
            <a:xfrm>
              <a:off x="3059" y="1768"/>
              <a:ext cx="90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54" y="108"/>
                </a:cxn>
                <a:cxn ang="0">
                  <a:pos x="78" y="96"/>
                </a:cxn>
                <a:cxn ang="0">
                  <a:pos x="90" y="72"/>
                </a:cxn>
                <a:cxn ang="0">
                  <a:pos x="84" y="42"/>
                </a:cxn>
                <a:cxn ang="0">
                  <a:pos x="66" y="24"/>
                </a:cxn>
                <a:cxn ang="0">
                  <a:pos x="54" y="12"/>
                </a:cxn>
                <a:cxn ang="0">
                  <a:pos x="48" y="6"/>
                </a:cxn>
                <a:cxn ang="0">
                  <a:pos x="48" y="6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30" y="36"/>
                </a:cxn>
                <a:cxn ang="0">
                  <a:pos x="42" y="24"/>
                </a:cxn>
                <a:cxn ang="0">
                  <a:pos x="48" y="18"/>
                </a:cxn>
                <a:cxn ang="0">
                  <a:pos x="66" y="30"/>
                </a:cxn>
                <a:cxn ang="0">
                  <a:pos x="72" y="48"/>
                </a:cxn>
                <a:cxn ang="0">
                  <a:pos x="78" y="72"/>
                </a:cxn>
                <a:cxn ang="0">
                  <a:pos x="78" y="84"/>
                </a:cxn>
                <a:cxn ang="0">
                  <a:pos x="66" y="96"/>
                </a:cxn>
                <a:cxn ang="0">
                  <a:pos x="42" y="102"/>
                </a:cxn>
                <a:cxn ang="0">
                  <a:pos x="30" y="96"/>
                </a:cxn>
                <a:cxn ang="0">
                  <a:pos x="18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90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54" y="108"/>
                  </a:lnTo>
                  <a:lnTo>
                    <a:pt x="78" y="96"/>
                  </a:lnTo>
                  <a:lnTo>
                    <a:pt x="90" y="72"/>
                  </a:lnTo>
                  <a:lnTo>
                    <a:pt x="84" y="42"/>
                  </a:lnTo>
                  <a:lnTo>
                    <a:pt x="66" y="24"/>
                  </a:lnTo>
                  <a:lnTo>
                    <a:pt x="54" y="12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30" y="36"/>
                  </a:lnTo>
                  <a:lnTo>
                    <a:pt x="42" y="24"/>
                  </a:lnTo>
                  <a:lnTo>
                    <a:pt x="48" y="18"/>
                  </a:lnTo>
                  <a:lnTo>
                    <a:pt x="66" y="30"/>
                  </a:lnTo>
                  <a:lnTo>
                    <a:pt x="72" y="48"/>
                  </a:lnTo>
                  <a:lnTo>
                    <a:pt x="78" y="72"/>
                  </a:lnTo>
                  <a:lnTo>
                    <a:pt x="78" y="84"/>
                  </a:lnTo>
                  <a:lnTo>
                    <a:pt x="66" y="96"/>
                  </a:lnTo>
                  <a:lnTo>
                    <a:pt x="42" y="102"/>
                  </a:lnTo>
                  <a:lnTo>
                    <a:pt x="30" y="96"/>
                  </a:lnTo>
                  <a:lnTo>
                    <a:pt x="18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ltGray">
            <a:xfrm>
              <a:off x="5470" y="1205"/>
              <a:ext cx="102" cy="156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6"/>
                </a:cxn>
                <a:cxn ang="0">
                  <a:pos x="30" y="72"/>
                </a:cxn>
                <a:cxn ang="0">
                  <a:pos x="30" y="156"/>
                </a:cxn>
                <a:cxn ang="0">
                  <a:pos x="72" y="156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6">
                  <a:moveTo>
                    <a:pt x="102" y="0"/>
                  </a:moveTo>
                  <a:lnTo>
                    <a:pt x="0" y="6"/>
                  </a:lnTo>
                  <a:lnTo>
                    <a:pt x="30" y="72"/>
                  </a:lnTo>
                  <a:lnTo>
                    <a:pt x="30" y="156"/>
                  </a:lnTo>
                  <a:lnTo>
                    <a:pt x="72" y="156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ltGray">
            <a:xfrm>
              <a:off x="5476" y="1349"/>
              <a:ext cx="84" cy="96"/>
            </a:xfrm>
            <a:custGeom>
              <a:avLst/>
              <a:gdLst/>
              <a:ahLst/>
              <a:cxnLst>
                <a:cxn ang="0">
                  <a:pos x="42" y="96"/>
                </a:cxn>
                <a:cxn ang="0">
                  <a:pos x="66" y="78"/>
                </a:cxn>
                <a:cxn ang="0">
                  <a:pos x="84" y="54"/>
                </a:cxn>
                <a:cxn ang="0">
                  <a:pos x="84" y="30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6"/>
                </a:cxn>
                <a:cxn ang="0">
                  <a:pos x="12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2" y="96"/>
                </a:cxn>
                <a:cxn ang="0">
                  <a:pos x="42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4"/>
                </a:cxn>
                <a:cxn ang="0">
                  <a:pos x="54" y="72"/>
                </a:cxn>
                <a:cxn ang="0">
                  <a:pos x="42" y="84"/>
                </a:cxn>
                <a:cxn ang="0">
                  <a:pos x="42" y="84"/>
                </a:cxn>
                <a:cxn ang="0">
                  <a:pos x="30" y="72"/>
                </a:cxn>
                <a:cxn ang="0">
                  <a:pos x="18" y="54"/>
                </a:cxn>
                <a:cxn ang="0">
                  <a:pos x="18" y="30"/>
                </a:cxn>
                <a:cxn ang="0">
                  <a:pos x="30" y="18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6">
                  <a:moveTo>
                    <a:pt x="42" y="96"/>
                  </a:moveTo>
                  <a:lnTo>
                    <a:pt x="66" y="78"/>
                  </a:lnTo>
                  <a:lnTo>
                    <a:pt x="84" y="54"/>
                  </a:lnTo>
                  <a:lnTo>
                    <a:pt x="84" y="30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6"/>
                  </a:lnTo>
                  <a:lnTo>
                    <a:pt x="12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2" y="96"/>
                  </a:lnTo>
                  <a:lnTo>
                    <a:pt x="42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4"/>
                  </a:lnTo>
                  <a:lnTo>
                    <a:pt x="54" y="72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30" y="72"/>
                  </a:lnTo>
                  <a:lnTo>
                    <a:pt x="18" y="54"/>
                  </a:lnTo>
                  <a:lnTo>
                    <a:pt x="18" y="30"/>
                  </a:lnTo>
                  <a:lnTo>
                    <a:pt x="30" y="18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ltGray">
            <a:xfrm>
              <a:off x="5470" y="1433"/>
              <a:ext cx="90" cy="108"/>
            </a:xfrm>
            <a:custGeom>
              <a:avLst/>
              <a:gdLst/>
              <a:ahLst/>
              <a:cxnLst>
                <a:cxn ang="0">
                  <a:pos x="6" y="90"/>
                </a:cxn>
                <a:cxn ang="0">
                  <a:pos x="18" y="102"/>
                </a:cxn>
                <a:cxn ang="0">
                  <a:pos x="30" y="108"/>
                </a:cxn>
                <a:cxn ang="0">
                  <a:pos x="60" y="108"/>
                </a:cxn>
                <a:cxn ang="0">
                  <a:pos x="84" y="96"/>
                </a:cxn>
                <a:cxn ang="0">
                  <a:pos x="90" y="84"/>
                </a:cxn>
                <a:cxn ang="0">
                  <a:pos x="90" y="66"/>
                </a:cxn>
                <a:cxn ang="0">
                  <a:pos x="84" y="36"/>
                </a:cxn>
                <a:cxn ang="0">
                  <a:pos x="72" y="18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54" y="0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12" y="48"/>
                </a:cxn>
                <a:cxn ang="0">
                  <a:pos x="0" y="66"/>
                </a:cxn>
                <a:cxn ang="0">
                  <a:pos x="6" y="90"/>
                </a:cxn>
                <a:cxn ang="0">
                  <a:pos x="6" y="90"/>
                </a:cxn>
                <a:cxn ang="0">
                  <a:pos x="18" y="66"/>
                </a:cxn>
                <a:cxn ang="0">
                  <a:pos x="24" y="48"/>
                </a:cxn>
                <a:cxn ang="0">
                  <a:pos x="36" y="30"/>
                </a:cxn>
                <a:cxn ang="0">
                  <a:pos x="42" y="18"/>
                </a:cxn>
                <a:cxn ang="0">
                  <a:pos x="48" y="12"/>
                </a:cxn>
                <a:cxn ang="0">
                  <a:pos x="78" y="42"/>
                </a:cxn>
                <a:cxn ang="0">
                  <a:pos x="84" y="66"/>
                </a:cxn>
                <a:cxn ang="0">
                  <a:pos x="66" y="90"/>
                </a:cxn>
                <a:cxn ang="0">
                  <a:pos x="54" y="96"/>
                </a:cxn>
                <a:cxn ang="0">
                  <a:pos x="42" y="96"/>
                </a:cxn>
                <a:cxn ang="0">
                  <a:pos x="30" y="96"/>
                </a:cxn>
                <a:cxn ang="0">
                  <a:pos x="24" y="84"/>
                </a:cxn>
                <a:cxn ang="0">
                  <a:pos x="18" y="78"/>
                </a:cxn>
                <a:cxn ang="0">
                  <a:pos x="18" y="66"/>
                </a:cxn>
                <a:cxn ang="0">
                  <a:pos x="18" y="66"/>
                </a:cxn>
              </a:cxnLst>
              <a:rect l="0" t="0" r="r" b="b"/>
              <a:pathLst>
                <a:path w="90" h="108">
                  <a:moveTo>
                    <a:pt x="6" y="90"/>
                  </a:moveTo>
                  <a:lnTo>
                    <a:pt x="18" y="102"/>
                  </a:lnTo>
                  <a:lnTo>
                    <a:pt x="30" y="108"/>
                  </a:lnTo>
                  <a:lnTo>
                    <a:pt x="60" y="108"/>
                  </a:lnTo>
                  <a:lnTo>
                    <a:pt x="84" y="96"/>
                  </a:lnTo>
                  <a:lnTo>
                    <a:pt x="90" y="84"/>
                  </a:lnTo>
                  <a:lnTo>
                    <a:pt x="90" y="66"/>
                  </a:lnTo>
                  <a:lnTo>
                    <a:pt x="84" y="36"/>
                  </a:lnTo>
                  <a:lnTo>
                    <a:pt x="72" y="18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12" y="48"/>
                  </a:lnTo>
                  <a:lnTo>
                    <a:pt x="0" y="66"/>
                  </a:lnTo>
                  <a:lnTo>
                    <a:pt x="6" y="90"/>
                  </a:lnTo>
                  <a:lnTo>
                    <a:pt x="6" y="90"/>
                  </a:lnTo>
                  <a:close/>
                  <a:moveTo>
                    <a:pt x="18" y="66"/>
                  </a:moveTo>
                  <a:lnTo>
                    <a:pt x="24" y="48"/>
                  </a:lnTo>
                  <a:lnTo>
                    <a:pt x="36" y="30"/>
                  </a:lnTo>
                  <a:lnTo>
                    <a:pt x="42" y="18"/>
                  </a:lnTo>
                  <a:lnTo>
                    <a:pt x="48" y="12"/>
                  </a:lnTo>
                  <a:lnTo>
                    <a:pt x="78" y="42"/>
                  </a:lnTo>
                  <a:lnTo>
                    <a:pt x="84" y="66"/>
                  </a:lnTo>
                  <a:lnTo>
                    <a:pt x="66" y="90"/>
                  </a:lnTo>
                  <a:lnTo>
                    <a:pt x="54" y="96"/>
                  </a:lnTo>
                  <a:lnTo>
                    <a:pt x="42" y="96"/>
                  </a:lnTo>
                  <a:lnTo>
                    <a:pt x="30" y="96"/>
                  </a:lnTo>
                  <a:lnTo>
                    <a:pt x="24" y="84"/>
                  </a:lnTo>
                  <a:lnTo>
                    <a:pt x="18" y="78"/>
                  </a:lnTo>
                  <a:lnTo>
                    <a:pt x="18" y="66"/>
                  </a:lnTo>
                  <a:lnTo>
                    <a:pt x="18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ltGray">
            <a:xfrm>
              <a:off x="5428" y="3525"/>
              <a:ext cx="66" cy="96"/>
            </a:xfrm>
            <a:custGeom>
              <a:avLst/>
              <a:gdLst/>
              <a:ahLst/>
              <a:cxnLst>
                <a:cxn ang="0">
                  <a:pos x="30" y="96"/>
                </a:cxn>
                <a:cxn ang="0">
                  <a:pos x="54" y="72"/>
                </a:cxn>
                <a:cxn ang="0">
                  <a:pos x="66" y="48"/>
                </a:cxn>
                <a:cxn ang="0">
                  <a:pos x="66" y="24"/>
                </a:cxn>
                <a:cxn ang="0">
                  <a:pos x="54" y="6"/>
                </a:cxn>
                <a:cxn ang="0">
                  <a:pos x="30" y="0"/>
                </a:cxn>
                <a:cxn ang="0">
                  <a:pos x="18" y="0"/>
                </a:cxn>
                <a:cxn ang="0">
                  <a:pos x="6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18" y="84"/>
                </a:cxn>
                <a:cxn ang="0">
                  <a:pos x="30" y="96"/>
                </a:cxn>
                <a:cxn ang="0">
                  <a:pos x="30" y="96"/>
                </a:cxn>
                <a:cxn ang="0">
                  <a:pos x="30" y="12"/>
                </a:cxn>
                <a:cxn ang="0">
                  <a:pos x="48" y="18"/>
                </a:cxn>
                <a:cxn ang="0">
                  <a:pos x="54" y="24"/>
                </a:cxn>
                <a:cxn ang="0">
                  <a:pos x="54" y="36"/>
                </a:cxn>
                <a:cxn ang="0">
                  <a:pos x="48" y="48"/>
                </a:cxn>
                <a:cxn ang="0">
                  <a:pos x="36" y="66"/>
                </a:cxn>
                <a:cxn ang="0">
                  <a:pos x="30" y="78"/>
                </a:cxn>
                <a:cxn ang="0">
                  <a:pos x="18" y="66"/>
                </a:cxn>
                <a:cxn ang="0">
                  <a:pos x="12" y="48"/>
                </a:cxn>
                <a:cxn ang="0">
                  <a:pos x="6" y="30"/>
                </a:cxn>
                <a:cxn ang="0">
                  <a:pos x="18" y="12"/>
                </a:cxn>
                <a:cxn ang="0">
                  <a:pos x="30" y="12"/>
                </a:cxn>
                <a:cxn ang="0">
                  <a:pos x="30" y="12"/>
                </a:cxn>
              </a:cxnLst>
              <a:rect l="0" t="0" r="r" b="b"/>
              <a:pathLst>
                <a:path w="66" h="96">
                  <a:moveTo>
                    <a:pt x="30" y="96"/>
                  </a:moveTo>
                  <a:lnTo>
                    <a:pt x="54" y="72"/>
                  </a:lnTo>
                  <a:lnTo>
                    <a:pt x="66" y="48"/>
                  </a:lnTo>
                  <a:lnTo>
                    <a:pt x="66" y="24"/>
                  </a:lnTo>
                  <a:lnTo>
                    <a:pt x="54" y="6"/>
                  </a:lnTo>
                  <a:lnTo>
                    <a:pt x="30" y="0"/>
                  </a:lnTo>
                  <a:lnTo>
                    <a:pt x="18" y="0"/>
                  </a:lnTo>
                  <a:lnTo>
                    <a:pt x="6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18" y="84"/>
                  </a:lnTo>
                  <a:lnTo>
                    <a:pt x="30" y="96"/>
                  </a:lnTo>
                  <a:lnTo>
                    <a:pt x="30" y="96"/>
                  </a:lnTo>
                  <a:close/>
                  <a:moveTo>
                    <a:pt x="30" y="12"/>
                  </a:moveTo>
                  <a:lnTo>
                    <a:pt x="48" y="18"/>
                  </a:lnTo>
                  <a:lnTo>
                    <a:pt x="54" y="24"/>
                  </a:lnTo>
                  <a:lnTo>
                    <a:pt x="54" y="36"/>
                  </a:lnTo>
                  <a:lnTo>
                    <a:pt x="48" y="48"/>
                  </a:lnTo>
                  <a:lnTo>
                    <a:pt x="36" y="66"/>
                  </a:lnTo>
                  <a:lnTo>
                    <a:pt x="30" y="78"/>
                  </a:lnTo>
                  <a:lnTo>
                    <a:pt x="18" y="66"/>
                  </a:lnTo>
                  <a:lnTo>
                    <a:pt x="12" y="48"/>
                  </a:lnTo>
                  <a:lnTo>
                    <a:pt x="6" y="30"/>
                  </a:lnTo>
                  <a:lnTo>
                    <a:pt x="18" y="12"/>
                  </a:lnTo>
                  <a:lnTo>
                    <a:pt x="30" y="12"/>
                  </a:lnTo>
                  <a:lnTo>
                    <a:pt x="30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ltGray">
            <a:xfrm>
              <a:off x="3017" y="1127"/>
              <a:ext cx="2603" cy="444"/>
            </a:xfrm>
            <a:custGeom>
              <a:avLst/>
              <a:gdLst/>
              <a:ahLst/>
              <a:cxnLst>
                <a:cxn ang="0">
                  <a:pos x="2577" y="0"/>
                </a:cxn>
                <a:cxn ang="0">
                  <a:pos x="2594" y="72"/>
                </a:cxn>
                <a:cxn ang="0">
                  <a:pos x="6" y="444"/>
                </a:cxn>
                <a:cxn ang="0">
                  <a:pos x="0" y="396"/>
                </a:cxn>
                <a:cxn ang="0">
                  <a:pos x="1225" y="96"/>
                </a:cxn>
                <a:cxn ang="0">
                  <a:pos x="1351" y="78"/>
                </a:cxn>
                <a:cxn ang="0">
                  <a:pos x="2577" y="0"/>
                </a:cxn>
                <a:cxn ang="0">
                  <a:pos x="2577" y="0"/>
                </a:cxn>
              </a:cxnLst>
              <a:rect l="0" t="0" r="r" b="b"/>
              <a:pathLst>
                <a:path w="2594" h="444">
                  <a:moveTo>
                    <a:pt x="2577" y="0"/>
                  </a:moveTo>
                  <a:lnTo>
                    <a:pt x="2594" y="72"/>
                  </a:lnTo>
                  <a:lnTo>
                    <a:pt x="6" y="444"/>
                  </a:lnTo>
                  <a:lnTo>
                    <a:pt x="0" y="396"/>
                  </a:lnTo>
                  <a:lnTo>
                    <a:pt x="1225" y="96"/>
                  </a:lnTo>
                  <a:lnTo>
                    <a:pt x="1351" y="78"/>
                  </a:lnTo>
                  <a:lnTo>
                    <a:pt x="2577" y="0"/>
                  </a:lnTo>
                  <a:lnTo>
                    <a:pt x="25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ltGray">
            <a:xfrm>
              <a:off x="2934" y="3773"/>
              <a:ext cx="84" cy="95"/>
            </a:xfrm>
            <a:custGeom>
              <a:avLst/>
              <a:gdLst/>
              <a:ahLst/>
              <a:cxnLst>
                <a:cxn ang="0">
                  <a:pos x="36" y="95"/>
                </a:cxn>
                <a:cxn ang="0">
                  <a:pos x="60" y="77"/>
                </a:cxn>
                <a:cxn ang="0">
                  <a:pos x="78" y="53"/>
                </a:cxn>
                <a:cxn ang="0">
                  <a:pos x="84" y="42"/>
                </a:cxn>
                <a:cxn ang="0">
                  <a:pos x="84" y="30"/>
                </a:cxn>
                <a:cxn ang="0">
                  <a:pos x="72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12" y="12"/>
                </a:cxn>
                <a:cxn ang="0">
                  <a:pos x="0" y="24"/>
                </a:cxn>
                <a:cxn ang="0">
                  <a:pos x="0" y="36"/>
                </a:cxn>
                <a:cxn ang="0">
                  <a:pos x="6" y="59"/>
                </a:cxn>
                <a:cxn ang="0">
                  <a:pos x="24" y="83"/>
                </a:cxn>
                <a:cxn ang="0">
                  <a:pos x="36" y="95"/>
                </a:cxn>
                <a:cxn ang="0">
                  <a:pos x="36" y="95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3"/>
                </a:cxn>
                <a:cxn ang="0">
                  <a:pos x="48" y="71"/>
                </a:cxn>
                <a:cxn ang="0">
                  <a:pos x="42" y="77"/>
                </a:cxn>
                <a:cxn ang="0">
                  <a:pos x="36" y="77"/>
                </a:cxn>
                <a:cxn ang="0">
                  <a:pos x="24" y="65"/>
                </a:cxn>
                <a:cxn ang="0">
                  <a:pos x="18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5">
                  <a:moveTo>
                    <a:pt x="36" y="95"/>
                  </a:moveTo>
                  <a:lnTo>
                    <a:pt x="60" y="77"/>
                  </a:lnTo>
                  <a:lnTo>
                    <a:pt x="78" y="53"/>
                  </a:lnTo>
                  <a:lnTo>
                    <a:pt x="84" y="42"/>
                  </a:lnTo>
                  <a:lnTo>
                    <a:pt x="84" y="30"/>
                  </a:lnTo>
                  <a:lnTo>
                    <a:pt x="72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12" y="12"/>
                  </a:lnTo>
                  <a:lnTo>
                    <a:pt x="0" y="24"/>
                  </a:lnTo>
                  <a:lnTo>
                    <a:pt x="0" y="36"/>
                  </a:lnTo>
                  <a:lnTo>
                    <a:pt x="6" y="59"/>
                  </a:lnTo>
                  <a:lnTo>
                    <a:pt x="24" y="83"/>
                  </a:lnTo>
                  <a:lnTo>
                    <a:pt x="36" y="95"/>
                  </a:lnTo>
                  <a:lnTo>
                    <a:pt x="36" y="95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3"/>
                  </a:lnTo>
                  <a:lnTo>
                    <a:pt x="48" y="71"/>
                  </a:lnTo>
                  <a:lnTo>
                    <a:pt x="42" y="77"/>
                  </a:lnTo>
                  <a:lnTo>
                    <a:pt x="36" y="77"/>
                  </a:lnTo>
                  <a:lnTo>
                    <a:pt x="24" y="65"/>
                  </a:lnTo>
                  <a:lnTo>
                    <a:pt x="18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ltGray">
            <a:xfrm>
              <a:off x="3779" y="3872"/>
              <a:ext cx="90" cy="108"/>
            </a:xfrm>
            <a:custGeom>
              <a:avLst/>
              <a:gdLst/>
              <a:ahLst/>
              <a:cxnLst>
                <a:cxn ang="0">
                  <a:pos x="12" y="96"/>
                </a:cxn>
                <a:cxn ang="0">
                  <a:pos x="24" y="108"/>
                </a:cxn>
                <a:cxn ang="0">
                  <a:pos x="42" y="108"/>
                </a:cxn>
                <a:cxn ang="0">
                  <a:pos x="66" y="102"/>
                </a:cxn>
                <a:cxn ang="0">
                  <a:pos x="84" y="78"/>
                </a:cxn>
                <a:cxn ang="0">
                  <a:pos x="90" y="66"/>
                </a:cxn>
                <a:cxn ang="0">
                  <a:pos x="84" y="48"/>
                </a:cxn>
                <a:cxn ang="0">
                  <a:pos x="66" y="24"/>
                </a:cxn>
                <a:cxn ang="0">
                  <a:pos x="48" y="12"/>
                </a:cxn>
                <a:cxn ang="0">
                  <a:pos x="36" y="0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4" y="0"/>
                </a:cxn>
                <a:cxn ang="0">
                  <a:pos x="12" y="30"/>
                </a:cxn>
                <a:cxn ang="0">
                  <a:pos x="0" y="54"/>
                </a:cxn>
                <a:cxn ang="0">
                  <a:pos x="0" y="78"/>
                </a:cxn>
                <a:cxn ang="0">
                  <a:pos x="12" y="96"/>
                </a:cxn>
                <a:cxn ang="0">
                  <a:pos x="12" y="96"/>
                </a:cxn>
                <a:cxn ang="0">
                  <a:pos x="12" y="72"/>
                </a:cxn>
                <a:cxn ang="0">
                  <a:pos x="18" y="54"/>
                </a:cxn>
                <a:cxn ang="0">
                  <a:pos x="24" y="36"/>
                </a:cxn>
                <a:cxn ang="0">
                  <a:pos x="30" y="18"/>
                </a:cxn>
                <a:cxn ang="0">
                  <a:pos x="30" y="12"/>
                </a:cxn>
                <a:cxn ang="0">
                  <a:pos x="48" y="24"/>
                </a:cxn>
                <a:cxn ang="0">
                  <a:pos x="66" y="36"/>
                </a:cxn>
                <a:cxn ang="0">
                  <a:pos x="78" y="54"/>
                </a:cxn>
                <a:cxn ang="0">
                  <a:pos x="78" y="72"/>
                </a:cxn>
                <a:cxn ang="0">
                  <a:pos x="72" y="84"/>
                </a:cxn>
                <a:cxn ang="0">
                  <a:pos x="48" y="96"/>
                </a:cxn>
                <a:cxn ang="0">
                  <a:pos x="36" y="96"/>
                </a:cxn>
                <a:cxn ang="0">
                  <a:pos x="24" y="90"/>
                </a:cxn>
                <a:cxn ang="0">
                  <a:pos x="18" y="84"/>
                </a:cxn>
                <a:cxn ang="0">
                  <a:pos x="12" y="72"/>
                </a:cxn>
                <a:cxn ang="0">
                  <a:pos x="12" y="72"/>
                </a:cxn>
              </a:cxnLst>
              <a:rect l="0" t="0" r="r" b="b"/>
              <a:pathLst>
                <a:path w="90" h="108">
                  <a:moveTo>
                    <a:pt x="12" y="96"/>
                  </a:moveTo>
                  <a:lnTo>
                    <a:pt x="24" y="108"/>
                  </a:lnTo>
                  <a:lnTo>
                    <a:pt x="42" y="108"/>
                  </a:lnTo>
                  <a:lnTo>
                    <a:pt x="66" y="102"/>
                  </a:lnTo>
                  <a:lnTo>
                    <a:pt x="84" y="78"/>
                  </a:lnTo>
                  <a:lnTo>
                    <a:pt x="90" y="66"/>
                  </a:lnTo>
                  <a:lnTo>
                    <a:pt x="84" y="48"/>
                  </a:lnTo>
                  <a:lnTo>
                    <a:pt x="66" y="24"/>
                  </a:lnTo>
                  <a:lnTo>
                    <a:pt x="48" y="1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12" y="30"/>
                  </a:lnTo>
                  <a:lnTo>
                    <a:pt x="0" y="54"/>
                  </a:lnTo>
                  <a:lnTo>
                    <a:pt x="0" y="78"/>
                  </a:lnTo>
                  <a:lnTo>
                    <a:pt x="12" y="96"/>
                  </a:lnTo>
                  <a:lnTo>
                    <a:pt x="12" y="96"/>
                  </a:lnTo>
                  <a:close/>
                  <a:moveTo>
                    <a:pt x="12" y="72"/>
                  </a:moveTo>
                  <a:lnTo>
                    <a:pt x="18" y="54"/>
                  </a:lnTo>
                  <a:lnTo>
                    <a:pt x="24" y="36"/>
                  </a:lnTo>
                  <a:lnTo>
                    <a:pt x="30" y="18"/>
                  </a:lnTo>
                  <a:lnTo>
                    <a:pt x="30" y="12"/>
                  </a:lnTo>
                  <a:lnTo>
                    <a:pt x="48" y="24"/>
                  </a:lnTo>
                  <a:lnTo>
                    <a:pt x="66" y="36"/>
                  </a:lnTo>
                  <a:lnTo>
                    <a:pt x="78" y="54"/>
                  </a:lnTo>
                  <a:lnTo>
                    <a:pt x="78" y="72"/>
                  </a:lnTo>
                  <a:lnTo>
                    <a:pt x="72" y="84"/>
                  </a:lnTo>
                  <a:lnTo>
                    <a:pt x="48" y="96"/>
                  </a:lnTo>
                  <a:lnTo>
                    <a:pt x="36" y="96"/>
                  </a:lnTo>
                  <a:lnTo>
                    <a:pt x="24" y="90"/>
                  </a:lnTo>
                  <a:lnTo>
                    <a:pt x="18" y="84"/>
                  </a:lnTo>
                  <a:lnTo>
                    <a:pt x="12" y="72"/>
                  </a:lnTo>
                  <a:lnTo>
                    <a:pt x="12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" name="Freeform 26"/>
            <p:cNvSpPr>
              <a:spLocks noEditPoints="1"/>
            </p:cNvSpPr>
            <p:nvPr/>
          </p:nvSpPr>
          <p:spPr bwMode="ltGray">
            <a:xfrm>
              <a:off x="2400" y="3872"/>
              <a:ext cx="72" cy="90"/>
            </a:xfrm>
            <a:custGeom>
              <a:avLst/>
              <a:gdLst/>
              <a:ahLst/>
              <a:cxnLst>
                <a:cxn ang="0">
                  <a:pos x="71" y="90"/>
                </a:cxn>
                <a:cxn ang="0">
                  <a:pos x="71" y="60"/>
                </a:cxn>
                <a:cxn ang="0">
                  <a:pos x="71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30" y="78"/>
                </a:cxn>
                <a:cxn ang="0">
                  <a:pos x="54" y="90"/>
                </a:cxn>
                <a:cxn ang="0">
                  <a:pos x="71" y="90"/>
                </a:cxn>
                <a:cxn ang="0">
                  <a:pos x="71" y="90"/>
                </a:cxn>
                <a:cxn ang="0">
                  <a:pos x="24" y="18"/>
                </a:cxn>
                <a:cxn ang="0">
                  <a:pos x="42" y="18"/>
                </a:cxn>
                <a:cxn ang="0">
                  <a:pos x="54" y="18"/>
                </a:cxn>
                <a:cxn ang="0">
                  <a:pos x="60" y="42"/>
                </a:cxn>
                <a:cxn ang="0">
                  <a:pos x="60" y="66"/>
                </a:cxn>
                <a:cxn ang="0">
                  <a:pos x="60" y="72"/>
                </a:cxn>
                <a:cxn ang="0">
                  <a:pos x="60" y="78"/>
                </a:cxn>
                <a:cxn ang="0">
                  <a:pos x="42" y="72"/>
                </a:cxn>
                <a:cxn ang="0">
                  <a:pos x="24" y="66"/>
                </a:cxn>
                <a:cxn ang="0">
                  <a:pos x="12" y="48"/>
                </a:cxn>
                <a:cxn ang="0">
                  <a:pos x="12" y="30"/>
                </a:cxn>
                <a:cxn ang="0">
                  <a:pos x="24" y="18"/>
                </a:cxn>
                <a:cxn ang="0">
                  <a:pos x="24" y="18"/>
                </a:cxn>
              </a:cxnLst>
              <a:rect l="0" t="0" r="r" b="b"/>
              <a:pathLst>
                <a:path w="71" h="90">
                  <a:moveTo>
                    <a:pt x="71" y="90"/>
                  </a:moveTo>
                  <a:lnTo>
                    <a:pt x="71" y="60"/>
                  </a:lnTo>
                  <a:lnTo>
                    <a:pt x="71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30" y="78"/>
                  </a:lnTo>
                  <a:lnTo>
                    <a:pt x="54" y="90"/>
                  </a:lnTo>
                  <a:lnTo>
                    <a:pt x="71" y="90"/>
                  </a:lnTo>
                  <a:lnTo>
                    <a:pt x="71" y="90"/>
                  </a:lnTo>
                  <a:close/>
                  <a:moveTo>
                    <a:pt x="24" y="18"/>
                  </a:moveTo>
                  <a:lnTo>
                    <a:pt x="42" y="18"/>
                  </a:lnTo>
                  <a:lnTo>
                    <a:pt x="54" y="18"/>
                  </a:lnTo>
                  <a:lnTo>
                    <a:pt x="60" y="42"/>
                  </a:lnTo>
                  <a:lnTo>
                    <a:pt x="60" y="66"/>
                  </a:lnTo>
                  <a:lnTo>
                    <a:pt x="60" y="72"/>
                  </a:lnTo>
                  <a:lnTo>
                    <a:pt x="60" y="78"/>
                  </a:lnTo>
                  <a:lnTo>
                    <a:pt x="42" y="72"/>
                  </a:lnTo>
                  <a:lnTo>
                    <a:pt x="24" y="66"/>
                  </a:lnTo>
                  <a:lnTo>
                    <a:pt x="12" y="48"/>
                  </a:lnTo>
                  <a:lnTo>
                    <a:pt x="12" y="30"/>
                  </a:lnTo>
                  <a:lnTo>
                    <a:pt x="24" y="18"/>
                  </a:lnTo>
                  <a:lnTo>
                    <a:pt x="24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9" name="Oval 27"/>
            <p:cNvSpPr>
              <a:spLocks noChangeArrowheads="1"/>
            </p:cNvSpPr>
            <p:nvPr/>
          </p:nvSpPr>
          <p:spPr bwMode="ltGray">
            <a:xfrm>
              <a:off x="2444" y="3838"/>
              <a:ext cx="1380" cy="389"/>
            </a:xfrm>
            <a:prstGeom prst="ellipse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" name="Oval 28"/>
            <p:cNvSpPr>
              <a:spLocks noChangeArrowheads="1"/>
            </p:cNvSpPr>
            <p:nvPr/>
          </p:nvSpPr>
          <p:spPr bwMode="ltGray">
            <a:xfrm>
              <a:off x="2394" y="3834"/>
              <a:ext cx="1502" cy="288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1" name="Oval 29"/>
            <p:cNvSpPr>
              <a:spLocks noChangeArrowheads="1"/>
            </p:cNvSpPr>
            <p:nvPr/>
          </p:nvSpPr>
          <p:spPr bwMode="ltGray">
            <a:xfrm>
              <a:off x="2441" y="3860"/>
              <a:ext cx="1425" cy="22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ltGray">
            <a:xfrm>
              <a:off x="3743" y="3788"/>
              <a:ext cx="90" cy="96"/>
            </a:xfrm>
            <a:custGeom>
              <a:avLst/>
              <a:gdLst/>
              <a:ahLst/>
              <a:cxnLst>
                <a:cxn ang="0">
                  <a:pos x="66" y="96"/>
                </a:cxn>
                <a:cxn ang="0">
                  <a:pos x="78" y="66"/>
                </a:cxn>
                <a:cxn ang="0">
                  <a:pos x="90" y="42"/>
                </a:cxn>
                <a:cxn ang="0">
                  <a:pos x="78" y="18"/>
                </a:cxn>
                <a:cxn ang="0">
                  <a:pos x="60" y="0"/>
                </a:cxn>
                <a:cxn ang="0">
                  <a:pos x="30" y="6"/>
                </a:cxn>
                <a:cxn ang="0">
                  <a:pos x="18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6" y="60"/>
                </a:cxn>
                <a:cxn ang="0">
                  <a:pos x="24" y="78"/>
                </a:cxn>
                <a:cxn ang="0">
                  <a:pos x="48" y="90"/>
                </a:cxn>
                <a:cxn ang="0">
                  <a:pos x="66" y="96"/>
                </a:cxn>
                <a:cxn ang="0">
                  <a:pos x="66" y="96"/>
                </a:cxn>
                <a:cxn ang="0">
                  <a:pos x="42" y="18"/>
                </a:cxn>
                <a:cxn ang="0">
                  <a:pos x="60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66" y="72"/>
                </a:cxn>
                <a:cxn ang="0">
                  <a:pos x="60" y="78"/>
                </a:cxn>
                <a:cxn ang="0">
                  <a:pos x="60" y="84"/>
                </a:cxn>
                <a:cxn ang="0">
                  <a:pos x="42" y="72"/>
                </a:cxn>
                <a:cxn ang="0">
                  <a:pos x="30" y="66"/>
                </a:cxn>
                <a:cxn ang="0">
                  <a:pos x="18" y="42"/>
                </a:cxn>
                <a:cxn ang="0">
                  <a:pos x="24" y="30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90" h="96">
                  <a:moveTo>
                    <a:pt x="66" y="96"/>
                  </a:moveTo>
                  <a:lnTo>
                    <a:pt x="78" y="66"/>
                  </a:lnTo>
                  <a:lnTo>
                    <a:pt x="90" y="42"/>
                  </a:lnTo>
                  <a:lnTo>
                    <a:pt x="78" y="18"/>
                  </a:lnTo>
                  <a:lnTo>
                    <a:pt x="60" y="0"/>
                  </a:lnTo>
                  <a:lnTo>
                    <a:pt x="30" y="6"/>
                  </a:lnTo>
                  <a:lnTo>
                    <a:pt x="18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6" y="60"/>
                  </a:lnTo>
                  <a:lnTo>
                    <a:pt x="24" y="78"/>
                  </a:lnTo>
                  <a:lnTo>
                    <a:pt x="48" y="90"/>
                  </a:lnTo>
                  <a:lnTo>
                    <a:pt x="66" y="96"/>
                  </a:lnTo>
                  <a:lnTo>
                    <a:pt x="66" y="96"/>
                  </a:lnTo>
                  <a:close/>
                  <a:moveTo>
                    <a:pt x="42" y="18"/>
                  </a:moveTo>
                  <a:lnTo>
                    <a:pt x="60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66" y="72"/>
                  </a:lnTo>
                  <a:lnTo>
                    <a:pt x="60" y="78"/>
                  </a:lnTo>
                  <a:lnTo>
                    <a:pt x="60" y="84"/>
                  </a:lnTo>
                  <a:lnTo>
                    <a:pt x="42" y="72"/>
                  </a:lnTo>
                  <a:lnTo>
                    <a:pt x="30" y="66"/>
                  </a:lnTo>
                  <a:lnTo>
                    <a:pt x="18" y="42"/>
                  </a:lnTo>
                  <a:lnTo>
                    <a:pt x="24" y="30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ltGray">
            <a:xfrm>
              <a:off x="5422" y="3603"/>
              <a:ext cx="72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48" y="108"/>
                </a:cxn>
                <a:cxn ang="0">
                  <a:pos x="66" y="96"/>
                </a:cxn>
                <a:cxn ang="0">
                  <a:pos x="72" y="66"/>
                </a:cxn>
                <a:cxn ang="0">
                  <a:pos x="66" y="42"/>
                </a:cxn>
                <a:cxn ang="0">
                  <a:pos x="60" y="18"/>
                </a:cxn>
                <a:cxn ang="0">
                  <a:pos x="48" y="6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36" y="0"/>
                </a:cxn>
                <a:cxn ang="0">
                  <a:pos x="18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24" y="36"/>
                </a:cxn>
                <a:cxn ang="0">
                  <a:pos x="30" y="24"/>
                </a:cxn>
                <a:cxn ang="0">
                  <a:pos x="36" y="18"/>
                </a:cxn>
                <a:cxn ang="0">
                  <a:pos x="54" y="30"/>
                </a:cxn>
                <a:cxn ang="0">
                  <a:pos x="60" y="48"/>
                </a:cxn>
                <a:cxn ang="0">
                  <a:pos x="66" y="72"/>
                </a:cxn>
                <a:cxn ang="0">
                  <a:pos x="66" y="84"/>
                </a:cxn>
                <a:cxn ang="0">
                  <a:pos x="54" y="96"/>
                </a:cxn>
                <a:cxn ang="0">
                  <a:pos x="30" y="102"/>
                </a:cxn>
                <a:cxn ang="0">
                  <a:pos x="24" y="96"/>
                </a:cxn>
                <a:cxn ang="0">
                  <a:pos x="12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72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48" y="108"/>
                  </a:lnTo>
                  <a:lnTo>
                    <a:pt x="66" y="96"/>
                  </a:lnTo>
                  <a:lnTo>
                    <a:pt x="72" y="66"/>
                  </a:lnTo>
                  <a:lnTo>
                    <a:pt x="66" y="42"/>
                  </a:lnTo>
                  <a:lnTo>
                    <a:pt x="60" y="18"/>
                  </a:lnTo>
                  <a:lnTo>
                    <a:pt x="48" y="6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6" y="0"/>
                  </a:lnTo>
                  <a:lnTo>
                    <a:pt x="18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24" y="36"/>
                  </a:lnTo>
                  <a:lnTo>
                    <a:pt x="30" y="24"/>
                  </a:lnTo>
                  <a:lnTo>
                    <a:pt x="36" y="18"/>
                  </a:lnTo>
                  <a:lnTo>
                    <a:pt x="54" y="30"/>
                  </a:lnTo>
                  <a:lnTo>
                    <a:pt x="60" y="48"/>
                  </a:lnTo>
                  <a:lnTo>
                    <a:pt x="66" y="72"/>
                  </a:lnTo>
                  <a:lnTo>
                    <a:pt x="66" y="84"/>
                  </a:lnTo>
                  <a:lnTo>
                    <a:pt x="54" y="96"/>
                  </a:lnTo>
                  <a:lnTo>
                    <a:pt x="30" y="102"/>
                  </a:lnTo>
                  <a:lnTo>
                    <a:pt x="24" y="96"/>
                  </a:lnTo>
                  <a:lnTo>
                    <a:pt x="12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" name="Rectangle 32"/>
            <p:cNvSpPr>
              <a:spLocks noChangeArrowheads="1"/>
            </p:cNvSpPr>
            <p:nvPr/>
          </p:nvSpPr>
          <p:spPr bwMode="ltGray">
            <a:xfrm>
              <a:off x="4238" y="1773"/>
              <a:ext cx="173" cy="2539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5" name="Rectangle 33"/>
            <p:cNvSpPr>
              <a:spLocks noChangeArrowheads="1"/>
            </p:cNvSpPr>
            <p:nvPr/>
          </p:nvSpPr>
          <p:spPr bwMode="ltGray">
            <a:xfrm>
              <a:off x="4288" y="1545"/>
              <a:ext cx="76" cy="24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" name="AutoShape 34"/>
            <p:cNvSpPr>
              <a:spLocks noChangeArrowheads="1"/>
            </p:cNvSpPr>
            <p:nvPr/>
          </p:nvSpPr>
          <p:spPr bwMode="ltGray">
            <a:xfrm>
              <a:off x="4220" y="1743"/>
              <a:ext cx="205" cy="5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ltGray">
            <a:xfrm>
              <a:off x="4306" y="1529"/>
              <a:ext cx="252" cy="1576"/>
            </a:xfrm>
            <a:custGeom>
              <a:avLst/>
              <a:gdLst/>
              <a:ahLst/>
              <a:cxnLst>
                <a:cxn ang="0">
                  <a:pos x="252" y="1576"/>
                </a:cxn>
                <a:cxn ang="0">
                  <a:pos x="12" y="84"/>
                </a:cxn>
                <a:cxn ang="0">
                  <a:pos x="12" y="60"/>
                </a:cxn>
                <a:cxn ang="0">
                  <a:pos x="0" y="12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78" y="48"/>
                </a:cxn>
                <a:cxn ang="0">
                  <a:pos x="88" y="66"/>
                </a:cxn>
              </a:cxnLst>
              <a:rect l="0" t="0" r="r" b="b"/>
              <a:pathLst>
                <a:path w="252" h="1576">
                  <a:moveTo>
                    <a:pt x="252" y="1576"/>
                  </a:moveTo>
                  <a:lnTo>
                    <a:pt x="12" y="84"/>
                  </a:lnTo>
                  <a:lnTo>
                    <a:pt x="12" y="60"/>
                  </a:lnTo>
                  <a:lnTo>
                    <a:pt x="0" y="12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8" y="48"/>
                  </a:lnTo>
                  <a:lnTo>
                    <a:pt x="88" y="6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ltGray">
            <a:xfrm>
              <a:off x="4169" y="1421"/>
              <a:ext cx="317" cy="138"/>
            </a:xfrm>
            <a:custGeom>
              <a:avLst/>
              <a:gdLst/>
              <a:ahLst/>
              <a:cxnLst>
                <a:cxn ang="0">
                  <a:pos x="161" y="0"/>
                </a:cxn>
                <a:cxn ang="0">
                  <a:pos x="227" y="6"/>
                </a:cxn>
                <a:cxn ang="0">
                  <a:pos x="275" y="36"/>
                </a:cxn>
                <a:cxn ang="0">
                  <a:pos x="304" y="78"/>
                </a:cxn>
                <a:cxn ang="0">
                  <a:pos x="316" y="138"/>
                </a:cxn>
                <a:cxn ang="0">
                  <a:pos x="0" y="138"/>
                </a:cxn>
                <a:cxn ang="0">
                  <a:pos x="11" y="78"/>
                </a:cxn>
                <a:cxn ang="0">
                  <a:pos x="47" y="36"/>
                </a:cxn>
                <a:cxn ang="0">
                  <a:pos x="95" y="6"/>
                </a:cxn>
                <a:cxn ang="0">
                  <a:pos x="161" y="0"/>
                </a:cxn>
                <a:cxn ang="0">
                  <a:pos x="161" y="0"/>
                </a:cxn>
              </a:cxnLst>
              <a:rect l="0" t="0" r="r" b="b"/>
              <a:pathLst>
                <a:path w="316" h="138">
                  <a:moveTo>
                    <a:pt x="161" y="0"/>
                  </a:moveTo>
                  <a:lnTo>
                    <a:pt x="227" y="6"/>
                  </a:lnTo>
                  <a:lnTo>
                    <a:pt x="275" y="36"/>
                  </a:lnTo>
                  <a:lnTo>
                    <a:pt x="304" y="78"/>
                  </a:lnTo>
                  <a:lnTo>
                    <a:pt x="316" y="138"/>
                  </a:lnTo>
                  <a:lnTo>
                    <a:pt x="0" y="138"/>
                  </a:lnTo>
                  <a:lnTo>
                    <a:pt x="11" y="78"/>
                  </a:lnTo>
                  <a:lnTo>
                    <a:pt x="47" y="36"/>
                  </a:lnTo>
                  <a:lnTo>
                    <a:pt x="95" y="6"/>
                  </a:lnTo>
                  <a:lnTo>
                    <a:pt x="161" y="0"/>
                  </a:lnTo>
                  <a:lnTo>
                    <a:pt x="16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366631" name="Rectangle 39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366632" name="Rectangle 40"/>
          <p:cNvSpPr>
            <a:spLocks noGrp="1" noChangeArrowheads="1"/>
          </p:cNvSpPr>
          <p:nvPr>
            <p:ph type="ctrTitle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9" name="Rectangle 3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0" name="Rectangle 3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8B1351-EBF1-469D-8C72-BB5FCE3711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D86031-9057-4968-956A-2DB381BA3A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F4CCCB-7214-4A42-8CF3-30B235D266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72F967-9ABD-4C66-BB6F-3805F91C00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975E57-8AED-4B09-B939-1647030AA0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B8F7BE-2D26-414A-BD5A-1673458C2E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B4D4B1-7298-4408-9983-A56FA9874D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BB9178-E5BE-4367-B11F-8091088589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86291F-141C-4CF5-8248-F692912F2A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E43E0E-9059-450C-9EC8-FCD76FBE6D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E164B7-579A-43F3-A08C-F7093E5FFE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62F4F1-7F52-450F-BC65-0B6F888282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33" y="1290"/>
                </a:cxn>
                <a:cxn ang="0">
                  <a:pos x="0" y="1290"/>
                </a:cxn>
                <a:cxn ang="0">
                  <a:pos x="6" y="3210"/>
                </a:cxn>
                <a:cxn ang="0">
                  <a:pos x="5550" y="3216"/>
                </a:cxn>
                <a:cxn ang="0">
                  <a:pos x="5550" y="0"/>
                </a:cxn>
                <a:cxn ang="0">
                  <a:pos x="335" y="0"/>
                </a:cxn>
                <a:cxn ang="0">
                  <a:pos x="335" y="0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377865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77866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dt" sz="quarter" idx="10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5EABEB-EDC9-41AE-AB73-DE426EFFEF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26B813-E90E-4CB0-8FD6-CCBAD7A8C7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B80438-2921-4F8A-9905-1D5EAB3A05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CD5F6B-181C-4748-9650-3FB3D148BB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B323D3-7BEC-4841-B2A6-940EEB1E14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E73238-7004-456F-8F38-5AA29E5999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D978FA-0DD3-46E7-BFE9-663A63996F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745A83-1ED3-4D63-99CC-202A71D696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EC114E-38E3-4925-BE1B-DE58D7FC25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F23E7B-A2F2-4045-BD93-86FED15658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8948CF-D325-4F48-9E03-6E3898C3B0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037359-F439-4B7F-BE4D-60F80FD6E2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592" y="527"/>
                  </a:cxn>
                  <a:cxn ang="0">
                    <a:pos x="994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390166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90167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3B4E0-F22F-4B09-8D91-13866CA59E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C66D24-EF32-4DF2-B711-8BD57571B6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64E949-D5A5-4EE3-8B34-2FB923E58C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970D70-69FA-49D8-8714-0B1B026868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6C10C0-2F80-4E40-8AB1-A764EBB93C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690C36-C492-4B4F-A699-86B6CF599E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833C70-6C0B-4BBE-A0E3-A86DEBC81E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774433-D95B-4CDD-AC54-06BEBB6585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053A6-3A88-4BA2-9D59-C9A9E2FB8A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943F4C-0791-409D-AB6E-4D25607372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D9EBDE-F00C-46EB-A52E-8CA8C1DFFA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E41125-28BD-4341-B1FC-5FF143F2B3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02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09603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77C3A3-D6DB-47B9-83BC-C7F60F9923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D32D54-3450-4DC4-9887-013C086D87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3DEDDC-7C0A-4285-B793-9D530A69EC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37DE04-C7DC-4013-B0ED-DB0EA89A53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72C8F-21FA-4061-BCD2-E522308E46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74CB6B-EF4A-43DC-9A36-375A9C04ED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AC21B0-2AFA-47BA-B6F7-D707F95855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E2229B-6053-4DDB-9B07-674C3998BA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A5DA0E-CB5C-4AF4-9923-77FE89B9CE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15ACAD-F17E-4A6E-8EE3-0F375DBE1F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003F83-3330-4343-A66D-EA89FBAE26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8A1471-ACE0-44DE-87C2-156A2D3EC6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74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15747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B66E4C-3719-4B05-AC54-6688E0BF1D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705FAF-51FF-459B-965A-82390CD23B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A4C5DF-39FE-45F9-B0A5-127510A116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11B6F9-5242-44EB-8DE0-0BB8B2F4EC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2F1E31-1F1E-4A6F-A45E-B86BD0B109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620AD8-73E9-4EB0-8AB0-D2AE6B21FD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5AEAFA-9971-47AF-A328-C3DFA1D6C3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51F3DB-7AC2-4444-AF39-EFAB58B98E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A5501E-0BF3-44A9-AFDF-5D9F2A42CC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5EFE3D-87E9-4185-9E93-FBD880B3C0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A6B6F3-8F3A-452A-8D8D-E0565E058C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379AB0-ED28-4D51-ACE5-32127D1647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2905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2905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5BF5B3-CAD8-465E-9945-4AB1467356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DEAC95-4389-4E45-80A4-763A6E4665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CF88A-B2A9-4ADE-B9FD-6BF1E524B1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1A360F-5F07-4769-9030-F5C4ADF693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A7FC6A-1273-4F5A-B8AF-ED485789A9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686EC9-0091-42E3-BB01-13A431A998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97F21C-4FBB-4AF6-BC08-518E6618EA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D4E14E-32DE-42C8-AB9C-E103D0ED4B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B3E646-0576-45BD-9DE3-5027DCFFD2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DBBA5F-EB71-444D-99BC-5EF29A59E5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982D5A-C32F-44EA-8AB1-BFDF9EC10B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E1FA48-F1DF-46EF-AF60-ED32256FAE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0" y="2508"/>
              <a:ext cx="2142" cy="1804"/>
            </a:xfrm>
            <a:custGeom>
              <a:avLst/>
              <a:gdLst/>
              <a:ahLst/>
              <a:cxnLst>
                <a:cxn ang="0">
                  <a:pos x="329" y="66"/>
                </a:cxn>
                <a:cxn ang="0">
                  <a:pos x="161" y="3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161" y="42"/>
                </a:cxn>
                <a:cxn ang="0">
                  <a:pos x="323" y="78"/>
                </a:cxn>
                <a:cxn ang="0">
                  <a:pos x="556" y="150"/>
                </a:cxn>
                <a:cxn ang="0">
                  <a:pos x="777" y="245"/>
                </a:cxn>
                <a:cxn ang="0">
                  <a:pos x="993" y="365"/>
                </a:cxn>
                <a:cxn ang="0">
                  <a:pos x="1196" y="503"/>
                </a:cxn>
                <a:cxn ang="0">
                  <a:pos x="1381" y="653"/>
                </a:cxn>
                <a:cxn ang="0">
                  <a:pos x="1555" y="827"/>
                </a:cxn>
                <a:cxn ang="0">
                  <a:pos x="1710" y="1019"/>
                </a:cxn>
                <a:cxn ang="0">
                  <a:pos x="1854" y="1229"/>
                </a:cxn>
                <a:cxn ang="0">
                  <a:pos x="1937" y="1366"/>
                </a:cxn>
                <a:cxn ang="0">
                  <a:pos x="2009" y="1510"/>
                </a:cxn>
                <a:cxn ang="0">
                  <a:pos x="2069" y="1654"/>
                </a:cxn>
                <a:cxn ang="0">
                  <a:pos x="2123" y="1804"/>
                </a:cxn>
                <a:cxn ang="0">
                  <a:pos x="2135" y="1804"/>
                </a:cxn>
                <a:cxn ang="0">
                  <a:pos x="2081" y="1654"/>
                </a:cxn>
                <a:cxn ang="0">
                  <a:pos x="2021" y="1510"/>
                </a:cxn>
                <a:cxn ang="0">
                  <a:pos x="1949" y="1366"/>
                </a:cxn>
                <a:cxn ang="0">
                  <a:pos x="1866" y="1223"/>
                </a:cxn>
                <a:cxn ang="0">
                  <a:pos x="1722" y="1013"/>
                </a:cxn>
                <a:cxn ang="0">
                  <a:pos x="1561" y="821"/>
                </a:cxn>
                <a:cxn ang="0">
                  <a:pos x="1387" y="647"/>
                </a:cxn>
                <a:cxn ang="0">
                  <a:pos x="1202" y="491"/>
                </a:cxn>
                <a:cxn ang="0">
                  <a:pos x="999" y="353"/>
                </a:cxn>
                <a:cxn ang="0">
                  <a:pos x="783" y="239"/>
                </a:cxn>
                <a:cxn ang="0">
                  <a:pos x="562" y="138"/>
                </a:cxn>
                <a:cxn ang="0">
                  <a:pos x="329" y="66"/>
                </a:cxn>
                <a:cxn ang="0">
                  <a:pos x="329" y="66"/>
                </a:cxn>
              </a:cxnLst>
              <a:rect l="0" t="0" r="r" b="b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58"/>
              <a:ext cx="1854" cy="1858"/>
            </a:xfrm>
            <a:custGeom>
              <a:avLst/>
              <a:gdLst/>
              <a:ahLst/>
              <a:cxnLst>
                <a:cxn ang="0">
                  <a:pos x="1854" y="1858"/>
                </a:cxn>
                <a:cxn ang="0">
                  <a:pos x="0" y="1858"/>
                </a:cxn>
                <a:cxn ang="0">
                  <a:pos x="0" y="0"/>
                </a:cxn>
                <a:cxn ang="0">
                  <a:pos x="1854" y="1858"/>
                </a:cxn>
                <a:cxn ang="0">
                  <a:pos x="1854" y="1858"/>
                </a:cxn>
              </a:cxnLst>
              <a:rect l="0" t="0" r="r" b="b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0" y="2735"/>
              <a:ext cx="1745" cy="1577"/>
            </a:xfrm>
            <a:custGeom>
              <a:avLst/>
              <a:gdLst/>
              <a:ahLst/>
              <a:cxnLst>
                <a:cxn ang="0">
                  <a:pos x="1640" y="1377"/>
                </a:cxn>
                <a:cxn ang="0">
                  <a:pos x="1692" y="1479"/>
                </a:cxn>
                <a:cxn ang="0">
                  <a:pos x="1732" y="1577"/>
                </a:cxn>
                <a:cxn ang="0">
                  <a:pos x="1745" y="1577"/>
                </a:cxn>
                <a:cxn ang="0">
                  <a:pos x="1703" y="1469"/>
                </a:cxn>
                <a:cxn ang="0">
                  <a:pos x="1649" y="1367"/>
                </a:cxn>
                <a:cxn ang="0">
                  <a:pos x="1535" y="1157"/>
                </a:cxn>
                <a:cxn ang="0">
                  <a:pos x="1395" y="951"/>
                </a:cxn>
                <a:cxn ang="0">
                  <a:pos x="1236" y="756"/>
                </a:cxn>
                <a:cxn ang="0">
                  <a:pos x="1061" y="582"/>
                </a:cxn>
                <a:cxn ang="0">
                  <a:pos x="876" y="426"/>
                </a:cxn>
                <a:cxn ang="0">
                  <a:pos x="672" y="294"/>
                </a:cxn>
                <a:cxn ang="0">
                  <a:pos x="455" y="174"/>
                </a:cxn>
                <a:cxn ang="0">
                  <a:pos x="234" y="7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22" y="89"/>
                </a:cxn>
                <a:cxn ang="0">
                  <a:pos x="446" y="185"/>
                </a:cxn>
                <a:cxn ang="0">
                  <a:pos x="662" y="305"/>
                </a:cxn>
                <a:cxn ang="0">
                  <a:pos x="866" y="437"/>
                </a:cxn>
                <a:cxn ang="0">
                  <a:pos x="1052" y="593"/>
                </a:cxn>
                <a:cxn ang="0">
                  <a:pos x="1226" y="767"/>
                </a:cxn>
                <a:cxn ang="0">
                  <a:pos x="1385" y="960"/>
                </a:cxn>
                <a:cxn ang="0">
                  <a:pos x="1526" y="1167"/>
                </a:cxn>
                <a:cxn ang="0">
                  <a:pos x="1640" y="1377"/>
                </a:cxn>
              </a:cxnLst>
              <a:rect l="0" t="0" r="r" b="b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0" y="2544"/>
              <a:ext cx="1745" cy="17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10" y="88"/>
                </a:cxn>
                <a:cxn ang="0">
                  <a:pos x="426" y="190"/>
                </a:cxn>
                <a:cxn ang="0">
                  <a:pos x="630" y="304"/>
                </a:cxn>
                <a:cxn ang="0">
                  <a:pos x="818" y="442"/>
                </a:cxn>
                <a:cxn ang="0">
                  <a:pos x="998" y="592"/>
                </a:cxn>
                <a:cxn ang="0">
                  <a:pos x="1164" y="766"/>
                </a:cxn>
                <a:cxn ang="0">
                  <a:pos x="1310" y="942"/>
                </a:cxn>
                <a:cxn ang="0">
                  <a:pos x="1454" y="1146"/>
                </a:cxn>
                <a:cxn ang="0">
                  <a:pos x="1536" y="1298"/>
                </a:cxn>
                <a:cxn ang="0">
                  <a:pos x="1614" y="1456"/>
                </a:cxn>
                <a:cxn ang="0">
                  <a:pos x="1682" y="1616"/>
                </a:cxn>
                <a:cxn ang="0">
                  <a:pos x="1733" y="1768"/>
                </a:cxn>
                <a:cxn ang="0">
                  <a:pos x="1745" y="1768"/>
                </a:cxn>
                <a:cxn ang="0">
                  <a:pos x="1691" y="1606"/>
                </a:cxn>
                <a:cxn ang="0">
                  <a:pos x="1623" y="1445"/>
                </a:cxn>
                <a:cxn ang="0">
                  <a:pos x="1547" y="1288"/>
                </a:cxn>
                <a:cxn ang="0">
                  <a:pos x="1463" y="1136"/>
                </a:cxn>
                <a:cxn ang="0">
                  <a:pos x="1320" y="932"/>
                </a:cxn>
                <a:cxn ang="0">
                  <a:pos x="1173" y="755"/>
                </a:cxn>
                <a:cxn ang="0">
                  <a:pos x="1008" y="581"/>
                </a:cxn>
                <a:cxn ang="0">
                  <a:pos x="827" y="431"/>
                </a:cxn>
                <a:cxn ang="0">
                  <a:pos x="642" y="293"/>
                </a:cxn>
                <a:cxn ang="0">
                  <a:pos x="437" y="179"/>
                </a:cxn>
                <a:cxn ang="0">
                  <a:pos x="222" y="7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Oval 7"/>
            <p:cNvSpPr>
              <a:spLocks noChangeArrowheads="1"/>
            </p:cNvSpPr>
            <p:nvPr/>
          </p:nvSpPr>
          <p:spPr bwMode="ltGray"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Oval 8"/>
            <p:cNvSpPr>
              <a:spLocks noChangeArrowheads="1"/>
            </p:cNvSpPr>
            <p:nvPr/>
          </p:nvSpPr>
          <p:spPr bwMode="ltGray"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Oval 9"/>
            <p:cNvSpPr>
              <a:spLocks noChangeArrowheads="1"/>
            </p:cNvSpPr>
            <p:nvPr/>
          </p:nvSpPr>
          <p:spPr bwMode="ltGray"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438282" name="Rectangle 10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73250"/>
            <a:ext cx="7772400" cy="155575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38283" name="Rectangle 1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9C1E9E-4D49-4C74-8DF2-D0680F940C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FF4C6E-40CE-4DD9-8184-1733644B5D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197C04-81C7-4CD3-BB23-C4AA794D82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DA60CD-E044-4905-B1B0-AFC5B4B661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205E33-23C4-4678-A3B8-2A12BF0DD5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7A93F6-F4D3-4F0C-A75E-2DC4CECA00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C6DF8B-7313-4F6A-BF7B-DEA9468F5E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FFE008-9384-4AD8-96A0-2EE51E54B3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0644CC-6EB2-4840-A9C7-162A9DA7D0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72E216-2136-4471-866B-F0A25CC2B9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379E87-6379-4784-AD31-E37A33ACFD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FA352D-5889-4579-8012-5773C8FA8E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07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E2E27C36-FF27-4679-9B82-608B3CE9ED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02" r:id="rId1"/>
    <p:sldLayoutId id="2147484603" r:id="rId2"/>
    <p:sldLayoutId id="2147484604" r:id="rId3"/>
    <p:sldLayoutId id="2147484605" r:id="rId4"/>
    <p:sldLayoutId id="2147484606" r:id="rId5"/>
    <p:sldLayoutId id="2147484607" r:id="rId6"/>
    <p:sldLayoutId id="2147484608" r:id="rId7"/>
    <p:sldLayoutId id="2147484609" r:id="rId8"/>
    <p:sldLayoutId id="2147484610" r:id="rId9"/>
    <p:sldLayoutId id="2147484611" r:id="rId10"/>
    <p:sldLayoutId id="214748461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0" name="Freeform 2"/>
          <p:cNvSpPr>
            <a:spLocks/>
          </p:cNvSpPr>
          <p:nvPr/>
        </p:nvSpPr>
        <p:spPr bwMode="hidden">
          <a:xfrm>
            <a:off x="6627813" y="6429375"/>
            <a:ext cx="285750" cy="209550"/>
          </a:xfrm>
          <a:custGeom>
            <a:avLst/>
            <a:gdLst/>
            <a:ahLst/>
            <a:cxnLst>
              <a:cxn ang="0">
                <a:pos x="0" y="132"/>
              </a:cxn>
              <a:cxn ang="0">
                <a:pos x="29" y="132"/>
              </a:cxn>
              <a:cxn ang="0">
                <a:pos x="77" y="108"/>
              </a:cxn>
              <a:cxn ang="0">
                <a:pos x="119" y="78"/>
              </a:cxn>
              <a:cxn ang="0">
                <a:pos x="155" y="48"/>
              </a:cxn>
              <a:cxn ang="0">
                <a:pos x="179" y="12"/>
              </a:cxn>
              <a:cxn ang="0">
                <a:pos x="173" y="6"/>
              </a:cxn>
              <a:cxn ang="0">
                <a:pos x="167" y="0"/>
              </a:cxn>
              <a:cxn ang="0">
                <a:pos x="137" y="42"/>
              </a:cxn>
              <a:cxn ang="0">
                <a:pos x="101" y="78"/>
              </a:cxn>
              <a:cxn ang="0">
                <a:pos x="53" y="108"/>
              </a:cxn>
              <a:cxn ang="0">
                <a:pos x="0" y="132"/>
              </a:cxn>
              <a:cxn ang="0">
                <a:pos x="0" y="132"/>
              </a:cxn>
            </a:cxnLst>
            <a:rect l="0" t="0" r="r" b="b"/>
            <a:pathLst>
              <a:path w="179" h="132">
                <a:moveTo>
                  <a:pt x="0" y="132"/>
                </a:moveTo>
                <a:lnTo>
                  <a:pt x="29" y="132"/>
                </a:lnTo>
                <a:lnTo>
                  <a:pt x="77" y="108"/>
                </a:lnTo>
                <a:lnTo>
                  <a:pt x="119" y="78"/>
                </a:lnTo>
                <a:lnTo>
                  <a:pt x="155" y="48"/>
                </a:lnTo>
                <a:lnTo>
                  <a:pt x="179" y="12"/>
                </a:lnTo>
                <a:lnTo>
                  <a:pt x="173" y="6"/>
                </a:lnTo>
                <a:lnTo>
                  <a:pt x="167" y="0"/>
                </a:lnTo>
                <a:lnTo>
                  <a:pt x="137" y="42"/>
                </a:lnTo>
                <a:lnTo>
                  <a:pt x="101" y="78"/>
                </a:lnTo>
                <a:lnTo>
                  <a:pt x="53" y="108"/>
                </a:lnTo>
                <a:lnTo>
                  <a:pt x="0" y="132"/>
                </a:lnTo>
                <a:lnTo>
                  <a:pt x="0" y="132"/>
                </a:lnTo>
                <a:close/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87843"/>
                  <a:invGamma/>
                </a:schemeClr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10243" name="Group 3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442372" name="Freeform 4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0250" name="Group 5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442374" name="Oval 6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2375" name="Oval 7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2376" name="Oval 8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2377" name="Oval 9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2378" name="Oval 10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2379" name="Freeform 11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2380" name="Freeform 12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2381" name="Freeform 13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2382" name="Freeform 14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2383" name="Freeform 15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2384" name="Oval 16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0251" name="Group 17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442386" name="Oval 18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2387" name="Oval 19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2388" name="Oval 20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2389" name="Oval 21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2390" name="Oval 22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2391" name="Oval 23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2392" name="Oval 24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2393" name="Oval 25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2394" name="Freeform 26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2395" name="Freeform 27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2396" name="Freeform 28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2397" name="Freeform 29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2398" name="Freeform 30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2399" name="Freeform 31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2400" name="Freeform 32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2401" name="Freeform 33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2402" name="Freeform 34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2403" name="Freeform 35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0252" name="Group 36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442405" name="Freeform 37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2406" name="Freeform 38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2407" name="Freeform 39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2408" name="Freeform 40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2409" name="Freeform 41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2410" name="Freeform 42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2411" name="Freeform 43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2412" name="Freeform 44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2413" name="Freeform 45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2414" name="Freeform 46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2415" name="Freeform 47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2416" name="Oval 48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2417" name="Oval 49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2418" name="Oval 50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2419" name="Oval 51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2420" name="Oval 52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2421" name="Oval 53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0253" name="Group 54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442423" name="Freeform 55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2424" name="Freeform 56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2425" name="Freeform 57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2426" name="Freeform 58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2427" name="Freeform 59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2428" name="Freeform 60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2429" name="Freeform 61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10261" name="Group 62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442431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42432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42433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42434" name="Oval 66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</p:grpSp>
      <p:sp>
        <p:nvSpPr>
          <p:cNvPr id="442435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42436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42437" name="Rectangle 6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42438" name="Rectangle 7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42439" name="Rectangle 7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AEB375CF-799D-4FE3-B33C-8C25C8865C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741" r:id="rId1"/>
    <p:sldLayoutId id="2147484695" r:id="rId2"/>
    <p:sldLayoutId id="2147484696" r:id="rId3"/>
    <p:sldLayoutId id="2147484697" r:id="rId4"/>
    <p:sldLayoutId id="2147484698" r:id="rId5"/>
    <p:sldLayoutId id="2147484699" r:id="rId6"/>
    <p:sldLayoutId id="2147484700" r:id="rId7"/>
    <p:sldLayoutId id="2147484701" r:id="rId8"/>
    <p:sldLayoutId id="2147484702" r:id="rId9"/>
    <p:sldLayoutId id="2147484703" r:id="rId10"/>
    <p:sldLayoutId id="2147484704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Ø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2"/>
          <p:cNvGrpSpPr>
            <a:grpSpLocks/>
          </p:cNvGrpSpPr>
          <p:nvPr/>
        </p:nvGrpSpPr>
        <p:grpSpPr bwMode="auto">
          <a:xfrm>
            <a:off x="228600" y="228600"/>
            <a:ext cx="8686800" cy="5943600"/>
            <a:chOff x="144" y="144"/>
            <a:chExt cx="5472" cy="3744"/>
          </a:xfrm>
        </p:grpSpPr>
        <p:sp>
          <p:nvSpPr>
            <p:cNvPr id="458755" name="Rectangle 3"/>
            <p:cNvSpPr>
              <a:spLocks noChangeArrowheads="1"/>
            </p:cNvSpPr>
            <p:nvPr/>
          </p:nvSpPr>
          <p:spPr bwMode="auto">
            <a:xfrm>
              <a:off x="144" y="144"/>
              <a:ext cx="5472" cy="3744"/>
            </a:xfrm>
            <a:prstGeom prst="rect">
              <a:avLst/>
            </a:prstGeom>
            <a:solidFill>
              <a:schemeClr val="bg1"/>
            </a:solidFill>
            <a:ln w="44450">
              <a:solidFill>
                <a:schemeClr val="fol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458756" name="Rectangle 4"/>
            <p:cNvSpPr>
              <a:spLocks noChangeArrowheads="1"/>
            </p:cNvSpPr>
            <p:nvPr/>
          </p:nvSpPr>
          <p:spPr bwMode="blackWhite">
            <a:xfrm>
              <a:off x="193" y="193"/>
              <a:ext cx="5373" cy="363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458757" name="Line 5"/>
            <p:cNvSpPr>
              <a:spLocks noChangeShapeType="1"/>
            </p:cNvSpPr>
            <p:nvPr/>
          </p:nvSpPr>
          <p:spPr bwMode="auto">
            <a:xfrm>
              <a:off x="336" y="1092"/>
              <a:ext cx="5136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1267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473075"/>
            <a:ext cx="8153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1268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1828800"/>
            <a:ext cx="81534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58760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33400" y="6248400"/>
            <a:ext cx="205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58761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385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58762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48B769D8-3C26-4F24-BF0A-304637796B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742" r:id="rId1"/>
    <p:sldLayoutId id="2147484705" r:id="rId2"/>
    <p:sldLayoutId id="2147484706" r:id="rId3"/>
    <p:sldLayoutId id="2147484707" r:id="rId4"/>
    <p:sldLayoutId id="2147484708" r:id="rId5"/>
    <p:sldLayoutId id="2147484709" r:id="rId6"/>
    <p:sldLayoutId id="2147484710" r:id="rId7"/>
    <p:sldLayoutId id="2147484711" r:id="rId8"/>
    <p:sldLayoutId id="2147484712" r:id="rId9"/>
    <p:sldLayoutId id="2147484713" r:id="rId10"/>
    <p:sldLayoutId id="2147484714" r:id="rId11"/>
  </p:sldLayoutIdLst>
  <p:txStyles>
    <p:titleStyle>
      <a:lvl1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n"/>
        <a:defRPr sz="31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46275"/>
                <a:invGamma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Group 2"/>
          <p:cNvGrpSpPr>
            <a:grpSpLocks/>
          </p:cNvGrpSpPr>
          <p:nvPr/>
        </p:nvGrpSpPr>
        <p:grpSpPr bwMode="auto">
          <a:xfrm>
            <a:off x="-496888" y="1308100"/>
            <a:ext cx="10429876" cy="5908675"/>
            <a:chOff x="-313" y="824"/>
            <a:chExt cx="6570" cy="3722"/>
          </a:xfrm>
        </p:grpSpPr>
        <p:sp>
          <p:nvSpPr>
            <p:cNvPr id="465923" name="Rectangle 3"/>
            <p:cNvSpPr>
              <a:spLocks noChangeArrowheads="1"/>
            </p:cNvSpPr>
            <p:nvPr userDrawn="1"/>
          </p:nvSpPr>
          <p:spPr bwMode="hidden">
            <a:xfrm rot="20798144" flipV="1">
              <a:off x="-14" y="1033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65924" name="Rectangle 4"/>
            <p:cNvSpPr>
              <a:spLocks noChangeArrowheads="1"/>
            </p:cNvSpPr>
            <p:nvPr userDrawn="1"/>
          </p:nvSpPr>
          <p:spPr bwMode="hidden">
            <a:xfrm rot="20774366" flipV="1">
              <a:off x="-24" y="1127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65925" name="Rectangle 5"/>
            <p:cNvSpPr>
              <a:spLocks noChangeArrowheads="1"/>
            </p:cNvSpPr>
            <p:nvPr userDrawn="1"/>
          </p:nvSpPr>
          <p:spPr bwMode="hidden">
            <a:xfrm rot="20757421" flipV="1">
              <a:off x="-27" y="1198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65926" name="Rectangle 6"/>
            <p:cNvSpPr>
              <a:spLocks noChangeArrowheads="1"/>
            </p:cNvSpPr>
            <p:nvPr userDrawn="1"/>
          </p:nvSpPr>
          <p:spPr bwMode="hidden">
            <a:xfrm rot="20684206" flipV="1">
              <a:off x="-43" y="1283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65927" name="Rectangle 7"/>
            <p:cNvSpPr>
              <a:spLocks noChangeArrowheads="1"/>
            </p:cNvSpPr>
            <p:nvPr userDrawn="1"/>
          </p:nvSpPr>
          <p:spPr bwMode="hidden">
            <a:xfrm rot="20631226" flipV="1">
              <a:off x="-51" y="1397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65928" name="Rectangle 8"/>
            <p:cNvSpPr>
              <a:spLocks noChangeArrowheads="1"/>
            </p:cNvSpPr>
            <p:nvPr userDrawn="1"/>
          </p:nvSpPr>
          <p:spPr bwMode="hidden">
            <a:xfrm rot="20554235" flipV="1">
              <a:off x="-65" y="1523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65929" name="Rectangle 9"/>
            <p:cNvSpPr>
              <a:spLocks noChangeArrowheads="1"/>
            </p:cNvSpPr>
            <p:nvPr userDrawn="1"/>
          </p:nvSpPr>
          <p:spPr bwMode="hidden">
            <a:xfrm rot="20466593" flipV="1">
              <a:off x="-93" y="1694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65930" name="Rectangle 10"/>
            <p:cNvSpPr>
              <a:spLocks noChangeArrowheads="1"/>
            </p:cNvSpPr>
            <p:nvPr userDrawn="1"/>
          </p:nvSpPr>
          <p:spPr bwMode="hidden">
            <a:xfrm rot="20343219" flipV="1">
              <a:off x="-99" y="1863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65931" name="Rectangle 11"/>
            <p:cNvSpPr>
              <a:spLocks noChangeArrowheads="1"/>
            </p:cNvSpPr>
            <p:nvPr userDrawn="1"/>
          </p:nvSpPr>
          <p:spPr bwMode="hidden">
            <a:xfrm rot="20211065" flipV="1">
              <a:off x="-165" y="2053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65932" name="Rectangle 12"/>
            <p:cNvSpPr>
              <a:spLocks noChangeArrowheads="1"/>
            </p:cNvSpPr>
            <p:nvPr userDrawn="1"/>
          </p:nvSpPr>
          <p:spPr bwMode="hidden">
            <a:xfrm rot="20102912" flipV="1">
              <a:off x="-214" y="2289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65933" name="Rectangle 13"/>
            <p:cNvSpPr>
              <a:spLocks noChangeArrowheads="1"/>
            </p:cNvSpPr>
            <p:nvPr userDrawn="1"/>
          </p:nvSpPr>
          <p:spPr bwMode="hidden">
            <a:xfrm rot="19923405" flipV="1">
              <a:off x="-313" y="2617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65934" name="Rectangle 14"/>
            <p:cNvSpPr>
              <a:spLocks noChangeArrowheads="1"/>
            </p:cNvSpPr>
            <p:nvPr userDrawn="1"/>
          </p:nvSpPr>
          <p:spPr bwMode="hidden">
            <a:xfrm rot="19686284" flipV="1">
              <a:off x="9" y="2881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65935" name="Rectangle 15"/>
            <p:cNvSpPr>
              <a:spLocks noChangeArrowheads="1"/>
            </p:cNvSpPr>
            <p:nvPr userDrawn="1"/>
          </p:nvSpPr>
          <p:spPr bwMode="hidden">
            <a:xfrm rot="19383534" flipV="1">
              <a:off x="1319" y="2928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65936" name="Rectangle 16"/>
            <p:cNvSpPr>
              <a:spLocks noChangeArrowheads="1"/>
            </p:cNvSpPr>
            <p:nvPr userDrawn="1"/>
          </p:nvSpPr>
          <p:spPr bwMode="hidden">
            <a:xfrm rot="18994182" flipV="1">
              <a:off x="2681" y="3071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65937" name="Rectangle 17"/>
            <p:cNvSpPr>
              <a:spLocks noChangeArrowheads="1"/>
            </p:cNvSpPr>
            <p:nvPr userDrawn="1"/>
          </p:nvSpPr>
          <p:spPr bwMode="hidden">
            <a:xfrm rot="18603245" flipV="1">
              <a:off x="4053" y="3503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65938" name="Rectangle 18"/>
            <p:cNvSpPr>
              <a:spLocks noChangeArrowheads="1"/>
            </p:cNvSpPr>
            <p:nvPr userDrawn="1"/>
          </p:nvSpPr>
          <p:spPr bwMode="hidden">
            <a:xfrm rot="39991575" flipH="1" flipV="1">
              <a:off x="5368" y="4167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65939" name="Rectangle 19"/>
            <p:cNvSpPr>
              <a:spLocks noChangeArrowheads="1"/>
            </p:cNvSpPr>
            <p:nvPr userDrawn="1"/>
          </p:nvSpPr>
          <p:spPr bwMode="hidden">
            <a:xfrm rot="-20541361">
              <a:off x="-146" y="2360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65940" name="Rectangle 20"/>
            <p:cNvSpPr>
              <a:spLocks noChangeArrowheads="1"/>
            </p:cNvSpPr>
            <p:nvPr userDrawn="1"/>
          </p:nvSpPr>
          <p:spPr bwMode="hidden">
            <a:xfrm rot="-20036206">
              <a:off x="-198" y="3396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65941" name="Rectangle 21"/>
            <p:cNvSpPr>
              <a:spLocks noChangeArrowheads="1"/>
            </p:cNvSpPr>
            <p:nvPr userDrawn="1"/>
          </p:nvSpPr>
          <p:spPr bwMode="hidden">
            <a:xfrm rot="1732981">
              <a:off x="-165" y="3624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65942" name="Rectangle 22"/>
            <p:cNvSpPr>
              <a:spLocks noChangeArrowheads="1"/>
            </p:cNvSpPr>
            <p:nvPr userDrawn="1"/>
          </p:nvSpPr>
          <p:spPr bwMode="hidden">
            <a:xfrm rot="1969083">
              <a:off x="-110" y="3922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65943" name="Rectangle 23"/>
            <p:cNvSpPr>
              <a:spLocks noChangeArrowheads="1"/>
            </p:cNvSpPr>
            <p:nvPr userDrawn="1"/>
          </p:nvSpPr>
          <p:spPr bwMode="hidden">
            <a:xfrm rot="-20213826">
              <a:off x="-216" y="3221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65944" name="Rectangle 24"/>
            <p:cNvSpPr>
              <a:spLocks noChangeArrowheads="1"/>
            </p:cNvSpPr>
            <p:nvPr userDrawn="1"/>
          </p:nvSpPr>
          <p:spPr bwMode="hidden">
            <a:xfrm rot="22583969">
              <a:off x="-115" y="2129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65945" name="Rectangle 25"/>
            <p:cNvSpPr>
              <a:spLocks noChangeArrowheads="1"/>
            </p:cNvSpPr>
            <p:nvPr userDrawn="1"/>
          </p:nvSpPr>
          <p:spPr bwMode="hidden">
            <a:xfrm rot="930109" flipV="1">
              <a:off x="80" y="1946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65946" name="Rectangle 26"/>
            <p:cNvSpPr>
              <a:spLocks noChangeArrowheads="1"/>
            </p:cNvSpPr>
            <p:nvPr userDrawn="1"/>
          </p:nvSpPr>
          <p:spPr bwMode="hidden">
            <a:xfrm rot="-20731987">
              <a:off x="374" y="1802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65947" name="Rectangle 27"/>
            <p:cNvSpPr>
              <a:spLocks noChangeArrowheads="1"/>
            </p:cNvSpPr>
            <p:nvPr userDrawn="1"/>
          </p:nvSpPr>
          <p:spPr bwMode="hidden">
            <a:xfrm rot="-64024402">
              <a:off x="848" y="1582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65948" name="Rectangle 28"/>
            <p:cNvSpPr>
              <a:spLocks noChangeArrowheads="1"/>
            </p:cNvSpPr>
            <p:nvPr userDrawn="1"/>
          </p:nvSpPr>
          <p:spPr bwMode="hidden">
            <a:xfrm rot="-42464612">
              <a:off x="1053" y="1476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65949" name="Rectangle 29"/>
            <p:cNvSpPr>
              <a:spLocks noChangeArrowheads="1"/>
            </p:cNvSpPr>
            <p:nvPr userDrawn="1"/>
          </p:nvSpPr>
          <p:spPr bwMode="hidden">
            <a:xfrm rot="-20907336">
              <a:off x="1244" y="1377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65950" name="Rectangle 30"/>
            <p:cNvSpPr>
              <a:spLocks noChangeArrowheads="1"/>
            </p:cNvSpPr>
            <p:nvPr userDrawn="1"/>
          </p:nvSpPr>
          <p:spPr bwMode="hidden">
            <a:xfrm rot="655690" flipV="1">
              <a:off x="1487" y="1305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65951" name="Rectangle 31"/>
            <p:cNvSpPr>
              <a:spLocks noChangeArrowheads="1"/>
            </p:cNvSpPr>
            <p:nvPr userDrawn="1"/>
          </p:nvSpPr>
          <p:spPr bwMode="hidden">
            <a:xfrm rot="636921" flipV="1">
              <a:off x="1650" y="1218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65952" name="Rectangle 32"/>
            <p:cNvSpPr>
              <a:spLocks noChangeArrowheads="1"/>
            </p:cNvSpPr>
            <p:nvPr userDrawn="1"/>
          </p:nvSpPr>
          <p:spPr bwMode="hidden">
            <a:xfrm rot="803987" flipV="1">
              <a:off x="611" y="1684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65953" name="Rectangle 33"/>
            <p:cNvSpPr>
              <a:spLocks noChangeArrowheads="1"/>
            </p:cNvSpPr>
            <p:nvPr userDrawn="1"/>
          </p:nvSpPr>
          <p:spPr bwMode="hidden">
            <a:xfrm rot="1273217" flipV="1">
              <a:off x="-204" y="2976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65954" name="Rectangle 34"/>
            <p:cNvSpPr>
              <a:spLocks noChangeArrowheads="1"/>
            </p:cNvSpPr>
            <p:nvPr userDrawn="1"/>
          </p:nvSpPr>
          <p:spPr bwMode="hidden">
            <a:xfrm rot="1169729" flipV="1">
              <a:off x="-174" y="2663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65955" name="Oval 35"/>
            <p:cNvSpPr>
              <a:spLocks noChangeArrowheads="1"/>
            </p:cNvSpPr>
            <p:nvPr/>
          </p:nvSpPr>
          <p:spPr bwMode="hidden">
            <a:xfrm>
              <a:off x="740" y="3359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5956" name="Oval 36"/>
            <p:cNvSpPr>
              <a:spLocks noChangeArrowheads="1"/>
            </p:cNvSpPr>
            <p:nvPr/>
          </p:nvSpPr>
          <p:spPr bwMode="hidden">
            <a:xfrm>
              <a:off x="236" y="3074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5957" name="Oval 37"/>
            <p:cNvSpPr>
              <a:spLocks noChangeArrowheads="1"/>
            </p:cNvSpPr>
            <p:nvPr/>
          </p:nvSpPr>
          <p:spPr bwMode="hidden">
            <a:xfrm>
              <a:off x="159" y="3652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5958" name="Oval 38"/>
            <p:cNvSpPr>
              <a:spLocks noChangeArrowheads="1"/>
            </p:cNvSpPr>
            <p:nvPr/>
          </p:nvSpPr>
          <p:spPr bwMode="hidden">
            <a:xfrm>
              <a:off x="2077" y="2661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5959" name="Oval 39"/>
            <p:cNvSpPr>
              <a:spLocks noChangeArrowheads="1"/>
            </p:cNvSpPr>
            <p:nvPr/>
          </p:nvSpPr>
          <p:spPr bwMode="hidden">
            <a:xfrm>
              <a:off x="1223" y="307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5960" name="Oval 40"/>
            <p:cNvSpPr>
              <a:spLocks noChangeArrowheads="1"/>
            </p:cNvSpPr>
            <p:nvPr/>
          </p:nvSpPr>
          <p:spPr bwMode="hidden">
            <a:xfrm>
              <a:off x="1686" y="2857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5961" name="Oval 41"/>
            <p:cNvSpPr>
              <a:spLocks noChangeArrowheads="1"/>
            </p:cNvSpPr>
            <p:nvPr/>
          </p:nvSpPr>
          <p:spPr bwMode="hidden">
            <a:xfrm>
              <a:off x="750" y="2839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5962" name="Oval 42"/>
            <p:cNvSpPr>
              <a:spLocks noChangeArrowheads="1"/>
            </p:cNvSpPr>
            <p:nvPr/>
          </p:nvSpPr>
          <p:spPr bwMode="hidden">
            <a:xfrm>
              <a:off x="367" y="2656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5963" name="Oval 43"/>
            <p:cNvSpPr>
              <a:spLocks noChangeArrowheads="1"/>
            </p:cNvSpPr>
            <p:nvPr/>
          </p:nvSpPr>
          <p:spPr bwMode="hidden">
            <a:xfrm>
              <a:off x="1172" y="2642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5964" name="Oval 44"/>
            <p:cNvSpPr>
              <a:spLocks noChangeArrowheads="1"/>
            </p:cNvSpPr>
            <p:nvPr/>
          </p:nvSpPr>
          <p:spPr bwMode="hidden">
            <a:xfrm>
              <a:off x="2401" y="2485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5965" name="Oval 45"/>
            <p:cNvSpPr>
              <a:spLocks noChangeArrowheads="1"/>
            </p:cNvSpPr>
            <p:nvPr/>
          </p:nvSpPr>
          <p:spPr bwMode="hidden">
            <a:xfrm>
              <a:off x="1910" y="231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5966" name="Oval 46"/>
            <p:cNvSpPr>
              <a:spLocks noChangeArrowheads="1"/>
            </p:cNvSpPr>
            <p:nvPr/>
          </p:nvSpPr>
          <p:spPr bwMode="hidden">
            <a:xfrm>
              <a:off x="2254" y="21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5967" name="Oval 47"/>
            <p:cNvSpPr>
              <a:spLocks noChangeArrowheads="1"/>
            </p:cNvSpPr>
            <p:nvPr/>
          </p:nvSpPr>
          <p:spPr bwMode="hidden">
            <a:xfrm>
              <a:off x="2742" y="230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5968" name="Oval 48"/>
            <p:cNvSpPr>
              <a:spLocks noChangeArrowheads="1"/>
            </p:cNvSpPr>
            <p:nvPr/>
          </p:nvSpPr>
          <p:spPr bwMode="hidden">
            <a:xfrm>
              <a:off x="2812" y="1898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5969" name="Oval 49"/>
            <p:cNvSpPr>
              <a:spLocks noChangeArrowheads="1"/>
            </p:cNvSpPr>
            <p:nvPr/>
          </p:nvSpPr>
          <p:spPr bwMode="hidden">
            <a:xfrm>
              <a:off x="3721" y="17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5970" name="Oval 50"/>
            <p:cNvSpPr>
              <a:spLocks noChangeArrowheads="1"/>
            </p:cNvSpPr>
            <p:nvPr/>
          </p:nvSpPr>
          <p:spPr bwMode="hidden">
            <a:xfrm>
              <a:off x="3528" y="18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5971" name="Oval 51"/>
            <p:cNvSpPr>
              <a:spLocks noChangeArrowheads="1"/>
            </p:cNvSpPr>
            <p:nvPr/>
          </p:nvSpPr>
          <p:spPr bwMode="hidden">
            <a:xfrm>
              <a:off x="3064" y="1778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5972" name="Oval 52"/>
            <p:cNvSpPr>
              <a:spLocks noChangeArrowheads="1"/>
            </p:cNvSpPr>
            <p:nvPr/>
          </p:nvSpPr>
          <p:spPr bwMode="hidden">
            <a:xfrm>
              <a:off x="3277" y="202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5973" name="Oval 53"/>
            <p:cNvSpPr>
              <a:spLocks noChangeArrowheads="1"/>
            </p:cNvSpPr>
            <p:nvPr/>
          </p:nvSpPr>
          <p:spPr bwMode="hidden">
            <a:xfrm>
              <a:off x="3027" y="2160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5974" name="Oval 54"/>
            <p:cNvSpPr>
              <a:spLocks noChangeArrowheads="1"/>
            </p:cNvSpPr>
            <p:nvPr/>
          </p:nvSpPr>
          <p:spPr bwMode="hidden">
            <a:xfrm>
              <a:off x="1569" y="2453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5975" name="Oval 55"/>
            <p:cNvSpPr>
              <a:spLocks noChangeArrowheads="1"/>
            </p:cNvSpPr>
            <p:nvPr/>
          </p:nvSpPr>
          <p:spPr bwMode="hidden">
            <a:xfrm>
              <a:off x="1863" y="202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5976" name="Oval 56"/>
            <p:cNvSpPr>
              <a:spLocks noChangeArrowheads="1"/>
            </p:cNvSpPr>
            <p:nvPr/>
          </p:nvSpPr>
          <p:spPr bwMode="hidden">
            <a:xfrm>
              <a:off x="1513" y="2175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5977" name="Oval 57"/>
            <p:cNvSpPr>
              <a:spLocks noChangeArrowheads="1"/>
            </p:cNvSpPr>
            <p:nvPr/>
          </p:nvSpPr>
          <p:spPr bwMode="hidden">
            <a:xfrm>
              <a:off x="1191" y="2311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5978" name="Oval 58"/>
            <p:cNvSpPr>
              <a:spLocks noChangeArrowheads="1"/>
            </p:cNvSpPr>
            <p:nvPr/>
          </p:nvSpPr>
          <p:spPr bwMode="hidden">
            <a:xfrm>
              <a:off x="1154" y="2047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5979" name="Oval 59"/>
            <p:cNvSpPr>
              <a:spLocks noChangeArrowheads="1"/>
            </p:cNvSpPr>
            <p:nvPr/>
          </p:nvSpPr>
          <p:spPr bwMode="hidden">
            <a:xfrm>
              <a:off x="1142" y="180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5980" name="Oval 60"/>
            <p:cNvSpPr>
              <a:spLocks noChangeArrowheads="1"/>
            </p:cNvSpPr>
            <p:nvPr/>
          </p:nvSpPr>
          <p:spPr bwMode="hidden">
            <a:xfrm>
              <a:off x="1500" y="191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5981" name="Oval 61"/>
            <p:cNvSpPr>
              <a:spLocks noChangeArrowheads="1"/>
            </p:cNvSpPr>
            <p:nvPr/>
          </p:nvSpPr>
          <p:spPr bwMode="hidden">
            <a:xfrm>
              <a:off x="1804" y="18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5982" name="Oval 62"/>
            <p:cNvSpPr>
              <a:spLocks noChangeArrowheads="1"/>
            </p:cNvSpPr>
            <p:nvPr/>
          </p:nvSpPr>
          <p:spPr bwMode="hidden">
            <a:xfrm>
              <a:off x="2159" y="1905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5983" name="Oval 63"/>
            <p:cNvSpPr>
              <a:spLocks noChangeArrowheads="1"/>
            </p:cNvSpPr>
            <p:nvPr/>
          </p:nvSpPr>
          <p:spPr bwMode="hidden">
            <a:xfrm>
              <a:off x="2432" y="17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5984" name="Oval 64"/>
            <p:cNvSpPr>
              <a:spLocks noChangeArrowheads="1"/>
            </p:cNvSpPr>
            <p:nvPr/>
          </p:nvSpPr>
          <p:spPr bwMode="hidden">
            <a:xfrm>
              <a:off x="470" y="203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5985" name="Oval 65"/>
            <p:cNvSpPr>
              <a:spLocks noChangeArrowheads="1"/>
            </p:cNvSpPr>
            <p:nvPr/>
          </p:nvSpPr>
          <p:spPr bwMode="hidden">
            <a:xfrm>
              <a:off x="68" y="2166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5986" name="Oval 66"/>
            <p:cNvSpPr>
              <a:spLocks noChangeArrowheads="1"/>
            </p:cNvSpPr>
            <p:nvPr/>
          </p:nvSpPr>
          <p:spPr bwMode="hidden">
            <a:xfrm>
              <a:off x="798" y="191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5987" name="Oval 67"/>
            <p:cNvSpPr>
              <a:spLocks noChangeArrowheads="1"/>
            </p:cNvSpPr>
            <p:nvPr/>
          </p:nvSpPr>
          <p:spPr bwMode="hidden">
            <a:xfrm>
              <a:off x="455" y="179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5988" name="Oval 68"/>
            <p:cNvSpPr>
              <a:spLocks noChangeArrowheads="1"/>
            </p:cNvSpPr>
            <p:nvPr/>
          </p:nvSpPr>
          <p:spPr bwMode="hidden">
            <a:xfrm>
              <a:off x="113" y="19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5989" name="Oval 69"/>
            <p:cNvSpPr>
              <a:spLocks noChangeArrowheads="1"/>
            </p:cNvSpPr>
            <p:nvPr/>
          </p:nvSpPr>
          <p:spPr bwMode="hidden">
            <a:xfrm>
              <a:off x="432" y="2323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5990" name="Oval 70"/>
            <p:cNvSpPr>
              <a:spLocks noChangeArrowheads="1"/>
            </p:cNvSpPr>
            <p:nvPr/>
          </p:nvSpPr>
          <p:spPr bwMode="hidden">
            <a:xfrm>
              <a:off x="814" y="217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5991" name="Oval 71"/>
            <p:cNvSpPr>
              <a:spLocks noChangeArrowheads="1"/>
            </p:cNvSpPr>
            <p:nvPr/>
          </p:nvSpPr>
          <p:spPr bwMode="hidden">
            <a:xfrm>
              <a:off x="789" y="2472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5992" name="Oval 72"/>
            <p:cNvSpPr>
              <a:spLocks noChangeArrowheads="1"/>
            </p:cNvSpPr>
            <p:nvPr/>
          </p:nvSpPr>
          <p:spPr bwMode="hidden">
            <a:xfrm>
              <a:off x="2544" y="201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5993" name="Oval 73"/>
            <p:cNvSpPr>
              <a:spLocks noChangeArrowheads="1"/>
            </p:cNvSpPr>
            <p:nvPr/>
          </p:nvSpPr>
          <p:spPr bwMode="hidden">
            <a:xfrm>
              <a:off x="1457" y="1700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5994" name="Oval 74"/>
            <p:cNvSpPr>
              <a:spLocks noChangeArrowheads="1"/>
            </p:cNvSpPr>
            <p:nvPr/>
          </p:nvSpPr>
          <p:spPr bwMode="hidden">
            <a:xfrm>
              <a:off x="1747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5995" name="Oval 75"/>
            <p:cNvSpPr>
              <a:spLocks noChangeArrowheads="1"/>
            </p:cNvSpPr>
            <p:nvPr/>
          </p:nvSpPr>
          <p:spPr bwMode="hidden">
            <a:xfrm>
              <a:off x="1385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5996" name="Oval 76"/>
            <p:cNvSpPr>
              <a:spLocks noChangeArrowheads="1"/>
            </p:cNvSpPr>
            <p:nvPr/>
          </p:nvSpPr>
          <p:spPr bwMode="hidden">
            <a:xfrm>
              <a:off x="1093" y="1595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5997" name="Oval 77"/>
            <p:cNvSpPr>
              <a:spLocks noChangeArrowheads="1"/>
            </p:cNvSpPr>
            <p:nvPr/>
          </p:nvSpPr>
          <p:spPr bwMode="hidden">
            <a:xfrm>
              <a:off x="792" y="16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5998" name="Oval 78"/>
            <p:cNvSpPr>
              <a:spLocks noChangeArrowheads="1"/>
            </p:cNvSpPr>
            <p:nvPr/>
          </p:nvSpPr>
          <p:spPr bwMode="hidden">
            <a:xfrm>
              <a:off x="2011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5999" name="Oval 79"/>
            <p:cNvSpPr>
              <a:spLocks noChangeArrowheads="1"/>
            </p:cNvSpPr>
            <p:nvPr/>
          </p:nvSpPr>
          <p:spPr bwMode="hidden">
            <a:xfrm>
              <a:off x="2087" y="169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00" name="Oval 80"/>
            <p:cNvSpPr>
              <a:spLocks noChangeArrowheads="1"/>
            </p:cNvSpPr>
            <p:nvPr/>
          </p:nvSpPr>
          <p:spPr bwMode="hidden">
            <a:xfrm>
              <a:off x="2345" y="1601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01" name="Oval 81"/>
            <p:cNvSpPr>
              <a:spLocks noChangeArrowheads="1"/>
            </p:cNvSpPr>
            <p:nvPr/>
          </p:nvSpPr>
          <p:spPr bwMode="hidden">
            <a:xfrm>
              <a:off x="2684" y="168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02" name="Oval 82"/>
            <p:cNvSpPr>
              <a:spLocks noChangeArrowheads="1"/>
            </p:cNvSpPr>
            <p:nvPr/>
          </p:nvSpPr>
          <p:spPr bwMode="hidden">
            <a:xfrm>
              <a:off x="806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03" name="Oval 83"/>
            <p:cNvSpPr>
              <a:spLocks noChangeArrowheads="1"/>
            </p:cNvSpPr>
            <p:nvPr/>
          </p:nvSpPr>
          <p:spPr bwMode="hidden">
            <a:xfrm>
              <a:off x="495" y="159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04" name="Oval 84"/>
            <p:cNvSpPr>
              <a:spLocks noChangeArrowheads="1"/>
            </p:cNvSpPr>
            <p:nvPr/>
          </p:nvSpPr>
          <p:spPr bwMode="hidden">
            <a:xfrm>
              <a:off x="228" y="150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05" name="Oval 85"/>
            <p:cNvSpPr>
              <a:spLocks noChangeArrowheads="1"/>
            </p:cNvSpPr>
            <p:nvPr/>
          </p:nvSpPr>
          <p:spPr bwMode="hidden">
            <a:xfrm>
              <a:off x="157" y="169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06" name="Oval 86"/>
            <p:cNvSpPr>
              <a:spLocks noChangeArrowheads="1"/>
            </p:cNvSpPr>
            <p:nvPr/>
          </p:nvSpPr>
          <p:spPr bwMode="hidden">
            <a:xfrm>
              <a:off x="2887" y="1595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07" name="Oval 87"/>
            <p:cNvSpPr>
              <a:spLocks noChangeArrowheads="1"/>
            </p:cNvSpPr>
            <p:nvPr/>
          </p:nvSpPr>
          <p:spPr bwMode="hidden">
            <a:xfrm>
              <a:off x="3079" y="1511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08" name="Oval 88"/>
            <p:cNvSpPr>
              <a:spLocks noChangeArrowheads="1"/>
            </p:cNvSpPr>
            <p:nvPr/>
          </p:nvSpPr>
          <p:spPr bwMode="hidden">
            <a:xfrm>
              <a:off x="3270" y="1688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09" name="Oval 89"/>
            <p:cNvSpPr>
              <a:spLocks noChangeArrowheads="1"/>
            </p:cNvSpPr>
            <p:nvPr/>
          </p:nvSpPr>
          <p:spPr bwMode="hidden">
            <a:xfrm>
              <a:off x="3453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10" name="Oval 90"/>
            <p:cNvSpPr>
              <a:spLocks noChangeArrowheads="1"/>
            </p:cNvSpPr>
            <p:nvPr/>
          </p:nvSpPr>
          <p:spPr bwMode="hidden">
            <a:xfrm>
              <a:off x="3651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11" name="Oval 91"/>
            <p:cNvSpPr>
              <a:spLocks noChangeArrowheads="1"/>
            </p:cNvSpPr>
            <p:nvPr/>
          </p:nvSpPr>
          <p:spPr bwMode="hidden">
            <a:xfrm>
              <a:off x="4251" y="1513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12" name="Oval 92"/>
            <p:cNvSpPr>
              <a:spLocks noChangeArrowheads="1"/>
            </p:cNvSpPr>
            <p:nvPr/>
          </p:nvSpPr>
          <p:spPr bwMode="hidden">
            <a:xfrm>
              <a:off x="3901" y="1701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13" name="Oval 93"/>
            <p:cNvSpPr>
              <a:spLocks noChangeArrowheads="1"/>
            </p:cNvSpPr>
            <p:nvPr/>
          </p:nvSpPr>
          <p:spPr bwMode="hidden">
            <a:xfrm>
              <a:off x="4086" y="1608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14" name="Oval 94"/>
            <p:cNvSpPr>
              <a:spLocks noChangeArrowheads="1"/>
            </p:cNvSpPr>
            <p:nvPr/>
          </p:nvSpPr>
          <p:spPr bwMode="hidden">
            <a:xfrm>
              <a:off x="1282" y="365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15" name="Oval 95"/>
            <p:cNvSpPr>
              <a:spLocks noChangeArrowheads="1"/>
            </p:cNvSpPr>
            <p:nvPr/>
          </p:nvSpPr>
          <p:spPr bwMode="hidden">
            <a:xfrm>
              <a:off x="707" y="4014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16" name="Oval 96"/>
            <p:cNvSpPr>
              <a:spLocks noChangeArrowheads="1"/>
            </p:cNvSpPr>
            <p:nvPr/>
          </p:nvSpPr>
          <p:spPr bwMode="hidden">
            <a:xfrm>
              <a:off x="2229" y="309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17" name="Oval 97"/>
            <p:cNvSpPr>
              <a:spLocks noChangeArrowheads="1"/>
            </p:cNvSpPr>
            <p:nvPr/>
          </p:nvSpPr>
          <p:spPr bwMode="hidden">
            <a:xfrm>
              <a:off x="2604" y="286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18" name="Oval 98"/>
            <p:cNvSpPr>
              <a:spLocks noChangeArrowheads="1"/>
            </p:cNvSpPr>
            <p:nvPr/>
          </p:nvSpPr>
          <p:spPr bwMode="hidden">
            <a:xfrm>
              <a:off x="2907" y="266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19" name="Oval 99"/>
            <p:cNvSpPr>
              <a:spLocks noChangeArrowheads="1"/>
            </p:cNvSpPr>
            <p:nvPr/>
          </p:nvSpPr>
          <p:spPr bwMode="hidden">
            <a:xfrm>
              <a:off x="3248" y="2454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20" name="Oval 100"/>
            <p:cNvSpPr>
              <a:spLocks noChangeArrowheads="1"/>
            </p:cNvSpPr>
            <p:nvPr/>
          </p:nvSpPr>
          <p:spPr bwMode="hidden">
            <a:xfrm>
              <a:off x="1801" y="336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21" name="Oval 101"/>
            <p:cNvSpPr>
              <a:spLocks noChangeArrowheads="1"/>
            </p:cNvSpPr>
            <p:nvPr/>
          </p:nvSpPr>
          <p:spPr bwMode="hidden">
            <a:xfrm>
              <a:off x="3512" y="230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22" name="Oval 102"/>
            <p:cNvSpPr>
              <a:spLocks noChangeArrowheads="1"/>
            </p:cNvSpPr>
            <p:nvPr/>
          </p:nvSpPr>
          <p:spPr bwMode="hidden">
            <a:xfrm>
              <a:off x="3980" y="20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23" name="Oval 103"/>
            <p:cNvSpPr>
              <a:spLocks noChangeArrowheads="1"/>
            </p:cNvSpPr>
            <p:nvPr/>
          </p:nvSpPr>
          <p:spPr bwMode="hidden">
            <a:xfrm>
              <a:off x="3753" y="215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24" name="Oval 104"/>
            <p:cNvSpPr>
              <a:spLocks noChangeArrowheads="1"/>
            </p:cNvSpPr>
            <p:nvPr/>
          </p:nvSpPr>
          <p:spPr bwMode="hidden">
            <a:xfrm>
              <a:off x="4176" y="189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25" name="Oval 105"/>
            <p:cNvSpPr>
              <a:spLocks noChangeArrowheads="1"/>
            </p:cNvSpPr>
            <p:nvPr/>
          </p:nvSpPr>
          <p:spPr bwMode="hidden">
            <a:xfrm>
              <a:off x="4338" y="1797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26" name="Oval 106"/>
            <p:cNvSpPr>
              <a:spLocks noChangeArrowheads="1"/>
            </p:cNvSpPr>
            <p:nvPr/>
          </p:nvSpPr>
          <p:spPr bwMode="hidden">
            <a:xfrm>
              <a:off x="4505" y="170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27" name="Oval 107"/>
            <p:cNvSpPr>
              <a:spLocks noChangeArrowheads="1"/>
            </p:cNvSpPr>
            <p:nvPr/>
          </p:nvSpPr>
          <p:spPr bwMode="hidden">
            <a:xfrm>
              <a:off x="4661" y="160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28" name="Oval 108"/>
            <p:cNvSpPr>
              <a:spLocks noChangeArrowheads="1"/>
            </p:cNvSpPr>
            <p:nvPr/>
          </p:nvSpPr>
          <p:spPr bwMode="hidden">
            <a:xfrm>
              <a:off x="4803" y="1512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29" name="Oval 109"/>
            <p:cNvSpPr>
              <a:spLocks noChangeArrowheads="1"/>
            </p:cNvSpPr>
            <p:nvPr/>
          </p:nvSpPr>
          <p:spPr bwMode="hidden">
            <a:xfrm>
              <a:off x="4930" y="1431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30" name="Oval 110"/>
            <p:cNvSpPr>
              <a:spLocks noChangeArrowheads="1"/>
            </p:cNvSpPr>
            <p:nvPr/>
          </p:nvSpPr>
          <p:spPr bwMode="hidden">
            <a:xfrm>
              <a:off x="3835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31" name="Oval 111"/>
            <p:cNvSpPr>
              <a:spLocks noChangeArrowheads="1"/>
            </p:cNvSpPr>
            <p:nvPr/>
          </p:nvSpPr>
          <p:spPr bwMode="hidden">
            <a:xfrm>
              <a:off x="3286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32" name="Oval 112"/>
            <p:cNvSpPr>
              <a:spLocks noChangeArrowheads="1"/>
            </p:cNvSpPr>
            <p:nvPr/>
          </p:nvSpPr>
          <p:spPr bwMode="hidden">
            <a:xfrm>
              <a:off x="2972" y="1366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33" name="Oval 113"/>
            <p:cNvSpPr>
              <a:spLocks noChangeArrowheads="1"/>
            </p:cNvSpPr>
            <p:nvPr/>
          </p:nvSpPr>
          <p:spPr bwMode="hidden">
            <a:xfrm>
              <a:off x="3152" y="1292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34" name="Oval 114"/>
            <p:cNvSpPr>
              <a:spLocks noChangeArrowheads="1"/>
            </p:cNvSpPr>
            <p:nvPr/>
          </p:nvSpPr>
          <p:spPr bwMode="hidden">
            <a:xfrm>
              <a:off x="3020" y="117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35" name="Oval 115"/>
            <p:cNvSpPr>
              <a:spLocks noChangeArrowheads="1"/>
            </p:cNvSpPr>
            <p:nvPr/>
          </p:nvSpPr>
          <p:spPr bwMode="hidden">
            <a:xfrm>
              <a:off x="2443" y="1368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36" name="Oval 116"/>
            <p:cNvSpPr>
              <a:spLocks noChangeArrowheads="1"/>
            </p:cNvSpPr>
            <p:nvPr/>
          </p:nvSpPr>
          <p:spPr bwMode="hidden">
            <a:xfrm>
              <a:off x="2301" y="122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37" name="Oval 117"/>
            <p:cNvSpPr>
              <a:spLocks noChangeArrowheads="1"/>
            </p:cNvSpPr>
            <p:nvPr/>
          </p:nvSpPr>
          <p:spPr bwMode="hidden">
            <a:xfrm>
              <a:off x="2095" y="128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38" name="Oval 118"/>
            <p:cNvSpPr>
              <a:spLocks noChangeArrowheads="1"/>
            </p:cNvSpPr>
            <p:nvPr/>
          </p:nvSpPr>
          <p:spPr bwMode="hidden">
            <a:xfrm>
              <a:off x="2228" y="1442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39" name="Oval 119"/>
            <p:cNvSpPr>
              <a:spLocks noChangeArrowheads="1"/>
            </p:cNvSpPr>
            <p:nvPr/>
          </p:nvSpPr>
          <p:spPr bwMode="hidden">
            <a:xfrm>
              <a:off x="1109" y="142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40" name="Oval 120"/>
            <p:cNvSpPr>
              <a:spLocks noChangeArrowheads="1"/>
            </p:cNvSpPr>
            <p:nvPr/>
          </p:nvSpPr>
          <p:spPr bwMode="hidden">
            <a:xfrm>
              <a:off x="611" y="128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41" name="Oval 121"/>
            <p:cNvSpPr>
              <a:spLocks noChangeArrowheads="1"/>
            </p:cNvSpPr>
            <p:nvPr/>
          </p:nvSpPr>
          <p:spPr bwMode="hidden">
            <a:xfrm>
              <a:off x="305" y="135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42" name="Oval 122"/>
            <p:cNvSpPr>
              <a:spLocks noChangeArrowheads="1"/>
            </p:cNvSpPr>
            <p:nvPr/>
          </p:nvSpPr>
          <p:spPr bwMode="hidden">
            <a:xfrm>
              <a:off x="156" y="115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43" name="Oval 123"/>
            <p:cNvSpPr>
              <a:spLocks noChangeArrowheads="1"/>
            </p:cNvSpPr>
            <p:nvPr/>
          </p:nvSpPr>
          <p:spPr bwMode="hidden">
            <a:xfrm>
              <a:off x="4538" y="136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44" name="Oval 124"/>
            <p:cNvSpPr>
              <a:spLocks noChangeArrowheads="1"/>
            </p:cNvSpPr>
            <p:nvPr/>
          </p:nvSpPr>
          <p:spPr bwMode="hidden">
            <a:xfrm>
              <a:off x="4407" y="1440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45" name="Oval 125"/>
            <p:cNvSpPr>
              <a:spLocks noChangeArrowheads="1"/>
            </p:cNvSpPr>
            <p:nvPr/>
          </p:nvSpPr>
          <p:spPr bwMode="hidden">
            <a:xfrm>
              <a:off x="3992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46" name="Oval 126"/>
            <p:cNvSpPr>
              <a:spLocks noChangeArrowheads="1"/>
            </p:cNvSpPr>
            <p:nvPr/>
          </p:nvSpPr>
          <p:spPr bwMode="hidden">
            <a:xfrm>
              <a:off x="3466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47" name="Oval 127"/>
            <p:cNvSpPr>
              <a:spLocks noChangeArrowheads="1"/>
            </p:cNvSpPr>
            <p:nvPr/>
          </p:nvSpPr>
          <p:spPr bwMode="hidden">
            <a:xfrm>
              <a:off x="2852" y="1228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48" name="Oval 128"/>
            <p:cNvSpPr>
              <a:spLocks noChangeArrowheads="1"/>
            </p:cNvSpPr>
            <p:nvPr/>
          </p:nvSpPr>
          <p:spPr bwMode="hidden">
            <a:xfrm>
              <a:off x="2678" y="1109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49" name="Oval 129"/>
            <p:cNvSpPr>
              <a:spLocks noChangeArrowheads="1"/>
            </p:cNvSpPr>
            <p:nvPr/>
          </p:nvSpPr>
          <p:spPr bwMode="hidden">
            <a:xfrm>
              <a:off x="2859" y="104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50" name="Oval 130"/>
            <p:cNvSpPr>
              <a:spLocks noChangeArrowheads="1"/>
            </p:cNvSpPr>
            <p:nvPr/>
          </p:nvSpPr>
          <p:spPr bwMode="hidden">
            <a:xfrm>
              <a:off x="1942" y="104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51" name="Oval 131"/>
            <p:cNvSpPr>
              <a:spLocks noChangeArrowheads="1"/>
            </p:cNvSpPr>
            <p:nvPr/>
          </p:nvSpPr>
          <p:spPr bwMode="hidden">
            <a:xfrm>
              <a:off x="1088" y="1277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52" name="Oval 132"/>
            <p:cNvSpPr>
              <a:spLocks noChangeArrowheads="1"/>
            </p:cNvSpPr>
            <p:nvPr/>
          </p:nvSpPr>
          <p:spPr bwMode="hidden">
            <a:xfrm>
              <a:off x="827" y="13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53" name="Oval 133"/>
            <p:cNvSpPr>
              <a:spLocks noChangeArrowheads="1"/>
            </p:cNvSpPr>
            <p:nvPr/>
          </p:nvSpPr>
          <p:spPr bwMode="hidden">
            <a:xfrm>
              <a:off x="537" y="1428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54" name="Oval 134"/>
            <p:cNvSpPr>
              <a:spLocks noChangeArrowheads="1"/>
            </p:cNvSpPr>
            <p:nvPr/>
          </p:nvSpPr>
          <p:spPr bwMode="hidden">
            <a:xfrm>
              <a:off x="635" y="106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55" name="Oval 135"/>
            <p:cNvSpPr>
              <a:spLocks noChangeArrowheads="1"/>
            </p:cNvSpPr>
            <p:nvPr/>
          </p:nvSpPr>
          <p:spPr bwMode="hidden">
            <a:xfrm>
              <a:off x="1540" y="10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56" name="Oval 136"/>
            <p:cNvSpPr>
              <a:spLocks noChangeArrowheads="1"/>
            </p:cNvSpPr>
            <p:nvPr/>
          </p:nvSpPr>
          <p:spPr bwMode="hidden">
            <a:xfrm>
              <a:off x="1120" y="1063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57" name="Oval 137"/>
            <p:cNvSpPr>
              <a:spLocks noChangeArrowheads="1"/>
            </p:cNvSpPr>
            <p:nvPr/>
          </p:nvSpPr>
          <p:spPr bwMode="hidden">
            <a:xfrm>
              <a:off x="4131" y="1284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58" name="Oval 138"/>
            <p:cNvSpPr>
              <a:spLocks noChangeArrowheads="1"/>
            </p:cNvSpPr>
            <p:nvPr/>
          </p:nvSpPr>
          <p:spPr bwMode="hidden">
            <a:xfrm>
              <a:off x="3477" y="116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59" name="Oval 139"/>
            <p:cNvSpPr>
              <a:spLocks noChangeArrowheads="1"/>
            </p:cNvSpPr>
            <p:nvPr/>
          </p:nvSpPr>
          <p:spPr bwMode="hidden">
            <a:xfrm>
              <a:off x="3315" y="122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60" name="Oval 140"/>
            <p:cNvSpPr>
              <a:spLocks noChangeArrowheads="1"/>
            </p:cNvSpPr>
            <p:nvPr/>
          </p:nvSpPr>
          <p:spPr bwMode="hidden">
            <a:xfrm>
              <a:off x="317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61" name="Oval 141"/>
            <p:cNvSpPr>
              <a:spLocks noChangeArrowheads="1"/>
            </p:cNvSpPr>
            <p:nvPr/>
          </p:nvSpPr>
          <p:spPr bwMode="hidden">
            <a:xfrm>
              <a:off x="2396" y="105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62" name="Oval 142"/>
            <p:cNvSpPr>
              <a:spLocks noChangeArrowheads="1"/>
            </p:cNvSpPr>
            <p:nvPr/>
          </p:nvSpPr>
          <p:spPr bwMode="hidden">
            <a:xfrm>
              <a:off x="2769" y="1446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63" name="Oval 143"/>
            <p:cNvSpPr>
              <a:spLocks noChangeArrowheads="1"/>
            </p:cNvSpPr>
            <p:nvPr/>
          </p:nvSpPr>
          <p:spPr bwMode="hidden">
            <a:xfrm>
              <a:off x="2656" y="129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64" name="Oval 144"/>
            <p:cNvSpPr>
              <a:spLocks noChangeArrowheads="1"/>
            </p:cNvSpPr>
            <p:nvPr/>
          </p:nvSpPr>
          <p:spPr bwMode="hidden">
            <a:xfrm>
              <a:off x="2501" y="115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65" name="Oval 145"/>
            <p:cNvSpPr>
              <a:spLocks noChangeArrowheads="1"/>
            </p:cNvSpPr>
            <p:nvPr/>
          </p:nvSpPr>
          <p:spPr bwMode="hidden">
            <a:xfrm>
              <a:off x="2222" y="1101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66" name="Oval 146"/>
            <p:cNvSpPr>
              <a:spLocks noChangeArrowheads="1"/>
            </p:cNvSpPr>
            <p:nvPr/>
          </p:nvSpPr>
          <p:spPr bwMode="hidden">
            <a:xfrm>
              <a:off x="2029" y="116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67" name="Oval 147"/>
            <p:cNvSpPr>
              <a:spLocks noChangeArrowheads="1"/>
            </p:cNvSpPr>
            <p:nvPr/>
          </p:nvSpPr>
          <p:spPr bwMode="hidden">
            <a:xfrm>
              <a:off x="1875" y="13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68" name="Oval 148"/>
            <p:cNvSpPr>
              <a:spLocks noChangeArrowheads="1"/>
            </p:cNvSpPr>
            <p:nvPr/>
          </p:nvSpPr>
          <p:spPr bwMode="hidden">
            <a:xfrm>
              <a:off x="1809" y="1223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69" name="Oval 149"/>
            <p:cNvSpPr>
              <a:spLocks noChangeArrowheads="1"/>
            </p:cNvSpPr>
            <p:nvPr/>
          </p:nvSpPr>
          <p:spPr bwMode="hidden">
            <a:xfrm>
              <a:off x="1738" y="10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70" name="Oval 150"/>
            <p:cNvSpPr>
              <a:spLocks noChangeArrowheads="1"/>
            </p:cNvSpPr>
            <p:nvPr/>
          </p:nvSpPr>
          <p:spPr bwMode="hidden">
            <a:xfrm>
              <a:off x="1583" y="128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71" name="Oval 151"/>
            <p:cNvSpPr>
              <a:spLocks noChangeArrowheads="1"/>
            </p:cNvSpPr>
            <p:nvPr/>
          </p:nvSpPr>
          <p:spPr bwMode="hidden">
            <a:xfrm>
              <a:off x="1379" y="134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72" name="Oval 152"/>
            <p:cNvSpPr>
              <a:spLocks noChangeArrowheads="1"/>
            </p:cNvSpPr>
            <p:nvPr/>
          </p:nvSpPr>
          <p:spPr bwMode="hidden">
            <a:xfrm>
              <a:off x="1529" y="11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73" name="Oval 153"/>
            <p:cNvSpPr>
              <a:spLocks noChangeArrowheads="1"/>
            </p:cNvSpPr>
            <p:nvPr/>
          </p:nvSpPr>
          <p:spPr bwMode="hidden">
            <a:xfrm>
              <a:off x="1294" y="122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74" name="Oval 154"/>
            <p:cNvSpPr>
              <a:spLocks noChangeArrowheads="1"/>
            </p:cNvSpPr>
            <p:nvPr/>
          </p:nvSpPr>
          <p:spPr bwMode="hidden">
            <a:xfrm>
              <a:off x="131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75" name="Oval 155"/>
            <p:cNvSpPr>
              <a:spLocks noChangeArrowheads="1"/>
            </p:cNvSpPr>
            <p:nvPr/>
          </p:nvSpPr>
          <p:spPr bwMode="hidden">
            <a:xfrm>
              <a:off x="1082" y="116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76" name="Oval 156"/>
            <p:cNvSpPr>
              <a:spLocks noChangeArrowheads="1"/>
            </p:cNvSpPr>
            <p:nvPr/>
          </p:nvSpPr>
          <p:spPr bwMode="hidden">
            <a:xfrm>
              <a:off x="877" y="112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77" name="Oval 157"/>
            <p:cNvSpPr>
              <a:spLocks noChangeArrowheads="1"/>
            </p:cNvSpPr>
            <p:nvPr/>
          </p:nvSpPr>
          <p:spPr bwMode="hidden">
            <a:xfrm>
              <a:off x="875" y="121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78" name="Oval 158"/>
            <p:cNvSpPr>
              <a:spLocks noChangeArrowheads="1"/>
            </p:cNvSpPr>
            <p:nvPr/>
          </p:nvSpPr>
          <p:spPr bwMode="hidden">
            <a:xfrm>
              <a:off x="680" y="117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79" name="Oval 159"/>
            <p:cNvSpPr>
              <a:spLocks noChangeArrowheads="1"/>
            </p:cNvSpPr>
            <p:nvPr/>
          </p:nvSpPr>
          <p:spPr bwMode="hidden">
            <a:xfrm>
              <a:off x="411" y="123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80" name="Oval 160"/>
            <p:cNvSpPr>
              <a:spLocks noChangeArrowheads="1"/>
            </p:cNvSpPr>
            <p:nvPr/>
          </p:nvSpPr>
          <p:spPr bwMode="hidden">
            <a:xfrm>
              <a:off x="434" y="110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81" name="Oval 161"/>
            <p:cNvSpPr>
              <a:spLocks noChangeArrowheads="1"/>
            </p:cNvSpPr>
            <p:nvPr/>
          </p:nvSpPr>
          <p:spPr bwMode="hidden">
            <a:xfrm>
              <a:off x="119" y="131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82" name="Oval 162"/>
            <p:cNvSpPr>
              <a:spLocks noChangeArrowheads="1"/>
            </p:cNvSpPr>
            <p:nvPr/>
          </p:nvSpPr>
          <p:spPr bwMode="hidden">
            <a:xfrm>
              <a:off x="858" y="1001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83" name="Oval 163"/>
            <p:cNvSpPr>
              <a:spLocks noChangeArrowheads="1"/>
            </p:cNvSpPr>
            <p:nvPr/>
          </p:nvSpPr>
          <p:spPr bwMode="hidden">
            <a:xfrm>
              <a:off x="1341" y="1013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84" name="Oval 164"/>
            <p:cNvSpPr>
              <a:spLocks noChangeArrowheads="1"/>
            </p:cNvSpPr>
            <p:nvPr/>
          </p:nvSpPr>
          <p:spPr bwMode="hidden">
            <a:xfrm>
              <a:off x="1739" y="1008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85" name="Oval 165"/>
            <p:cNvSpPr>
              <a:spLocks noChangeArrowheads="1"/>
            </p:cNvSpPr>
            <p:nvPr/>
          </p:nvSpPr>
          <p:spPr bwMode="hidden">
            <a:xfrm>
              <a:off x="2116" y="1001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86" name="Oval 166"/>
            <p:cNvSpPr>
              <a:spLocks noChangeArrowheads="1"/>
            </p:cNvSpPr>
            <p:nvPr/>
          </p:nvSpPr>
          <p:spPr bwMode="hidden">
            <a:xfrm>
              <a:off x="2320" y="94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87" name="Oval 167"/>
            <p:cNvSpPr>
              <a:spLocks noChangeArrowheads="1"/>
            </p:cNvSpPr>
            <p:nvPr/>
          </p:nvSpPr>
          <p:spPr bwMode="hidden">
            <a:xfrm>
              <a:off x="2601" y="995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88" name="Oval 168"/>
            <p:cNvSpPr>
              <a:spLocks noChangeArrowheads="1"/>
            </p:cNvSpPr>
            <p:nvPr/>
          </p:nvSpPr>
          <p:spPr bwMode="hidden">
            <a:xfrm>
              <a:off x="1667" y="1420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89" name="Oval 169"/>
            <p:cNvSpPr>
              <a:spLocks noChangeArrowheads="1"/>
            </p:cNvSpPr>
            <p:nvPr/>
          </p:nvSpPr>
          <p:spPr bwMode="hidden">
            <a:xfrm>
              <a:off x="2557" y="151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90" name="Oval 170"/>
            <p:cNvSpPr>
              <a:spLocks noChangeArrowheads="1"/>
            </p:cNvSpPr>
            <p:nvPr/>
          </p:nvSpPr>
          <p:spPr bwMode="hidden">
            <a:xfrm>
              <a:off x="3619" y="1287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91" name="Oval 171"/>
            <p:cNvSpPr>
              <a:spLocks noChangeArrowheads="1"/>
            </p:cNvSpPr>
            <p:nvPr/>
          </p:nvSpPr>
          <p:spPr bwMode="hidden">
            <a:xfrm>
              <a:off x="3791" y="121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92" name="Oval 172"/>
            <p:cNvSpPr>
              <a:spLocks noChangeArrowheads="1"/>
            </p:cNvSpPr>
            <p:nvPr/>
          </p:nvSpPr>
          <p:spPr bwMode="hidden">
            <a:xfrm>
              <a:off x="213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93" name="Oval 173"/>
            <p:cNvSpPr>
              <a:spLocks noChangeArrowheads="1"/>
            </p:cNvSpPr>
            <p:nvPr/>
          </p:nvSpPr>
          <p:spPr bwMode="hidden">
            <a:xfrm>
              <a:off x="126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94" name="Oval 174"/>
            <p:cNvSpPr>
              <a:spLocks noChangeArrowheads="1"/>
            </p:cNvSpPr>
            <p:nvPr/>
          </p:nvSpPr>
          <p:spPr bwMode="hidden">
            <a:xfrm>
              <a:off x="1471" y="869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95" name="Oval 175"/>
            <p:cNvSpPr>
              <a:spLocks noChangeArrowheads="1"/>
            </p:cNvSpPr>
            <p:nvPr/>
          </p:nvSpPr>
          <p:spPr bwMode="hidden">
            <a:xfrm>
              <a:off x="1650" y="824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96" name="Oval 176"/>
            <p:cNvSpPr>
              <a:spLocks noChangeArrowheads="1"/>
            </p:cNvSpPr>
            <p:nvPr/>
          </p:nvSpPr>
          <p:spPr bwMode="hidden">
            <a:xfrm>
              <a:off x="1918" y="869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97" name="Oval 177"/>
            <p:cNvSpPr>
              <a:spLocks noChangeArrowheads="1"/>
            </p:cNvSpPr>
            <p:nvPr/>
          </p:nvSpPr>
          <p:spPr bwMode="hidden">
            <a:xfrm>
              <a:off x="1720" y="923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98" name="Oval 178"/>
            <p:cNvSpPr>
              <a:spLocks noChangeArrowheads="1"/>
            </p:cNvSpPr>
            <p:nvPr/>
          </p:nvSpPr>
          <p:spPr bwMode="hidden">
            <a:xfrm>
              <a:off x="1913" y="957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099" name="Oval 179"/>
            <p:cNvSpPr>
              <a:spLocks noChangeArrowheads="1"/>
            </p:cNvSpPr>
            <p:nvPr/>
          </p:nvSpPr>
          <p:spPr bwMode="hidden">
            <a:xfrm>
              <a:off x="1541" y="962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100" name="Oval 180"/>
            <p:cNvSpPr>
              <a:spLocks noChangeArrowheads="1"/>
            </p:cNvSpPr>
            <p:nvPr/>
          </p:nvSpPr>
          <p:spPr bwMode="hidden">
            <a:xfrm>
              <a:off x="1076" y="953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101" name="Oval 181"/>
            <p:cNvSpPr>
              <a:spLocks noChangeArrowheads="1"/>
            </p:cNvSpPr>
            <p:nvPr/>
          </p:nvSpPr>
          <p:spPr bwMode="hidden">
            <a:xfrm>
              <a:off x="1983" y="4027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102" name="Oval 182"/>
            <p:cNvSpPr>
              <a:spLocks noChangeArrowheads="1"/>
            </p:cNvSpPr>
            <p:nvPr/>
          </p:nvSpPr>
          <p:spPr bwMode="hidden">
            <a:xfrm>
              <a:off x="2460" y="3671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103" name="Oval 183"/>
            <p:cNvSpPr>
              <a:spLocks noChangeArrowheads="1"/>
            </p:cNvSpPr>
            <p:nvPr/>
          </p:nvSpPr>
          <p:spPr bwMode="hidden">
            <a:xfrm>
              <a:off x="3238" y="3121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104" name="Oval 184"/>
            <p:cNvSpPr>
              <a:spLocks noChangeArrowheads="1"/>
            </p:cNvSpPr>
            <p:nvPr/>
          </p:nvSpPr>
          <p:spPr bwMode="hidden">
            <a:xfrm>
              <a:off x="3550" y="2880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105" name="Oval 185"/>
            <p:cNvSpPr>
              <a:spLocks noChangeArrowheads="1"/>
            </p:cNvSpPr>
            <p:nvPr/>
          </p:nvSpPr>
          <p:spPr bwMode="hidden">
            <a:xfrm>
              <a:off x="2892" y="337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106" name="Oval 186"/>
            <p:cNvSpPr>
              <a:spLocks noChangeArrowheads="1"/>
            </p:cNvSpPr>
            <p:nvPr/>
          </p:nvSpPr>
          <p:spPr bwMode="hidden">
            <a:xfrm>
              <a:off x="3869" y="2657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107" name="Oval 187"/>
            <p:cNvSpPr>
              <a:spLocks noChangeArrowheads="1"/>
            </p:cNvSpPr>
            <p:nvPr/>
          </p:nvSpPr>
          <p:spPr bwMode="hidden">
            <a:xfrm>
              <a:off x="4090" y="247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108" name="Oval 188"/>
            <p:cNvSpPr>
              <a:spLocks noChangeArrowheads="1"/>
            </p:cNvSpPr>
            <p:nvPr/>
          </p:nvSpPr>
          <p:spPr bwMode="hidden">
            <a:xfrm>
              <a:off x="4327" y="23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109" name="Oval 189"/>
            <p:cNvSpPr>
              <a:spLocks noChangeArrowheads="1"/>
            </p:cNvSpPr>
            <p:nvPr/>
          </p:nvSpPr>
          <p:spPr bwMode="hidden">
            <a:xfrm>
              <a:off x="4712" y="202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110" name="Oval 190"/>
            <p:cNvSpPr>
              <a:spLocks noChangeArrowheads="1"/>
            </p:cNvSpPr>
            <p:nvPr/>
          </p:nvSpPr>
          <p:spPr bwMode="hidden">
            <a:xfrm>
              <a:off x="4533" y="2162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111" name="Oval 191"/>
            <p:cNvSpPr>
              <a:spLocks noChangeArrowheads="1"/>
            </p:cNvSpPr>
            <p:nvPr/>
          </p:nvSpPr>
          <p:spPr bwMode="hidden">
            <a:xfrm>
              <a:off x="4863" y="1920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112" name="Oval 192"/>
            <p:cNvSpPr>
              <a:spLocks noChangeArrowheads="1"/>
            </p:cNvSpPr>
            <p:nvPr/>
          </p:nvSpPr>
          <p:spPr bwMode="hidden">
            <a:xfrm>
              <a:off x="5009" y="180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113" name="Oval 193"/>
            <p:cNvSpPr>
              <a:spLocks noChangeArrowheads="1"/>
            </p:cNvSpPr>
            <p:nvPr/>
          </p:nvSpPr>
          <p:spPr bwMode="hidden">
            <a:xfrm>
              <a:off x="5161" y="170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114" name="Oval 194"/>
            <p:cNvSpPr>
              <a:spLocks noChangeArrowheads="1"/>
            </p:cNvSpPr>
            <p:nvPr/>
          </p:nvSpPr>
          <p:spPr bwMode="hidden">
            <a:xfrm>
              <a:off x="5277" y="161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115" name="Oval 195"/>
            <p:cNvSpPr>
              <a:spLocks noChangeArrowheads="1"/>
            </p:cNvSpPr>
            <p:nvPr/>
          </p:nvSpPr>
          <p:spPr bwMode="hidden">
            <a:xfrm>
              <a:off x="5398" y="152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116" name="Oval 196"/>
            <p:cNvSpPr>
              <a:spLocks noChangeArrowheads="1"/>
            </p:cNvSpPr>
            <p:nvPr/>
          </p:nvSpPr>
          <p:spPr bwMode="hidden">
            <a:xfrm>
              <a:off x="3255" y="4071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117" name="Oval 197"/>
            <p:cNvSpPr>
              <a:spLocks noChangeArrowheads="1"/>
            </p:cNvSpPr>
            <p:nvPr/>
          </p:nvSpPr>
          <p:spPr bwMode="hidden">
            <a:xfrm>
              <a:off x="3651" y="369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118" name="Oval 198"/>
            <p:cNvSpPr>
              <a:spLocks noChangeArrowheads="1"/>
            </p:cNvSpPr>
            <p:nvPr/>
          </p:nvSpPr>
          <p:spPr bwMode="hidden">
            <a:xfrm>
              <a:off x="4773" y="3705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119" name="Oval 199"/>
            <p:cNvSpPr>
              <a:spLocks noChangeArrowheads="1"/>
            </p:cNvSpPr>
            <p:nvPr/>
          </p:nvSpPr>
          <p:spPr bwMode="hidden">
            <a:xfrm>
              <a:off x="4491" y="4049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120" name="Oval 200"/>
            <p:cNvSpPr>
              <a:spLocks noChangeArrowheads="1"/>
            </p:cNvSpPr>
            <p:nvPr/>
          </p:nvSpPr>
          <p:spPr bwMode="hidden">
            <a:xfrm>
              <a:off x="3989" y="3396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121" name="Oval 201"/>
            <p:cNvSpPr>
              <a:spLocks noChangeArrowheads="1"/>
            </p:cNvSpPr>
            <p:nvPr/>
          </p:nvSpPr>
          <p:spPr bwMode="hidden">
            <a:xfrm>
              <a:off x="4263" y="3141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122" name="Oval 202"/>
            <p:cNvSpPr>
              <a:spLocks noChangeArrowheads="1"/>
            </p:cNvSpPr>
            <p:nvPr/>
          </p:nvSpPr>
          <p:spPr bwMode="hidden">
            <a:xfrm>
              <a:off x="5044" y="3418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123" name="Oval 203"/>
            <p:cNvSpPr>
              <a:spLocks noChangeArrowheads="1"/>
            </p:cNvSpPr>
            <p:nvPr/>
          </p:nvSpPr>
          <p:spPr bwMode="hidden">
            <a:xfrm>
              <a:off x="4553" y="28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124" name="Oval 204"/>
            <p:cNvSpPr>
              <a:spLocks noChangeArrowheads="1"/>
            </p:cNvSpPr>
            <p:nvPr/>
          </p:nvSpPr>
          <p:spPr bwMode="hidden">
            <a:xfrm>
              <a:off x="5293" y="311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125" name="Oval 205"/>
            <p:cNvSpPr>
              <a:spLocks noChangeArrowheads="1"/>
            </p:cNvSpPr>
            <p:nvPr/>
          </p:nvSpPr>
          <p:spPr bwMode="hidden">
            <a:xfrm>
              <a:off x="5497" y="2879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126" name="Oval 206"/>
            <p:cNvSpPr>
              <a:spLocks noChangeArrowheads="1"/>
            </p:cNvSpPr>
            <p:nvPr/>
          </p:nvSpPr>
          <p:spPr bwMode="hidden">
            <a:xfrm>
              <a:off x="4772" y="26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127" name="Oval 207"/>
            <p:cNvSpPr>
              <a:spLocks noChangeArrowheads="1"/>
            </p:cNvSpPr>
            <p:nvPr/>
          </p:nvSpPr>
          <p:spPr bwMode="hidden">
            <a:xfrm>
              <a:off x="4966" y="248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128" name="Oval 208"/>
            <p:cNvSpPr>
              <a:spLocks noChangeArrowheads="1"/>
            </p:cNvSpPr>
            <p:nvPr/>
          </p:nvSpPr>
          <p:spPr bwMode="hidden">
            <a:xfrm>
              <a:off x="5444" y="205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129" name="Oval 209"/>
            <p:cNvSpPr>
              <a:spLocks noChangeArrowheads="1"/>
            </p:cNvSpPr>
            <p:nvPr/>
          </p:nvSpPr>
          <p:spPr bwMode="hidden">
            <a:xfrm>
              <a:off x="5161" y="2314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130" name="Oval 210"/>
            <p:cNvSpPr>
              <a:spLocks noChangeArrowheads="1"/>
            </p:cNvSpPr>
            <p:nvPr/>
          </p:nvSpPr>
          <p:spPr bwMode="hidden">
            <a:xfrm>
              <a:off x="5318" y="2176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131" name="Oval 211"/>
            <p:cNvSpPr>
              <a:spLocks noChangeArrowheads="1"/>
            </p:cNvSpPr>
            <p:nvPr/>
          </p:nvSpPr>
          <p:spPr bwMode="hidden">
            <a:xfrm>
              <a:off x="5581" y="193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132" name="Oval 212"/>
            <p:cNvSpPr>
              <a:spLocks noChangeArrowheads="1"/>
            </p:cNvSpPr>
            <p:nvPr/>
          </p:nvSpPr>
          <p:spPr bwMode="hidden">
            <a:xfrm>
              <a:off x="5689" y="181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133" name="Oval 213"/>
            <p:cNvSpPr>
              <a:spLocks noChangeArrowheads="1"/>
            </p:cNvSpPr>
            <p:nvPr/>
          </p:nvSpPr>
          <p:spPr bwMode="hidden">
            <a:xfrm>
              <a:off x="5663" y="2680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134" name="Oval 214"/>
            <p:cNvSpPr>
              <a:spLocks noChangeArrowheads="1"/>
            </p:cNvSpPr>
            <p:nvPr/>
          </p:nvSpPr>
          <p:spPr bwMode="hidden">
            <a:xfrm>
              <a:off x="-65" y="2865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135" name="Oval 215"/>
            <p:cNvSpPr>
              <a:spLocks noChangeArrowheads="1"/>
            </p:cNvSpPr>
            <p:nvPr/>
          </p:nvSpPr>
          <p:spPr bwMode="hidden">
            <a:xfrm>
              <a:off x="2" y="247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136" name="Oval 216"/>
            <p:cNvSpPr>
              <a:spLocks noChangeArrowheads="1"/>
            </p:cNvSpPr>
            <p:nvPr/>
          </p:nvSpPr>
          <p:spPr bwMode="hidden">
            <a:xfrm>
              <a:off x="-9" y="1436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6137" name="Oval 217"/>
            <p:cNvSpPr>
              <a:spLocks noChangeArrowheads="1"/>
            </p:cNvSpPr>
            <p:nvPr/>
          </p:nvSpPr>
          <p:spPr bwMode="hidden">
            <a:xfrm>
              <a:off x="5624" y="4010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466138" name="Rectangle 21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FB77070D-387C-46A4-BC81-C2A6CE6CAD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66139" name="Rectangle 2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66140" name="Rectangle 2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66141" name="Rectangle 22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66142" name="Rectangle 2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743" r:id="rId1"/>
    <p:sldLayoutId id="2147484715" r:id="rId2"/>
    <p:sldLayoutId id="2147484716" r:id="rId3"/>
    <p:sldLayoutId id="2147484717" r:id="rId4"/>
    <p:sldLayoutId id="2147484718" r:id="rId5"/>
    <p:sldLayoutId id="2147484719" r:id="rId6"/>
    <p:sldLayoutId id="2147484720" r:id="rId7"/>
    <p:sldLayoutId id="2147484721" r:id="rId8"/>
    <p:sldLayoutId id="2147484722" r:id="rId9"/>
    <p:sldLayoutId id="2147484723" r:id="rId10"/>
    <p:sldLayoutId id="214748472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tint val="63529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2"/>
          <p:cNvGrpSpPr>
            <a:grpSpLocks/>
          </p:cNvGrpSpPr>
          <p:nvPr/>
        </p:nvGrpSpPr>
        <p:grpSpPr bwMode="auto">
          <a:xfrm>
            <a:off x="4716463" y="5345113"/>
            <a:ext cx="4427537" cy="1512887"/>
            <a:chOff x="2971" y="3367"/>
            <a:chExt cx="2789" cy="953"/>
          </a:xfrm>
        </p:grpSpPr>
        <p:sp>
          <p:nvSpPr>
            <p:cNvPr id="468995" name="Freeform 3"/>
            <p:cNvSpPr>
              <a:spLocks/>
            </p:cNvSpPr>
            <p:nvPr/>
          </p:nvSpPr>
          <p:spPr bwMode="ltGray">
            <a:xfrm>
              <a:off x="2971" y="3367"/>
              <a:ext cx="2789" cy="953"/>
            </a:xfrm>
            <a:custGeom>
              <a:avLst/>
              <a:gdLst/>
              <a:ahLst/>
              <a:cxnLst>
                <a:cxn ang="0">
                  <a:pos x="2768" y="18"/>
                </a:cxn>
                <a:cxn ang="0">
                  <a:pos x="2678" y="24"/>
                </a:cxn>
                <a:cxn ang="0">
                  <a:pos x="2613" y="102"/>
                </a:cxn>
                <a:cxn ang="0">
                  <a:pos x="2511" y="156"/>
                </a:cxn>
                <a:cxn ang="0">
                  <a:pos x="2505" y="222"/>
                </a:cxn>
                <a:cxn ang="0">
                  <a:pos x="2487" y="246"/>
                </a:cxn>
                <a:cxn ang="0">
                  <a:pos x="2469" y="252"/>
                </a:cxn>
                <a:cxn ang="0">
                  <a:pos x="2397" y="210"/>
                </a:cxn>
                <a:cxn ang="0">
                  <a:pos x="2260" y="192"/>
                </a:cxn>
                <a:cxn ang="0">
                  <a:pos x="2236" y="186"/>
                </a:cxn>
                <a:cxn ang="0">
                  <a:pos x="2218" y="192"/>
                </a:cxn>
                <a:cxn ang="0">
                  <a:pos x="2146" y="228"/>
                </a:cxn>
                <a:cxn ang="0">
                  <a:pos x="2110" y="240"/>
                </a:cxn>
                <a:cxn ang="0">
                  <a:pos x="2086" y="246"/>
                </a:cxn>
                <a:cxn ang="0">
                  <a:pos x="2074" y="258"/>
                </a:cxn>
                <a:cxn ang="0">
                  <a:pos x="2074" y="276"/>
                </a:cxn>
                <a:cxn ang="0">
                  <a:pos x="2051" y="300"/>
                </a:cxn>
                <a:cxn ang="0">
                  <a:pos x="2033" y="312"/>
                </a:cxn>
                <a:cxn ang="0">
                  <a:pos x="2021" y="324"/>
                </a:cxn>
                <a:cxn ang="0">
                  <a:pos x="2009" y="336"/>
                </a:cxn>
                <a:cxn ang="0">
                  <a:pos x="1979" y="342"/>
                </a:cxn>
                <a:cxn ang="0">
                  <a:pos x="1913" y="336"/>
                </a:cxn>
                <a:cxn ang="0">
                  <a:pos x="1877" y="330"/>
                </a:cxn>
                <a:cxn ang="0">
                  <a:pos x="1865" y="342"/>
                </a:cxn>
                <a:cxn ang="0">
                  <a:pos x="1853" y="354"/>
                </a:cxn>
                <a:cxn ang="0">
                  <a:pos x="1823" y="360"/>
                </a:cxn>
                <a:cxn ang="0">
                  <a:pos x="1764" y="342"/>
                </a:cxn>
                <a:cxn ang="0">
                  <a:pos x="1740" y="342"/>
                </a:cxn>
                <a:cxn ang="0">
                  <a:pos x="1716" y="354"/>
                </a:cxn>
                <a:cxn ang="0">
                  <a:pos x="1656" y="425"/>
                </a:cxn>
                <a:cxn ang="0">
                  <a:pos x="1614" y="569"/>
                </a:cxn>
                <a:cxn ang="0">
                  <a:pos x="1614" y="593"/>
                </a:cxn>
                <a:cxn ang="0">
                  <a:pos x="1620" y="641"/>
                </a:cxn>
                <a:cxn ang="0">
                  <a:pos x="1638" y="659"/>
                </a:cxn>
                <a:cxn ang="0">
                  <a:pos x="1632" y="671"/>
                </a:cxn>
                <a:cxn ang="0">
                  <a:pos x="1620" y="683"/>
                </a:cxn>
                <a:cxn ang="0">
                  <a:pos x="1542" y="689"/>
                </a:cxn>
                <a:cxn ang="0">
                  <a:pos x="1465" y="629"/>
                </a:cxn>
                <a:cxn ang="0">
                  <a:pos x="1333" y="587"/>
                </a:cxn>
                <a:cxn ang="0">
                  <a:pos x="1184" y="671"/>
                </a:cxn>
                <a:cxn ang="0">
                  <a:pos x="1016" y="731"/>
                </a:cxn>
                <a:cxn ang="0">
                  <a:pos x="813" y="743"/>
                </a:cxn>
                <a:cxn ang="0">
                  <a:pos x="628" y="701"/>
                </a:cxn>
                <a:cxn ang="0">
                  <a:pos x="568" y="695"/>
                </a:cxn>
                <a:cxn ang="0">
                  <a:pos x="556" y="701"/>
                </a:cxn>
                <a:cxn ang="0">
                  <a:pos x="520" y="731"/>
                </a:cxn>
                <a:cxn ang="0">
                  <a:pos x="436" y="809"/>
                </a:cxn>
                <a:cxn ang="0">
                  <a:pos x="406" y="821"/>
                </a:cxn>
                <a:cxn ang="0">
                  <a:pos x="382" y="821"/>
                </a:cxn>
                <a:cxn ang="0">
                  <a:pos x="335" y="827"/>
                </a:cxn>
                <a:cxn ang="0">
                  <a:pos x="209" y="851"/>
                </a:cxn>
                <a:cxn ang="0">
                  <a:pos x="173" y="857"/>
                </a:cxn>
                <a:cxn ang="0">
                  <a:pos x="125" y="851"/>
                </a:cxn>
                <a:cxn ang="0">
                  <a:pos x="107" y="857"/>
                </a:cxn>
                <a:cxn ang="0">
                  <a:pos x="101" y="875"/>
                </a:cxn>
                <a:cxn ang="0">
                  <a:pos x="83" y="887"/>
                </a:cxn>
                <a:cxn ang="0">
                  <a:pos x="48" y="899"/>
                </a:cxn>
                <a:cxn ang="0">
                  <a:pos x="2780" y="24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  <a:lnTo>
                    <a:pt x="2780" y="24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8996" name="Freeform 4"/>
            <p:cNvSpPr>
              <a:spLocks/>
            </p:cNvSpPr>
            <p:nvPr/>
          </p:nvSpPr>
          <p:spPr bwMode="ltGray">
            <a:xfrm>
              <a:off x="4602" y="4014"/>
              <a:ext cx="12" cy="18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8997" name="Freeform 5"/>
            <p:cNvSpPr>
              <a:spLocks/>
            </p:cNvSpPr>
            <p:nvPr/>
          </p:nvSpPr>
          <p:spPr bwMode="ltGray">
            <a:xfrm>
              <a:off x="4596" y="3996"/>
              <a:ext cx="6" cy="18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6" y="1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8998" name="Freeform 6"/>
            <p:cNvSpPr>
              <a:spLocks/>
            </p:cNvSpPr>
            <p:nvPr/>
          </p:nvSpPr>
          <p:spPr bwMode="ltGray">
            <a:xfrm>
              <a:off x="5180" y="3577"/>
              <a:ext cx="304" cy="741"/>
            </a:xfrm>
            <a:custGeom>
              <a:avLst/>
              <a:gdLst/>
              <a:ahLst/>
              <a:cxnLst>
                <a:cxn ang="0">
                  <a:pos x="280" y="42"/>
                </a:cxn>
                <a:cxn ang="0">
                  <a:pos x="274" y="42"/>
                </a:cxn>
                <a:cxn ang="0">
                  <a:pos x="268" y="42"/>
                </a:cxn>
                <a:cxn ang="0">
                  <a:pos x="256" y="42"/>
                </a:cxn>
                <a:cxn ang="0">
                  <a:pos x="238" y="48"/>
                </a:cxn>
                <a:cxn ang="0">
                  <a:pos x="214" y="12"/>
                </a:cxn>
                <a:cxn ang="0">
                  <a:pos x="196" y="0"/>
                </a:cxn>
                <a:cxn ang="0">
                  <a:pos x="196" y="0"/>
                </a:cxn>
                <a:cxn ang="0">
                  <a:pos x="164" y="167"/>
                </a:cxn>
                <a:cxn ang="0">
                  <a:pos x="144" y="217"/>
                </a:cxn>
                <a:cxn ang="0">
                  <a:pos x="110" y="281"/>
                </a:cxn>
                <a:cxn ang="0">
                  <a:pos x="96" y="327"/>
                </a:cxn>
                <a:cxn ang="0">
                  <a:pos x="124" y="405"/>
                </a:cxn>
                <a:cxn ang="0">
                  <a:pos x="100" y="463"/>
                </a:cxn>
                <a:cxn ang="0">
                  <a:pos x="68" y="503"/>
                </a:cxn>
                <a:cxn ang="0">
                  <a:pos x="30" y="539"/>
                </a:cxn>
                <a:cxn ang="0">
                  <a:pos x="24" y="613"/>
                </a:cxn>
                <a:cxn ang="0">
                  <a:pos x="0" y="741"/>
                </a:cxn>
                <a:cxn ang="0">
                  <a:pos x="202" y="741"/>
                </a:cxn>
                <a:cxn ang="0">
                  <a:pos x="180" y="639"/>
                </a:cxn>
                <a:cxn ang="0">
                  <a:pos x="192" y="589"/>
                </a:cxn>
                <a:cxn ang="0">
                  <a:pos x="178" y="539"/>
                </a:cxn>
                <a:cxn ang="0">
                  <a:pos x="190" y="499"/>
                </a:cxn>
                <a:cxn ang="0">
                  <a:pos x="184" y="465"/>
                </a:cxn>
                <a:cxn ang="0">
                  <a:pos x="192" y="391"/>
                </a:cxn>
                <a:cxn ang="0">
                  <a:pos x="216" y="313"/>
                </a:cxn>
                <a:cxn ang="0">
                  <a:pos x="238" y="249"/>
                </a:cxn>
                <a:cxn ang="0">
                  <a:pos x="268" y="185"/>
                </a:cxn>
                <a:cxn ang="0">
                  <a:pos x="284" y="159"/>
                </a:cxn>
                <a:cxn ang="0">
                  <a:pos x="304" y="12"/>
                </a:cxn>
                <a:cxn ang="0">
                  <a:pos x="298" y="24"/>
                </a:cxn>
                <a:cxn ang="0">
                  <a:pos x="292" y="30"/>
                </a:cxn>
                <a:cxn ang="0">
                  <a:pos x="292" y="36"/>
                </a:cxn>
                <a:cxn ang="0">
                  <a:pos x="286" y="36"/>
                </a:cxn>
                <a:cxn ang="0">
                  <a:pos x="286" y="42"/>
                </a:cxn>
                <a:cxn ang="0">
                  <a:pos x="280" y="42"/>
                </a:cxn>
                <a:cxn ang="0">
                  <a:pos x="280" y="42"/>
                </a:cxn>
                <a:cxn ang="0">
                  <a:pos x="280" y="42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8999" name="Freeform 7"/>
            <p:cNvSpPr>
              <a:spLocks/>
            </p:cNvSpPr>
            <p:nvPr/>
          </p:nvSpPr>
          <p:spPr bwMode="ltGray">
            <a:xfrm>
              <a:off x="4918" y="3553"/>
              <a:ext cx="314" cy="767"/>
            </a:xfrm>
            <a:custGeom>
              <a:avLst/>
              <a:gdLst/>
              <a:ahLst/>
              <a:cxnLst>
                <a:cxn ang="0">
                  <a:pos x="284" y="6"/>
                </a:cxn>
                <a:cxn ang="0">
                  <a:pos x="278" y="6"/>
                </a:cxn>
                <a:cxn ang="0">
                  <a:pos x="272" y="12"/>
                </a:cxn>
                <a:cxn ang="0">
                  <a:pos x="254" y="18"/>
                </a:cxn>
                <a:cxn ang="0">
                  <a:pos x="230" y="24"/>
                </a:cxn>
                <a:cxn ang="0">
                  <a:pos x="206" y="42"/>
                </a:cxn>
                <a:cxn ang="0">
                  <a:pos x="188" y="48"/>
                </a:cxn>
                <a:cxn ang="0">
                  <a:pos x="176" y="54"/>
                </a:cxn>
                <a:cxn ang="0">
                  <a:pos x="170" y="54"/>
                </a:cxn>
                <a:cxn ang="0">
                  <a:pos x="150" y="169"/>
                </a:cxn>
                <a:cxn ang="0">
                  <a:pos x="110" y="225"/>
                </a:cxn>
                <a:cxn ang="0">
                  <a:pos x="54" y="383"/>
                </a:cxn>
                <a:cxn ang="0">
                  <a:pos x="82" y="555"/>
                </a:cxn>
                <a:cxn ang="0">
                  <a:pos x="40" y="679"/>
                </a:cxn>
                <a:cxn ang="0">
                  <a:pos x="0" y="767"/>
                </a:cxn>
                <a:cxn ang="0">
                  <a:pos x="108" y="767"/>
                </a:cxn>
                <a:cxn ang="0">
                  <a:pos x="120" y="611"/>
                </a:cxn>
                <a:cxn ang="0">
                  <a:pos x="148" y="499"/>
                </a:cxn>
                <a:cxn ang="0">
                  <a:pos x="160" y="367"/>
                </a:cxn>
                <a:cxn ang="0">
                  <a:pos x="218" y="327"/>
                </a:cxn>
                <a:cxn ang="0">
                  <a:pos x="238" y="221"/>
                </a:cxn>
                <a:cxn ang="0">
                  <a:pos x="296" y="135"/>
                </a:cxn>
                <a:cxn ang="0">
                  <a:pos x="314" y="0"/>
                </a:cxn>
                <a:cxn ang="0">
                  <a:pos x="302" y="0"/>
                </a:cxn>
                <a:cxn ang="0">
                  <a:pos x="296" y="0"/>
                </a:cxn>
                <a:cxn ang="0">
                  <a:pos x="290" y="0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9000" name="Freeform 8"/>
            <p:cNvSpPr>
              <a:spLocks/>
            </p:cNvSpPr>
            <p:nvPr/>
          </p:nvSpPr>
          <p:spPr bwMode="ltGray">
            <a:xfrm>
              <a:off x="4700" y="3697"/>
              <a:ext cx="275" cy="623"/>
            </a:xfrm>
            <a:custGeom>
              <a:avLst/>
              <a:gdLst/>
              <a:ahLst/>
              <a:cxnLst>
                <a:cxn ang="0">
                  <a:pos x="257" y="12"/>
                </a:cxn>
                <a:cxn ang="0">
                  <a:pos x="239" y="6"/>
                </a:cxn>
                <a:cxn ang="0">
                  <a:pos x="203" y="6"/>
                </a:cxn>
                <a:cxn ang="0">
                  <a:pos x="203" y="6"/>
                </a:cxn>
                <a:cxn ang="0">
                  <a:pos x="197" y="6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6" y="0"/>
                </a:cxn>
                <a:cxn ang="0">
                  <a:pos x="160" y="0"/>
                </a:cxn>
                <a:cxn ang="0">
                  <a:pos x="144" y="117"/>
                </a:cxn>
                <a:cxn ang="0">
                  <a:pos x="128" y="185"/>
                </a:cxn>
                <a:cxn ang="0">
                  <a:pos x="58" y="299"/>
                </a:cxn>
                <a:cxn ang="0">
                  <a:pos x="54" y="441"/>
                </a:cxn>
                <a:cxn ang="0">
                  <a:pos x="24" y="523"/>
                </a:cxn>
                <a:cxn ang="0">
                  <a:pos x="0" y="623"/>
                </a:cxn>
                <a:cxn ang="0">
                  <a:pos x="78" y="623"/>
                </a:cxn>
                <a:cxn ang="0">
                  <a:pos x="92" y="555"/>
                </a:cxn>
                <a:cxn ang="0">
                  <a:pos x="134" y="447"/>
                </a:cxn>
                <a:cxn ang="0">
                  <a:pos x="158" y="315"/>
                </a:cxn>
                <a:cxn ang="0">
                  <a:pos x="184" y="257"/>
                </a:cxn>
                <a:cxn ang="0">
                  <a:pos x="216" y="211"/>
                </a:cxn>
                <a:cxn ang="0">
                  <a:pos x="222" y="145"/>
                </a:cxn>
                <a:cxn ang="0">
                  <a:pos x="240" y="111"/>
                </a:cxn>
                <a:cxn ang="0">
                  <a:pos x="262" y="79"/>
                </a:cxn>
                <a:cxn ang="0">
                  <a:pos x="275" y="6"/>
                </a:cxn>
                <a:cxn ang="0">
                  <a:pos x="263" y="12"/>
                </a:cxn>
                <a:cxn ang="0">
                  <a:pos x="257" y="12"/>
                </a:cxn>
                <a:cxn ang="0">
                  <a:pos x="257" y="12"/>
                </a:cxn>
                <a:cxn ang="0">
                  <a:pos x="257" y="12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9001" name="Freeform 9"/>
            <p:cNvSpPr>
              <a:spLocks/>
            </p:cNvSpPr>
            <p:nvPr/>
          </p:nvSpPr>
          <p:spPr bwMode="ltGray">
            <a:xfrm>
              <a:off x="4522" y="3709"/>
              <a:ext cx="213" cy="611"/>
            </a:xfrm>
            <a:custGeom>
              <a:avLst/>
              <a:gdLst/>
              <a:ahLst/>
              <a:cxnLst>
                <a:cxn ang="0">
                  <a:pos x="171" y="12"/>
                </a:cxn>
                <a:cxn ang="0">
                  <a:pos x="159" y="24"/>
                </a:cxn>
                <a:cxn ang="0">
                  <a:pos x="153" y="36"/>
                </a:cxn>
                <a:cxn ang="0">
                  <a:pos x="128" y="60"/>
                </a:cxn>
                <a:cxn ang="0">
                  <a:pos x="110" y="83"/>
                </a:cxn>
                <a:cxn ang="0">
                  <a:pos x="86" y="119"/>
                </a:cxn>
                <a:cxn ang="0">
                  <a:pos x="68" y="167"/>
                </a:cxn>
                <a:cxn ang="0">
                  <a:pos x="68" y="221"/>
                </a:cxn>
                <a:cxn ang="0">
                  <a:pos x="68" y="227"/>
                </a:cxn>
                <a:cxn ang="0">
                  <a:pos x="68" y="233"/>
                </a:cxn>
                <a:cxn ang="0">
                  <a:pos x="68" y="239"/>
                </a:cxn>
                <a:cxn ang="0">
                  <a:pos x="68" y="245"/>
                </a:cxn>
                <a:cxn ang="0">
                  <a:pos x="68" y="251"/>
                </a:cxn>
                <a:cxn ang="0">
                  <a:pos x="68" y="251"/>
                </a:cxn>
                <a:cxn ang="0">
                  <a:pos x="68" y="257"/>
                </a:cxn>
                <a:cxn ang="0">
                  <a:pos x="68" y="269"/>
                </a:cxn>
                <a:cxn ang="0">
                  <a:pos x="74" y="287"/>
                </a:cxn>
                <a:cxn ang="0">
                  <a:pos x="80" y="305"/>
                </a:cxn>
                <a:cxn ang="0">
                  <a:pos x="86" y="311"/>
                </a:cxn>
                <a:cxn ang="0">
                  <a:pos x="86" y="311"/>
                </a:cxn>
                <a:cxn ang="0">
                  <a:pos x="92" y="317"/>
                </a:cxn>
                <a:cxn ang="0">
                  <a:pos x="92" y="323"/>
                </a:cxn>
                <a:cxn ang="0">
                  <a:pos x="92" y="323"/>
                </a:cxn>
                <a:cxn ang="0">
                  <a:pos x="24" y="437"/>
                </a:cxn>
                <a:cxn ang="0">
                  <a:pos x="18" y="471"/>
                </a:cxn>
                <a:cxn ang="0">
                  <a:pos x="0" y="547"/>
                </a:cxn>
                <a:cxn ang="0">
                  <a:pos x="50" y="611"/>
                </a:cxn>
                <a:cxn ang="0">
                  <a:pos x="114" y="611"/>
                </a:cxn>
                <a:cxn ang="0">
                  <a:pos x="104" y="555"/>
                </a:cxn>
                <a:cxn ang="0">
                  <a:pos x="120" y="515"/>
                </a:cxn>
                <a:cxn ang="0">
                  <a:pos x="150" y="449"/>
                </a:cxn>
                <a:cxn ang="0">
                  <a:pos x="166" y="377"/>
                </a:cxn>
                <a:cxn ang="0">
                  <a:pos x="156" y="295"/>
                </a:cxn>
                <a:cxn ang="0">
                  <a:pos x="170" y="203"/>
                </a:cxn>
                <a:cxn ang="0">
                  <a:pos x="212" y="95"/>
                </a:cxn>
                <a:cxn ang="0">
                  <a:pos x="213" y="0"/>
                </a:cxn>
                <a:cxn ang="0">
                  <a:pos x="207" y="0"/>
                </a:cxn>
                <a:cxn ang="0">
                  <a:pos x="201" y="0"/>
                </a:cxn>
                <a:cxn ang="0">
                  <a:pos x="195" y="0"/>
                </a:cxn>
                <a:cxn ang="0">
                  <a:pos x="189" y="0"/>
                </a:cxn>
                <a:cxn ang="0">
                  <a:pos x="183" y="6"/>
                </a:cxn>
                <a:cxn ang="0">
                  <a:pos x="177" y="6"/>
                </a:cxn>
                <a:cxn ang="0">
                  <a:pos x="171" y="12"/>
                </a:cxn>
                <a:cxn ang="0">
                  <a:pos x="171" y="12"/>
                </a:cxn>
                <a:cxn ang="0">
                  <a:pos x="171" y="12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9002" name="Freeform 10"/>
            <p:cNvSpPr>
              <a:spLocks/>
            </p:cNvSpPr>
            <p:nvPr/>
          </p:nvSpPr>
          <p:spPr bwMode="ltGray">
            <a:xfrm>
              <a:off x="4292" y="3936"/>
              <a:ext cx="167" cy="384"/>
            </a:xfrm>
            <a:custGeom>
              <a:avLst/>
              <a:gdLst/>
              <a:ahLst/>
              <a:cxnLst>
                <a:cxn ang="0">
                  <a:pos x="149" y="60"/>
                </a:cxn>
                <a:cxn ang="0">
                  <a:pos x="119" y="30"/>
                </a:cxn>
                <a:cxn ang="0">
                  <a:pos x="89" y="12"/>
                </a:cxn>
                <a:cxn ang="0">
                  <a:pos x="59" y="0"/>
                </a:cxn>
                <a:cxn ang="0">
                  <a:pos x="54" y="70"/>
                </a:cxn>
                <a:cxn ang="0">
                  <a:pos x="46" y="112"/>
                </a:cxn>
                <a:cxn ang="0">
                  <a:pos x="52" y="168"/>
                </a:cxn>
                <a:cxn ang="0">
                  <a:pos x="24" y="194"/>
                </a:cxn>
                <a:cxn ang="0">
                  <a:pos x="16" y="258"/>
                </a:cxn>
                <a:cxn ang="0">
                  <a:pos x="2" y="300"/>
                </a:cxn>
                <a:cxn ang="0">
                  <a:pos x="0" y="352"/>
                </a:cxn>
                <a:cxn ang="0">
                  <a:pos x="47" y="384"/>
                </a:cxn>
                <a:cxn ang="0">
                  <a:pos x="149" y="384"/>
                </a:cxn>
                <a:cxn ang="0">
                  <a:pos x="134" y="350"/>
                </a:cxn>
                <a:cxn ang="0">
                  <a:pos x="104" y="324"/>
                </a:cxn>
                <a:cxn ang="0">
                  <a:pos x="138" y="274"/>
                </a:cxn>
                <a:cxn ang="0">
                  <a:pos x="122" y="220"/>
                </a:cxn>
                <a:cxn ang="0">
                  <a:pos x="132" y="186"/>
                </a:cxn>
                <a:cxn ang="0">
                  <a:pos x="140" y="154"/>
                </a:cxn>
                <a:cxn ang="0">
                  <a:pos x="167" y="90"/>
                </a:cxn>
                <a:cxn ang="0">
                  <a:pos x="149" y="60"/>
                </a:cxn>
                <a:cxn ang="0">
                  <a:pos x="149" y="60"/>
                </a:cxn>
                <a:cxn ang="0">
                  <a:pos x="149" y="60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9003" name="Freeform 11"/>
            <p:cNvSpPr>
              <a:spLocks/>
            </p:cNvSpPr>
            <p:nvPr/>
          </p:nvSpPr>
          <p:spPr bwMode="ltGray">
            <a:xfrm>
              <a:off x="4100" y="4020"/>
              <a:ext cx="166" cy="300"/>
            </a:xfrm>
            <a:custGeom>
              <a:avLst/>
              <a:gdLst/>
              <a:ahLst/>
              <a:cxnLst>
                <a:cxn ang="0">
                  <a:pos x="136" y="12"/>
                </a:cxn>
                <a:cxn ang="0">
                  <a:pos x="100" y="0"/>
                </a:cxn>
                <a:cxn ang="0">
                  <a:pos x="78" y="64"/>
                </a:cxn>
                <a:cxn ang="0">
                  <a:pos x="70" y="126"/>
                </a:cxn>
                <a:cxn ang="0">
                  <a:pos x="46" y="184"/>
                </a:cxn>
                <a:cxn ang="0">
                  <a:pos x="58" y="232"/>
                </a:cxn>
                <a:cxn ang="0">
                  <a:pos x="38" y="268"/>
                </a:cxn>
                <a:cxn ang="0">
                  <a:pos x="0" y="300"/>
                </a:cxn>
                <a:cxn ang="0">
                  <a:pos x="160" y="300"/>
                </a:cxn>
                <a:cxn ang="0">
                  <a:pos x="136" y="272"/>
                </a:cxn>
                <a:cxn ang="0">
                  <a:pos x="98" y="234"/>
                </a:cxn>
                <a:cxn ang="0">
                  <a:pos x="130" y="188"/>
                </a:cxn>
                <a:cxn ang="0">
                  <a:pos x="138" y="134"/>
                </a:cxn>
                <a:cxn ang="0">
                  <a:pos x="144" y="94"/>
                </a:cxn>
                <a:cxn ang="0">
                  <a:pos x="164" y="60"/>
                </a:cxn>
                <a:cxn ang="0">
                  <a:pos x="166" y="0"/>
                </a:cxn>
                <a:cxn ang="0">
                  <a:pos x="136" y="12"/>
                </a:cxn>
                <a:cxn ang="0">
                  <a:pos x="136" y="12"/>
                </a:cxn>
                <a:cxn ang="0">
                  <a:pos x="136" y="12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9004" name="Freeform 12"/>
            <p:cNvSpPr>
              <a:spLocks/>
            </p:cNvSpPr>
            <p:nvPr/>
          </p:nvSpPr>
          <p:spPr bwMode="ltGray">
            <a:xfrm>
              <a:off x="3910" y="4038"/>
              <a:ext cx="237" cy="282"/>
            </a:xfrm>
            <a:custGeom>
              <a:avLst/>
              <a:gdLst/>
              <a:ahLst/>
              <a:cxnLst>
                <a:cxn ang="0">
                  <a:pos x="201" y="0"/>
                </a:cxn>
                <a:cxn ang="0">
                  <a:pos x="183" y="0"/>
                </a:cxn>
                <a:cxn ang="0">
                  <a:pos x="158" y="50"/>
                </a:cxn>
                <a:cxn ang="0">
                  <a:pos x="148" y="92"/>
                </a:cxn>
                <a:cxn ang="0">
                  <a:pos x="120" y="144"/>
                </a:cxn>
                <a:cxn ang="0">
                  <a:pos x="82" y="182"/>
                </a:cxn>
                <a:cxn ang="0">
                  <a:pos x="60" y="232"/>
                </a:cxn>
                <a:cxn ang="0">
                  <a:pos x="0" y="282"/>
                </a:cxn>
                <a:cxn ang="0">
                  <a:pos x="128" y="282"/>
                </a:cxn>
                <a:cxn ang="0">
                  <a:pos x="154" y="254"/>
                </a:cxn>
                <a:cxn ang="0">
                  <a:pos x="158" y="196"/>
                </a:cxn>
                <a:cxn ang="0">
                  <a:pos x="188" y="148"/>
                </a:cxn>
                <a:cxn ang="0">
                  <a:pos x="196" y="70"/>
                </a:cxn>
                <a:cxn ang="0">
                  <a:pos x="237" y="0"/>
                </a:cxn>
                <a:cxn ang="0">
                  <a:pos x="201" y="0"/>
                </a:cxn>
                <a:cxn ang="0">
                  <a:pos x="201" y="0"/>
                </a:cxn>
                <a:cxn ang="0">
                  <a:pos x="201" y="0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9005" name="Freeform 13"/>
            <p:cNvSpPr>
              <a:spLocks/>
            </p:cNvSpPr>
            <p:nvPr/>
          </p:nvSpPr>
          <p:spPr bwMode="ltGray">
            <a:xfrm>
              <a:off x="3674" y="4086"/>
              <a:ext cx="196" cy="234"/>
            </a:xfrm>
            <a:custGeom>
              <a:avLst/>
              <a:gdLst/>
              <a:ahLst/>
              <a:cxnLst>
                <a:cxn ang="0">
                  <a:pos x="167" y="54"/>
                </a:cxn>
                <a:cxn ang="0">
                  <a:pos x="113" y="24"/>
                </a:cxn>
                <a:cxn ang="0">
                  <a:pos x="83" y="0"/>
                </a:cxn>
                <a:cxn ang="0">
                  <a:pos x="80" y="62"/>
                </a:cxn>
                <a:cxn ang="0">
                  <a:pos x="58" y="100"/>
                </a:cxn>
                <a:cxn ang="0">
                  <a:pos x="54" y="160"/>
                </a:cxn>
                <a:cxn ang="0">
                  <a:pos x="36" y="202"/>
                </a:cxn>
                <a:cxn ang="0">
                  <a:pos x="0" y="234"/>
                </a:cxn>
                <a:cxn ang="0">
                  <a:pos x="146" y="234"/>
                </a:cxn>
                <a:cxn ang="0">
                  <a:pos x="170" y="198"/>
                </a:cxn>
                <a:cxn ang="0">
                  <a:pos x="158" y="138"/>
                </a:cxn>
                <a:cxn ang="0">
                  <a:pos x="196" y="100"/>
                </a:cxn>
                <a:cxn ang="0">
                  <a:pos x="191" y="54"/>
                </a:cxn>
                <a:cxn ang="0">
                  <a:pos x="167" y="54"/>
                </a:cxn>
                <a:cxn ang="0">
                  <a:pos x="167" y="54"/>
                </a:cxn>
                <a:cxn ang="0">
                  <a:pos x="167" y="54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9006" name="Freeform 14"/>
            <p:cNvSpPr>
              <a:spLocks/>
            </p:cNvSpPr>
            <p:nvPr/>
          </p:nvSpPr>
          <p:spPr bwMode="ltGray">
            <a:xfrm>
              <a:off x="3476" y="4068"/>
              <a:ext cx="190" cy="252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66" y="0"/>
                </a:cxn>
                <a:cxn ang="0">
                  <a:pos x="158" y="38"/>
                </a:cxn>
                <a:cxn ang="0">
                  <a:pos x="138" y="120"/>
                </a:cxn>
                <a:cxn ang="0">
                  <a:pos x="94" y="180"/>
                </a:cxn>
                <a:cxn ang="0">
                  <a:pos x="62" y="234"/>
                </a:cxn>
                <a:cxn ang="0">
                  <a:pos x="0" y="252"/>
                </a:cxn>
                <a:cxn ang="0">
                  <a:pos x="128" y="252"/>
                </a:cxn>
                <a:cxn ang="0">
                  <a:pos x="142" y="188"/>
                </a:cxn>
                <a:cxn ang="0">
                  <a:pos x="186" y="90"/>
                </a:cxn>
                <a:cxn ang="0">
                  <a:pos x="190" y="38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9007" name="Freeform 15"/>
            <p:cNvSpPr>
              <a:spLocks/>
            </p:cNvSpPr>
            <p:nvPr/>
          </p:nvSpPr>
          <p:spPr bwMode="ltGray">
            <a:xfrm>
              <a:off x="3170" y="4188"/>
              <a:ext cx="230" cy="132"/>
            </a:xfrm>
            <a:custGeom>
              <a:avLst/>
              <a:gdLst/>
              <a:ahLst/>
              <a:cxnLst>
                <a:cxn ang="0">
                  <a:pos x="197" y="0"/>
                </a:cxn>
                <a:cxn ang="0">
                  <a:pos x="191" y="0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1" y="0"/>
                </a:cxn>
                <a:cxn ang="0">
                  <a:pos x="155" y="0"/>
                </a:cxn>
                <a:cxn ang="0">
                  <a:pos x="138" y="6"/>
                </a:cxn>
                <a:cxn ang="0">
                  <a:pos x="132" y="6"/>
                </a:cxn>
                <a:cxn ang="0">
                  <a:pos x="35" y="18"/>
                </a:cxn>
                <a:cxn ang="0">
                  <a:pos x="11" y="30"/>
                </a:cxn>
                <a:cxn ang="0">
                  <a:pos x="23" y="54"/>
                </a:cxn>
                <a:cxn ang="0">
                  <a:pos x="0" y="100"/>
                </a:cxn>
                <a:cxn ang="0">
                  <a:pos x="0" y="132"/>
                </a:cxn>
                <a:cxn ang="0">
                  <a:pos x="162" y="132"/>
                </a:cxn>
                <a:cxn ang="0">
                  <a:pos x="204" y="88"/>
                </a:cxn>
                <a:cxn ang="0">
                  <a:pos x="230" y="46"/>
                </a:cxn>
                <a:cxn ang="0">
                  <a:pos x="214" y="24"/>
                </a:cxn>
                <a:cxn ang="0">
                  <a:pos x="215" y="0"/>
                </a:cxn>
                <a:cxn ang="0">
                  <a:pos x="209" y="0"/>
                </a:cxn>
                <a:cxn ang="0">
                  <a:pos x="203" y="0"/>
                </a:cxn>
                <a:cxn ang="0">
                  <a:pos x="203" y="0"/>
                </a:cxn>
                <a:cxn ang="0">
                  <a:pos x="197" y="0"/>
                </a:cxn>
                <a:cxn ang="0">
                  <a:pos x="197" y="0"/>
                </a:cxn>
                <a:cxn ang="0">
                  <a:pos x="197" y="0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9008" name="Freeform 16"/>
            <p:cNvSpPr>
              <a:spLocks/>
            </p:cNvSpPr>
            <p:nvPr/>
          </p:nvSpPr>
          <p:spPr bwMode="ltGray">
            <a:xfrm>
              <a:off x="3044" y="4218"/>
              <a:ext cx="89" cy="102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66" y="48"/>
                </a:cxn>
                <a:cxn ang="0">
                  <a:pos x="30" y="72"/>
                </a:cxn>
                <a:cxn ang="0">
                  <a:pos x="0" y="102"/>
                </a:cxn>
                <a:cxn ang="0">
                  <a:pos x="66" y="102"/>
                </a:cxn>
                <a:cxn ang="0">
                  <a:pos x="88" y="56"/>
                </a:cxn>
                <a:cxn ang="0">
                  <a:pos x="89" y="6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71" y="0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9009" name="Freeform 17"/>
            <p:cNvSpPr>
              <a:spLocks/>
            </p:cNvSpPr>
            <p:nvPr/>
          </p:nvSpPr>
          <p:spPr bwMode="ltGray">
            <a:xfrm>
              <a:off x="5482" y="3367"/>
              <a:ext cx="278" cy="953"/>
            </a:xfrm>
            <a:custGeom>
              <a:avLst/>
              <a:gdLst/>
              <a:ahLst/>
              <a:cxnLst>
                <a:cxn ang="0">
                  <a:pos x="278" y="24"/>
                </a:cxn>
                <a:cxn ang="0">
                  <a:pos x="272" y="24"/>
                </a:cxn>
                <a:cxn ang="0">
                  <a:pos x="272" y="18"/>
                </a:cxn>
                <a:cxn ang="0">
                  <a:pos x="266" y="18"/>
                </a:cxn>
                <a:cxn ang="0">
                  <a:pos x="254" y="12"/>
                </a:cxn>
                <a:cxn ang="0">
                  <a:pos x="236" y="6"/>
                </a:cxn>
                <a:cxn ang="0">
                  <a:pos x="212" y="0"/>
                </a:cxn>
                <a:cxn ang="0">
                  <a:pos x="206" y="6"/>
                </a:cxn>
                <a:cxn ang="0">
                  <a:pos x="198" y="129"/>
                </a:cxn>
                <a:cxn ang="0">
                  <a:pos x="184" y="209"/>
                </a:cxn>
                <a:cxn ang="0">
                  <a:pos x="182" y="249"/>
                </a:cxn>
                <a:cxn ang="0">
                  <a:pos x="200" y="339"/>
                </a:cxn>
                <a:cxn ang="0">
                  <a:pos x="186" y="481"/>
                </a:cxn>
                <a:cxn ang="0">
                  <a:pos x="176" y="521"/>
                </a:cxn>
                <a:cxn ang="0">
                  <a:pos x="156" y="601"/>
                </a:cxn>
                <a:cxn ang="0">
                  <a:pos x="172" y="681"/>
                </a:cxn>
                <a:cxn ang="0">
                  <a:pos x="138" y="765"/>
                </a:cxn>
                <a:cxn ang="0">
                  <a:pos x="96" y="847"/>
                </a:cxn>
                <a:cxn ang="0">
                  <a:pos x="50" y="899"/>
                </a:cxn>
                <a:cxn ang="0">
                  <a:pos x="0" y="953"/>
                </a:cxn>
                <a:cxn ang="0">
                  <a:pos x="278" y="953"/>
                </a:cxn>
                <a:cxn ang="0">
                  <a:pos x="278" y="24"/>
                </a:cxn>
                <a:cxn ang="0">
                  <a:pos x="278" y="24"/>
                </a:cxn>
                <a:cxn ang="0">
                  <a:pos x="278" y="24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469010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69011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69012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69013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820FCDD7-88AD-4819-9E4F-DBD9509EEC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69014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744" r:id="rId1"/>
    <p:sldLayoutId id="2147484725" r:id="rId2"/>
    <p:sldLayoutId id="2147484726" r:id="rId3"/>
    <p:sldLayoutId id="2147484727" r:id="rId4"/>
    <p:sldLayoutId id="2147484728" r:id="rId5"/>
    <p:sldLayoutId id="2147484729" r:id="rId6"/>
    <p:sldLayoutId id="2147484730" r:id="rId7"/>
    <p:sldLayoutId id="2147484731" r:id="rId8"/>
    <p:sldLayoutId id="2147484732" r:id="rId9"/>
    <p:sldLayoutId id="2147484733" r:id="rId10"/>
    <p:sldLayoutId id="214748473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u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u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533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828800"/>
            <a:ext cx="8229600" cy="430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5430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1676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5430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543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F106A7AC-7BD3-4F00-AC46-88EA99944C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2055" name="Group 7"/>
          <p:cNvGrpSpPr>
            <a:grpSpLocks/>
          </p:cNvGrpSpPr>
          <p:nvPr/>
        </p:nvGrpSpPr>
        <p:grpSpPr bwMode="auto">
          <a:xfrm>
            <a:off x="279400" y="152400"/>
            <a:ext cx="8686800" cy="1600200"/>
            <a:chOff x="176" y="96"/>
            <a:chExt cx="5472" cy="1008"/>
          </a:xfrm>
        </p:grpSpPr>
        <p:sp>
          <p:nvSpPr>
            <p:cNvPr id="354312" name="Line 8"/>
            <p:cNvSpPr>
              <a:spLocks noChangeShapeType="1"/>
            </p:cNvSpPr>
            <p:nvPr/>
          </p:nvSpPr>
          <p:spPr bwMode="auto">
            <a:xfrm flipH="1">
              <a:off x="288" y="1104"/>
              <a:ext cx="523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54313" name="Rectangle 9"/>
            <p:cNvSpPr>
              <a:spLocks noChangeArrowheads="1"/>
            </p:cNvSpPr>
            <p:nvPr/>
          </p:nvSpPr>
          <p:spPr bwMode="auto">
            <a:xfrm>
              <a:off x="5504" y="96"/>
              <a:ext cx="144" cy="144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354314" name="Rectangle 10"/>
            <p:cNvSpPr>
              <a:spLocks noChangeArrowheads="1"/>
            </p:cNvSpPr>
            <p:nvPr/>
          </p:nvSpPr>
          <p:spPr bwMode="auto">
            <a:xfrm>
              <a:off x="176" y="96"/>
              <a:ext cx="5326" cy="144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354315" name="Rectangle 11"/>
            <p:cNvSpPr>
              <a:spLocks noChangeArrowheads="1"/>
            </p:cNvSpPr>
            <p:nvPr/>
          </p:nvSpPr>
          <p:spPr bwMode="auto">
            <a:xfrm>
              <a:off x="176" y="240"/>
              <a:ext cx="5326" cy="88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354316" name="Rectangle 12"/>
            <p:cNvSpPr>
              <a:spLocks noChangeArrowheads="1"/>
            </p:cNvSpPr>
            <p:nvPr/>
          </p:nvSpPr>
          <p:spPr bwMode="auto">
            <a:xfrm>
              <a:off x="5504" y="241"/>
              <a:ext cx="144" cy="86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35" r:id="rId1"/>
    <p:sldLayoutId id="2147484613" r:id="rId2"/>
    <p:sldLayoutId id="2147484614" r:id="rId3"/>
    <p:sldLayoutId id="2147484615" r:id="rId4"/>
    <p:sldLayoutId id="2147484616" r:id="rId5"/>
    <p:sldLayoutId id="2147484617" r:id="rId6"/>
    <p:sldLayoutId id="2147484618" r:id="rId7"/>
    <p:sldLayoutId id="2147484619" r:id="rId8"/>
    <p:sldLayoutId id="2147484620" r:id="rId9"/>
    <p:sldLayoutId id="2147484621" r:id="rId10"/>
    <p:sldLayoutId id="2147484622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469900" indent="-469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0000"/>
        <a:buFont typeface="Wingdings" pitchFamily="2" charset="2"/>
        <a:buChar char="o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5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377950" indent="-468313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o"/>
        <a:defRPr sz="2400">
          <a:solidFill>
            <a:schemeClr val="tx1"/>
          </a:solidFill>
          <a:latin typeface="+mn-lt"/>
        </a:defRPr>
      </a:lvl3pPr>
      <a:lvl4pPr marL="1827213" indent="-4381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297113" indent="-46831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o"/>
        <a:defRPr sz="2000">
          <a:solidFill>
            <a:schemeClr val="tx1"/>
          </a:solidFill>
          <a:latin typeface="+mn-lt"/>
        </a:defRPr>
      </a:lvl5pPr>
      <a:lvl6pPr marL="2754313" indent="-468313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o"/>
        <a:defRPr sz="2000">
          <a:solidFill>
            <a:schemeClr val="tx1"/>
          </a:solidFill>
          <a:latin typeface="+mn-lt"/>
        </a:defRPr>
      </a:lvl6pPr>
      <a:lvl7pPr marL="3211513" indent="-468313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o"/>
        <a:defRPr sz="2000">
          <a:solidFill>
            <a:schemeClr val="tx1"/>
          </a:solidFill>
          <a:latin typeface="+mn-lt"/>
        </a:defRPr>
      </a:lvl7pPr>
      <a:lvl8pPr marL="3668713" indent="-468313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o"/>
        <a:defRPr sz="2000">
          <a:solidFill>
            <a:schemeClr val="tx1"/>
          </a:solidFill>
          <a:latin typeface="+mn-lt"/>
        </a:defRPr>
      </a:lvl8pPr>
      <a:lvl9pPr marL="4125913" indent="-468313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o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3800475" y="1789113"/>
            <a:ext cx="5340350" cy="5056187"/>
            <a:chOff x="2394" y="1127"/>
            <a:chExt cx="3364" cy="3185"/>
          </a:xfrm>
        </p:grpSpPr>
        <p:sp>
          <p:nvSpPr>
            <p:cNvPr id="365571" name="Rectangle 3"/>
            <p:cNvSpPr>
              <a:spLocks noChangeArrowheads="1"/>
            </p:cNvSpPr>
            <p:nvPr userDrawn="1"/>
          </p:nvSpPr>
          <p:spPr bwMode="ltGray">
            <a:xfrm>
              <a:off x="4230" y="1365"/>
              <a:ext cx="197" cy="10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5572" name="Oval 4"/>
            <p:cNvSpPr>
              <a:spLocks noChangeArrowheads="1"/>
            </p:cNvSpPr>
            <p:nvPr userDrawn="1"/>
          </p:nvSpPr>
          <p:spPr bwMode="ltGray">
            <a:xfrm>
              <a:off x="4299" y="1185"/>
              <a:ext cx="47" cy="47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5573" name="Rectangle 5"/>
            <p:cNvSpPr>
              <a:spLocks noChangeArrowheads="1"/>
            </p:cNvSpPr>
            <p:nvPr userDrawn="1"/>
          </p:nvSpPr>
          <p:spPr bwMode="ltGray">
            <a:xfrm rot="995337">
              <a:off x="5205" y="1495"/>
              <a:ext cx="6" cy="20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5574" name="Freeform 6"/>
            <p:cNvSpPr>
              <a:spLocks noEditPoints="1"/>
            </p:cNvSpPr>
            <p:nvPr userDrawn="1"/>
          </p:nvSpPr>
          <p:spPr bwMode="ltGray">
            <a:xfrm>
              <a:off x="4871" y="3508"/>
              <a:ext cx="66" cy="96"/>
            </a:xfrm>
            <a:custGeom>
              <a:avLst/>
              <a:gdLst/>
              <a:ahLst/>
              <a:cxnLst>
                <a:cxn ang="0">
                  <a:pos x="18" y="96"/>
                </a:cxn>
                <a:cxn ang="0">
                  <a:pos x="42" y="78"/>
                </a:cxn>
                <a:cxn ang="0">
                  <a:pos x="60" y="60"/>
                </a:cxn>
                <a:cxn ang="0">
                  <a:pos x="66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24" y="6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0" y="60"/>
                </a:cxn>
                <a:cxn ang="0">
                  <a:pos x="12" y="84"/>
                </a:cxn>
                <a:cxn ang="0">
                  <a:pos x="18" y="96"/>
                </a:cxn>
                <a:cxn ang="0">
                  <a:pos x="18" y="96"/>
                </a:cxn>
                <a:cxn ang="0">
                  <a:pos x="42" y="18"/>
                </a:cxn>
                <a:cxn ang="0">
                  <a:pos x="54" y="24"/>
                </a:cxn>
                <a:cxn ang="0">
                  <a:pos x="60" y="36"/>
                </a:cxn>
                <a:cxn ang="0">
                  <a:pos x="60" y="48"/>
                </a:cxn>
                <a:cxn ang="0">
                  <a:pos x="54" y="54"/>
                </a:cxn>
                <a:cxn ang="0">
                  <a:pos x="36" y="72"/>
                </a:cxn>
                <a:cxn ang="0">
                  <a:pos x="24" y="78"/>
                </a:cxn>
                <a:cxn ang="0">
                  <a:pos x="24" y="78"/>
                </a:cxn>
                <a:cxn ang="0">
                  <a:pos x="12" y="48"/>
                </a:cxn>
                <a:cxn ang="0">
                  <a:pos x="18" y="24"/>
                </a:cxn>
                <a:cxn ang="0">
                  <a:pos x="30" y="18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66" h="96">
                  <a:moveTo>
                    <a:pt x="18" y="96"/>
                  </a:moveTo>
                  <a:lnTo>
                    <a:pt x="42" y="78"/>
                  </a:lnTo>
                  <a:lnTo>
                    <a:pt x="60" y="60"/>
                  </a:lnTo>
                  <a:lnTo>
                    <a:pt x="66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24" y="6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0" y="60"/>
                  </a:lnTo>
                  <a:lnTo>
                    <a:pt x="12" y="84"/>
                  </a:lnTo>
                  <a:lnTo>
                    <a:pt x="18" y="96"/>
                  </a:lnTo>
                  <a:lnTo>
                    <a:pt x="18" y="96"/>
                  </a:lnTo>
                  <a:close/>
                  <a:moveTo>
                    <a:pt x="42" y="18"/>
                  </a:moveTo>
                  <a:lnTo>
                    <a:pt x="54" y="24"/>
                  </a:lnTo>
                  <a:lnTo>
                    <a:pt x="60" y="36"/>
                  </a:lnTo>
                  <a:lnTo>
                    <a:pt x="60" y="48"/>
                  </a:lnTo>
                  <a:lnTo>
                    <a:pt x="54" y="54"/>
                  </a:lnTo>
                  <a:lnTo>
                    <a:pt x="36" y="72"/>
                  </a:lnTo>
                  <a:lnTo>
                    <a:pt x="24" y="78"/>
                  </a:lnTo>
                  <a:lnTo>
                    <a:pt x="24" y="78"/>
                  </a:lnTo>
                  <a:lnTo>
                    <a:pt x="12" y="48"/>
                  </a:lnTo>
                  <a:lnTo>
                    <a:pt x="18" y="24"/>
                  </a:lnTo>
                  <a:lnTo>
                    <a:pt x="30" y="18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5575" name="Rectangle 7"/>
            <p:cNvSpPr>
              <a:spLocks noChangeArrowheads="1"/>
            </p:cNvSpPr>
            <p:nvPr userDrawn="1"/>
          </p:nvSpPr>
          <p:spPr bwMode="ltGray">
            <a:xfrm rot="91736">
              <a:off x="5487" y="1535"/>
              <a:ext cx="6" cy="1998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5576" name="Rectangle 8"/>
            <p:cNvSpPr>
              <a:spLocks noChangeArrowheads="1"/>
            </p:cNvSpPr>
            <p:nvPr userDrawn="1"/>
          </p:nvSpPr>
          <p:spPr bwMode="ltGray">
            <a:xfrm rot="-926223">
              <a:off x="5640" y="1521"/>
              <a:ext cx="6" cy="881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5577" name="Rectangle 9"/>
            <p:cNvSpPr>
              <a:spLocks noChangeArrowheads="1"/>
            </p:cNvSpPr>
            <p:nvPr userDrawn="1"/>
          </p:nvSpPr>
          <p:spPr bwMode="ltGray">
            <a:xfrm rot="-1140313">
              <a:off x="3444" y="1816"/>
              <a:ext cx="6" cy="203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5578" name="Rectangle 10"/>
            <p:cNvSpPr>
              <a:spLocks noChangeArrowheads="1"/>
            </p:cNvSpPr>
            <p:nvPr userDrawn="1"/>
          </p:nvSpPr>
          <p:spPr bwMode="ltGray">
            <a:xfrm rot="1114412">
              <a:off x="2757" y="1821"/>
              <a:ext cx="6" cy="211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5579" name="Rectangle 11"/>
            <p:cNvSpPr>
              <a:spLocks noChangeArrowheads="1"/>
            </p:cNvSpPr>
            <p:nvPr userDrawn="1"/>
          </p:nvSpPr>
          <p:spPr bwMode="ltGray">
            <a:xfrm rot="254676">
              <a:off x="3035" y="1870"/>
              <a:ext cx="6" cy="190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5580" name="Freeform 12"/>
            <p:cNvSpPr>
              <a:spLocks/>
            </p:cNvSpPr>
            <p:nvPr userDrawn="1"/>
          </p:nvSpPr>
          <p:spPr bwMode="ltGray">
            <a:xfrm>
              <a:off x="4007" y="3021"/>
              <a:ext cx="623" cy="156"/>
            </a:xfrm>
            <a:custGeom>
              <a:avLst/>
              <a:gdLst/>
              <a:ahLst/>
              <a:cxnLst>
                <a:cxn ang="0">
                  <a:pos x="6" y="18"/>
                </a:cxn>
                <a:cxn ang="0">
                  <a:pos x="162" y="36"/>
                </a:cxn>
                <a:cxn ang="0">
                  <a:pos x="251" y="36"/>
                </a:cxn>
                <a:cxn ang="0">
                  <a:pos x="354" y="30"/>
                </a:cxn>
                <a:cxn ang="0">
                  <a:pos x="473" y="18"/>
                </a:cxn>
                <a:cxn ang="0">
                  <a:pos x="611" y="0"/>
                </a:cxn>
                <a:cxn ang="0">
                  <a:pos x="623" y="114"/>
                </a:cxn>
                <a:cxn ang="0">
                  <a:pos x="497" y="138"/>
                </a:cxn>
                <a:cxn ang="0">
                  <a:pos x="414" y="150"/>
                </a:cxn>
                <a:cxn ang="0">
                  <a:pos x="318" y="156"/>
                </a:cxn>
                <a:cxn ang="0">
                  <a:pos x="215" y="156"/>
                </a:cxn>
                <a:cxn ang="0">
                  <a:pos x="108" y="150"/>
                </a:cxn>
                <a:cxn ang="0">
                  <a:pos x="0" y="132"/>
                </a:cxn>
                <a:cxn ang="0">
                  <a:pos x="6" y="18"/>
                </a:cxn>
                <a:cxn ang="0">
                  <a:pos x="6" y="18"/>
                </a:cxn>
              </a:cxnLst>
              <a:rect l="0" t="0" r="r" b="b"/>
              <a:pathLst>
                <a:path w="623" h="156">
                  <a:moveTo>
                    <a:pt x="6" y="18"/>
                  </a:moveTo>
                  <a:lnTo>
                    <a:pt x="162" y="36"/>
                  </a:lnTo>
                  <a:lnTo>
                    <a:pt x="251" y="36"/>
                  </a:lnTo>
                  <a:lnTo>
                    <a:pt x="354" y="30"/>
                  </a:lnTo>
                  <a:lnTo>
                    <a:pt x="473" y="18"/>
                  </a:lnTo>
                  <a:lnTo>
                    <a:pt x="611" y="0"/>
                  </a:lnTo>
                  <a:lnTo>
                    <a:pt x="623" y="114"/>
                  </a:lnTo>
                  <a:lnTo>
                    <a:pt x="497" y="138"/>
                  </a:lnTo>
                  <a:lnTo>
                    <a:pt x="414" y="150"/>
                  </a:lnTo>
                  <a:lnTo>
                    <a:pt x="318" y="156"/>
                  </a:lnTo>
                  <a:lnTo>
                    <a:pt x="215" y="156"/>
                  </a:lnTo>
                  <a:lnTo>
                    <a:pt x="108" y="150"/>
                  </a:lnTo>
                  <a:lnTo>
                    <a:pt x="0" y="132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5581" name="Freeform 13"/>
            <p:cNvSpPr>
              <a:spLocks/>
            </p:cNvSpPr>
            <p:nvPr userDrawn="1"/>
          </p:nvSpPr>
          <p:spPr bwMode="ltGray">
            <a:xfrm>
              <a:off x="4762" y="3591"/>
              <a:ext cx="996" cy="126"/>
            </a:xfrm>
            <a:custGeom>
              <a:avLst/>
              <a:gdLst/>
              <a:ahLst/>
              <a:cxnLst>
                <a:cxn ang="0">
                  <a:pos x="754" y="6"/>
                </a:cxn>
                <a:cxn ang="0">
                  <a:pos x="652" y="6"/>
                </a:cxn>
                <a:cxn ang="0">
                  <a:pos x="563" y="6"/>
                </a:cxn>
                <a:cxn ang="0">
                  <a:pos x="479" y="6"/>
                </a:cxn>
                <a:cxn ang="0">
                  <a:pos x="401" y="6"/>
                </a:cxn>
                <a:cxn ang="0">
                  <a:pos x="335" y="0"/>
                </a:cxn>
                <a:cxn ang="0">
                  <a:pos x="276" y="0"/>
                </a:cxn>
                <a:cxn ang="0">
                  <a:pos x="222" y="0"/>
                </a:cxn>
                <a:cxn ang="0">
                  <a:pos x="180" y="6"/>
                </a:cxn>
                <a:cxn ang="0">
                  <a:pos x="138" y="6"/>
                </a:cxn>
                <a:cxn ang="0">
                  <a:pos x="108" y="6"/>
                </a:cxn>
                <a:cxn ang="0">
                  <a:pos x="54" y="6"/>
                </a:cxn>
                <a:cxn ang="0">
                  <a:pos x="24" y="12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12" y="42"/>
                </a:cxn>
                <a:cxn ang="0">
                  <a:pos x="18" y="48"/>
                </a:cxn>
                <a:cxn ang="0">
                  <a:pos x="30" y="54"/>
                </a:cxn>
                <a:cxn ang="0">
                  <a:pos x="60" y="60"/>
                </a:cxn>
                <a:cxn ang="0">
                  <a:pos x="90" y="72"/>
                </a:cxn>
                <a:cxn ang="0">
                  <a:pos x="144" y="84"/>
                </a:cxn>
                <a:cxn ang="0">
                  <a:pos x="210" y="90"/>
                </a:cxn>
                <a:cxn ang="0">
                  <a:pos x="293" y="102"/>
                </a:cxn>
                <a:cxn ang="0">
                  <a:pos x="389" y="108"/>
                </a:cxn>
                <a:cxn ang="0">
                  <a:pos x="503" y="120"/>
                </a:cxn>
                <a:cxn ang="0">
                  <a:pos x="622" y="120"/>
                </a:cxn>
                <a:cxn ang="0">
                  <a:pos x="754" y="126"/>
                </a:cxn>
                <a:cxn ang="0">
                  <a:pos x="873" y="126"/>
                </a:cxn>
                <a:cxn ang="0">
                  <a:pos x="993" y="126"/>
                </a:cxn>
                <a:cxn ang="0">
                  <a:pos x="993" y="12"/>
                </a:cxn>
                <a:cxn ang="0">
                  <a:pos x="879" y="12"/>
                </a:cxn>
                <a:cxn ang="0">
                  <a:pos x="754" y="6"/>
                </a:cxn>
                <a:cxn ang="0">
                  <a:pos x="754" y="6"/>
                </a:cxn>
              </a:cxnLst>
              <a:rect l="0" t="0" r="r" b="b"/>
              <a:pathLst>
                <a:path w="993" h="126">
                  <a:moveTo>
                    <a:pt x="754" y="6"/>
                  </a:moveTo>
                  <a:lnTo>
                    <a:pt x="652" y="6"/>
                  </a:lnTo>
                  <a:lnTo>
                    <a:pt x="563" y="6"/>
                  </a:lnTo>
                  <a:lnTo>
                    <a:pt x="479" y="6"/>
                  </a:lnTo>
                  <a:lnTo>
                    <a:pt x="401" y="6"/>
                  </a:lnTo>
                  <a:lnTo>
                    <a:pt x="335" y="0"/>
                  </a:lnTo>
                  <a:lnTo>
                    <a:pt x="276" y="0"/>
                  </a:lnTo>
                  <a:lnTo>
                    <a:pt x="222" y="0"/>
                  </a:lnTo>
                  <a:lnTo>
                    <a:pt x="180" y="6"/>
                  </a:lnTo>
                  <a:lnTo>
                    <a:pt x="138" y="6"/>
                  </a:lnTo>
                  <a:lnTo>
                    <a:pt x="108" y="6"/>
                  </a:lnTo>
                  <a:lnTo>
                    <a:pt x="54" y="6"/>
                  </a:lnTo>
                  <a:lnTo>
                    <a:pt x="24" y="12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12" y="42"/>
                  </a:lnTo>
                  <a:lnTo>
                    <a:pt x="18" y="48"/>
                  </a:lnTo>
                  <a:lnTo>
                    <a:pt x="30" y="54"/>
                  </a:lnTo>
                  <a:lnTo>
                    <a:pt x="60" y="60"/>
                  </a:lnTo>
                  <a:lnTo>
                    <a:pt x="90" y="72"/>
                  </a:lnTo>
                  <a:lnTo>
                    <a:pt x="144" y="84"/>
                  </a:lnTo>
                  <a:lnTo>
                    <a:pt x="210" y="90"/>
                  </a:lnTo>
                  <a:lnTo>
                    <a:pt x="293" y="102"/>
                  </a:lnTo>
                  <a:lnTo>
                    <a:pt x="389" y="108"/>
                  </a:lnTo>
                  <a:lnTo>
                    <a:pt x="503" y="120"/>
                  </a:lnTo>
                  <a:lnTo>
                    <a:pt x="622" y="120"/>
                  </a:lnTo>
                  <a:lnTo>
                    <a:pt x="754" y="126"/>
                  </a:lnTo>
                  <a:lnTo>
                    <a:pt x="873" y="126"/>
                  </a:lnTo>
                  <a:lnTo>
                    <a:pt x="993" y="126"/>
                  </a:lnTo>
                  <a:lnTo>
                    <a:pt x="993" y="12"/>
                  </a:lnTo>
                  <a:lnTo>
                    <a:pt x="879" y="12"/>
                  </a:lnTo>
                  <a:lnTo>
                    <a:pt x="754" y="6"/>
                  </a:lnTo>
                  <a:lnTo>
                    <a:pt x="754" y="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5582" name="Freeform 14"/>
            <p:cNvSpPr>
              <a:spLocks/>
            </p:cNvSpPr>
            <p:nvPr userDrawn="1"/>
          </p:nvSpPr>
          <p:spPr bwMode="ltGray">
            <a:xfrm>
              <a:off x="4786" y="3645"/>
              <a:ext cx="972" cy="2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" y="54"/>
                </a:cxn>
                <a:cxn ang="0">
                  <a:pos x="66" y="96"/>
                </a:cxn>
                <a:cxn ang="0">
                  <a:pos x="120" y="137"/>
                </a:cxn>
                <a:cxn ang="0">
                  <a:pos x="198" y="173"/>
                </a:cxn>
                <a:cxn ang="0">
                  <a:pos x="293" y="203"/>
                </a:cxn>
                <a:cxn ang="0">
                  <a:pos x="353" y="215"/>
                </a:cxn>
                <a:cxn ang="0">
                  <a:pos x="413" y="227"/>
                </a:cxn>
                <a:cxn ang="0">
                  <a:pos x="479" y="233"/>
                </a:cxn>
                <a:cxn ang="0">
                  <a:pos x="556" y="239"/>
                </a:cxn>
                <a:cxn ang="0">
                  <a:pos x="634" y="245"/>
                </a:cxn>
                <a:cxn ang="0">
                  <a:pos x="724" y="245"/>
                </a:cxn>
                <a:cxn ang="0">
                  <a:pos x="855" y="245"/>
                </a:cxn>
                <a:cxn ang="0">
                  <a:pos x="969" y="239"/>
                </a:cxn>
                <a:cxn ang="0">
                  <a:pos x="969" y="60"/>
                </a:cxn>
                <a:cxn ang="0">
                  <a:pos x="700" y="60"/>
                </a:cxn>
                <a:cxn ang="0">
                  <a:pos x="503" y="54"/>
                </a:cxn>
                <a:cxn ang="0">
                  <a:pos x="317" y="42"/>
                </a:cxn>
                <a:cxn ang="0">
                  <a:pos x="150" y="24"/>
                </a:cxn>
                <a:cxn ang="0">
                  <a:pos x="72" y="1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69" h="245">
                  <a:moveTo>
                    <a:pt x="0" y="0"/>
                  </a:moveTo>
                  <a:lnTo>
                    <a:pt x="24" y="54"/>
                  </a:lnTo>
                  <a:lnTo>
                    <a:pt x="66" y="96"/>
                  </a:lnTo>
                  <a:lnTo>
                    <a:pt x="120" y="137"/>
                  </a:lnTo>
                  <a:lnTo>
                    <a:pt x="198" y="173"/>
                  </a:lnTo>
                  <a:lnTo>
                    <a:pt x="293" y="203"/>
                  </a:lnTo>
                  <a:lnTo>
                    <a:pt x="353" y="215"/>
                  </a:lnTo>
                  <a:lnTo>
                    <a:pt x="413" y="227"/>
                  </a:lnTo>
                  <a:lnTo>
                    <a:pt x="479" y="233"/>
                  </a:lnTo>
                  <a:lnTo>
                    <a:pt x="556" y="239"/>
                  </a:lnTo>
                  <a:lnTo>
                    <a:pt x="634" y="245"/>
                  </a:lnTo>
                  <a:lnTo>
                    <a:pt x="724" y="245"/>
                  </a:lnTo>
                  <a:lnTo>
                    <a:pt x="855" y="245"/>
                  </a:lnTo>
                  <a:lnTo>
                    <a:pt x="969" y="239"/>
                  </a:lnTo>
                  <a:lnTo>
                    <a:pt x="969" y="60"/>
                  </a:lnTo>
                  <a:lnTo>
                    <a:pt x="700" y="60"/>
                  </a:lnTo>
                  <a:lnTo>
                    <a:pt x="503" y="54"/>
                  </a:lnTo>
                  <a:lnTo>
                    <a:pt x="317" y="42"/>
                  </a:lnTo>
                  <a:lnTo>
                    <a:pt x="150" y="24"/>
                  </a:lnTo>
                  <a:lnTo>
                    <a:pt x="72" y="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5583" name="Freeform 15"/>
            <p:cNvSpPr>
              <a:spLocks/>
            </p:cNvSpPr>
            <p:nvPr userDrawn="1"/>
          </p:nvSpPr>
          <p:spPr bwMode="ltGray">
            <a:xfrm>
              <a:off x="4804" y="3591"/>
              <a:ext cx="954" cy="90"/>
            </a:xfrm>
            <a:custGeom>
              <a:avLst/>
              <a:gdLst/>
              <a:ahLst/>
              <a:cxnLst>
                <a:cxn ang="0">
                  <a:pos x="700" y="0"/>
                </a:cxn>
                <a:cxn ang="0">
                  <a:pos x="598" y="0"/>
                </a:cxn>
                <a:cxn ang="0">
                  <a:pos x="515" y="0"/>
                </a:cxn>
                <a:cxn ang="0">
                  <a:pos x="431" y="0"/>
                </a:cxn>
                <a:cxn ang="0">
                  <a:pos x="365" y="0"/>
                </a:cxn>
                <a:cxn ang="0">
                  <a:pos x="299" y="0"/>
                </a:cxn>
                <a:cxn ang="0">
                  <a:pos x="245" y="0"/>
                </a:cxn>
                <a:cxn ang="0">
                  <a:pos x="198" y="0"/>
                </a:cxn>
                <a:cxn ang="0">
                  <a:pos x="162" y="0"/>
                </a:cxn>
                <a:cxn ang="0">
                  <a:pos x="126" y="6"/>
                </a:cxn>
                <a:cxn ang="0">
                  <a:pos x="96" y="6"/>
                </a:cxn>
                <a:cxn ang="0">
                  <a:pos x="54" y="12"/>
                </a:cxn>
                <a:cxn ang="0">
                  <a:pos x="30" y="12"/>
                </a:cxn>
                <a:cxn ang="0">
                  <a:pos x="12" y="18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6" y="30"/>
                </a:cxn>
                <a:cxn ang="0">
                  <a:pos x="24" y="36"/>
                </a:cxn>
                <a:cxn ang="0">
                  <a:pos x="54" y="42"/>
                </a:cxn>
                <a:cxn ang="0">
                  <a:pos x="102" y="54"/>
                </a:cxn>
                <a:cxn ang="0">
                  <a:pos x="168" y="60"/>
                </a:cxn>
                <a:cxn ang="0">
                  <a:pos x="251" y="66"/>
                </a:cxn>
                <a:cxn ang="0">
                  <a:pos x="341" y="78"/>
                </a:cxn>
                <a:cxn ang="0">
                  <a:pos x="449" y="84"/>
                </a:cxn>
                <a:cxn ang="0">
                  <a:pos x="568" y="84"/>
                </a:cxn>
                <a:cxn ang="0">
                  <a:pos x="694" y="90"/>
                </a:cxn>
                <a:cxn ang="0">
                  <a:pos x="825" y="90"/>
                </a:cxn>
                <a:cxn ang="0">
                  <a:pos x="951" y="90"/>
                </a:cxn>
                <a:cxn ang="0">
                  <a:pos x="951" y="6"/>
                </a:cxn>
                <a:cxn ang="0">
                  <a:pos x="831" y="6"/>
                </a:cxn>
                <a:cxn ang="0">
                  <a:pos x="772" y="6"/>
                </a:cxn>
                <a:cxn ang="0">
                  <a:pos x="700" y="0"/>
                </a:cxn>
                <a:cxn ang="0">
                  <a:pos x="700" y="0"/>
                </a:cxn>
              </a:cxnLst>
              <a:rect l="0" t="0" r="r" b="b"/>
              <a:pathLst>
                <a:path w="951" h="90">
                  <a:moveTo>
                    <a:pt x="700" y="0"/>
                  </a:moveTo>
                  <a:lnTo>
                    <a:pt x="598" y="0"/>
                  </a:lnTo>
                  <a:lnTo>
                    <a:pt x="515" y="0"/>
                  </a:lnTo>
                  <a:lnTo>
                    <a:pt x="431" y="0"/>
                  </a:lnTo>
                  <a:lnTo>
                    <a:pt x="365" y="0"/>
                  </a:lnTo>
                  <a:lnTo>
                    <a:pt x="299" y="0"/>
                  </a:lnTo>
                  <a:lnTo>
                    <a:pt x="245" y="0"/>
                  </a:lnTo>
                  <a:lnTo>
                    <a:pt x="198" y="0"/>
                  </a:lnTo>
                  <a:lnTo>
                    <a:pt x="162" y="0"/>
                  </a:lnTo>
                  <a:lnTo>
                    <a:pt x="126" y="6"/>
                  </a:lnTo>
                  <a:lnTo>
                    <a:pt x="96" y="6"/>
                  </a:lnTo>
                  <a:lnTo>
                    <a:pt x="54" y="12"/>
                  </a:lnTo>
                  <a:lnTo>
                    <a:pt x="30" y="12"/>
                  </a:lnTo>
                  <a:lnTo>
                    <a:pt x="12" y="18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6" y="30"/>
                  </a:lnTo>
                  <a:lnTo>
                    <a:pt x="24" y="36"/>
                  </a:lnTo>
                  <a:lnTo>
                    <a:pt x="54" y="42"/>
                  </a:lnTo>
                  <a:lnTo>
                    <a:pt x="102" y="54"/>
                  </a:lnTo>
                  <a:lnTo>
                    <a:pt x="168" y="60"/>
                  </a:lnTo>
                  <a:lnTo>
                    <a:pt x="251" y="66"/>
                  </a:lnTo>
                  <a:lnTo>
                    <a:pt x="341" y="78"/>
                  </a:lnTo>
                  <a:lnTo>
                    <a:pt x="449" y="84"/>
                  </a:lnTo>
                  <a:lnTo>
                    <a:pt x="568" y="84"/>
                  </a:lnTo>
                  <a:lnTo>
                    <a:pt x="694" y="90"/>
                  </a:lnTo>
                  <a:lnTo>
                    <a:pt x="825" y="90"/>
                  </a:lnTo>
                  <a:lnTo>
                    <a:pt x="951" y="90"/>
                  </a:lnTo>
                  <a:lnTo>
                    <a:pt x="951" y="6"/>
                  </a:lnTo>
                  <a:lnTo>
                    <a:pt x="831" y="6"/>
                  </a:lnTo>
                  <a:lnTo>
                    <a:pt x="772" y="6"/>
                  </a:lnTo>
                  <a:lnTo>
                    <a:pt x="700" y="0"/>
                  </a:lnTo>
                  <a:lnTo>
                    <a:pt x="7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5584" name="Freeform 16"/>
            <p:cNvSpPr>
              <a:spLocks/>
            </p:cNvSpPr>
            <p:nvPr userDrawn="1"/>
          </p:nvSpPr>
          <p:spPr bwMode="ltGray">
            <a:xfrm>
              <a:off x="3059" y="1541"/>
              <a:ext cx="102" cy="155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12"/>
                </a:cxn>
                <a:cxn ang="0">
                  <a:pos x="30" y="72"/>
                </a:cxn>
                <a:cxn ang="0">
                  <a:pos x="30" y="155"/>
                </a:cxn>
                <a:cxn ang="0">
                  <a:pos x="72" y="155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5">
                  <a:moveTo>
                    <a:pt x="102" y="0"/>
                  </a:moveTo>
                  <a:lnTo>
                    <a:pt x="0" y="12"/>
                  </a:lnTo>
                  <a:lnTo>
                    <a:pt x="30" y="72"/>
                  </a:lnTo>
                  <a:lnTo>
                    <a:pt x="30" y="155"/>
                  </a:lnTo>
                  <a:lnTo>
                    <a:pt x="72" y="155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5585" name="Freeform 17"/>
            <p:cNvSpPr>
              <a:spLocks noEditPoints="1"/>
            </p:cNvSpPr>
            <p:nvPr userDrawn="1"/>
          </p:nvSpPr>
          <p:spPr bwMode="ltGray">
            <a:xfrm>
              <a:off x="3059" y="1690"/>
              <a:ext cx="90" cy="96"/>
            </a:xfrm>
            <a:custGeom>
              <a:avLst/>
              <a:gdLst/>
              <a:ahLst/>
              <a:cxnLst>
                <a:cxn ang="0">
                  <a:pos x="48" y="96"/>
                </a:cxn>
                <a:cxn ang="0">
                  <a:pos x="72" y="72"/>
                </a:cxn>
                <a:cxn ang="0">
                  <a:pos x="84" y="48"/>
                </a:cxn>
                <a:cxn ang="0">
                  <a:pos x="90" y="36"/>
                </a:cxn>
                <a:cxn ang="0">
                  <a:pos x="84" y="24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0"/>
                </a:cxn>
                <a:cxn ang="0">
                  <a:pos x="12" y="12"/>
                </a:cxn>
                <a:cxn ang="0">
                  <a:pos x="6" y="24"/>
                </a:cxn>
                <a:cxn ang="0">
                  <a:pos x="0" y="36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8" y="96"/>
                </a:cxn>
                <a:cxn ang="0">
                  <a:pos x="48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54" y="66"/>
                </a:cxn>
                <a:cxn ang="0">
                  <a:pos x="48" y="78"/>
                </a:cxn>
                <a:cxn ang="0">
                  <a:pos x="30" y="66"/>
                </a:cxn>
                <a:cxn ang="0">
                  <a:pos x="24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90" h="96">
                  <a:moveTo>
                    <a:pt x="48" y="96"/>
                  </a:moveTo>
                  <a:lnTo>
                    <a:pt x="72" y="72"/>
                  </a:lnTo>
                  <a:lnTo>
                    <a:pt x="84" y="48"/>
                  </a:lnTo>
                  <a:lnTo>
                    <a:pt x="90" y="36"/>
                  </a:lnTo>
                  <a:lnTo>
                    <a:pt x="84" y="24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0"/>
                  </a:lnTo>
                  <a:lnTo>
                    <a:pt x="12" y="12"/>
                  </a:lnTo>
                  <a:lnTo>
                    <a:pt x="6" y="24"/>
                  </a:lnTo>
                  <a:lnTo>
                    <a:pt x="0" y="36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8" y="96"/>
                  </a:lnTo>
                  <a:lnTo>
                    <a:pt x="48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54" y="66"/>
                  </a:lnTo>
                  <a:lnTo>
                    <a:pt x="48" y="78"/>
                  </a:lnTo>
                  <a:lnTo>
                    <a:pt x="30" y="66"/>
                  </a:lnTo>
                  <a:lnTo>
                    <a:pt x="24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5586" name="Freeform 18"/>
            <p:cNvSpPr>
              <a:spLocks noEditPoints="1"/>
            </p:cNvSpPr>
            <p:nvPr userDrawn="1"/>
          </p:nvSpPr>
          <p:spPr bwMode="ltGray">
            <a:xfrm>
              <a:off x="3059" y="1768"/>
              <a:ext cx="90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54" y="108"/>
                </a:cxn>
                <a:cxn ang="0">
                  <a:pos x="78" y="96"/>
                </a:cxn>
                <a:cxn ang="0">
                  <a:pos x="90" y="72"/>
                </a:cxn>
                <a:cxn ang="0">
                  <a:pos x="84" y="42"/>
                </a:cxn>
                <a:cxn ang="0">
                  <a:pos x="66" y="24"/>
                </a:cxn>
                <a:cxn ang="0">
                  <a:pos x="54" y="12"/>
                </a:cxn>
                <a:cxn ang="0">
                  <a:pos x="48" y="6"/>
                </a:cxn>
                <a:cxn ang="0">
                  <a:pos x="48" y="6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30" y="36"/>
                </a:cxn>
                <a:cxn ang="0">
                  <a:pos x="42" y="24"/>
                </a:cxn>
                <a:cxn ang="0">
                  <a:pos x="48" y="18"/>
                </a:cxn>
                <a:cxn ang="0">
                  <a:pos x="66" y="30"/>
                </a:cxn>
                <a:cxn ang="0">
                  <a:pos x="72" y="48"/>
                </a:cxn>
                <a:cxn ang="0">
                  <a:pos x="78" y="72"/>
                </a:cxn>
                <a:cxn ang="0">
                  <a:pos x="78" y="84"/>
                </a:cxn>
                <a:cxn ang="0">
                  <a:pos x="66" y="96"/>
                </a:cxn>
                <a:cxn ang="0">
                  <a:pos x="42" y="102"/>
                </a:cxn>
                <a:cxn ang="0">
                  <a:pos x="30" y="96"/>
                </a:cxn>
                <a:cxn ang="0">
                  <a:pos x="18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90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54" y="108"/>
                  </a:lnTo>
                  <a:lnTo>
                    <a:pt x="78" y="96"/>
                  </a:lnTo>
                  <a:lnTo>
                    <a:pt x="90" y="72"/>
                  </a:lnTo>
                  <a:lnTo>
                    <a:pt x="84" y="42"/>
                  </a:lnTo>
                  <a:lnTo>
                    <a:pt x="66" y="24"/>
                  </a:lnTo>
                  <a:lnTo>
                    <a:pt x="54" y="12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30" y="36"/>
                  </a:lnTo>
                  <a:lnTo>
                    <a:pt x="42" y="24"/>
                  </a:lnTo>
                  <a:lnTo>
                    <a:pt x="48" y="18"/>
                  </a:lnTo>
                  <a:lnTo>
                    <a:pt x="66" y="30"/>
                  </a:lnTo>
                  <a:lnTo>
                    <a:pt x="72" y="48"/>
                  </a:lnTo>
                  <a:lnTo>
                    <a:pt x="78" y="72"/>
                  </a:lnTo>
                  <a:lnTo>
                    <a:pt x="78" y="84"/>
                  </a:lnTo>
                  <a:lnTo>
                    <a:pt x="66" y="96"/>
                  </a:lnTo>
                  <a:lnTo>
                    <a:pt x="42" y="102"/>
                  </a:lnTo>
                  <a:lnTo>
                    <a:pt x="30" y="96"/>
                  </a:lnTo>
                  <a:lnTo>
                    <a:pt x="18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5587" name="Freeform 19"/>
            <p:cNvSpPr>
              <a:spLocks/>
            </p:cNvSpPr>
            <p:nvPr userDrawn="1"/>
          </p:nvSpPr>
          <p:spPr bwMode="ltGray">
            <a:xfrm>
              <a:off x="5470" y="1205"/>
              <a:ext cx="102" cy="156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6"/>
                </a:cxn>
                <a:cxn ang="0">
                  <a:pos x="30" y="72"/>
                </a:cxn>
                <a:cxn ang="0">
                  <a:pos x="30" y="156"/>
                </a:cxn>
                <a:cxn ang="0">
                  <a:pos x="72" y="156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6">
                  <a:moveTo>
                    <a:pt x="102" y="0"/>
                  </a:moveTo>
                  <a:lnTo>
                    <a:pt x="0" y="6"/>
                  </a:lnTo>
                  <a:lnTo>
                    <a:pt x="30" y="72"/>
                  </a:lnTo>
                  <a:lnTo>
                    <a:pt x="30" y="156"/>
                  </a:lnTo>
                  <a:lnTo>
                    <a:pt x="72" y="156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5588" name="Freeform 20"/>
            <p:cNvSpPr>
              <a:spLocks noEditPoints="1"/>
            </p:cNvSpPr>
            <p:nvPr userDrawn="1"/>
          </p:nvSpPr>
          <p:spPr bwMode="ltGray">
            <a:xfrm>
              <a:off x="5476" y="1349"/>
              <a:ext cx="84" cy="96"/>
            </a:xfrm>
            <a:custGeom>
              <a:avLst/>
              <a:gdLst/>
              <a:ahLst/>
              <a:cxnLst>
                <a:cxn ang="0">
                  <a:pos x="42" y="96"/>
                </a:cxn>
                <a:cxn ang="0">
                  <a:pos x="66" y="78"/>
                </a:cxn>
                <a:cxn ang="0">
                  <a:pos x="84" y="54"/>
                </a:cxn>
                <a:cxn ang="0">
                  <a:pos x="84" y="30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6"/>
                </a:cxn>
                <a:cxn ang="0">
                  <a:pos x="12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2" y="96"/>
                </a:cxn>
                <a:cxn ang="0">
                  <a:pos x="42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4"/>
                </a:cxn>
                <a:cxn ang="0">
                  <a:pos x="54" y="72"/>
                </a:cxn>
                <a:cxn ang="0">
                  <a:pos x="42" y="84"/>
                </a:cxn>
                <a:cxn ang="0">
                  <a:pos x="42" y="84"/>
                </a:cxn>
                <a:cxn ang="0">
                  <a:pos x="30" y="72"/>
                </a:cxn>
                <a:cxn ang="0">
                  <a:pos x="18" y="54"/>
                </a:cxn>
                <a:cxn ang="0">
                  <a:pos x="18" y="30"/>
                </a:cxn>
                <a:cxn ang="0">
                  <a:pos x="30" y="18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6">
                  <a:moveTo>
                    <a:pt x="42" y="96"/>
                  </a:moveTo>
                  <a:lnTo>
                    <a:pt x="66" y="78"/>
                  </a:lnTo>
                  <a:lnTo>
                    <a:pt x="84" y="54"/>
                  </a:lnTo>
                  <a:lnTo>
                    <a:pt x="84" y="30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6"/>
                  </a:lnTo>
                  <a:lnTo>
                    <a:pt x="12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2" y="96"/>
                  </a:lnTo>
                  <a:lnTo>
                    <a:pt x="42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4"/>
                  </a:lnTo>
                  <a:lnTo>
                    <a:pt x="54" y="72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30" y="72"/>
                  </a:lnTo>
                  <a:lnTo>
                    <a:pt x="18" y="54"/>
                  </a:lnTo>
                  <a:lnTo>
                    <a:pt x="18" y="30"/>
                  </a:lnTo>
                  <a:lnTo>
                    <a:pt x="30" y="18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5589" name="Freeform 21"/>
            <p:cNvSpPr>
              <a:spLocks noEditPoints="1"/>
            </p:cNvSpPr>
            <p:nvPr userDrawn="1"/>
          </p:nvSpPr>
          <p:spPr bwMode="ltGray">
            <a:xfrm>
              <a:off x="5470" y="1433"/>
              <a:ext cx="90" cy="108"/>
            </a:xfrm>
            <a:custGeom>
              <a:avLst/>
              <a:gdLst/>
              <a:ahLst/>
              <a:cxnLst>
                <a:cxn ang="0">
                  <a:pos x="6" y="90"/>
                </a:cxn>
                <a:cxn ang="0">
                  <a:pos x="18" y="102"/>
                </a:cxn>
                <a:cxn ang="0">
                  <a:pos x="30" y="108"/>
                </a:cxn>
                <a:cxn ang="0">
                  <a:pos x="60" y="108"/>
                </a:cxn>
                <a:cxn ang="0">
                  <a:pos x="84" y="96"/>
                </a:cxn>
                <a:cxn ang="0">
                  <a:pos x="90" y="84"/>
                </a:cxn>
                <a:cxn ang="0">
                  <a:pos x="90" y="66"/>
                </a:cxn>
                <a:cxn ang="0">
                  <a:pos x="84" y="36"/>
                </a:cxn>
                <a:cxn ang="0">
                  <a:pos x="72" y="18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54" y="0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12" y="48"/>
                </a:cxn>
                <a:cxn ang="0">
                  <a:pos x="0" y="66"/>
                </a:cxn>
                <a:cxn ang="0">
                  <a:pos x="6" y="90"/>
                </a:cxn>
                <a:cxn ang="0">
                  <a:pos x="6" y="90"/>
                </a:cxn>
                <a:cxn ang="0">
                  <a:pos x="18" y="66"/>
                </a:cxn>
                <a:cxn ang="0">
                  <a:pos x="24" y="48"/>
                </a:cxn>
                <a:cxn ang="0">
                  <a:pos x="36" y="30"/>
                </a:cxn>
                <a:cxn ang="0">
                  <a:pos x="42" y="18"/>
                </a:cxn>
                <a:cxn ang="0">
                  <a:pos x="48" y="12"/>
                </a:cxn>
                <a:cxn ang="0">
                  <a:pos x="78" y="42"/>
                </a:cxn>
                <a:cxn ang="0">
                  <a:pos x="84" y="66"/>
                </a:cxn>
                <a:cxn ang="0">
                  <a:pos x="66" y="90"/>
                </a:cxn>
                <a:cxn ang="0">
                  <a:pos x="54" y="96"/>
                </a:cxn>
                <a:cxn ang="0">
                  <a:pos x="42" y="96"/>
                </a:cxn>
                <a:cxn ang="0">
                  <a:pos x="30" y="96"/>
                </a:cxn>
                <a:cxn ang="0">
                  <a:pos x="24" y="84"/>
                </a:cxn>
                <a:cxn ang="0">
                  <a:pos x="18" y="78"/>
                </a:cxn>
                <a:cxn ang="0">
                  <a:pos x="18" y="66"/>
                </a:cxn>
                <a:cxn ang="0">
                  <a:pos x="18" y="66"/>
                </a:cxn>
              </a:cxnLst>
              <a:rect l="0" t="0" r="r" b="b"/>
              <a:pathLst>
                <a:path w="90" h="108">
                  <a:moveTo>
                    <a:pt x="6" y="90"/>
                  </a:moveTo>
                  <a:lnTo>
                    <a:pt x="18" y="102"/>
                  </a:lnTo>
                  <a:lnTo>
                    <a:pt x="30" y="108"/>
                  </a:lnTo>
                  <a:lnTo>
                    <a:pt x="60" y="108"/>
                  </a:lnTo>
                  <a:lnTo>
                    <a:pt x="84" y="96"/>
                  </a:lnTo>
                  <a:lnTo>
                    <a:pt x="90" y="84"/>
                  </a:lnTo>
                  <a:lnTo>
                    <a:pt x="90" y="66"/>
                  </a:lnTo>
                  <a:lnTo>
                    <a:pt x="84" y="36"/>
                  </a:lnTo>
                  <a:lnTo>
                    <a:pt x="72" y="18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12" y="48"/>
                  </a:lnTo>
                  <a:lnTo>
                    <a:pt x="0" y="66"/>
                  </a:lnTo>
                  <a:lnTo>
                    <a:pt x="6" y="90"/>
                  </a:lnTo>
                  <a:lnTo>
                    <a:pt x="6" y="90"/>
                  </a:lnTo>
                  <a:close/>
                  <a:moveTo>
                    <a:pt x="18" y="66"/>
                  </a:moveTo>
                  <a:lnTo>
                    <a:pt x="24" y="48"/>
                  </a:lnTo>
                  <a:lnTo>
                    <a:pt x="36" y="30"/>
                  </a:lnTo>
                  <a:lnTo>
                    <a:pt x="42" y="18"/>
                  </a:lnTo>
                  <a:lnTo>
                    <a:pt x="48" y="12"/>
                  </a:lnTo>
                  <a:lnTo>
                    <a:pt x="78" y="42"/>
                  </a:lnTo>
                  <a:lnTo>
                    <a:pt x="84" y="66"/>
                  </a:lnTo>
                  <a:lnTo>
                    <a:pt x="66" y="90"/>
                  </a:lnTo>
                  <a:lnTo>
                    <a:pt x="54" y="96"/>
                  </a:lnTo>
                  <a:lnTo>
                    <a:pt x="42" y="96"/>
                  </a:lnTo>
                  <a:lnTo>
                    <a:pt x="30" y="96"/>
                  </a:lnTo>
                  <a:lnTo>
                    <a:pt x="24" y="84"/>
                  </a:lnTo>
                  <a:lnTo>
                    <a:pt x="18" y="78"/>
                  </a:lnTo>
                  <a:lnTo>
                    <a:pt x="18" y="66"/>
                  </a:lnTo>
                  <a:lnTo>
                    <a:pt x="18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5590" name="Freeform 22"/>
            <p:cNvSpPr>
              <a:spLocks noEditPoints="1"/>
            </p:cNvSpPr>
            <p:nvPr userDrawn="1"/>
          </p:nvSpPr>
          <p:spPr bwMode="ltGray">
            <a:xfrm>
              <a:off x="5428" y="3525"/>
              <a:ext cx="66" cy="96"/>
            </a:xfrm>
            <a:custGeom>
              <a:avLst/>
              <a:gdLst/>
              <a:ahLst/>
              <a:cxnLst>
                <a:cxn ang="0">
                  <a:pos x="30" y="96"/>
                </a:cxn>
                <a:cxn ang="0">
                  <a:pos x="54" y="72"/>
                </a:cxn>
                <a:cxn ang="0">
                  <a:pos x="66" y="48"/>
                </a:cxn>
                <a:cxn ang="0">
                  <a:pos x="66" y="24"/>
                </a:cxn>
                <a:cxn ang="0">
                  <a:pos x="54" y="6"/>
                </a:cxn>
                <a:cxn ang="0">
                  <a:pos x="30" y="0"/>
                </a:cxn>
                <a:cxn ang="0">
                  <a:pos x="18" y="0"/>
                </a:cxn>
                <a:cxn ang="0">
                  <a:pos x="6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18" y="84"/>
                </a:cxn>
                <a:cxn ang="0">
                  <a:pos x="30" y="96"/>
                </a:cxn>
                <a:cxn ang="0">
                  <a:pos x="30" y="96"/>
                </a:cxn>
                <a:cxn ang="0">
                  <a:pos x="30" y="12"/>
                </a:cxn>
                <a:cxn ang="0">
                  <a:pos x="48" y="18"/>
                </a:cxn>
                <a:cxn ang="0">
                  <a:pos x="54" y="24"/>
                </a:cxn>
                <a:cxn ang="0">
                  <a:pos x="54" y="36"/>
                </a:cxn>
                <a:cxn ang="0">
                  <a:pos x="48" y="48"/>
                </a:cxn>
                <a:cxn ang="0">
                  <a:pos x="36" y="66"/>
                </a:cxn>
                <a:cxn ang="0">
                  <a:pos x="30" y="78"/>
                </a:cxn>
                <a:cxn ang="0">
                  <a:pos x="18" y="66"/>
                </a:cxn>
                <a:cxn ang="0">
                  <a:pos x="12" y="48"/>
                </a:cxn>
                <a:cxn ang="0">
                  <a:pos x="6" y="30"/>
                </a:cxn>
                <a:cxn ang="0">
                  <a:pos x="18" y="12"/>
                </a:cxn>
                <a:cxn ang="0">
                  <a:pos x="30" y="12"/>
                </a:cxn>
                <a:cxn ang="0">
                  <a:pos x="30" y="12"/>
                </a:cxn>
              </a:cxnLst>
              <a:rect l="0" t="0" r="r" b="b"/>
              <a:pathLst>
                <a:path w="66" h="96">
                  <a:moveTo>
                    <a:pt x="30" y="96"/>
                  </a:moveTo>
                  <a:lnTo>
                    <a:pt x="54" y="72"/>
                  </a:lnTo>
                  <a:lnTo>
                    <a:pt x="66" y="48"/>
                  </a:lnTo>
                  <a:lnTo>
                    <a:pt x="66" y="24"/>
                  </a:lnTo>
                  <a:lnTo>
                    <a:pt x="54" y="6"/>
                  </a:lnTo>
                  <a:lnTo>
                    <a:pt x="30" y="0"/>
                  </a:lnTo>
                  <a:lnTo>
                    <a:pt x="18" y="0"/>
                  </a:lnTo>
                  <a:lnTo>
                    <a:pt x="6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18" y="84"/>
                  </a:lnTo>
                  <a:lnTo>
                    <a:pt x="30" y="96"/>
                  </a:lnTo>
                  <a:lnTo>
                    <a:pt x="30" y="96"/>
                  </a:lnTo>
                  <a:close/>
                  <a:moveTo>
                    <a:pt x="30" y="12"/>
                  </a:moveTo>
                  <a:lnTo>
                    <a:pt x="48" y="18"/>
                  </a:lnTo>
                  <a:lnTo>
                    <a:pt x="54" y="24"/>
                  </a:lnTo>
                  <a:lnTo>
                    <a:pt x="54" y="36"/>
                  </a:lnTo>
                  <a:lnTo>
                    <a:pt x="48" y="48"/>
                  </a:lnTo>
                  <a:lnTo>
                    <a:pt x="36" y="66"/>
                  </a:lnTo>
                  <a:lnTo>
                    <a:pt x="30" y="78"/>
                  </a:lnTo>
                  <a:lnTo>
                    <a:pt x="18" y="66"/>
                  </a:lnTo>
                  <a:lnTo>
                    <a:pt x="12" y="48"/>
                  </a:lnTo>
                  <a:lnTo>
                    <a:pt x="6" y="30"/>
                  </a:lnTo>
                  <a:lnTo>
                    <a:pt x="18" y="12"/>
                  </a:lnTo>
                  <a:lnTo>
                    <a:pt x="30" y="12"/>
                  </a:lnTo>
                  <a:lnTo>
                    <a:pt x="30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5591" name="Freeform 23"/>
            <p:cNvSpPr>
              <a:spLocks/>
            </p:cNvSpPr>
            <p:nvPr userDrawn="1"/>
          </p:nvSpPr>
          <p:spPr bwMode="ltGray">
            <a:xfrm>
              <a:off x="3017" y="1127"/>
              <a:ext cx="2603" cy="444"/>
            </a:xfrm>
            <a:custGeom>
              <a:avLst/>
              <a:gdLst/>
              <a:ahLst/>
              <a:cxnLst>
                <a:cxn ang="0">
                  <a:pos x="2577" y="0"/>
                </a:cxn>
                <a:cxn ang="0">
                  <a:pos x="2594" y="72"/>
                </a:cxn>
                <a:cxn ang="0">
                  <a:pos x="6" y="444"/>
                </a:cxn>
                <a:cxn ang="0">
                  <a:pos x="0" y="396"/>
                </a:cxn>
                <a:cxn ang="0">
                  <a:pos x="1225" y="96"/>
                </a:cxn>
                <a:cxn ang="0">
                  <a:pos x="1351" y="78"/>
                </a:cxn>
                <a:cxn ang="0">
                  <a:pos x="2577" y="0"/>
                </a:cxn>
                <a:cxn ang="0">
                  <a:pos x="2577" y="0"/>
                </a:cxn>
              </a:cxnLst>
              <a:rect l="0" t="0" r="r" b="b"/>
              <a:pathLst>
                <a:path w="2594" h="444">
                  <a:moveTo>
                    <a:pt x="2577" y="0"/>
                  </a:moveTo>
                  <a:lnTo>
                    <a:pt x="2594" y="72"/>
                  </a:lnTo>
                  <a:lnTo>
                    <a:pt x="6" y="444"/>
                  </a:lnTo>
                  <a:lnTo>
                    <a:pt x="0" y="396"/>
                  </a:lnTo>
                  <a:lnTo>
                    <a:pt x="1225" y="96"/>
                  </a:lnTo>
                  <a:lnTo>
                    <a:pt x="1351" y="78"/>
                  </a:lnTo>
                  <a:lnTo>
                    <a:pt x="2577" y="0"/>
                  </a:lnTo>
                  <a:lnTo>
                    <a:pt x="25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5592" name="Freeform 24"/>
            <p:cNvSpPr>
              <a:spLocks noEditPoints="1"/>
            </p:cNvSpPr>
            <p:nvPr userDrawn="1"/>
          </p:nvSpPr>
          <p:spPr bwMode="ltGray">
            <a:xfrm>
              <a:off x="2934" y="3773"/>
              <a:ext cx="84" cy="95"/>
            </a:xfrm>
            <a:custGeom>
              <a:avLst/>
              <a:gdLst/>
              <a:ahLst/>
              <a:cxnLst>
                <a:cxn ang="0">
                  <a:pos x="36" y="95"/>
                </a:cxn>
                <a:cxn ang="0">
                  <a:pos x="60" y="77"/>
                </a:cxn>
                <a:cxn ang="0">
                  <a:pos x="78" y="53"/>
                </a:cxn>
                <a:cxn ang="0">
                  <a:pos x="84" y="42"/>
                </a:cxn>
                <a:cxn ang="0">
                  <a:pos x="84" y="30"/>
                </a:cxn>
                <a:cxn ang="0">
                  <a:pos x="72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12" y="12"/>
                </a:cxn>
                <a:cxn ang="0">
                  <a:pos x="0" y="24"/>
                </a:cxn>
                <a:cxn ang="0">
                  <a:pos x="0" y="36"/>
                </a:cxn>
                <a:cxn ang="0">
                  <a:pos x="6" y="59"/>
                </a:cxn>
                <a:cxn ang="0">
                  <a:pos x="24" y="83"/>
                </a:cxn>
                <a:cxn ang="0">
                  <a:pos x="36" y="95"/>
                </a:cxn>
                <a:cxn ang="0">
                  <a:pos x="36" y="95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3"/>
                </a:cxn>
                <a:cxn ang="0">
                  <a:pos x="48" y="71"/>
                </a:cxn>
                <a:cxn ang="0">
                  <a:pos x="42" y="77"/>
                </a:cxn>
                <a:cxn ang="0">
                  <a:pos x="36" y="77"/>
                </a:cxn>
                <a:cxn ang="0">
                  <a:pos x="24" y="65"/>
                </a:cxn>
                <a:cxn ang="0">
                  <a:pos x="18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5">
                  <a:moveTo>
                    <a:pt x="36" y="95"/>
                  </a:moveTo>
                  <a:lnTo>
                    <a:pt x="60" y="77"/>
                  </a:lnTo>
                  <a:lnTo>
                    <a:pt x="78" y="53"/>
                  </a:lnTo>
                  <a:lnTo>
                    <a:pt x="84" y="42"/>
                  </a:lnTo>
                  <a:lnTo>
                    <a:pt x="84" y="30"/>
                  </a:lnTo>
                  <a:lnTo>
                    <a:pt x="72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12" y="12"/>
                  </a:lnTo>
                  <a:lnTo>
                    <a:pt x="0" y="24"/>
                  </a:lnTo>
                  <a:lnTo>
                    <a:pt x="0" y="36"/>
                  </a:lnTo>
                  <a:lnTo>
                    <a:pt x="6" y="59"/>
                  </a:lnTo>
                  <a:lnTo>
                    <a:pt x="24" y="83"/>
                  </a:lnTo>
                  <a:lnTo>
                    <a:pt x="36" y="95"/>
                  </a:lnTo>
                  <a:lnTo>
                    <a:pt x="36" y="95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3"/>
                  </a:lnTo>
                  <a:lnTo>
                    <a:pt x="48" y="71"/>
                  </a:lnTo>
                  <a:lnTo>
                    <a:pt x="42" y="77"/>
                  </a:lnTo>
                  <a:lnTo>
                    <a:pt x="36" y="77"/>
                  </a:lnTo>
                  <a:lnTo>
                    <a:pt x="24" y="65"/>
                  </a:lnTo>
                  <a:lnTo>
                    <a:pt x="18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5593" name="Freeform 25"/>
            <p:cNvSpPr>
              <a:spLocks noEditPoints="1"/>
            </p:cNvSpPr>
            <p:nvPr userDrawn="1"/>
          </p:nvSpPr>
          <p:spPr bwMode="ltGray">
            <a:xfrm>
              <a:off x="3779" y="3872"/>
              <a:ext cx="90" cy="108"/>
            </a:xfrm>
            <a:custGeom>
              <a:avLst/>
              <a:gdLst/>
              <a:ahLst/>
              <a:cxnLst>
                <a:cxn ang="0">
                  <a:pos x="12" y="96"/>
                </a:cxn>
                <a:cxn ang="0">
                  <a:pos x="24" y="108"/>
                </a:cxn>
                <a:cxn ang="0">
                  <a:pos x="42" y="108"/>
                </a:cxn>
                <a:cxn ang="0">
                  <a:pos x="66" y="102"/>
                </a:cxn>
                <a:cxn ang="0">
                  <a:pos x="84" y="78"/>
                </a:cxn>
                <a:cxn ang="0">
                  <a:pos x="90" y="66"/>
                </a:cxn>
                <a:cxn ang="0">
                  <a:pos x="84" y="48"/>
                </a:cxn>
                <a:cxn ang="0">
                  <a:pos x="66" y="24"/>
                </a:cxn>
                <a:cxn ang="0">
                  <a:pos x="48" y="12"/>
                </a:cxn>
                <a:cxn ang="0">
                  <a:pos x="36" y="0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4" y="0"/>
                </a:cxn>
                <a:cxn ang="0">
                  <a:pos x="12" y="30"/>
                </a:cxn>
                <a:cxn ang="0">
                  <a:pos x="0" y="54"/>
                </a:cxn>
                <a:cxn ang="0">
                  <a:pos x="0" y="78"/>
                </a:cxn>
                <a:cxn ang="0">
                  <a:pos x="12" y="96"/>
                </a:cxn>
                <a:cxn ang="0">
                  <a:pos x="12" y="96"/>
                </a:cxn>
                <a:cxn ang="0">
                  <a:pos x="12" y="72"/>
                </a:cxn>
                <a:cxn ang="0">
                  <a:pos x="18" y="54"/>
                </a:cxn>
                <a:cxn ang="0">
                  <a:pos x="24" y="36"/>
                </a:cxn>
                <a:cxn ang="0">
                  <a:pos x="30" y="18"/>
                </a:cxn>
                <a:cxn ang="0">
                  <a:pos x="30" y="12"/>
                </a:cxn>
                <a:cxn ang="0">
                  <a:pos x="48" y="24"/>
                </a:cxn>
                <a:cxn ang="0">
                  <a:pos x="66" y="36"/>
                </a:cxn>
                <a:cxn ang="0">
                  <a:pos x="78" y="54"/>
                </a:cxn>
                <a:cxn ang="0">
                  <a:pos x="78" y="72"/>
                </a:cxn>
                <a:cxn ang="0">
                  <a:pos x="72" y="84"/>
                </a:cxn>
                <a:cxn ang="0">
                  <a:pos x="48" y="96"/>
                </a:cxn>
                <a:cxn ang="0">
                  <a:pos x="36" y="96"/>
                </a:cxn>
                <a:cxn ang="0">
                  <a:pos x="24" y="90"/>
                </a:cxn>
                <a:cxn ang="0">
                  <a:pos x="18" y="84"/>
                </a:cxn>
                <a:cxn ang="0">
                  <a:pos x="12" y="72"/>
                </a:cxn>
                <a:cxn ang="0">
                  <a:pos x="12" y="72"/>
                </a:cxn>
              </a:cxnLst>
              <a:rect l="0" t="0" r="r" b="b"/>
              <a:pathLst>
                <a:path w="90" h="108">
                  <a:moveTo>
                    <a:pt x="12" y="96"/>
                  </a:moveTo>
                  <a:lnTo>
                    <a:pt x="24" y="108"/>
                  </a:lnTo>
                  <a:lnTo>
                    <a:pt x="42" y="108"/>
                  </a:lnTo>
                  <a:lnTo>
                    <a:pt x="66" y="102"/>
                  </a:lnTo>
                  <a:lnTo>
                    <a:pt x="84" y="78"/>
                  </a:lnTo>
                  <a:lnTo>
                    <a:pt x="90" y="66"/>
                  </a:lnTo>
                  <a:lnTo>
                    <a:pt x="84" y="48"/>
                  </a:lnTo>
                  <a:lnTo>
                    <a:pt x="66" y="24"/>
                  </a:lnTo>
                  <a:lnTo>
                    <a:pt x="48" y="1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12" y="30"/>
                  </a:lnTo>
                  <a:lnTo>
                    <a:pt x="0" y="54"/>
                  </a:lnTo>
                  <a:lnTo>
                    <a:pt x="0" y="78"/>
                  </a:lnTo>
                  <a:lnTo>
                    <a:pt x="12" y="96"/>
                  </a:lnTo>
                  <a:lnTo>
                    <a:pt x="12" y="96"/>
                  </a:lnTo>
                  <a:close/>
                  <a:moveTo>
                    <a:pt x="12" y="72"/>
                  </a:moveTo>
                  <a:lnTo>
                    <a:pt x="18" y="54"/>
                  </a:lnTo>
                  <a:lnTo>
                    <a:pt x="24" y="36"/>
                  </a:lnTo>
                  <a:lnTo>
                    <a:pt x="30" y="18"/>
                  </a:lnTo>
                  <a:lnTo>
                    <a:pt x="30" y="12"/>
                  </a:lnTo>
                  <a:lnTo>
                    <a:pt x="48" y="24"/>
                  </a:lnTo>
                  <a:lnTo>
                    <a:pt x="66" y="36"/>
                  </a:lnTo>
                  <a:lnTo>
                    <a:pt x="78" y="54"/>
                  </a:lnTo>
                  <a:lnTo>
                    <a:pt x="78" y="72"/>
                  </a:lnTo>
                  <a:lnTo>
                    <a:pt x="72" y="84"/>
                  </a:lnTo>
                  <a:lnTo>
                    <a:pt x="48" y="96"/>
                  </a:lnTo>
                  <a:lnTo>
                    <a:pt x="36" y="96"/>
                  </a:lnTo>
                  <a:lnTo>
                    <a:pt x="24" y="90"/>
                  </a:lnTo>
                  <a:lnTo>
                    <a:pt x="18" y="84"/>
                  </a:lnTo>
                  <a:lnTo>
                    <a:pt x="12" y="72"/>
                  </a:lnTo>
                  <a:lnTo>
                    <a:pt x="12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5594" name="Freeform 26"/>
            <p:cNvSpPr>
              <a:spLocks noEditPoints="1"/>
            </p:cNvSpPr>
            <p:nvPr userDrawn="1"/>
          </p:nvSpPr>
          <p:spPr bwMode="ltGray">
            <a:xfrm>
              <a:off x="2400" y="3872"/>
              <a:ext cx="72" cy="90"/>
            </a:xfrm>
            <a:custGeom>
              <a:avLst/>
              <a:gdLst/>
              <a:ahLst/>
              <a:cxnLst>
                <a:cxn ang="0">
                  <a:pos x="71" y="90"/>
                </a:cxn>
                <a:cxn ang="0">
                  <a:pos x="71" y="60"/>
                </a:cxn>
                <a:cxn ang="0">
                  <a:pos x="71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30" y="78"/>
                </a:cxn>
                <a:cxn ang="0">
                  <a:pos x="54" y="90"/>
                </a:cxn>
                <a:cxn ang="0">
                  <a:pos x="71" y="90"/>
                </a:cxn>
                <a:cxn ang="0">
                  <a:pos x="71" y="90"/>
                </a:cxn>
                <a:cxn ang="0">
                  <a:pos x="24" y="18"/>
                </a:cxn>
                <a:cxn ang="0">
                  <a:pos x="42" y="18"/>
                </a:cxn>
                <a:cxn ang="0">
                  <a:pos x="54" y="18"/>
                </a:cxn>
                <a:cxn ang="0">
                  <a:pos x="60" y="42"/>
                </a:cxn>
                <a:cxn ang="0">
                  <a:pos x="60" y="66"/>
                </a:cxn>
                <a:cxn ang="0">
                  <a:pos x="60" y="72"/>
                </a:cxn>
                <a:cxn ang="0">
                  <a:pos x="60" y="78"/>
                </a:cxn>
                <a:cxn ang="0">
                  <a:pos x="42" y="72"/>
                </a:cxn>
                <a:cxn ang="0">
                  <a:pos x="24" y="66"/>
                </a:cxn>
                <a:cxn ang="0">
                  <a:pos x="12" y="48"/>
                </a:cxn>
                <a:cxn ang="0">
                  <a:pos x="12" y="30"/>
                </a:cxn>
                <a:cxn ang="0">
                  <a:pos x="24" y="18"/>
                </a:cxn>
                <a:cxn ang="0">
                  <a:pos x="24" y="18"/>
                </a:cxn>
              </a:cxnLst>
              <a:rect l="0" t="0" r="r" b="b"/>
              <a:pathLst>
                <a:path w="71" h="90">
                  <a:moveTo>
                    <a:pt x="71" y="90"/>
                  </a:moveTo>
                  <a:lnTo>
                    <a:pt x="71" y="60"/>
                  </a:lnTo>
                  <a:lnTo>
                    <a:pt x="71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30" y="78"/>
                  </a:lnTo>
                  <a:lnTo>
                    <a:pt x="54" y="90"/>
                  </a:lnTo>
                  <a:lnTo>
                    <a:pt x="71" y="90"/>
                  </a:lnTo>
                  <a:lnTo>
                    <a:pt x="71" y="90"/>
                  </a:lnTo>
                  <a:close/>
                  <a:moveTo>
                    <a:pt x="24" y="18"/>
                  </a:moveTo>
                  <a:lnTo>
                    <a:pt x="42" y="18"/>
                  </a:lnTo>
                  <a:lnTo>
                    <a:pt x="54" y="18"/>
                  </a:lnTo>
                  <a:lnTo>
                    <a:pt x="60" y="42"/>
                  </a:lnTo>
                  <a:lnTo>
                    <a:pt x="60" y="66"/>
                  </a:lnTo>
                  <a:lnTo>
                    <a:pt x="60" y="72"/>
                  </a:lnTo>
                  <a:lnTo>
                    <a:pt x="60" y="78"/>
                  </a:lnTo>
                  <a:lnTo>
                    <a:pt x="42" y="72"/>
                  </a:lnTo>
                  <a:lnTo>
                    <a:pt x="24" y="66"/>
                  </a:lnTo>
                  <a:lnTo>
                    <a:pt x="12" y="48"/>
                  </a:lnTo>
                  <a:lnTo>
                    <a:pt x="12" y="30"/>
                  </a:lnTo>
                  <a:lnTo>
                    <a:pt x="24" y="18"/>
                  </a:lnTo>
                  <a:lnTo>
                    <a:pt x="24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5595" name="Oval 27"/>
            <p:cNvSpPr>
              <a:spLocks noChangeArrowheads="1"/>
            </p:cNvSpPr>
            <p:nvPr userDrawn="1"/>
          </p:nvSpPr>
          <p:spPr bwMode="ltGray">
            <a:xfrm>
              <a:off x="2444" y="3838"/>
              <a:ext cx="1380" cy="389"/>
            </a:xfrm>
            <a:prstGeom prst="ellipse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5596" name="Oval 28"/>
            <p:cNvSpPr>
              <a:spLocks noChangeArrowheads="1"/>
            </p:cNvSpPr>
            <p:nvPr userDrawn="1"/>
          </p:nvSpPr>
          <p:spPr bwMode="ltGray">
            <a:xfrm>
              <a:off x="2394" y="3834"/>
              <a:ext cx="1502" cy="288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5597" name="Oval 29"/>
            <p:cNvSpPr>
              <a:spLocks noChangeArrowheads="1"/>
            </p:cNvSpPr>
            <p:nvPr userDrawn="1"/>
          </p:nvSpPr>
          <p:spPr bwMode="ltGray">
            <a:xfrm>
              <a:off x="2441" y="3860"/>
              <a:ext cx="1425" cy="22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5598" name="Freeform 30"/>
            <p:cNvSpPr>
              <a:spLocks noEditPoints="1"/>
            </p:cNvSpPr>
            <p:nvPr userDrawn="1"/>
          </p:nvSpPr>
          <p:spPr bwMode="ltGray">
            <a:xfrm>
              <a:off x="3743" y="3788"/>
              <a:ext cx="90" cy="96"/>
            </a:xfrm>
            <a:custGeom>
              <a:avLst/>
              <a:gdLst/>
              <a:ahLst/>
              <a:cxnLst>
                <a:cxn ang="0">
                  <a:pos x="66" y="96"/>
                </a:cxn>
                <a:cxn ang="0">
                  <a:pos x="78" y="66"/>
                </a:cxn>
                <a:cxn ang="0">
                  <a:pos x="90" y="42"/>
                </a:cxn>
                <a:cxn ang="0">
                  <a:pos x="78" y="18"/>
                </a:cxn>
                <a:cxn ang="0">
                  <a:pos x="60" y="0"/>
                </a:cxn>
                <a:cxn ang="0">
                  <a:pos x="30" y="6"/>
                </a:cxn>
                <a:cxn ang="0">
                  <a:pos x="18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6" y="60"/>
                </a:cxn>
                <a:cxn ang="0">
                  <a:pos x="24" y="78"/>
                </a:cxn>
                <a:cxn ang="0">
                  <a:pos x="48" y="90"/>
                </a:cxn>
                <a:cxn ang="0">
                  <a:pos x="66" y="96"/>
                </a:cxn>
                <a:cxn ang="0">
                  <a:pos x="66" y="96"/>
                </a:cxn>
                <a:cxn ang="0">
                  <a:pos x="42" y="18"/>
                </a:cxn>
                <a:cxn ang="0">
                  <a:pos x="60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66" y="72"/>
                </a:cxn>
                <a:cxn ang="0">
                  <a:pos x="60" y="78"/>
                </a:cxn>
                <a:cxn ang="0">
                  <a:pos x="60" y="84"/>
                </a:cxn>
                <a:cxn ang="0">
                  <a:pos x="42" y="72"/>
                </a:cxn>
                <a:cxn ang="0">
                  <a:pos x="30" y="66"/>
                </a:cxn>
                <a:cxn ang="0">
                  <a:pos x="18" y="42"/>
                </a:cxn>
                <a:cxn ang="0">
                  <a:pos x="24" y="30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90" h="96">
                  <a:moveTo>
                    <a:pt x="66" y="96"/>
                  </a:moveTo>
                  <a:lnTo>
                    <a:pt x="78" y="66"/>
                  </a:lnTo>
                  <a:lnTo>
                    <a:pt x="90" y="42"/>
                  </a:lnTo>
                  <a:lnTo>
                    <a:pt x="78" y="18"/>
                  </a:lnTo>
                  <a:lnTo>
                    <a:pt x="60" y="0"/>
                  </a:lnTo>
                  <a:lnTo>
                    <a:pt x="30" y="6"/>
                  </a:lnTo>
                  <a:lnTo>
                    <a:pt x="18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6" y="60"/>
                  </a:lnTo>
                  <a:lnTo>
                    <a:pt x="24" y="78"/>
                  </a:lnTo>
                  <a:lnTo>
                    <a:pt x="48" y="90"/>
                  </a:lnTo>
                  <a:lnTo>
                    <a:pt x="66" y="96"/>
                  </a:lnTo>
                  <a:lnTo>
                    <a:pt x="66" y="96"/>
                  </a:lnTo>
                  <a:close/>
                  <a:moveTo>
                    <a:pt x="42" y="18"/>
                  </a:moveTo>
                  <a:lnTo>
                    <a:pt x="60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66" y="72"/>
                  </a:lnTo>
                  <a:lnTo>
                    <a:pt x="60" y="78"/>
                  </a:lnTo>
                  <a:lnTo>
                    <a:pt x="60" y="84"/>
                  </a:lnTo>
                  <a:lnTo>
                    <a:pt x="42" y="72"/>
                  </a:lnTo>
                  <a:lnTo>
                    <a:pt x="30" y="66"/>
                  </a:lnTo>
                  <a:lnTo>
                    <a:pt x="18" y="42"/>
                  </a:lnTo>
                  <a:lnTo>
                    <a:pt x="24" y="30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5599" name="Freeform 31"/>
            <p:cNvSpPr>
              <a:spLocks noEditPoints="1"/>
            </p:cNvSpPr>
            <p:nvPr userDrawn="1"/>
          </p:nvSpPr>
          <p:spPr bwMode="ltGray">
            <a:xfrm>
              <a:off x="5422" y="3603"/>
              <a:ext cx="72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48" y="108"/>
                </a:cxn>
                <a:cxn ang="0">
                  <a:pos x="66" y="96"/>
                </a:cxn>
                <a:cxn ang="0">
                  <a:pos x="72" y="66"/>
                </a:cxn>
                <a:cxn ang="0">
                  <a:pos x="66" y="42"/>
                </a:cxn>
                <a:cxn ang="0">
                  <a:pos x="60" y="18"/>
                </a:cxn>
                <a:cxn ang="0">
                  <a:pos x="48" y="6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36" y="0"/>
                </a:cxn>
                <a:cxn ang="0">
                  <a:pos x="18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24" y="36"/>
                </a:cxn>
                <a:cxn ang="0">
                  <a:pos x="30" y="24"/>
                </a:cxn>
                <a:cxn ang="0">
                  <a:pos x="36" y="18"/>
                </a:cxn>
                <a:cxn ang="0">
                  <a:pos x="54" y="30"/>
                </a:cxn>
                <a:cxn ang="0">
                  <a:pos x="60" y="48"/>
                </a:cxn>
                <a:cxn ang="0">
                  <a:pos x="66" y="72"/>
                </a:cxn>
                <a:cxn ang="0">
                  <a:pos x="66" y="84"/>
                </a:cxn>
                <a:cxn ang="0">
                  <a:pos x="54" y="96"/>
                </a:cxn>
                <a:cxn ang="0">
                  <a:pos x="30" y="102"/>
                </a:cxn>
                <a:cxn ang="0">
                  <a:pos x="24" y="96"/>
                </a:cxn>
                <a:cxn ang="0">
                  <a:pos x="12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72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48" y="108"/>
                  </a:lnTo>
                  <a:lnTo>
                    <a:pt x="66" y="96"/>
                  </a:lnTo>
                  <a:lnTo>
                    <a:pt x="72" y="66"/>
                  </a:lnTo>
                  <a:lnTo>
                    <a:pt x="66" y="42"/>
                  </a:lnTo>
                  <a:lnTo>
                    <a:pt x="60" y="18"/>
                  </a:lnTo>
                  <a:lnTo>
                    <a:pt x="48" y="6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6" y="0"/>
                  </a:lnTo>
                  <a:lnTo>
                    <a:pt x="18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24" y="36"/>
                  </a:lnTo>
                  <a:lnTo>
                    <a:pt x="30" y="24"/>
                  </a:lnTo>
                  <a:lnTo>
                    <a:pt x="36" y="18"/>
                  </a:lnTo>
                  <a:lnTo>
                    <a:pt x="54" y="30"/>
                  </a:lnTo>
                  <a:lnTo>
                    <a:pt x="60" y="48"/>
                  </a:lnTo>
                  <a:lnTo>
                    <a:pt x="66" y="72"/>
                  </a:lnTo>
                  <a:lnTo>
                    <a:pt x="66" y="84"/>
                  </a:lnTo>
                  <a:lnTo>
                    <a:pt x="54" y="96"/>
                  </a:lnTo>
                  <a:lnTo>
                    <a:pt x="30" y="102"/>
                  </a:lnTo>
                  <a:lnTo>
                    <a:pt x="24" y="96"/>
                  </a:lnTo>
                  <a:lnTo>
                    <a:pt x="12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5600" name="Rectangle 32"/>
            <p:cNvSpPr>
              <a:spLocks noChangeArrowheads="1"/>
            </p:cNvSpPr>
            <p:nvPr userDrawn="1"/>
          </p:nvSpPr>
          <p:spPr bwMode="ltGray">
            <a:xfrm>
              <a:off x="4238" y="1773"/>
              <a:ext cx="173" cy="2539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5601" name="Rectangle 33"/>
            <p:cNvSpPr>
              <a:spLocks noChangeArrowheads="1"/>
            </p:cNvSpPr>
            <p:nvPr userDrawn="1"/>
          </p:nvSpPr>
          <p:spPr bwMode="ltGray">
            <a:xfrm>
              <a:off x="4288" y="1545"/>
              <a:ext cx="76" cy="24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5602" name="AutoShape 34"/>
            <p:cNvSpPr>
              <a:spLocks noChangeArrowheads="1"/>
            </p:cNvSpPr>
            <p:nvPr userDrawn="1"/>
          </p:nvSpPr>
          <p:spPr bwMode="ltGray">
            <a:xfrm>
              <a:off x="4220" y="1743"/>
              <a:ext cx="205" cy="5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5603" name="Freeform 35"/>
            <p:cNvSpPr>
              <a:spLocks/>
            </p:cNvSpPr>
            <p:nvPr userDrawn="1"/>
          </p:nvSpPr>
          <p:spPr bwMode="ltGray">
            <a:xfrm>
              <a:off x="4306" y="1529"/>
              <a:ext cx="252" cy="1576"/>
            </a:xfrm>
            <a:custGeom>
              <a:avLst/>
              <a:gdLst/>
              <a:ahLst/>
              <a:cxnLst>
                <a:cxn ang="0">
                  <a:pos x="252" y="1576"/>
                </a:cxn>
                <a:cxn ang="0">
                  <a:pos x="12" y="84"/>
                </a:cxn>
                <a:cxn ang="0">
                  <a:pos x="12" y="60"/>
                </a:cxn>
                <a:cxn ang="0">
                  <a:pos x="0" y="12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78" y="48"/>
                </a:cxn>
                <a:cxn ang="0">
                  <a:pos x="88" y="66"/>
                </a:cxn>
              </a:cxnLst>
              <a:rect l="0" t="0" r="r" b="b"/>
              <a:pathLst>
                <a:path w="252" h="1576">
                  <a:moveTo>
                    <a:pt x="252" y="1576"/>
                  </a:moveTo>
                  <a:lnTo>
                    <a:pt x="12" y="84"/>
                  </a:lnTo>
                  <a:lnTo>
                    <a:pt x="12" y="60"/>
                  </a:lnTo>
                  <a:lnTo>
                    <a:pt x="0" y="12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8" y="48"/>
                  </a:lnTo>
                  <a:lnTo>
                    <a:pt x="88" y="6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5604" name="Freeform 36"/>
            <p:cNvSpPr>
              <a:spLocks/>
            </p:cNvSpPr>
            <p:nvPr userDrawn="1"/>
          </p:nvSpPr>
          <p:spPr bwMode="ltGray">
            <a:xfrm>
              <a:off x="4169" y="1421"/>
              <a:ext cx="317" cy="138"/>
            </a:xfrm>
            <a:custGeom>
              <a:avLst/>
              <a:gdLst/>
              <a:ahLst/>
              <a:cxnLst>
                <a:cxn ang="0">
                  <a:pos x="161" y="0"/>
                </a:cxn>
                <a:cxn ang="0">
                  <a:pos x="227" y="6"/>
                </a:cxn>
                <a:cxn ang="0">
                  <a:pos x="275" y="36"/>
                </a:cxn>
                <a:cxn ang="0">
                  <a:pos x="304" y="78"/>
                </a:cxn>
                <a:cxn ang="0">
                  <a:pos x="316" y="138"/>
                </a:cxn>
                <a:cxn ang="0">
                  <a:pos x="0" y="138"/>
                </a:cxn>
                <a:cxn ang="0">
                  <a:pos x="11" y="78"/>
                </a:cxn>
                <a:cxn ang="0">
                  <a:pos x="47" y="36"/>
                </a:cxn>
                <a:cxn ang="0">
                  <a:pos x="95" y="6"/>
                </a:cxn>
                <a:cxn ang="0">
                  <a:pos x="161" y="0"/>
                </a:cxn>
                <a:cxn ang="0">
                  <a:pos x="161" y="0"/>
                </a:cxn>
              </a:cxnLst>
              <a:rect l="0" t="0" r="r" b="b"/>
              <a:pathLst>
                <a:path w="316" h="138">
                  <a:moveTo>
                    <a:pt x="161" y="0"/>
                  </a:moveTo>
                  <a:lnTo>
                    <a:pt x="227" y="6"/>
                  </a:lnTo>
                  <a:lnTo>
                    <a:pt x="275" y="36"/>
                  </a:lnTo>
                  <a:lnTo>
                    <a:pt x="304" y="78"/>
                  </a:lnTo>
                  <a:lnTo>
                    <a:pt x="316" y="138"/>
                  </a:lnTo>
                  <a:lnTo>
                    <a:pt x="0" y="138"/>
                  </a:lnTo>
                  <a:lnTo>
                    <a:pt x="11" y="78"/>
                  </a:lnTo>
                  <a:lnTo>
                    <a:pt x="47" y="36"/>
                  </a:lnTo>
                  <a:lnTo>
                    <a:pt x="95" y="6"/>
                  </a:lnTo>
                  <a:lnTo>
                    <a:pt x="161" y="0"/>
                  </a:lnTo>
                  <a:lnTo>
                    <a:pt x="16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365605" name="Rectangle 3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65606" name="Rectangle 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65607" name="Rectangle 3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7856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65608" name="Rectangle 4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78563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65609" name="Rectangle 4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7856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n-lt"/>
              </a:defRPr>
            </a:lvl1pPr>
          </a:lstStyle>
          <a:p>
            <a:pPr>
              <a:defRPr/>
            </a:pPr>
            <a:fld id="{2B050057-6A43-4E22-B79B-1EB2489F3C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736" r:id="rId1"/>
    <p:sldLayoutId id="2147484623" r:id="rId2"/>
    <p:sldLayoutId id="2147484624" r:id="rId3"/>
    <p:sldLayoutId id="2147484625" r:id="rId4"/>
    <p:sldLayoutId id="2147484626" r:id="rId5"/>
    <p:sldLayoutId id="2147484627" r:id="rId6"/>
    <p:sldLayoutId id="2147484628" r:id="rId7"/>
    <p:sldLayoutId id="2147484629" r:id="rId8"/>
    <p:sldLayoutId id="2147484630" r:id="rId9"/>
    <p:sldLayoutId id="2147484631" r:id="rId10"/>
    <p:sldLayoutId id="214748463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376835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76836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/>
              <a:ahLst/>
              <a:cxnLst>
                <a:cxn ang="0">
                  <a:pos x="330" y="1764"/>
                </a:cxn>
                <a:cxn ang="0">
                  <a:pos x="0" y="1764"/>
                </a:cxn>
                <a:cxn ang="0">
                  <a:pos x="0" y="3168"/>
                </a:cxn>
                <a:cxn ang="0">
                  <a:pos x="5550" y="3168"/>
                </a:cxn>
                <a:cxn ang="0">
                  <a:pos x="5550" y="0"/>
                </a:cxn>
                <a:cxn ang="0">
                  <a:pos x="330" y="0"/>
                </a:cxn>
                <a:cxn ang="0">
                  <a:pos x="330" y="1764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76837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76838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76839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76840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/>
              <a:ahLst/>
              <a:cxnLst>
                <a:cxn ang="0">
                  <a:pos x="0" y="1416"/>
                </a:cxn>
                <a:cxn ang="0">
                  <a:pos x="29" y="1416"/>
                </a:cxn>
                <a:cxn ang="0">
                  <a:pos x="28" y="24"/>
                </a:cxn>
                <a:cxn ang="0">
                  <a:pos x="0" y="0"/>
                </a:cxn>
                <a:cxn ang="0">
                  <a:pos x="0" y="1416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76841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76842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376843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76844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7684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A5F07368-CFF5-4379-A22C-0006D553E5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376846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76847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737" r:id="rId1"/>
    <p:sldLayoutId id="2147484633" r:id="rId2"/>
    <p:sldLayoutId id="2147484634" r:id="rId3"/>
    <p:sldLayoutId id="2147484635" r:id="rId4"/>
    <p:sldLayoutId id="2147484636" r:id="rId5"/>
    <p:sldLayoutId id="2147484637" r:id="rId6"/>
    <p:sldLayoutId id="2147484638" r:id="rId7"/>
    <p:sldLayoutId id="2147484639" r:id="rId8"/>
    <p:sldLayoutId id="2147484640" r:id="rId9"/>
    <p:sldLayoutId id="2147484641" r:id="rId10"/>
    <p:sldLayoutId id="21474846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389123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9124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389125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5124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389127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5138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389129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612" y="533"/>
                  </a:cxn>
                  <a:cxn ang="0">
                    <a:pos x="996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89130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89131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89132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89133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389134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5125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389136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9137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9138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9139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9140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9141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389142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127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89144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89145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89146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C29B3B87-8148-4E5D-9BCB-A9FF31EAF2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738" r:id="rId1"/>
    <p:sldLayoutId id="2147484643" r:id="rId2"/>
    <p:sldLayoutId id="2147484644" r:id="rId3"/>
    <p:sldLayoutId id="2147484645" r:id="rId4"/>
    <p:sldLayoutId id="2147484646" r:id="rId5"/>
    <p:sldLayoutId id="2147484647" r:id="rId6"/>
    <p:sldLayoutId id="2147484648" r:id="rId7"/>
    <p:sldLayoutId id="2147484649" r:id="rId8"/>
    <p:sldLayoutId id="2147484650" r:id="rId9"/>
    <p:sldLayoutId id="2147484651" r:id="rId10"/>
    <p:sldLayoutId id="2147484652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578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08579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085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085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085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C3A6250D-FEEB-4A02-8D5D-7D1BA54846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653" r:id="rId1"/>
    <p:sldLayoutId id="2147484654" r:id="rId2"/>
    <p:sldLayoutId id="2147484655" r:id="rId3"/>
    <p:sldLayoutId id="2147484656" r:id="rId4"/>
    <p:sldLayoutId id="2147484657" r:id="rId5"/>
    <p:sldLayoutId id="2147484658" r:id="rId6"/>
    <p:sldLayoutId id="2147484659" r:id="rId7"/>
    <p:sldLayoutId id="2147484660" r:id="rId8"/>
    <p:sldLayoutId id="2147484661" r:id="rId9"/>
    <p:sldLayoutId id="2147484662" r:id="rId10"/>
    <p:sldLayoutId id="214748466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147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47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47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47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239AF53D-270F-48A0-A192-5964B5248B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664" r:id="rId1"/>
    <p:sldLayoutId id="2147484665" r:id="rId2"/>
    <p:sldLayoutId id="2147484666" r:id="rId3"/>
    <p:sldLayoutId id="2147484667" r:id="rId4"/>
    <p:sldLayoutId id="2147484668" r:id="rId5"/>
    <p:sldLayoutId id="2147484669" r:id="rId6"/>
    <p:sldLayoutId id="2147484670" r:id="rId7"/>
    <p:sldLayoutId id="2147484671" r:id="rId8"/>
    <p:sldLayoutId id="2147484672" r:id="rId9"/>
    <p:sldLayoutId id="2147484673" r:id="rId10"/>
    <p:sldLayoutId id="214748467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0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280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280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280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2803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38D443C1-BB28-4380-8098-4CDAF01D87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739" r:id="rId1"/>
    <p:sldLayoutId id="2147484675" r:id="rId2"/>
    <p:sldLayoutId id="2147484676" r:id="rId3"/>
    <p:sldLayoutId id="2147484677" r:id="rId4"/>
    <p:sldLayoutId id="2147484678" r:id="rId5"/>
    <p:sldLayoutId id="2147484679" r:id="rId6"/>
    <p:sldLayoutId id="2147484680" r:id="rId7"/>
    <p:sldLayoutId id="2147484681" r:id="rId8"/>
    <p:sldLayoutId id="2147484682" r:id="rId9"/>
    <p:sldLayoutId id="2147484683" r:id="rId10"/>
    <p:sldLayoutId id="214748468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2"/>
          <p:cNvGrpSpPr>
            <a:grpSpLocks/>
          </p:cNvGrpSpPr>
          <p:nvPr/>
        </p:nvGrpSpPr>
        <p:grpSpPr bwMode="auto"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437251" name="Freeform 3"/>
            <p:cNvSpPr>
              <a:spLocks/>
            </p:cNvSpPr>
            <p:nvPr/>
          </p:nvSpPr>
          <p:spPr bwMode="ltGray">
            <a:xfrm>
              <a:off x="0" y="2508"/>
              <a:ext cx="2142" cy="1804"/>
            </a:xfrm>
            <a:custGeom>
              <a:avLst/>
              <a:gdLst/>
              <a:ahLst/>
              <a:cxnLst>
                <a:cxn ang="0">
                  <a:pos x="329" y="66"/>
                </a:cxn>
                <a:cxn ang="0">
                  <a:pos x="161" y="3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161" y="42"/>
                </a:cxn>
                <a:cxn ang="0">
                  <a:pos x="323" y="78"/>
                </a:cxn>
                <a:cxn ang="0">
                  <a:pos x="556" y="150"/>
                </a:cxn>
                <a:cxn ang="0">
                  <a:pos x="777" y="245"/>
                </a:cxn>
                <a:cxn ang="0">
                  <a:pos x="993" y="365"/>
                </a:cxn>
                <a:cxn ang="0">
                  <a:pos x="1196" y="503"/>
                </a:cxn>
                <a:cxn ang="0">
                  <a:pos x="1381" y="653"/>
                </a:cxn>
                <a:cxn ang="0">
                  <a:pos x="1555" y="827"/>
                </a:cxn>
                <a:cxn ang="0">
                  <a:pos x="1710" y="1019"/>
                </a:cxn>
                <a:cxn ang="0">
                  <a:pos x="1854" y="1229"/>
                </a:cxn>
                <a:cxn ang="0">
                  <a:pos x="1937" y="1366"/>
                </a:cxn>
                <a:cxn ang="0">
                  <a:pos x="2009" y="1510"/>
                </a:cxn>
                <a:cxn ang="0">
                  <a:pos x="2069" y="1654"/>
                </a:cxn>
                <a:cxn ang="0">
                  <a:pos x="2123" y="1804"/>
                </a:cxn>
                <a:cxn ang="0">
                  <a:pos x="2135" y="1804"/>
                </a:cxn>
                <a:cxn ang="0">
                  <a:pos x="2081" y="1654"/>
                </a:cxn>
                <a:cxn ang="0">
                  <a:pos x="2021" y="1510"/>
                </a:cxn>
                <a:cxn ang="0">
                  <a:pos x="1949" y="1366"/>
                </a:cxn>
                <a:cxn ang="0">
                  <a:pos x="1866" y="1223"/>
                </a:cxn>
                <a:cxn ang="0">
                  <a:pos x="1722" y="1013"/>
                </a:cxn>
                <a:cxn ang="0">
                  <a:pos x="1561" y="821"/>
                </a:cxn>
                <a:cxn ang="0">
                  <a:pos x="1387" y="647"/>
                </a:cxn>
                <a:cxn ang="0">
                  <a:pos x="1202" y="491"/>
                </a:cxn>
                <a:cxn ang="0">
                  <a:pos x="999" y="353"/>
                </a:cxn>
                <a:cxn ang="0">
                  <a:pos x="783" y="239"/>
                </a:cxn>
                <a:cxn ang="0">
                  <a:pos x="562" y="138"/>
                </a:cxn>
                <a:cxn ang="0">
                  <a:pos x="329" y="66"/>
                </a:cxn>
                <a:cxn ang="0">
                  <a:pos x="329" y="66"/>
                </a:cxn>
              </a:cxnLst>
              <a:rect l="0" t="0" r="r" b="b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37252" name="Freeform 4"/>
            <p:cNvSpPr>
              <a:spLocks/>
            </p:cNvSpPr>
            <p:nvPr/>
          </p:nvSpPr>
          <p:spPr bwMode="hidden">
            <a:xfrm>
              <a:off x="0" y="2458"/>
              <a:ext cx="1854" cy="1858"/>
            </a:xfrm>
            <a:custGeom>
              <a:avLst/>
              <a:gdLst/>
              <a:ahLst/>
              <a:cxnLst>
                <a:cxn ang="0">
                  <a:pos x="1854" y="1858"/>
                </a:cxn>
                <a:cxn ang="0">
                  <a:pos x="0" y="1858"/>
                </a:cxn>
                <a:cxn ang="0">
                  <a:pos x="0" y="0"/>
                </a:cxn>
                <a:cxn ang="0">
                  <a:pos x="1854" y="1858"/>
                </a:cxn>
                <a:cxn ang="0">
                  <a:pos x="1854" y="1858"/>
                </a:cxn>
              </a:cxnLst>
              <a:rect l="0" t="0" r="r" b="b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37253" name="Freeform 5"/>
            <p:cNvSpPr>
              <a:spLocks/>
            </p:cNvSpPr>
            <p:nvPr/>
          </p:nvSpPr>
          <p:spPr bwMode="ltGray">
            <a:xfrm>
              <a:off x="0" y="2735"/>
              <a:ext cx="1745" cy="1577"/>
            </a:xfrm>
            <a:custGeom>
              <a:avLst/>
              <a:gdLst/>
              <a:ahLst/>
              <a:cxnLst>
                <a:cxn ang="0">
                  <a:pos x="1640" y="1377"/>
                </a:cxn>
                <a:cxn ang="0">
                  <a:pos x="1692" y="1479"/>
                </a:cxn>
                <a:cxn ang="0">
                  <a:pos x="1732" y="1577"/>
                </a:cxn>
                <a:cxn ang="0">
                  <a:pos x="1745" y="1577"/>
                </a:cxn>
                <a:cxn ang="0">
                  <a:pos x="1703" y="1469"/>
                </a:cxn>
                <a:cxn ang="0">
                  <a:pos x="1649" y="1367"/>
                </a:cxn>
                <a:cxn ang="0">
                  <a:pos x="1535" y="1157"/>
                </a:cxn>
                <a:cxn ang="0">
                  <a:pos x="1395" y="951"/>
                </a:cxn>
                <a:cxn ang="0">
                  <a:pos x="1236" y="756"/>
                </a:cxn>
                <a:cxn ang="0">
                  <a:pos x="1061" y="582"/>
                </a:cxn>
                <a:cxn ang="0">
                  <a:pos x="876" y="426"/>
                </a:cxn>
                <a:cxn ang="0">
                  <a:pos x="672" y="294"/>
                </a:cxn>
                <a:cxn ang="0">
                  <a:pos x="455" y="174"/>
                </a:cxn>
                <a:cxn ang="0">
                  <a:pos x="234" y="7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22" y="89"/>
                </a:cxn>
                <a:cxn ang="0">
                  <a:pos x="446" y="185"/>
                </a:cxn>
                <a:cxn ang="0">
                  <a:pos x="662" y="305"/>
                </a:cxn>
                <a:cxn ang="0">
                  <a:pos x="866" y="437"/>
                </a:cxn>
                <a:cxn ang="0">
                  <a:pos x="1052" y="593"/>
                </a:cxn>
                <a:cxn ang="0">
                  <a:pos x="1226" y="767"/>
                </a:cxn>
                <a:cxn ang="0">
                  <a:pos x="1385" y="960"/>
                </a:cxn>
                <a:cxn ang="0">
                  <a:pos x="1526" y="1167"/>
                </a:cxn>
                <a:cxn ang="0">
                  <a:pos x="1640" y="1377"/>
                </a:cxn>
              </a:cxnLst>
              <a:rect l="0" t="0" r="r" b="b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37254" name="Freeform 6"/>
            <p:cNvSpPr>
              <a:spLocks/>
            </p:cNvSpPr>
            <p:nvPr/>
          </p:nvSpPr>
          <p:spPr bwMode="ltGray">
            <a:xfrm>
              <a:off x="0" y="2544"/>
              <a:ext cx="1745" cy="17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10" y="88"/>
                </a:cxn>
                <a:cxn ang="0">
                  <a:pos x="426" y="190"/>
                </a:cxn>
                <a:cxn ang="0">
                  <a:pos x="630" y="304"/>
                </a:cxn>
                <a:cxn ang="0">
                  <a:pos x="818" y="442"/>
                </a:cxn>
                <a:cxn ang="0">
                  <a:pos x="998" y="592"/>
                </a:cxn>
                <a:cxn ang="0">
                  <a:pos x="1164" y="766"/>
                </a:cxn>
                <a:cxn ang="0">
                  <a:pos x="1310" y="942"/>
                </a:cxn>
                <a:cxn ang="0">
                  <a:pos x="1454" y="1146"/>
                </a:cxn>
                <a:cxn ang="0">
                  <a:pos x="1536" y="1298"/>
                </a:cxn>
                <a:cxn ang="0">
                  <a:pos x="1614" y="1456"/>
                </a:cxn>
                <a:cxn ang="0">
                  <a:pos x="1682" y="1616"/>
                </a:cxn>
                <a:cxn ang="0">
                  <a:pos x="1733" y="1768"/>
                </a:cxn>
                <a:cxn ang="0">
                  <a:pos x="1745" y="1768"/>
                </a:cxn>
                <a:cxn ang="0">
                  <a:pos x="1691" y="1606"/>
                </a:cxn>
                <a:cxn ang="0">
                  <a:pos x="1623" y="1445"/>
                </a:cxn>
                <a:cxn ang="0">
                  <a:pos x="1547" y="1288"/>
                </a:cxn>
                <a:cxn ang="0">
                  <a:pos x="1463" y="1136"/>
                </a:cxn>
                <a:cxn ang="0">
                  <a:pos x="1320" y="932"/>
                </a:cxn>
                <a:cxn ang="0">
                  <a:pos x="1173" y="755"/>
                </a:cxn>
                <a:cxn ang="0">
                  <a:pos x="1008" y="581"/>
                </a:cxn>
                <a:cxn ang="0">
                  <a:pos x="827" y="431"/>
                </a:cxn>
                <a:cxn ang="0">
                  <a:pos x="642" y="293"/>
                </a:cxn>
                <a:cxn ang="0">
                  <a:pos x="437" y="179"/>
                </a:cxn>
                <a:cxn ang="0">
                  <a:pos x="222" y="7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37255" name="Oval 7"/>
            <p:cNvSpPr>
              <a:spLocks noChangeArrowheads="1"/>
            </p:cNvSpPr>
            <p:nvPr/>
          </p:nvSpPr>
          <p:spPr bwMode="ltGray"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37256" name="Oval 8"/>
            <p:cNvSpPr>
              <a:spLocks noChangeArrowheads="1"/>
            </p:cNvSpPr>
            <p:nvPr/>
          </p:nvSpPr>
          <p:spPr bwMode="ltGray"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37257" name="Oval 9"/>
            <p:cNvSpPr>
              <a:spLocks noChangeArrowheads="1"/>
            </p:cNvSpPr>
            <p:nvPr/>
          </p:nvSpPr>
          <p:spPr bwMode="ltGray"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437258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37259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37260" name="Rectangle 1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10199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37261" name="Rectangle 1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10199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37262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10199"/>
                  </a:outerShdw>
                </a:effectLst>
              </a:defRPr>
            </a:lvl1pPr>
          </a:lstStyle>
          <a:p>
            <a:pPr>
              <a:defRPr/>
            </a:pPr>
            <a:fld id="{81B3E673-A2D8-4A8C-ABBD-13B40E01D4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740" r:id="rId1"/>
    <p:sldLayoutId id="2147484685" r:id="rId2"/>
    <p:sldLayoutId id="2147484686" r:id="rId3"/>
    <p:sldLayoutId id="2147484687" r:id="rId4"/>
    <p:sldLayoutId id="2147484688" r:id="rId5"/>
    <p:sldLayoutId id="2147484689" r:id="rId6"/>
    <p:sldLayoutId id="2147484690" r:id="rId7"/>
    <p:sldLayoutId id="2147484691" r:id="rId8"/>
    <p:sldLayoutId id="2147484692" r:id="rId9"/>
    <p:sldLayoutId id="2147484693" r:id="rId10"/>
    <p:sldLayoutId id="2147484694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E:\&#1052;&#1072;&#1088;&#1080;&#1085;&#1072;\kuzbass.mp3" TargetMode="Externa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1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1.gif"/><Relationship Id="rId5" Type="http://schemas.openxmlformats.org/officeDocument/2006/relationships/image" Target="../media/image16.gif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70.xml"/><Relationship Id="rId1" Type="http://schemas.openxmlformats.org/officeDocument/2006/relationships/audio" Target="../media/audio2.wav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35.xml"/><Relationship Id="rId1" Type="http://schemas.openxmlformats.org/officeDocument/2006/relationships/audio" Target="../media/audio1.wav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3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8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01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10" Type="http://schemas.openxmlformats.org/officeDocument/2006/relationships/image" Target="../media/image7.png"/><Relationship Id="rId4" Type="http://schemas.openxmlformats.org/officeDocument/2006/relationships/image" Target="../media/image38.jpeg"/><Relationship Id="rId9" Type="http://schemas.openxmlformats.org/officeDocument/2006/relationships/image" Target="../media/image4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23.xml"/><Relationship Id="rId4" Type="http://schemas.openxmlformats.org/officeDocument/2006/relationships/image" Target="../media/image7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34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image" Target="../media/image52.jpeg"/><Relationship Id="rId7" Type="http://schemas.openxmlformats.org/officeDocument/2006/relationships/image" Target="../media/image56.jpeg"/><Relationship Id="rId2" Type="http://schemas.openxmlformats.org/officeDocument/2006/relationships/image" Target="http://www.tns-counter.ru/V13a****yandex_ru/ru/CP1251/tmsec=yandex_images/0" TargetMode="Externa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10" Type="http://schemas.openxmlformats.org/officeDocument/2006/relationships/image" Target="../media/image7.png"/><Relationship Id="rId4" Type="http://schemas.openxmlformats.org/officeDocument/2006/relationships/image" Target="../media/image53.jpeg"/><Relationship Id="rId9" Type="http://schemas.openxmlformats.org/officeDocument/2006/relationships/image" Target="../media/image5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836613"/>
            <a:ext cx="7772400" cy="3600450"/>
          </a:xfrm>
        </p:spPr>
        <p:txBody>
          <a:bodyPr/>
          <a:lstStyle/>
          <a:p>
            <a:pPr eaLnBrk="1" hangingPunct="1"/>
            <a:r>
              <a:rPr lang="ru-RU" sz="3200" smtClean="0"/>
              <a:t/>
            </a:r>
            <a:br>
              <a:rPr lang="ru-RU" sz="3200" smtClean="0"/>
            </a:br>
            <a:r>
              <a:rPr lang="ru-RU" sz="3200" smtClean="0"/>
              <a:t/>
            </a:r>
            <a:br>
              <a:rPr lang="ru-RU" sz="3200" smtClean="0"/>
            </a:br>
            <a:endParaRPr lang="ru-RU" sz="3600" b="1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76375" y="5105400"/>
            <a:ext cx="6400800" cy="1752600"/>
          </a:xfrm>
        </p:spPr>
        <p:txBody>
          <a:bodyPr/>
          <a:lstStyle/>
          <a:p>
            <a:pPr eaLnBrk="1" hangingPunct="1"/>
            <a:endParaRPr lang="ru-RU" sz="4000" smtClean="0"/>
          </a:p>
          <a:p>
            <a:pPr eaLnBrk="1" hangingPunct="1"/>
            <a:endParaRPr lang="ru-RU" sz="2800" smtClean="0"/>
          </a:p>
          <a:p>
            <a:pPr eaLnBrk="1" hangingPunct="1"/>
            <a:endParaRPr lang="ru-RU" sz="2800" smtClean="0"/>
          </a:p>
        </p:txBody>
      </p:sp>
      <p:sp>
        <p:nvSpPr>
          <p:cNvPr id="24580" name="Rectangle 27"/>
          <p:cNvSpPr>
            <a:spLocks noChangeArrowheads="1"/>
          </p:cNvSpPr>
          <p:nvPr/>
        </p:nvSpPr>
        <p:spPr bwMode="auto">
          <a:xfrm>
            <a:off x="3059113" y="0"/>
            <a:ext cx="5897562" cy="2557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>
              <a:solidFill>
                <a:schemeClr val="tx2"/>
              </a:solidFill>
            </a:endParaRPr>
          </a:p>
          <a:p>
            <a:pPr algn="ctr"/>
            <a:r>
              <a:rPr lang="ru-RU" sz="2400" b="1">
                <a:solidFill>
                  <a:schemeClr val="tx2"/>
                </a:solidFill>
              </a:rPr>
              <a:t>«Мой город»</a:t>
            </a:r>
            <a:br>
              <a:rPr lang="ru-RU" sz="2400" b="1">
                <a:solidFill>
                  <a:schemeClr val="tx2"/>
                </a:solidFill>
              </a:rPr>
            </a:br>
            <a:r>
              <a:rPr lang="ru-RU" sz="2400" b="1">
                <a:solidFill>
                  <a:schemeClr val="tx2"/>
                </a:solidFill>
              </a:rPr>
              <a:t/>
            </a:r>
            <a:br>
              <a:rPr lang="ru-RU" sz="2400" b="1">
                <a:solidFill>
                  <a:schemeClr val="tx2"/>
                </a:solidFill>
              </a:rPr>
            </a:br>
            <a:r>
              <a:rPr lang="ru-RU" sz="2400" b="1">
                <a:solidFill>
                  <a:schemeClr val="tx2"/>
                </a:solidFill>
              </a:rPr>
              <a:t>Физико-географическая </a:t>
            </a:r>
            <a:br>
              <a:rPr lang="ru-RU" sz="2400" b="1">
                <a:solidFill>
                  <a:schemeClr val="tx2"/>
                </a:solidFill>
              </a:rPr>
            </a:br>
            <a:r>
              <a:rPr lang="ru-RU" sz="2400" b="1">
                <a:solidFill>
                  <a:schemeClr val="tx2"/>
                </a:solidFill>
              </a:rPr>
              <a:t>характеристика г. Анжеро-Судженска</a:t>
            </a:r>
            <a:br>
              <a:rPr lang="ru-RU" sz="2400" b="1">
                <a:solidFill>
                  <a:schemeClr val="tx2"/>
                </a:solidFill>
              </a:rPr>
            </a:br>
            <a:r>
              <a:rPr lang="ru-RU" sz="2400" b="1">
                <a:solidFill>
                  <a:schemeClr val="tx2"/>
                </a:solidFill>
              </a:rPr>
              <a:t>(Презентация)</a:t>
            </a:r>
            <a:br>
              <a:rPr lang="ru-RU" sz="2400" b="1">
                <a:solidFill>
                  <a:schemeClr val="tx2"/>
                </a:solidFill>
              </a:rPr>
            </a:br>
            <a:endParaRPr lang="ru-RU" sz="2400" b="1">
              <a:solidFill>
                <a:schemeClr val="tx2"/>
              </a:solidFill>
            </a:endParaRPr>
          </a:p>
        </p:txBody>
      </p:sp>
      <p:sp>
        <p:nvSpPr>
          <p:cNvPr id="24581" name="Rectangle 28"/>
          <p:cNvSpPr>
            <a:spLocks noChangeArrowheads="1"/>
          </p:cNvSpPr>
          <p:nvPr/>
        </p:nvSpPr>
        <p:spPr bwMode="auto">
          <a:xfrm>
            <a:off x="2411413" y="6021388"/>
            <a:ext cx="45624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/>
              <a:t>г. Анжеро - Судженск</a:t>
            </a:r>
          </a:p>
          <a:p>
            <a:pPr algn="ctr"/>
            <a:r>
              <a:rPr lang="ru-RU" b="1"/>
              <a:t>2008г.</a:t>
            </a:r>
          </a:p>
        </p:txBody>
      </p:sp>
      <p:pic>
        <p:nvPicPr>
          <p:cNvPr id="24582" name="Picture 30" descr="пам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79" name="Rectangle 31"/>
          <p:cNvSpPr>
            <a:spLocks noChangeArrowheads="1"/>
          </p:cNvSpPr>
          <p:nvPr/>
        </p:nvSpPr>
        <p:spPr bwMode="auto">
          <a:xfrm>
            <a:off x="1476375" y="3716338"/>
            <a:ext cx="7451725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2400" b="1" dirty="0">
                <a:solidFill>
                  <a:schemeClr val="tx2"/>
                </a:solidFill>
              </a:rPr>
              <a:t/>
            </a:r>
            <a:br>
              <a:rPr lang="ru-RU" sz="2400" b="1" dirty="0">
                <a:solidFill>
                  <a:schemeClr val="tx2"/>
                </a:solidFill>
              </a:rPr>
            </a:br>
            <a:r>
              <a:rPr lang="ru-RU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Физико-географическая </a:t>
            </a:r>
            <a:br>
              <a:rPr lang="ru-RU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характеристика г. Анжеро-Судженска</a:t>
            </a:r>
            <a:br>
              <a:rPr lang="ru-RU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endParaRPr lang="ru-RU" sz="28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algn="r">
              <a:defRPr/>
            </a:pPr>
            <a:endParaRPr lang="en-US" sz="28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algn="r">
              <a:defRPr/>
            </a:pPr>
            <a:r>
              <a:rPr lang="ru-RU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/>
            </a:r>
            <a:br>
              <a:rPr lang="ru-RU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endParaRPr lang="ru-RU" sz="28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24584" name="Rectangle 32"/>
          <p:cNvSpPr>
            <a:spLocks noChangeArrowheads="1"/>
          </p:cNvSpPr>
          <p:nvPr/>
        </p:nvSpPr>
        <p:spPr bwMode="auto">
          <a:xfrm>
            <a:off x="7512050" y="0"/>
            <a:ext cx="1631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tx2"/>
                </a:solidFill>
              </a:rPr>
              <a:t>«Мой город»</a:t>
            </a:r>
            <a:br>
              <a:rPr lang="ru-RU" b="1">
                <a:solidFill>
                  <a:schemeClr val="tx2"/>
                </a:solidFill>
              </a:rPr>
            </a:br>
            <a:endParaRPr lang="ru-RU" b="1">
              <a:solidFill>
                <a:schemeClr val="tx2"/>
              </a:solidFill>
            </a:endParaRPr>
          </a:p>
        </p:txBody>
      </p:sp>
      <p:sp>
        <p:nvSpPr>
          <p:cNvPr id="24585" name="Rectangle 33"/>
          <p:cNvSpPr>
            <a:spLocks noChangeArrowheads="1"/>
          </p:cNvSpPr>
          <p:nvPr/>
        </p:nvSpPr>
        <p:spPr bwMode="auto">
          <a:xfrm>
            <a:off x="2411413" y="6216650"/>
            <a:ext cx="45624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/>
              <a:t>г. Анжеро - Судженск</a:t>
            </a:r>
          </a:p>
          <a:p>
            <a:pPr algn="ctr"/>
            <a:r>
              <a:rPr lang="ru-RU" b="1"/>
              <a:t>2</a:t>
            </a:r>
            <a:r>
              <a:rPr lang="en-US" b="1"/>
              <a:t>010</a:t>
            </a:r>
            <a:r>
              <a:rPr lang="ru-RU" b="1"/>
              <a:t>г.</a:t>
            </a:r>
          </a:p>
        </p:txBody>
      </p:sp>
      <p:pic>
        <p:nvPicPr>
          <p:cNvPr id="2082" name="kuzbass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12256" fill="hold"/>
                                        <p:tgtEl>
                                          <p:spTgt spid="20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8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800" smtClean="0"/>
              <a:t>Карта района, захваченного Кузнецким землетрясением 12 марта 1903 г.</a:t>
            </a:r>
          </a:p>
        </p:txBody>
      </p:sp>
      <p:pic>
        <p:nvPicPr>
          <p:cNvPr id="37892" name="Picture 4" descr="земл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92275" y="1412875"/>
            <a:ext cx="5327650" cy="531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5" descr="anjero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1112838" cy="14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6" descr="fair2"/>
          <p:cNvPicPr>
            <a:picLocks noChangeAspect="1" noChangeArrowheads="1" noCrop="1"/>
          </p:cNvPicPr>
          <p:nvPr>
            <p:ph type="body" idx="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0" y="5373688"/>
            <a:ext cx="1054100" cy="1484312"/>
          </a:xfrm>
          <a:noFill/>
        </p:spPr>
      </p:pic>
      <p:pic>
        <p:nvPicPr>
          <p:cNvPr id="33798" name="Picture 7" descr="fair2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089900" y="5373688"/>
            <a:ext cx="1054100" cy="148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9" name="Picture 8" descr="fair2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089900" y="2852738"/>
            <a:ext cx="1054100" cy="148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800" smtClean="0"/>
              <a:t>     Карты пунктов – баллов землетрясений (по Жилковскому Н. Д., Мучной В. И.)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38917" name="Picture 5" descr="карта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1700213"/>
            <a:ext cx="3973512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8" name="Picture 6" descr="карта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3438" y="1700213"/>
            <a:ext cx="4321175" cy="419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2" name="Picture 7" descr="anjero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1112838" cy="14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3" name="Picture 8" descr="fair2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211638" y="6021388"/>
            <a:ext cx="593725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4" name="Picture 9" descr="fair2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191500" y="5516563"/>
            <a:ext cx="952500" cy="134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5" name="Picture 10" descr="fair2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5373688"/>
            <a:ext cx="1054100" cy="148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99365" name="Rectangle 5"/>
          <p:cNvSpPr>
            <a:spLocks noChangeArrowheads="1"/>
          </p:cNvSpPr>
          <p:nvPr/>
        </p:nvSpPr>
        <p:spPr bwMode="auto">
          <a:xfrm>
            <a:off x="2843213" y="1268413"/>
            <a:ext cx="3673475" cy="12239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Процессы </a:t>
            </a:r>
          </a:p>
          <a:p>
            <a:pPr algn="ctr">
              <a:defRPr/>
            </a:pP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рельефообразования</a:t>
            </a:r>
          </a:p>
        </p:txBody>
      </p:sp>
      <p:sp>
        <p:nvSpPr>
          <p:cNvPr id="399366" name="Line 6"/>
          <p:cNvSpPr>
            <a:spLocks noChangeShapeType="1"/>
          </p:cNvSpPr>
          <p:nvPr/>
        </p:nvSpPr>
        <p:spPr bwMode="auto">
          <a:xfrm flipH="1">
            <a:off x="2124075" y="2492375"/>
            <a:ext cx="1584325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99367" name="Line 7"/>
          <p:cNvSpPr>
            <a:spLocks noChangeShapeType="1"/>
          </p:cNvSpPr>
          <p:nvPr/>
        </p:nvSpPr>
        <p:spPr bwMode="auto">
          <a:xfrm>
            <a:off x="5651500" y="2492375"/>
            <a:ext cx="1368425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99368" name="Rectangle 8"/>
          <p:cNvSpPr>
            <a:spLocks noChangeArrowheads="1"/>
          </p:cNvSpPr>
          <p:nvPr/>
        </p:nvSpPr>
        <p:spPr bwMode="auto">
          <a:xfrm>
            <a:off x="755650" y="3213100"/>
            <a:ext cx="2736850" cy="14398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Эндогенные </a:t>
            </a:r>
          </a:p>
          <a:p>
            <a:pPr algn="ctr">
              <a:defRPr/>
            </a:pP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(внутренние)</a:t>
            </a:r>
          </a:p>
        </p:txBody>
      </p:sp>
      <p:sp>
        <p:nvSpPr>
          <p:cNvPr id="399369" name="Rectangle 9"/>
          <p:cNvSpPr>
            <a:spLocks noChangeArrowheads="1"/>
          </p:cNvSpPr>
          <p:nvPr/>
        </p:nvSpPr>
        <p:spPr bwMode="auto">
          <a:xfrm>
            <a:off x="5724525" y="3213100"/>
            <a:ext cx="2663825" cy="14398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28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Экзогенные (внешние)</a:t>
            </a:r>
          </a:p>
        </p:txBody>
      </p:sp>
      <p:pic>
        <p:nvPicPr>
          <p:cNvPr id="35849" name="Picture 10" descr="anjero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1112838" cy="14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99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993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99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99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993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993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99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99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993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993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99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99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993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993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99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99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993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993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99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99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250" autoRev="1" fill="hold"/>
                                        <p:tgtEl>
                                          <p:spTgt spid="3993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9" dur="250" autoRev="1" fill="hold"/>
                                        <p:tgtEl>
                                          <p:spTgt spid="3993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0" dur="250" autoRev="1" fill="hold"/>
                                        <p:tgtEl>
                                          <p:spTgt spid="3993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250" autoRev="1" fill="hold"/>
                                        <p:tgtEl>
                                          <p:spTgt spid="39936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65" grpId="0" animBg="1"/>
      <p:bldP spid="399366" grpId="0" animBg="1"/>
      <p:bldP spid="399367" grpId="0" animBg="1"/>
      <p:bldP spid="399368" grpId="0" animBg="1"/>
      <p:bldP spid="399369" grpId="0" animBg="1"/>
      <p:bldP spid="399369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196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392197" name="Rectangle 5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392198" name="Rectangle 6"/>
          <p:cNvSpPr>
            <a:spLocks noChangeArrowheads="1"/>
          </p:cNvSpPr>
          <p:nvPr/>
        </p:nvSpPr>
        <p:spPr bwMode="auto">
          <a:xfrm>
            <a:off x="2987675" y="404813"/>
            <a:ext cx="3097213" cy="16557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40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Экзогенные </a:t>
            </a:r>
          </a:p>
          <a:p>
            <a:pPr algn="ctr">
              <a:defRPr/>
            </a:pPr>
            <a:r>
              <a:rPr lang="ru-RU" sz="40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процессы</a:t>
            </a:r>
          </a:p>
        </p:txBody>
      </p:sp>
      <p:sp>
        <p:nvSpPr>
          <p:cNvPr id="392199" name="Rectangle 7"/>
          <p:cNvSpPr>
            <a:spLocks noChangeArrowheads="1"/>
          </p:cNvSpPr>
          <p:nvPr/>
        </p:nvSpPr>
        <p:spPr bwMode="auto">
          <a:xfrm>
            <a:off x="4932363" y="4149725"/>
            <a:ext cx="2952750" cy="11509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8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Размыв и намыв </a:t>
            </a:r>
          </a:p>
          <a:p>
            <a:pPr algn="ctr">
              <a:defRPr/>
            </a:pPr>
            <a:r>
              <a:rPr lang="ru-RU" sz="28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берегов</a:t>
            </a:r>
          </a:p>
        </p:txBody>
      </p:sp>
      <p:sp>
        <p:nvSpPr>
          <p:cNvPr id="392201" name="Rectangle 9"/>
          <p:cNvSpPr>
            <a:spLocks noChangeArrowheads="1"/>
          </p:cNvSpPr>
          <p:nvPr/>
        </p:nvSpPr>
        <p:spPr bwMode="auto">
          <a:xfrm>
            <a:off x="323850" y="2420938"/>
            <a:ext cx="3311525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8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Оврагообразование</a:t>
            </a:r>
          </a:p>
        </p:txBody>
      </p:sp>
      <p:sp>
        <p:nvSpPr>
          <p:cNvPr id="392202" name="Rectangle 10"/>
          <p:cNvSpPr>
            <a:spLocks noChangeArrowheads="1"/>
          </p:cNvSpPr>
          <p:nvPr/>
        </p:nvSpPr>
        <p:spPr bwMode="auto">
          <a:xfrm>
            <a:off x="1619250" y="4076700"/>
            <a:ext cx="2447925" cy="11509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8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Оползни</a:t>
            </a:r>
          </a:p>
        </p:txBody>
      </p:sp>
      <p:sp>
        <p:nvSpPr>
          <p:cNvPr id="392203" name="Rectangle 11"/>
          <p:cNvSpPr>
            <a:spLocks noChangeArrowheads="1"/>
          </p:cNvSpPr>
          <p:nvPr/>
        </p:nvSpPr>
        <p:spPr bwMode="auto">
          <a:xfrm>
            <a:off x="5508625" y="2420938"/>
            <a:ext cx="2590800" cy="11509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8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Заболачивание</a:t>
            </a:r>
          </a:p>
        </p:txBody>
      </p:sp>
      <p:sp>
        <p:nvSpPr>
          <p:cNvPr id="392204" name="Line 12"/>
          <p:cNvSpPr>
            <a:spLocks noChangeShapeType="1"/>
          </p:cNvSpPr>
          <p:nvPr/>
        </p:nvSpPr>
        <p:spPr bwMode="auto">
          <a:xfrm flipH="1">
            <a:off x="3203575" y="2060575"/>
            <a:ext cx="431800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92205" name="Line 13"/>
          <p:cNvSpPr>
            <a:spLocks noChangeShapeType="1"/>
          </p:cNvSpPr>
          <p:nvPr/>
        </p:nvSpPr>
        <p:spPr bwMode="auto">
          <a:xfrm>
            <a:off x="5580063" y="2060575"/>
            <a:ext cx="287337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92206" name="Line 14"/>
          <p:cNvSpPr>
            <a:spLocks noChangeShapeType="1"/>
          </p:cNvSpPr>
          <p:nvPr/>
        </p:nvSpPr>
        <p:spPr bwMode="auto">
          <a:xfrm flipH="1">
            <a:off x="3851275" y="2060575"/>
            <a:ext cx="433388" cy="20161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92207" name="Line 15"/>
          <p:cNvSpPr>
            <a:spLocks noChangeShapeType="1"/>
          </p:cNvSpPr>
          <p:nvPr/>
        </p:nvSpPr>
        <p:spPr bwMode="auto">
          <a:xfrm>
            <a:off x="4932363" y="2060575"/>
            <a:ext cx="360362" cy="20891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36877" name="Picture 16" descr="anjero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1112838" cy="14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219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219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2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219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219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2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220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220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2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220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220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2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9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220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220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2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5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220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220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2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1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220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220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2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7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220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220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2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3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220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220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2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2198" grpId="0" animBg="1"/>
      <p:bldP spid="392199" grpId="0" animBg="1"/>
      <p:bldP spid="392201" grpId="0" animBg="1"/>
      <p:bldP spid="392202" grpId="0" animBg="1"/>
      <p:bldP spid="392203" grpId="0" animBg="1"/>
      <p:bldP spid="392204" grpId="0" animBg="1"/>
      <p:bldP spid="392205" grpId="0" animBg="1"/>
      <p:bldP spid="392206" grpId="0" animBg="1"/>
      <p:bldP spid="39220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107112"/>
          </a:xfrm>
        </p:spPr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2627313" y="692150"/>
            <a:ext cx="4321175" cy="10795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Полезные ископаемые</a:t>
            </a:r>
          </a:p>
        </p:txBody>
      </p:sp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395288" y="2420938"/>
            <a:ext cx="1657350" cy="12239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Пески</a:t>
            </a:r>
          </a:p>
        </p:txBody>
      </p:sp>
      <p:sp>
        <p:nvSpPr>
          <p:cNvPr id="39949" name="Rectangle 13"/>
          <p:cNvSpPr>
            <a:spLocks noChangeArrowheads="1"/>
          </p:cNvSpPr>
          <p:nvPr/>
        </p:nvSpPr>
        <p:spPr bwMode="auto">
          <a:xfrm>
            <a:off x="6300788" y="4292600"/>
            <a:ext cx="1657350" cy="12239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Мраморы</a:t>
            </a:r>
          </a:p>
        </p:txBody>
      </p:sp>
      <p:sp>
        <p:nvSpPr>
          <p:cNvPr id="39950" name="Rectangle 14"/>
          <p:cNvSpPr>
            <a:spLocks noChangeArrowheads="1"/>
          </p:cNvSpPr>
          <p:nvPr/>
        </p:nvSpPr>
        <p:spPr bwMode="auto">
          <a:xfrm>
            <a:off x="1042988" y="4292600"/>
            <a:ext cx="1657350" cy="12239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Глины</a:t>
            </a:r>
          </a:p>
        </p:txBody>
      </p:sp>
      <p:sp>
        <p:nvSpPr>
          <p:cNvPr id="39951" name="Rectangle 15"/>
          <p:cNvSpPr>
            <a:spLocks noChangeArrowheads="1"/>
          </p:cNvSpPr>
          <p:nvPr/>
        </p:nvSpPr>
        <p:spPr bwMode="auto">
          <a:xfrm>
            <a:off x="4140200" y="2420938"/>
            <a:ext cx="1657350" cy="12239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Кварциты</a:t>
            </a:r>
          </a:p>
        </p:txBody>
      </p:sp>
      <p:sp>
        <p:nvSpPr>
          <p:cNvPr id="39952" name="Rectangle 16"/>
          <p:cNvSpPr>
            <a:spLocks noChangeArrowheads="1"/>
          </p:cNvSpPr>
          <p:nvPr/>
        </p:nvSpPr>
        <p:spPr bwMode="auto">
          <a:xfrm>
            <a:off x="7092950" y="2420938"/>
            <a:ext cx="1657350" cy="12239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Торф</a:t>
            </a:r>
          </a:p>
        </p:txBody>
      </p:sp>
      <p:sp>
        <p:nvSpPr>
          <p:cNvPr id="39953" name="Line 17"/>
          <p:cNvSpPr>
            <a:spLocks noChangeShapeType="1"/>
          </p:cNvSpPr>
          <p:nvPr/>
        </p:nvSpPr>
        <p:spPr bwMode="auto">
          <a:xfrm flipH="1">
            <a:off x="1258888" y="1773238"/>
            <a:ext cx="2376487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9954" name="Line 18"/>
          <p:cNvSpPr>
            <a:spLocks noChangeShapeType="1"/>
          </p:cNvSpPr>
          <p:nvPr/>
        </p:nvSpPr>
        <p:spPr bwMode="auto">
          <a:xfrm>
            <a:off x="4932363" y="1773238"/>
            <a:ext cx="0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9955" name="Line 19"/>
          <p:cNvSpPr>
            <a:spLocks noChangeShapeType="1"/>
          </p:cNvSpPr>
          <p:nvPr/>
        </p:nvSpPr>
        <p:spPr bwMode="auto">
          <a:xfrm>
            <a:off x="6372225" y="1773238"/>
            <a:ext cx="1727200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9956" name="Line 20"/>
          <p:cNvSpPr>
            <a:spLocks noChangeShapeType="1"/>
          </p:cNvSpPr>
          <p:nvPr/>
        </p:nvSpPr>
        <p:spPr bwMode="auto">
          <a:xfrm flipH="1">
            <a:off x="2411413" y="1773238"/>
            <a:ext cx="1511300" cy="2519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9957" name="Line 21"/>
          <p:cNvSpPr>
            <a:spLocks noChangeShapeType="1"/>
          </p:cNvSpPr>
          <p:nvPr/>
        </p:nvSpPr>
        <p:spPr bwMode="auto">
          <a:xfrm>
            <a:off x="6227763" y="1773238"/>
            <a:ext cx="1079500" cy="2519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37902" name="Picture 22" descr="anjero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1112838" cy="14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59" name="Rectangle 23"/>
          <p:cNvSpPr>
            <a:spLocks noChangeArrowheads="1"/>
          </p:cNvSpPr>
          <p:nvPr/>
        </p:nvSpPr>
        <p:spPr bwMode="auto">
          <a:xfrm>
            <a:off x="3492500" y="4292600"/>
            <a:ext cx="1657350" cy="12239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Уголь</a:t>
            </a:r>
          </a:p>
        </p:txBody>
      </p:sp>
      <p:sp>
        <p:nvSpPr>
          <p:cNvPr id="39960" name="Line 24"/>
          <p:cNvSpPr>
            <a:spLocks noChangeShapeType="1"/>
          </p:cNvSpPr>
          <p:nvPr/>
        </p:nvSpPr>
        <p:spPr bwMode="auto">
          <a:xfrm flipH="1">
            <a:off x="3851275" y="1773238"/>
            <a:ext cx="287338" cy="2519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99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99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99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99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99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99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9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9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99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99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99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99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1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99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99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99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99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99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99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99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99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6" dur="250" autoRev="1" fill="hold"/>
                                        <p:tgtEl>
                                          <p:spTgt spid="399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7" dur="250" autoRev="1" fill="hold"/>
                                        <p:tgtEl>
                                          <p:spTgt spid="399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8" dur="250" autoRev="1" fill="hold"/>
                                        <p:tgtEl>
                                          <p:spTgt spid="399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9" dur="250" autoRev="1" fill="hold"/>
                                        <p:tgtEl>
                                          <p:spTgt spid="3995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1" grpId="0" animBg="1"/>
      <p:bldP spid="39942" grpId="0" animBg="1"/>
      <p:bldP spid="39949" grpId="0" animBg="1"/>
      <p:bldP spid="39950" grpId="0" animBg="1"/>
      <p:bldP spid="39951" grpId="0" animBg="1"/>
      <p:bldP spid="39952" grpId="0" animBg="1"/>
      <p:bldP spid="39953" grpId="0" animBg="1"/>
      <p:bldP spid="39954" grpId="0" animBg="1"/>
      <p:bldP spid="39955" grpId="0" animBg="1"/>
      <p:bldP spid="39956" grpId="0" animBg="1"/>
      <p:bldP spid="39957" grpId="0" animBg="1"/>
      <p:bldP spid="39959" grpId="0" animBg="1"/>
      <p:bldP spid="39959" grpId="1" animBg="1"/>
      <p:bldP spid="3996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86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76517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smtClean="0">
                <a:latin typeface="Times New Roman" pitchFamily="18" charset="0"/>
              </a:rPr>
              <a:t>Полезные ископаемые</a:t>
            </a:r>
          </a:p>
        </p:txBody>
      </p:sp>
      <p:sp>
        <p:nvSpPr>
          <p:cNvPr id="4208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765175"/>
            <a:ext cx="4038600" cy="5000625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ru-RU" b="1" smtClean="0">
                <a:latin typeface="Times New Roman" pitchFamily="18" charset="0"/>
              </a:rPr>
              <a:t>Уголь</a:t>
            </a:r>
          </a:p>
        </p:txBody>
      </p:sp>
      <p:sp>
        <p:nvSpPr>
          <p:cNvPr id="420868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500563" y="692150"/>
            <a:ext cx="4643437" cy="5876925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ru-RU" sz="2400" b="1" dirty="0" smtClean="0">
                <a:latin typeface="Times New Roman" pitchFamily="18" charset="0"/>
              </a:rPr>
              <a:t>Городу – шахтёру</a:t>
            </a:r>
          </a:p>
          <a:p>
            <a:pPr algn="ctr" eaLnBrk="1" hangingPunct="1">
              <a:lnSpc>
                <a:spcPct val="80000"/>
              </a:lnSpc>
              <a:defRPr/>
            </a:pPr>
            <a:endParaRPr lang="ru-RU" sz="1500" b="1" dirty="0" smtClean="0"/>
          </a:p>
          <a:p>
            <a:pPr algn="ctr" eaLnBrk="1" hangingPunct="1">
              <a:lnSpc>
                <a:spcPct val="80000"/>
              </a:lnSpc>
              <a:defRPr/>
            </a:pPr>
            <a:r>
              <a:rPr lang="ru-RU" sz="1500" b="1" dirty="0" smtClean="0"/>
              <a:t>Люблю тебя, родной </a:t>
            </a:r>
            <a:r>
              <a:rPr lang="ru-RU" sz="1500" b="1" dirty="0" err="1" smtClean="0"/>
              <a:t>Анжеро</a:t>
            </a:r>
            <a:r>
              <a:rPr lang="ru-RU" sz="1500" b="1" dirty="0" smtClean="0"/>
              <a:t> – </a:t>
            </a:r>
            <a:r>
              <a:rPr lang="ru-RU" sz="1500" b="1" dirty="0" err="1" smtClean="0"/>
              <a:t>Судженск</a:t>
            </a:r>
            <a:r>
              <a:rPr lang="ru-RU" sz="1500" b="1" dirty="0" smtClean="0"/>
              <a:t>,</a:t>
            </a:r>
          </a:p>
          <a:p>
            <a:pPr algn="ctr" eaLnBrk="1" hangingPunct="1">
              <a:lnSpc>
                <a:spcPct val="80000"/>
              </a:lnSpc>
              <a:defRPr/>
            </a:pPr>
            <a:r>
              <a:rPr lang="ru-RU" sz="1500" b="1" dirty="0" smtClean="0"/>
              <a:t>Не потому, что всех красивей ты.</a:t>
            </a:r>
          </a:p>
          <a:p>
            <a:pPr algn="ctr" eaLnBrk="1" hangingPunct="1">
              <a:lnSpc>
                <a:spcPct val="80000"/>
              </a:lnSpc>
              <a:defRPr/>
            </a:pPr>
            <a:r>
              <a:rPr lang="ru-RU" sz="1500" b="1" dirty="0" smtClean="0"/>
              <a:t>Здесь – отчий дом, могилы предков тут же,</a:t>
            </a:r>
          </a:p>
          <a:p>
            <a:pPr algn="ctr" eaLnBrk="1" hangingPunct="1">
              <a:lnSpc>
                <a:spcPct val="80000"/>
              </a:lnSpc>
              <a:defRPr/>
            </a:pPr>
            <a:r>
              <a:rPr lang="ru-RU" sz="1500" b="1" dirty="0" smtClean="0"/>
              <a:t>Здесь – боль утрат, и тут же взлёт мечты.</a:t>
            </a:r>
          </a:p>
          <a:p>
            <a:pPr algn="ctr" eaLnBrk="1" hangingPunct="1">
              <a:lnSpc>
                <a:spcPct val="80000"/>
              </a:lnSpc>
              <a:defRPr/>
            </a:pPr>
            <a:r>
              <a:rPr lang="ru-RU" sz="1500" b="1" dirty="0" smtClean="0"/>
              <a:t>Я счастлив тем, что здесь поверил в жизнь.</a:t>
            </a:r>
          </a:p>
          <a:p>
            <a:pPr algn="ctr" eaLnBrk="1" hangingPunct="1">
              <a:lnSpc>
                <a:spcPct val="80000"/>
              </a:lnSpc>
              <a:defRPr/>
            </a:pPr>
            <a:r>
              <a:rPr lang="ru-RU" sz="1500" b="1" dirty="0" smtClean="0"/>
              <a:t>Я счастлив тем, что мой </a:t>
            </a:r>
            <a:r>
              <a:rPr lang="ru-RU" sz="1500" b="1" dirty="0" err="1" smtClean="0"/>
              <a:t>Анжеро</a:t>
            </a:r>
            <a:r>
              <a:rPr lang="ru-RU" sz="1500" b="1" dirty="0" smtClean="0"/>
              <a:t> – </a:t>
            </a:r>
            <a:r>
              <a:rPr lang="ru-RU" sz="1500" b="1" dirty="0" err="1" smtClean="0"/>
              <a:t>Судженск</a:t>
            </a:r>
            <a:r>
              <a:rPr lang="ru-RU" sz="1500" b="1" dirty="0" smtClean="0"/>
              <a:t>,</a:t>
            </a:r>
          </a:p>
          <a:p>
            <a:pPr algn="ctr" eaLnBrk="1" hangingPunct="1">
              <a:lnSpc>
                <a:spcPct val="80000"/>
              </a:lnSpc>
              <a:defRPr/>
            </a:pPr>
            <a:r>
              <a:rPr lang="ru-RU" sz="1500" b="1" dirty="0" smtClean="0"/>
              <a:t>Так повзрослев, сумел подняться ввысь.</a:t>
            </a:r>
          </a:p>
          <a:p>
            <a:pPr algn="ctr" eaLnBrk="1" hangingPunct="1">
              <a:lnSpc>
                <a:spcPct val="80000"/>
              </a:lnSpc>
              <a:defRPr/>
            </a:pPr>
            <a:r>
              <a:rPr lang="ru-RU" sz="1500" b="1" dirty="0" err="1" smtClean="0"/>
              <a:t>Анжеро</a:t>
            </a:r>
            <a:r>
              <a:rPr lang="ru-RU" sz="1500" b="1" dirty="0" smtClean="0"/>
              <a:t> – </a:t>
            </a:r>
            <a:r>
              <a:rPr lang="ru-RU" sz="1500" b="1" dirty="0" err="1" smtClean="0"/>
              <a:t>Судженск</a:t>
            </a:r>
            <a:r>
              <a:rPr lang="ru-RU" sz="1500" b="1" dirty="0" smtClean="0"/>
              <a:t>, вот уже столетье</a:t>
            </a:r>
          </a:p>
          <a:p>
            <a:pPr algn="ctr" eaLnBrk="1" hangingPunct="1">
              <a:lnSpc>
                <a:spcPct val="80000"/>
              </a:lnSpc>
              <a:defRPr/>
            </a:pPr>
            <a:r>
              <a:rPr lang="ru-RU" sz="1500" b="1" dirty="0" smtClean="0"/>
              <a:t>Ты верой-правдой людям послужил,</a:t>
            </a:r>
          </a:p>
          <a:p>
            <a:pPr algn="ctr" eaLnBrk="1" hangingPunct="1">
              <a:lnSpc>
                <a:spcPct val="80000"/>
              </a:lnSpc>
              <a:defRPr/>
            </a:pPr>
            <a:r>
              <a:rPr lang="ru-RU" sz="1500" b="1" dirty="0" smtClean="0"/>
              <a:t>И твой расцвет, и время лихолетье</a:t>
            </a:r>
          </a:p>
          <a:p>
            <a:pPr algn="ctr" eaLnBrk="1" hangingPunct="1">
              <a:lnSpc>
                <a:spcPct val="80000"/>
              </a:lnSpc>
              <a:defRPr/>
            </a:pPr>
            <a:r>
              <a:rPr lang="ru-RU" sz="1500" b="1" dirty="0" smtClean="0"/>
              <a:t>Не позабудет верный старожил.</a:t>
            </a:r>
          </a:p>
          <a:p>
            <a:pPr algn="ctr" eaLnBrk="1" hangingPunct="1">
              <a:lnSpc>
                <a:spcPct val="80000"/>
              </a:lnSpc>
              <a:defRPr/>
            </a:pPr>
            <a:r>
              <a:rPr lang="ru-RU" sz="1500" b="1" dirty="0" smtClean="0"/>
              <a:t>Каков ты есть? Могу ответить прямо.</a:t>
            </a:r>
          </a:p>
          <a:p>
            <a:pPr algn="ctr" eaLnBrk="1" hangingPunct="1">
              <a:lnSpc>
                <a:spcPct val="80000"/>
              </a:lnSpc>
              <a:defRPr/>
            </a:pPr>
            <a:r>
              <a:rPr lang="ru-RU" sz="1500" b="1" dirty="0" smtClean="0"/>
              <a:t>Без чопорных излишеств и прикрас.</a:t>
            </a:r>
          </a:p>
          <a:p>
            <a:pPr algn="ctr" eaLnBrk="1" hangingPunct="1">
              <a:lnSpc>
                <a:spcPct val="80000"/>
              </a:lnSpc>
              <a:defRPr/>
            </a:pPr>
            <a:r>
              <a:rPr lang="ru-RU" sz="1500" b="1" dirty="0" smtClean="0"/>
              <a:t>Каков ты был? Пожалуй, скромным самым.</a:t>
            </a:r>
          </a:p>
          <a:p>
            <a:pPr algn="ctr" eaLnBrk="1" hangingPunct="1">
              <a:lnSpc>
                <a:spcPct val="80000"/>
              </a:lnSpc>
              <a:defRPr/>
            </a:pPr>
            <a:r>
              <a:rPr lang="ru-RU" sz="1500" b="1" dirty="0" smtClean="0"/>
              <a:t>С таких, как ты, начало брал Кузбасс.</a:t>
            </a:r>
          </a:p>
          <a:p>
            <a:pPr algn="r" eaLnBrk="1" hangingPunct="1">
              <a:lnSpc>
                <a:spcPct val="80000"/>
              </a:lnSpc>
              <a:defRPr/>
            </a:pPr>
            <a:r>
              <a:rPr lang="ru-RU" sz="1500" b="1" dirty="0" smtClean="0"/>
              <a:t>Поэты города </a:t>
            </a:r>
          </a:p>
          <a:p>
            <a:pPr algn="r" eaLnBrk="1" hangingPunct="1">
              <a:lnSpc>
                <a:spcPct val="80000"/>
              </a:lnSpc>
              <a:defRPr/>
            </a:pPr>
            <a:r>
              <a:rPr lang="ru-RU" sz="1500" b="1" dirty="0" smtClean="0"/>
              <a:t>Николай Клыков </a:t>
            </a:r>
          </a:p>
        </p:txBody>
      </p:sp>
      <p:pic>
        <p:nvPicPr>
          <p:cNvPr id="420869" name="Picture 5" descr="уголь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0825" y="1341438"/>
            <a:ext cx="4392613" cy="532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0870" name="Picture 6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2716.WAV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9" name="Picture 7" descr="anjero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0"/>
            <a:ext cx="896938" cy="119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687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208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20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20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8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420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5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0870"/>
                </p:tgtEl>
              </p:cMediaNode>
            </p:audio>
          </p:childTnLst>
        </p:cTn>
      </p:par>
    </p:tnLst>
    <p:bldLst>
      <p:bldP spid="420866" grpId="0"/>
      <p:bldP spid="420868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107112"/>
          </a:xfrm>
        </p:spPr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422915" name="Rectangle 3"/>
          <p:cNvSpPr>
            <a:spLocks noChangeArrowheads="1"/>
          </p:cNvSpPr>
          <p:nvPr/>
        </p:nvSpPr>
        <p:spPr bwMode="auto">
          <a:xfrm>
            <a:off x="2627313" y="692150"/>
            <a:ext cx="4321175" cy="10795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Полезные ископаемые</a:t>
            </a:r>
          </a:p>
        </p:txBody>
      </p:sp>
      <p:sp>
        <p:nvSpPr>
          <p:cNvPr id="422916" name="Rectangle 4"/>
          <p:cNvSpPr>
            <a:spLocks noChangeArrowheads="1"/>
          </p:cNvSpPr>
          <p:nvPr/>
        </p:nvSpPr>
        <p:spPr bwMode="auto">
          <a:xfrm>
            <a:off x="395288" y="2420938"/>
            <a:ext cx="1657350" cy="12239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Пески</a:t>
            </a:r>
          </a:p>
        </p:txBody>
      </p:sp>
      <p:sp>
        <p:nvSpPr>
          <p:cNvPr id="422917" name="Rectangle 5"/>
          <p:cNvSpPr>
            <a:spLocks noChangeArrowheads="1"/>
          </p:cNvSpPr>
          <p:nvPr/>
        </p:nvSpPr>
        <p:spPr bwMode="auto">
          <a:xfrm>
            <a:off x="6300788" y="4292600"/>
            <a:ext cx="1657350" cy="12239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Мраморы</a:t>
            </a:r>
          </a:p>
        </p:txBody>
      </p:sp>
      <p:sp>
        <p:nvSpPr>
          <p:cNvPr id="422918" name="Rectangle 6"/>
          <p:cNvSpPr>
            <a:spLocks noChangeArrowheads="1"/>
          </p:cNvSpPr>
          <p:nvPr/>
        </p:nvSpPr>
        <p:spPr bwMode="auto">
          <a:xfrm>
            <a:off x="1042988" y="4292600"/>
            <a:ext cx="1657350" cy="12239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Глины</a:t>
            </a:r>
          </a:p>
        </p:txBody>
      </p:sp>
      <p:sp>
        <p:nvSpPr>
          <p:cNvPr id="422919" name="Rectangle 7"/>
          <p:cNvSpPr>
            <a:spLocks noChangeArrowheads="1"/>
          </p:cNvSpPr>
          <p:nvPr/>
        </p:nvSpPr>
        <p:spPr bwMode="auto">
          <a:xfrm>
            <a:off x="4140200" y="2420938"/>
            <a:ext cx="1657350" cy="12239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Кварциты</a:t>
            </a:r>
          </a:p>
        </p:txBody>
      </p:sp>
      <p:sp>
        <p:nvSpPr>
          <p:cNvPr id="422920" name="Rectangle 8"/>
          <p:cNvSpPr>
            <a:spLocks noChangeArrowheads="1"/>
          </p:cNvSpPr>
          <p:nvPr/>
        </p:nvSpPr>
        <p:spPr bwMode="auto">
          <a:xfrm>
            <a:off x="7092950" y="2420938"/>
            <a:ext cx="1657350" cy="12239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Торф</a:t>
            </a:r>
          </a:p>
        </p:txBody>
      </p:sp>
      <p:sp>
        <p:nvSpPr>
          <p:cNvPr id="422921" name="Line 9"/>
          <p:cNvSpPr>
            <a:spLocks noChangeShapeType="1"/>
          </p:cNvSpPr>
          <p:nvPr/>
        </p:nvSpPr>
        <p:spPr bwMode="auto">
          <a:xfrm flipH="1">
            <a:off x="1258888" y="1773238"/>
            <a:ext cx="2376487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22922" name="Line 10"/>
          <p:cNvSpPr>
            <a:spLocks noChangeShapeType="1"/>
          </p:cNvSpPr>
          <p:nvPr/>
        </p:nvSpPr>
        <p:spPr bwMode="auto">
          <a:xfrm>
            <a:off x="4932363" y="1773238"/>
            <a:ext cx="0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22923" name="Line 11"/>
          <p:cNvSpPr>
            <a:spLocks noChangeShapeType="1"/>
          </p:cNvSpPr>
          <p:nvPr/>
        </p:nvSpPr>
        <p:spPr bwMode="auto">
          <a:xfrm>
            <a:off x="6372225" y="1773238"/>
            <a:ext cx="1727200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22924" name="Line 12"/>
          <p:cNvSpPr>
            <a:spLocks noChangeShapeType="1"/>
          </p:cNvSpPr>
          <p:nvPr/>
        </p:nvSpPr>
        <p:spPr bwMode="auto">
          <a:xfrm flipH="1">
            <a:off x="2411413" y="1773238"/>
            <a:ext cx="1511300" cy="2519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22925" name="Line 13"/>
          <p:cNvSpPr>
            <a:spLocks noChangeShapeType="1"/>
          </p:cNvSpPr>
          <p:nvPr/>
        </p:nvSpPr>
        <p:spPr bwMode="auto">
          <a:xfrm>
            <a:off x="6227763" y="1773238"/>
            <a:ext cx="1079500" cy="2519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39950" name="Picture 14" descr="anjero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1112838" cy="14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2927" name="Rectangle 15"/>
          <p:cNvSpPr>
            <a:spLocks noChangeArrowheads="1"/>
          </p:cNvSpPr>
          <p:nvPr/>
        </p:nvSpPr>
        <p:spPr bwMode="auto">
          <a:xfrm>
            <a:off x="3492500" y="4292600"/>
            <a:ext cx="1657350" cy="12239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Уголь</a:t>
            </a:r>
          </a:p>
        </p:txBody>
      </p:sp>
      <p:sp>
        <p:nvSpPr>
          <p:cNvPr id="422928" name="Line 16"/>
          <p:cNvSpPr>
            <a:spLocks noChangeShapeType="1"/>
          </p:cNvSpPr>
          <p:nvPr/>
        </p:nvSpPr>
        <p:spPr bwMode="auto">
          <a:xfrm flipH="1">
            <a:off x="3851275" y="1773238"/>
            <a:ext cx="287338" cy="2519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229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229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22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22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2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2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4229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4229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422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422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2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2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4229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4229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422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422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2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2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4229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4229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422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422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2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2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4229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4229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422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422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2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2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4229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4229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422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422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2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2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800" decel="100000"/>
                                        <p:tgtEl>
                                          <p:spTgt spid="4229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4229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422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422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2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2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800" decel="100000"/>
                                        <p:tgtEl>
                                          <p:spTgt spid="4229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4229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422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422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2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2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800" decel="100000"/>
                                        <p:tgtEl>
                                          <p:spTgt spid="4229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4229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422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422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2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2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800" decel="100000"/>
                                        <p:tgtEl>
                                          <p:spTgt spid="4229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4229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800" decel="100000" fill="hold"/>
                                        <p:tgtEl>
                                          <p:spTgt spid="422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422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2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2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800" decel="100000"/>
                                        <p:tgtEl>
                                          <p:spTgt spid="4229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4229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422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422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2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2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800" decel="100000"/>
                                        <p:tgtEl>
                                          <p:spTgt spid="4229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4229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800" decel="100000" fill="hold"/>
                                        <p:tgtEl>
                                          <p:spTgt spid="422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422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2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2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800" decel="100000"/>
                                        <p:tgtEl>
                                          <p:spTgt spid="4229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800" decel="100000" fill="hold"/>
                                        <p:tgtEl>
                                          <p:spTgt spid="4229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800" decel="100000" fill="hold"/>
                                        <p:tgtEl>
                                          <p:spTgt spid="4229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800" decel="100000" fill="hold"/>
                                        <p:tgtEl>
                                          <p:spTgt spid="4229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29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29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7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2" dur="250" autoRev="1" fill="hold"/>
                                        <p:tgtEl>
                                          <p:spTgt spid="4229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3" dur="250" autoRev="1" fill="hold"/>
                                        <p:tgtEl>
                                          <p:spTgt spid="4229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4" dur="250" autoRev="1" fill="hold"/>
                                        <p:tgtEl>
                                          <p:spTgt spid="4229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250" autoRev="1" fill="hold"/>
                                        <p:tgtEl>
                                          <p:spTgt spid="4229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2915" grpId="0" animBg="1"/>
      <p:bldP spid="422916" grpId="0" animBg="1"/>
      <p:bldP spid="422916" grpId="1" animBg="1"/>
      <p:bldP spid="422917" grpId="0" animBg="1"/>
      <p:bldP spid="422918" grpId="0" animBg="1"/>
      <p:bldP spid="422919" grpId="0" animBg="1"/>
      <p:bldP spid="422920" grpId="0" animBg="1"/>
      <p:bldP spid="422921" grpId="0" animBg="1"/>
      <p:bldP spid="422922" grpId="0" animBg="1"/>
      <p:bldP spid="422923" grpId="0" animBg="1"/>
      <p:bldP spid="422924" grpId="0" animBg="1"/>
      <p:bldP spid="422925" grpId="0" animBg="1"/>
      <p:bldP spid="422927" grpId="0" animBg="1"/>
      <p:bldP spid="42292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/>
              <a:t>    Месторождения строительных материалов</a:t>
            </a:r>
          </a:p>
        </p:txBody>
      </p:sp>
      <p:sp>
        <p:nvSpPr>
          <p:cNvPr id="40967" name="Rectangle 7"/>
          <p:cNvSpPr>
            <a:spLocks noChangeArrowheads="1"/>
          </p:cNvSpPr>
          <p:nvPr/>
        </p:nvSpPr>
        <p:spPr bwMode="auto">
          <a:xfrm>
            <a:off x="1835150" y="2420938"/>
            <a:ext cx="1368425" cy="7207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Пески</a:t>
            </a:r>
          </a:p>
        </p:txBody>
      </p:sp>
      <p:sp>
        <p:nvSpPr>
          <p:cNvPr id="40968" name="Rectangle 8"/>
          <p:cNvSpPr>
            <a:spLocks noChangeArrowheads="1"/>
          </p:cNvSpPr>
          <p:nvPr/>
        </p:nvSpPr>
        <p:spPr bwMode="auto">
          <a:xfrm>
            <a:off x="323850" y="4652963"/>
            <a:ext cx="1655763" cy="7207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Челинское</a:t>
            </a:r>
          </a:p>
        </p:txBody>
      </p:sp>
      <p:sp>
        <p:nvSpPr>
          <p:cNvPr id="40969" name="Rectangle 9"/>
          <p:cNvSpPr>
            <a:spLocks noChangeArrowheads="1"/>
          </p:cNvSpPr>
          <p:nvPr/>
        </p:nvSpPr>
        <p:spPr bwMode="auto">
          <a:xfrm>
            <a:off x="2700338" y="4652963"/>
            <a:ext cx="1655762" cy="7207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Анжерское</a:t>
            </a:r>
          </a:p>
        </p:txBody>
      </p:sp>
      <p:sp>
        <p:nvSpPr>
          <p:cNvPr id="40971" name="Line 11"/>
          <p:cNvSpPr>
            <a:spLocks noChangeShapeType="1"/>
          </p:cNvSpPr>
          <p:nvPr/>
        </p:nvSpPr>
        <p:spPr bwMode="auto">
          <a:xfrm flipH="1">
            <a:off x="1692275" y="3141663"/>
            <a:ext cx="503238" cy="1511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0972" name="Line 12"/>
          <p:cNvSpPr>
            <a:spLocks noChangeShapeType="1"/>
          </p:cNvSpPr>
          <p:nvPr/>
        </p:nvSpPr>
        <p:spPr bwMode="auto">
          <a:xfrm>
            <a:off x="2771775" y="3141663"/>
            <a:ext cx="431800" cy="1511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2" name="Picture 13" descr="anjero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1112838" cy="14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4" name="Picture 14" descr="песок"/>
          <p:cNvPicPr>
            <a:picLocks noChangeAspect="1" noChangeArrowheads="1"/>
          </p:cNvPicPr>
          <p:nvPr>
            <p:ph type="body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4572000" y="1844675"/>
            <a:ext cx="4176713" cy="4752975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0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0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40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  <p:bldP spid="40967" grpId="0" animBg="1"/>
      <p:bldP spid="40968" grpId="0" animBg="1"/>
      <p:bldP spid="40969" grpId="0" animBg="1"/>
      <p:bldP spid="40971" grpId="0" animBg="1"/>
      <p:bldP spid="4097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107112"/>
          </a:xfrm>
        </p:spPr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423939" name="Rectangle 3"/>
          <p:cNvSpPr>
            <a:spLocks noChangeArrowheads="1"/>
          </p:cNvSpPr>
          <p:nvPr/>
        </p:nvSpPr>
        <p:spPr bwMode="auto">
          <a:xfrm>
            <a:off x="2627313" y="692150"/>
            <a:ext cx="4321175" cy="10795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Полезные ископаемые</a:t>
            </a:r>
          </a:p>
        </p:txBody>
      </p:sp>
      <p:sp>
        <p:nvSpPr>
          <p:cNvPr id="423940" name="Rectangle 4"/>
          <p:cNvSpPr>
            <a:spLocks noChangeArrowheads="1"/>
          </p:cNvSpPr>
          <p:nvPr/>
        </p:nvSpPr>
        <p:spPr bwMode="auto">
          <a:xfrm>
            <a:off x="395288" y="2420938"/>
            <a:ext cx="1657350" cy="12239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Пески</a:t>
            </a:r>
          </a:p>
        </p:txBody>
      </p:sp>
      <p:sp>
        <p:nvSpPr>
          <p:cNvPr id="423941" name="Rectangle 5"/>
          <p:cNvSpPr>
            <a:spLocks noChangeArrowheads="1"/>
          </p:cNvSpPr>
          <p:nvPr/>
        </p:nvSpPr>
        <p:spPr bwMode="auto">
          <a:xfrm>
            <a:off x="6300788" y="4292600"/>
            <a:ext cx="1657350" cy="12239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Мраморы</a:t>
            </a:r>
          </a:p>
        </p:txBody>
      </p:sp>
      <p:sp>
        <p:nvSpPr>
          <p:cNvPr id="423942" name="Rectangle 6"/>
          <p:cNvSpPr>
            <a:spLocks noChangeArrowheads="1"/>
          </p:cNvSpPr>
          <p:nvPr/>
        </p:nvSpPr>
        <p:spPr bwMode="auto">
          <a:xfrm>
            <a:off x="1042988" y="4292600"/>
            <a:ext cx="1657350" cy="12239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Глины</a:t>
            </a:r>
          </a:p>
        </p:txBody>
      </p:sp>
      <p:sp>
        <p:nvSpPr>
          <p:cNvPr id="423943" name="Rectangle 7"/>
          <p:cNvSpPr>
            <a:spLocks noChangeArrowheads="1"/>
          </p:cNvSpPr>
          <p:nvPr/>
        </p:nvSpPr>
        <p:spPr bwMode="auto">
          <a:xfrm>
            <a:off x="4140200" y="2420938"/>
            <a:ext cx="1657350" cy="12239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Кварциты</a:t>
            </a:r>
          </a:p>
        </p:txBody>
      </p:sp>
      <p:sp>
        <p:nvSpPr>
          <p:cNvPr id="423944" name="Rectangle 8"/>
          <p:cNvSpPr>
            <a:spLocks noChangeArrowheads="1"/>
          </p:cNvSpPr>
          <p:nvPr/>
        </p:nvSpPr>
        <p:spPr bwMode="auto">
          <a:xfrm>
            <a:off x="7092950" y="2420938"/>
            <a:ext cx="1657350" cy="12239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Торф</a:t>
            </a:r>
          </a:p>
        </p:txBody>
      </p:sp>
      <p:sp>
        <p:nvSpPr>
          <p:cNvPr id="423945" name="Line 9"/>
          <p:cNvSpPr>
            <a:spLocks noChangeShapeType="1"/>
          </p:cNvSpPr>
          <p:nvPr/>
        </p:nvSpPr>
        <p:spPr bwMode="auto">
          <a:xfrm flipH="1">
            <a:off x="1258888" y="1773238"/>
            <a:ext cx="2376487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23946" name="Line 10"/>
          <p:cNvSpPr>
            <a:spLocks noChangeShapeType="1"/>
          </p:cNvSpPr>
          <p:nvPr/>
        </p:nvSpPr>
        <p:spPr bwMode="auto">
          <a:xfrm>
            <a:off x="4932363" y="1773238"/>
            <a:ext cx="0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23947" name="Line 11"/>
          <p:cNvSpPr>
            <a:spLocks noChangeShapeType="1"/>
          </p:cNvSpPr>
          <p:nvPr/>
        </p:nvSpPr>
        <p:spPr bwMode="auto">
          <a:xfrm>
            <a:off x="6372225" y="1773238"/>
            <a:ext cx="1727200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23948" name="Line 12"/>
          <p:cNvSpPr>
            <a:spLocks noChangeShapeType="1"/>
          </p:cNvSpPr>
          <p:nvPr/>
        </p:nvSpPr>
        <p:spPr bwMode="auto">
          <a:xfrm flipH="1">
            <a:off x="2411413" y="1773238"/>
            <a:ext cx="1511300" cy="2519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23949" name="Line 13"/>
          <p:cNvSpPr>
            <a:spLocks noChangeShapeType="1"/>
          </p:cNvSpPr>
          <p:nvPr/>
        </p:nvSpPr>
        <p:spPr bwMode="auto">
          <a:xfrm>
            <a:off x="6227763" y="1773238"/>
            <a:ext cx="1079500" cy="2519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41998" name="Picture 14" descr="anjero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1112838" cy="14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3951" name="Rectangle 15"/>
          <p:cNvSpPr>
            <a:spLocks noChangeArrowheads="1"/>
          </p:cNvSpPr>
          <p:nvPr/>
        </p:nvSpPr>
        <p:spPr bwMode="auto">
          <a:xfrm>
            <a:off x="3492500" y="4292600"/>
            <a:ext cx="1657350" cy="12239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Уголь</a:t>
            </a:r>
          </a:p>
        </p:txBody>
      </p:sp>
      <p:sp>
        <p:nvSpPr>
          <p:cNvPr id="423952" name="Line 16"/>
          <p:cNvSpPr>
            <a:spLocks noChangeShapeType="1"/>
          </p:cNvSpPr>
          <p:nvPr/>
        </p:nvSpPr>
        <p:spPr bwMode="auto">
          <a:xfrm flipH="1">
            <a:off x="3851275" y="1773238"/>
            <a:ext cx="287338" cy="2519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23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23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23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23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23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23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23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23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23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23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23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23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5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23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3" dur="250" autoRev="1" fill="hold"/>
                                        <p:tgtEl>
                                          <p:spTgt spid="4239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4" dur="250" autoRev="1" fill="hold"/>
                                        <p:tgtEl>
                                          <p:spTgt spid="4239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5" dur="250" autoRev="1" fill="hold"/>
                                        <p:tgtEl>
                                          <p:spTgt spid="4239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" dur="250" autoRev="1" fill="hold"/>
                                        <p:tgtEl>
                                          <p:spTgt spid="4239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3939" grpId="0" animBg="1"/>
      <p:bldP spid="423940" grpId="0" animBg="1"/>
      <p:bldP spid="423941" grpId="0" animBg="1"/>
      <p:bldP spid="423942" grpId="0" animBg="1"/>
      <p:bldP spid="423942" grpId="1" animBg="1"/>
      <p:bldP spid="423943" grpId="0" animBg="1"/>
      <p:bldP spid="423944" grpId="0" animBg="1"/>
      <p:bldP spid="423945" grpId="0" animBg="1"/>
      <p:bldP spid="423946" grpId="0" animBg="1"/>
      <p:bldP spid="423947" grpId="0" animBg="1"/>
      <p:bldP spid="423948" grpId="0" animBg="1"/>
      <p:bldP spid="423949" grpId="0" animBg="1"/>
      <p:bldP spid="423951" grpId="0" animBg="1"/>
      <p:bldP spid="42395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0"/>
            <a:ext cx="8229600" cy="13716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smtClean="0"/>
              <a:t>   Месторождения строительных материалов</a:t>
            </a:r>
          </a:p>
        </p:txBody>
      </p: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1835150" y="1628775"/>
            <a:ext cx="1657350" cy="7921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Глины</a:t>
            </a:r>
          </a:p>
        </p:txBody>
      </p:sp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323850" y="2781300"/>
            <a:ext cx="1655763" cy="7207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Яшкинское</a:t>
            </a:r>
          </a:p>
        </p:txBody>
      </p:sp>
      <p:sp>
        <p:nvSpPr>
          <p:cNvPr id="41991" name="Rectangle 7"/>
          <p:cNvSpPr>
            <a:spLocks noChangeArrowheads="1"/>
          </p:cNvSpPr>
          <p:nvPr/>
        </p:nvSpPr>
        <p:spPr bwMode="auto">
          <a:xfrm>
            <a:off x="3059113" y="3789363"/>
            <a:ext cx="1800225" cy="7207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Жарковское</a:t>
            </a:r>
          </a:p>
        </p:txBody>
      </p:sp>
      <p:sp>
        <p:nvSpPr>
          <p:cNvPr id="41992" name="Rectangle 8"/>
          <p:cNvSpPr>
            <a:spLocks noChangeArrowheads="1"/>
          </p:cNvSpPr>
          <p:nvPr/>
        </p:nvSpPr>
        <p:spPr bwMode="auto">
          <a:xfrm>
            <a:off x="611188" y="3789363"/>
            <a:ext cx="1800225" cy="7207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Кайлинское</a:t>
            </a:r>
          </a:p>
        </p:txBody>
      </p:sp>
      <p:sp>
        <p:nvSpPr>
          <p:cNvPr id="41993" name="Rectangle 9"/>
          <p:cNvSpPr>
            <a:spLocks noChangeArrowheads="1"/>
          </p:cNvSpPr>
          <p:nvPr/>
        </p:nvSpPr>
        <p:spPr bwMode="auto">
          <a:xfrm>
            <a:off x="1763713" y="4868863"/>
            <a:ext cx="2303462" cy="7207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Каменушинское</a:t>
            </a:r>
          </a:p>
        </p:txBody>
      </p:sp>
      <p:sp>
        <p:nvSpPr>
          <p:cNvPr id="41994" name="Rectangle 10"/>
          <p:cNvSpPr>
            <a:spLocks noChangeArrowheads="1"/>
          </p:cNvSpPr>
          <p:nvPr/>
        </p:nvSpPr>
        <p:spPr bwMode="auto">
          <a:xfrm>
            <a:off x="3203575" y="2781300"/>
            <a:ext cx="1655763" cy="7207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Нижне – </a:t>
            </a:r>
          </a:p>
          <a:p>
            <a:pPr algn="ctr">
              <a:defRPr/>
            </a:pPr>
            <a:r>
              <a:rPr lang="ru-RU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Яшкинское</a:t>
            </a:r>
          </a:p>
        </p:txBody>
      </p:sp>
      <p:sp>
        <p:nvSpPr>
          <p:cNvPr id="41995" name="Line 11"/>
          <p:cNvSpPr>
            <a:spLocks noChangeShapeType="1"/>
          </p:cNvSpPr>
          <p:nvPr/>
        </p:nvSpPr>
        <p:spPr bwMode="auto">
          <a:xfrm>
            <a:off x="2771775" y="2420938"/>
            <a:ext cx="0" cy="2447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1996" name="Line 12"/>
          <p:cNvSpPr>
            <a:spLocks noChangeShapeType="1"/>
          </p:cNvSpPr>
          <p:nvPr/>
        </p:nvSpPr>
        <p:spPr bwMode="auto">
          <a:xfrm flipH="1">
            <a:off x="2195513" y="2420938"/>
            <a:ext cx="215900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1997" name="Line 13"/>
          <p:cNvSpPr>
            <a:spLocks noChangeShapeType="1"/>
          </p:cNvSpPr>
          <p:nvPr/>
        </p:nvSpPr>
        <p:spPr bwMode="auto">
          <a:xfrm>
            <a:off x="2916238" y="2420938"/>
            <a:ext cx="287337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1998" name="Line 14"/>
          <p:cNvSpPr>
            <a:spLocks noChangeShapeType="1"/>
          </p:cNvSpPr>
          <p:nvPr/>
        </p:nvSpPr>
        <p:spPr bwMode="auto">
          <a:xfrm flipH="1">
            <a:off x="1763713" y="2420938"/>
            <a:ext cx="360362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1999" name="Line 15"/>
          <p:cNvSpPr>
            <a:spLocks noChangeShapeType="1"/>
          </p:cNvSpPr>
          <p:nvPr/>
        </p:nvSpPr>
        <p:spPr bwMode="auto">
          <a:xfrm>
            <a:off x="3276600" y="2420938"/>
            <a:ext cx="287338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43022" name="Picture 16" descr="anjero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1112838" cy="14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003" name="Picture 19" descr="глина"/>
          <p:cNvPicPr>
            <a:picLocks noChangeAspect="1" noChangeArrowheads="1"/>
          </p:cNvPicPr>
          <p:nvPr>
            <p:ph type="body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5508625" y="1844675"/>
            <a:ext cx="3059113" cy="3671888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1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1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1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1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1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5" dur="2000"/>
                                        <p:tgtEl>
                                          <p:spTgt spid="42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41989" grpId="0" animBg="1"/>
      <p:bldP spid="41990" grpId="0" animBg="1"/>
      <p:bldP spid="41991" grpId="0" animBg="1"/>
      <p:bldP spid="41992" grpId="0" animBg="1"/>
      <p:bldP spid="41993" grpId="0" animBg="1"/>
      <p:bldP spid="41994" grpId="0" animBg="1"/>
      <p:bldP spid="41995" grpId="0" animBg="1"/>
      <p:bldP spid="41996" grpId="0" animBg="1"/>
      <p:bldP spid="41997" grpId="0" animBg="1"/>
      <p:bldP spid="41998" grpId="0" animBg="1"/>
      <p:bldP spid="4199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50825" y="1052513"/>
            <a:ext cx="8435975" cy="5805487"/>
          </a:xfrm>
        </p:spPr>
        <p:txBody>
          <a:bodyPr/>
          <a:lstStyle/>
          <a:p>
            <a:pPr marL="457200" indent="-457200" algn="just" eaLnBrk="1" hangingPunct="1">
              <a:lnSpc>
                <a:spcPct val="110000"/>
              </a:lnSpc>
              <a:defRPr/>
            </a:pPr>
            <a:endParaRPr lang="ru-RU" sz="2800" b="1" dirty="0" smtClean="0">
              <a:latin typeface="Times New Roman" pitchFamily="18" charset="0"/>
            </a:endParaRPr>
          </a:p>
          <a:p>
            <a:pPr marL="457200" indent="-457200" algn="just" eaLnBrk="1" hangingPunct="1">
              <a:lnSpc>
                <a:spcPct val="110000"/>
              </a:lnSpc>
              <a:defRPr/>
            </a:pPr>
            <a:r>
              <a:rPr lang="ru-RU" sz="2800" b="1" dirty="0" smtClean="0">
                <a:latin typeface="Times New Roman" pitchFamily="18" charset="0"/>
              </a:rPr>
              <a:t>     Презентация предназначена для использования учителями географии, педагогами дополнительного образования, учащимися на уроках географии и во внеурочной практике как дополнительный источник знаний по региональному компоненту.</a:t>
            </a:r>
          </a:p>
          <a:p>
            <a:pPr marL="457200" indent="-457200" algn="r" eaLnBrk="1" hangingPunct="1">
              <a:lnSpc>
                <a:spcPct val="80000"/>
              </a:lnSpc>
              <a:defRPr/>
            </a:pPr>
            <a:endParaRPr lang="ru-RU" sz="2800" b="1" dirty="0" smtClean="0">
              <a:latin typeface="Times New Roman" pitchFamily="18" charset="0"/>
            </a:endParaRPr>
          </a:p>
          <a:p>
            <a:pPr marL="457200" indent="-457200" algn="r" eaLnBrk="1" hangingPunct="1">
              <a:lnSpc>
                <a:spcPct val="80000"/>
              </a:lnSpc>
              <a:defRPr/>
            </a:pPr>
            <a:endParaRPr lang="ru-RU" sz="1500" dirty="0" smtClean="0"/>
          </a:p>
          <a:p>
            <a:pPr marL="457200" indent="-457200" eaLnBrk="1" hangingPunct="1">
              <a:lnSpc>
                <a:spcPct val="80000"/>
              </a:lnSpc>
              <a:defRPr/>
            </a:pPr>
            <a:endParaRPr lang="ru-RU" sz="2000" b="1" dirty="0" smtClean="0">
              <a:latin typeface="Times New Roman" pitchFamily="18" charset="0"/>
            </a:endParaRPr>
          </a:p>
        </p:txBody>
      </p:sp>
      <p:pic>
        <p:nvPicPr>
          <p:cNvPr id="25603" name="Picture 5" descr="anjero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1112838" cy="14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9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107112"/>
          </a:xfrm>
        </p:spPr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424963" name="Rectangle 3"/>
          <p:cNvSpPr>
            <a:spLocks noChangeArrowheads="1"/>
          </p:cNvSpPr>
          <p:nvPr/>
        </p:nvSpPr>
        <p:spPr bwMode="auto">
          <a:xfrm>
            <a:off x="2627313" y="692150"/>
            <a:ext cx="4321175" cy="10795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Полезные ископаемые</a:t>
            </a:r>
          </a:p>
        </p:txBody>
      </p:sp>
      <p:sp>
        <p:nvSpPr>
          <p:cNvPr id="424964" name="Rectangle 4"/>
          <p:cNvSpPr>
            <a:spLocks noChangeArrowheads="1"/>
          </p:cNvSpPr>
          <p:nvPr/>
        </p:nvSpPr>
        <p:spPr bwMode="auto">
          <a:xfrm>
            <a:off x="395288" y="2420938"/>
            <a:ext cx="1657350" cy="12239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Пески</a:t>
            </a:r>
          </a:p>
        </p:txBody>
      </p:sp>
      <p:sp>
        <p:nvSpPr>
          <p:cNvPr id="424965" name="Rectangle 5"/>
          <p:cNvSpPr>
            <a:spLocks noChangeArrowheads="1"/>
          </p:cNvSpPr>
          <p:nvPr/>
        </p:nvSpPr>
        <p:spPr bwMode="auto">
          <a:xfrm>
            <a:off x="6300788" y="4292600"/>
            <a:ext cx="1657350" cy="12239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Мраморы</a:t>
            </a:r>
          </a:p>
        </p:txBody>
      </p:sp>
      <p:sp>
        <p:nvSpPr>
          <p:cNvPr id="424966" name="Rectangle 6"/>
          <p:cNvSpPr>
            <a:spLocks noChangeArrowheads="1"/>
          </p:cNvSpPr>
          <p:nvPr/>
        </p:nvSpPr>
        <p:spPr bwMode="auto">
          <a:xfrm>
            <a:off x="1042988" y="4292600"/>
            <a:ext cx="1657350" cy="12239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Глины</a:t>
            </a:r>
          </a:p>
        </p:txBody>
      </p:sp>
      <p:sp>
        <p:nvSpPr>
          <p:cNvPr id="424967" name="Rectangle 7"/>
          <p:cNvSpPr>
            <a:spLocks noChangeArrowheads="1"/>
          </p:cNvSpPr>
          <p:nvPr/>
        </p:nvSpPr>
        <p:spPr bwMode="auto">
          <a:xfrm>
            <a:off x="4140200" y="2420938"/>
            <a:ext cx="1657350" cy="12239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Кварциты</a:t>
            </a:r>
          </a:p>
        </p:txBody>
      </p:sp>
      <p:sp>
        <p:nvSpPr>
          <p:cNvPr id="424968" name="Rectangle 8"/>
          <p:cNvSpPr>
            <a:spLocks noChangeArrowheads="1"/>
          </p:cNvSpPr>
          <p:nvPr/>
        </p:nvSpPr>
        <p:spPr bwMode="auto">
          <a:xfrm>
            <a:off x="7092950" y="2420938"/>
            <a:ext cx="1657350" cy="12239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Торф</a:t>
            </a:r>
          </a:p>
        </p:txBody>
      </p:sp>
      <p:sp>
        <p:nvSpPr>
          <p:cNvPr id="424969" name="Line 9"/>
          <p:cNvSpPr>
            <a:spLocks noChangeShapeType="1"/>
          </p:cNvSpPr>
          <p:nvPr/>
        </p:nvSpPr>
        <p:spPr bwMode="auto">
          <a:xfrm flipH="1">
            <a:off x="1258888" y="1773238"/>
            <a:ext cx="2376487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24970" name="Line 10"/>
          <p:cNvSpPr>
            <a:spLocks noChangeShapeType="1"/>
          </p:cNvSpPr>
          <p:nvPr/>
        </p:nvSpPr>
        <p:spPr bwMode="auto">
          <a:xfrm>
            <a:off x="4932363" y="1773238"/>
            <a:ext cx="0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24971" name="Line 11"/>
          <p:cNvSpPr>
            <a:spLocks noChangeShapeType="1"/>
          </p:cNvSpPr>
          <p:nvPr/>
        </p:nvSpPr>
        <p:spPr bwMode="auto">
          <a:xfrm>
            <a:off x="6372225" y="1773238"/>
            <a:ext cx="1727200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24972" name="Line 12"/>
          <p:cNvSpPr>
            <a:spLocks noChangeShapeType="1"/>
          </p:cNvSpPr>
          <p:nvPr/>
        </p:nvSpPr>
        <p:spPr bwMode="auto">
          <a:xfrm flipH="1">
            <a:off x="2411413" y="1773238"/>
            <a:ext cx="1511300" cy="2519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24973" name="Line 13"/>
          <p:cNvSpPr>
            <a:spLocks noChangeShapeType="1"/>
          </p:cNvSpPr>
          <p:nvPr/>
        </p:nvSpPr>
        <p:spPr bwMode="auto">
          <a:xfrm>
            <a:off x="6227763" y="1773238"/>
            <a:ext cx="1079500" cy="2519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44046" name="Picture 14" descr="anjero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1112838" cy="14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4975" name="Rectangle 15"/>
          <p:cNvSpPr>
            <a:spLocks noChangeArrowheads="1"/>
          </p:cNvSpPr>
          <p:nvPr/>
        </p:nvSpPr>
        <p:spPr bwMode="auto">
          <a:xfrm>
            <a:off x="3492500" y="4292600"/>
            <a:ext cx="1657350" cy="12239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Уголь</a:t>
            </a:r>
          </a:p>
        </p:txBody>
      </p:sp>
      <p:sp>
        <p:nvSpPr>
          <p:cNvPr id="424976" name="Line 16"/>
          <p:cNvSpPr>
            <a:spLocks noChangeShapeType="1"/>
          </p:cNvSpPr>
          <p:nvPr/>
        </p:nvSpPr>
        <p:spPr bwMode="auto">
          <a:xfrm flipH="1">
            <a:off x="3851275" y="1773238"/>
            <a:ext cx="287338" cy="2519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96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9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24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96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9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24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96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9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24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96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9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24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96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9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24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96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9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24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96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9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24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97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9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24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97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9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24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97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9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24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97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9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24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97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9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24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97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9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24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7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3" dur="250" autoRev="1" fill="hold"/>
                                        <p:tgtEl>
                                          <p:spTgt spid="4249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4" dur="250" autoRev="1" fill="hold"/>
                                        <p:tgtEl>
                                          <p:spTgt spid="4249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5" dur="250" autoRev="1" fill="hold"/>
                                        <p:tgtEl>
                                          <p:spTgt spid="4249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" dur="250" autoRev="1" fill="hold"/>
                                        <p:tgtEl>
                                          <p:spTgt spid="42496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4963" grpId="0" animBg="1"/>
      <p:bldP spid="424964" grpId="0" animBg="1"/>
      <p:bldP spid="424965" grpId="0" animBg="1"/>
      <p:bldP spid="424966" grpId="0" animBg="1"/>
      <p:bldP spid="424967" grpId="0" animBg="1"/>
      <p:bldP spid="424967" grpId="1" animBg="1"/>
      <p:bldP spid="424968" grpId="0" animBg="1"/>
      <p:bldP spid="424969" grpId="0" animBg="1"/>
      <p:bldP spid="424970" grpId="0" animBg="1"/>
      <p:bldP spid="424971" grpId="0" animBg="1"/>
      <p:bldP spid="424972" grpId="0" animBg="1"/>
      <p:bldP spid="424973" grpId="0" animBg="1"/>
      <p:bldP spid="424975" grpId="0" animBg="1"/>
      <p:bldP spid="42497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/>
              <a:t>   Месторождения строительных материалов</a:t>
            </a:r>
          </a:p>
        </p:txBody>
      </p:sp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1763713" y="2133600"/>
            <a:ext cx="1657350" cy="7921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Кварциты</a:t>
            </a:r>
          </a:p>
        </p:txBody>
      </p:sp>
      <p:sp>
        <p:nvSpPr>
          <p:cNvPr id="43015" name="Rectangle 7"/>
          <p:cNvSpPr>
            <a:spLocks noChangeArrowheads="1"/>
          </p:cNvSpPr>
          <p:nvPr/>
        </p:nvSpPr>
        <p:spPr bwMode="auto">
          <a:xfrm>
            <a:off x="179388" y="5013325"/>
            <a:ext cx="1871662" cy="7207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Антоновское</a:t>
            </a:r>
          </a:p>
        </p:txBody>
      </p:sp>
      <p:sp>
        <p:nvSpPr>
          <p:cNvPr id="43017" name="Rectangle 9"/>
          <p:cNvSpPr>
            <a:spLocks noChangeArrowheads="1"/>
          </p:cNvSpPr>
          <p:nvPr/>
        </p:nvSpPr>
        <p:spPr bwMode="auto">
          <a:xfrm>
            <a:off x="2555875" y="5013325"/>
            <a:ext cx="1800225" cy="7207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Гора </a:t>
            </a:r>
          </a:p>
          <a:p>
            <a:pPr algn="ctr">
              <a:defRPr/>
            </a:pPr>
            <a:r>
              <a:rPr lang="ru-RU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Брусничная</a:t>
            </a:r>
          </a:p>
        </p:txBody>
      </p:sp>
      <p:sp>
        <p:nvSpPr>
          <p:cNvPr id="43018" name="Line 10"/>
          <p:cNvSpPr>
            <a:spLocks noChangeShapeType="1"/>
          </p:cNvSpPr>
          <p:nvPr/>
        </p:nvSpPr>
        <p:spPr bwMode="auto">
          <a:xfrm flipH="1">
            <a:off x="1116013" y="2924175"/>
            <a:ext cx="1008062" cy="20891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3019" name="Line 11"/>
          <p:cNvSpPr>
            <a:spLocks noChangeShapeType="1"/>
          </p:cNvSpPr>
          <p:nvPr/>
        </p:nvSpPr>
        <p:spPr bwMode="auto">
          <a:xfrm>
            <a:off x="2916238" y="2924175"/>
            <a:ext cx="360362" cy="20891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45064" name="Picture 12" descr="anjero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1112838" cy="14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21" name="Picture 13" descr="кварцит 1"/>
          <p:cNvPicPr>
            <a:picLocks noChangeAspect="1" noChangeArrowheads="1"/>
          </p:cNvPicPr>
          <p:nvPr>
            <p:ph type="body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4556125" y="1773238"/>
            <a:ext cx="4335463" cy="4895850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3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43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  <p:bldP spid="43013" grpId="0" animBg="1"/>
      <p:bldP spid="43015" grpId="0" animBg="1"/>
      <p:bldP spid="43017" grpId="0" animBg="1"/>
      <p:bldP spid="43018" grpId="0" animBg="1"/>
      <p:bldP spid="4301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9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107112"/>
          </a:xfrm>
        </p:spPr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425987" name="Rectangle 3"/>
          <p:cNvSpPr>
            <a:spLocks noChangeArrowheads="1"/>
          </p:cNvSpPr>
          <p:nvPr/>
        </p:nvSpPr>
        <p:spPr bwMode="auto">
          <a:xfrm>
            <a:off x="2627313" y="692150"/>
            <a:ext cx="4321175" cy="10795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Полезные ископаемые</a:t>
            </a:r>
          </a:p>
        </p:txBody>
      </p:sp>
      <p:sp>
        <p:nvSpPr>
          <p:cNvPr id="425988" name="Rectangle 4"/>
          <p:cNvSpPr>
            <a:spLocks noChangeArrowheads="1"/>
          </p:cNvSpPr>
          <p:nvPr/>
        </p:nvSpPr>
        <p:spPr bwMode="auto">
          <a:xfrm>
            <a:off x="395288" y="2420938"/>
            <a:ext cx="1657350" cy="12239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Пески</a:t>
            </a:r>
          </a:p>
        </p:txBody>
      </p:sp>
      <p:sp>
        <p:nvSpPr>
          <p:cNvPr id="425989" name="Rectangle 5"/>
          <p:cNvSpPr>
            <a:spLocks noChangeArrowheads="1"/>
          </p:cNvSpPr>
          <p:nvPr/>
        </p:nvSpPr>
        <p:spPr bwMode="auto">
          <a:xfrm>
            <a:off x="6300788" y="4292600"/>
            <a:ext cx="1657350" cy="12239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Мраморы</a:t>
            </a:r>
          </a:p>
        </p:txBody>
      </p:sp>
      <p:sp>
        <p:nvSpPr>
          <p:cNvPr id="425990" name="Rectangle 6"/>
          <p:cNvSpPr>
            <a:spLocks noChangeArrowheads="1"/>
          </p:cNvSpPr>
          <p:nvPr/>
        </p:nvSpPr>
        <p:spPr bwMode="auto">
          <a:xfrm>
            <a:off x="1042988" y="4292600"/>
            <a:ext cx="1657350" cy="12239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Глины</a:t>
            </a:r>
          </a:p>
        </p:txBody>
      </p:sp>
      <p:sp>
        <p:nvSpPr>
          <p:cNvPr id="425991" name="Rectangle 7"/>
          <p:cNvSpPr>
            <a:spLocks noChangeArrowheads="1"/>
          </p:cNvSpPr>
          <p:nvPr/>
        </p:nvSpPr>
        <p:spPr bwMode="auto">
          <a:xfrm>
            <a:off x="4140200" y="2420938"/>
            <a:ext cx="1657350" cy="12239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Кварциты</a:t>
            </a:r>
          </a:p>
        </p:txBody>
      </p:sp>
      <p:sp>
        <p:nvSpPr>
          <p:cNvPr id="425992" name="Rectangle 8"/>
          <p:cNvSpPr>
            <a:spLocks noChangeArrowheads="1"/>
          </p:cNvSpPr>
          <p:nvPr/>
        </p:nvSpPr>
        <p:spPr bwMode="auto">
          <a:xfrm>
            <a:off x="7092950" y="2420938"/>
            <a:ext cx="1657350" cy="12239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Торф</a:t>
            </a:r>
          </a:p>
        </p:txBody>
      </p:sp>
      <p:sp>
        <p:nvSpPr>
          <p:cNvPr id="425993" name="Line 9"/>
          <p:cNvSpPr>
            <a:spLocks noChangeShapeType="1"/>
          </p:cNvSpPr>
          <p:nvPr/>
        </p:nvSpPr>
        <p:spPr bwMode="auto">
          <a:xfrm flipH="1">
            <a:off x="1258888" y="1773238"/>
            <a:ext cx="2376487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25994" name="Line 10"/>
          <p:cNvSpPr>
            <a:spLocks noChangeShapeType="1"/>
          </p:cNvSpPr>
          <p:nvPr/>
        </p:nvSpPr>
        <p:spPr bwMode="auto">
          <a:xfrm>
            <a:off x="4932363" y="1773238"/>
            <a:ext cx="0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25995" name="Line 11"/>
          <p:cNvSpPr>
            <a:spLocks noChangeShapeType="1"/>
          </p:cNvSpPr>
          <p:nvPr/>
        </p:nvSpPr>
        <p:spPr bwMode="auto">
          <a:xfrm>
            <a:off x="6372225" y="1773238"/>
            <a:ext cx="1727200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25996" name="Line 12"/>
          <p:cNvSpPr>
            <a:spLocks noChangeShapeType="1"/>
          </p:cNvSpPr>
          <p:nvPr/>
        </p:nvSpPr>
        <p:spPr bwMode="auto">
          <a:xfrm flipH="1">
            <a:off x="2411413" y="1773238"/>
            <a:ext cx="1511300" cy="2519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25997" name="Line 13"/>
          <p:cNvSpPr>
            <a:spLocks noChangeShapeType="1"/>
          </p:cNvSpPr>
          <p:nvPr/>
        </p:nvSpPr>
        <p:spPr bwMode="auto">
          <a:xfrm>
            <a:off x="6227763" y="1773238"/>
            <a:ext cx="1079500" cy="2519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46094" name="Picture 14" descr="anjero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1112838" cy="14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5999" name="Rectangle 15"/>
          <p:cNvSpPr>
            <a:spLocks noChangeArrowheads="1"/>
          </p:cNvSpPr>
          <p:nvPr/>
        </p:nvSpPr>
        <p:spPr bwMode="auto">
          <a:xfrm>
            <a:off x="3492500" y="4292600"/>
            <a:ext cx="1657350" cy="12239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Уголь</a:t>
            </a:r>
          </a:p>
        </p:txBody>
      </p:sp>
      <p:sp>
        <p:nvSpPr>
          <p:cNvPr id="426000" name="Line 16"/>
          <p:cNvSpPr>
            <a:spLocks noChangeShapeType="1"/>
          </p:cNvSpPr>
          <p:nvPr/>
        </p:nvSpPr>
        <p:spPr bwMode="auto">
          <a:xfrm flipH="1">
            <a:off x="3851275" y="1773238"/>
            <a:ext cx="287338" cy="2519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98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9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25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98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9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25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98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9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25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99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9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25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99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9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25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99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9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25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99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9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25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99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9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25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99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9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25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99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9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25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99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9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25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99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9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25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00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0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26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7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3" dur="250" autoRev="1" fill="hold"/>
                                        <p:tgtEl>
                                          <p:spTgt spid="4259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4" dur="250" autoRev="1" fill="hold"/>
                                        <p:tgtEl>
                                          <p:spTgt spid="4259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5" dur="250" autoRev="1" fill="hold"/>
                                        <p:tgtEl>
                                          <p:spTgt spid="4259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" dur="250" autoRev="1" fill="hold"/>
                                        <p:tgtEl>
                                          <p:spTgt spid="42598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5987" grpId="0" animBg="1"/>
      <p:bldP spid="425988" grpId="0" animBg="1"/>
      <p:bldP spid="425989" grpId="0" animBg="1"/>
      <p:bldP spid="425989" grpId="1" animBg="1"/>
      <p:bldP spid="425990" grpId="0" animBg="1"/>
      <p:bldP spid="425991" grpId="0" animBg="1"/>
      <p:bldP spid="425992" grpId="0" animBg="1"/>
      <p:bldP spid="425993" grpId="0" animBg="1"/>
      <p:bldP spid="425994" grpId="0" animBg="1"/>
      <p:bldP spid="425995" grpId="0" animBg="1"/>
      <p:bldP spid="425996" grpId="0" animBg="1"/>
      <p:bldP spid="425997" grpId="0" animBg="1"/>
      <p:bldP spid="425999" grpId="0" animBg="1"/>
      <p:bldP spid="42600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/>
              <a:t>     Месторождения строительных материалов</a:t>
            </a:r>
          </a:p>
        </p:txBody>
      </p:sp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1692275" y="1844675"/>
            <a:ext cx="1657350" cy="7921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Мраморы</a:t>
            </a:r>
          </a:p>
        </p:txBody>
      </p:sp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323850" y="2997200"/>
            <a:ext cx="1655763" cy="7207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Песчаники</a:t>
            </a:r>
          </a:p>
        </p:txBody>
      </p:sp>
      <p:sp>
        <p:nvSpPr>
          <p:cNvPr id="50183" name="Rectangle 7"/>
          <p:cNvSpPr>
            <a:spLocks noChangeArrowheads="1"/>
          </p:cNvSpPr>
          <p:nvPr/>
        </p:nvSpPr>
        <p:spPr bwMode="auto">
          <a:xfrm>
            <a:off x="1692275" y="4149725"/>
            <a:ext cx="1727200" cy="7207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Крутовское</a:t>
            </a:r>
          </a:p>
        </p:txBody>
      </p:sp>
      <p:sp>
        <p:nvSpPr>
          <p:cNvPr id="50184" name="Rectangle 8"/>
          <p:cNvSpPr>
            <a:spLocks noChangeArrowheads="1"/>
          </p:cNvSpPr>
          <p:nvPr/>
        </p:nvSpPr>
        <p:spPr bwMode="auto">
          <a:xfrm>
            <a:off x="2771775" y="2997200"/>
            <a:ext cx="1655763" cy="7207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Песчаное</a:t>
            </a:r>
          </a:p>
        </p:txBody>
      </p:sp>
      <p:sp>
        <p:nvSpPr>
          <p:cNvPr id="50185" name="Line 9"/>
          <p:cNvSpPr>
            <a:spLocks noChangeShapeType="1"/>
          </p:cNvSpPr>
          <p:nvPr/>
        </p:nvSpPr>
        <p:spPr bwMode="auto">
          <a:xfrm flipH="1">
            <a:off x="1619250" y="2636838"/>
            <a:ext cx="358775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0186" name="Line 10"/>
          <p:cNvSpPr>
            <a:spLocks noChangeShapeType="1"/>
          </p:cNvSpPr>
          <p:nvPr/>
        </p:nvSpPr>
        <p:spPr bwMode="auto">
          <a:xfrm>
            <a:off x="2916238" y="2636838"/>
            <a:ext cx="360362" cy="358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0187" name="Line 11"/>
          <p:cNvSpPr>
            <a:spLocks noChangeShapeType="1"/>
          </p:cNvSpPr>
          <p:nvPr/>
        </p:nvSpPr>
        <p:spPr bwMode="auto">
          <a:xfrm>
            <a:off x="2484438" y="2636838"/>
            <a:ext cx="0" cy="15128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47114" name="Picture 12" descr="anjero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1112838" cy="14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9" name="Picture 13" descr="мрамор"/>
          <p:cNvPicPr>
            <a:picLocks noChangeAspect="1" noChangeArrowheads="1"/>
          </p:cNvPicPr>
          <p:nvPr>
            <p:ph type="body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4716463" y="1700213"/>
            <a:ext cx="4249737" cy="4968875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0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0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0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0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50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  <p:bldP spid="50181" grpId="0" animBg="1"/>
      <p:bldP spid="50182" grpId="0" animBg="1"/>
      <p:bldP spid="50183" grpId="0" animBg="1"/>
      <p:bldP spid="50184" grpId="0" animBg="1"/>
      <p:bldP spid="50185" grpId="0" animBg="1"/>
      <p:bldP spid="50186" grpId="0" animBg="1"/>
      <p:bldP spid="5018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0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107112"/>
          </a:xfrm>
        </p:spPr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427011" name="Rectangle 3"/>
          <p:cNvSpPr>
            <a:spLocks noChangeArrowheads="1"/>
          </p:cNvSpPr>
          <p:nvPr/>
        </p:nvSpPr>
        <p:spPr bwMode="auto">
          <a:xfrm>
            <a:off x="2627313" y="692150"/>
            <a:ext cx="4321175" cy="10795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Полезные ископаемые</a:t>
            </a:r>
          </a:p>
        </p:txBody>
      </p:sp>
      <p:sp>
        <p:nvSpPr>
          <p:cNvPr id="427012" name="Rectangle 4"/>
          <p:cNvSpPr>
            <a:spLocks noChangeArrowheads="1"/>
          </p:cNvSpPr>
          <p:nvPr/>
        </p:nvSpPr>
        <p:spPr bwMode="auto">
          <a:xfrm>
            <a:off x="395288" y="2420938"/>
            <a:ext cx="1657350" cy="12239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Пески</a:t>
            </a:r>
          </a:p>
        </p:txBody>
      </p:sp>
      <p:sp>
        <p:nvSpPr>
          <p:cNvPr id="427013" name="Rectangle 5"/>
          <p:cNvSpPr>
            <a:spLocks noChangeArrowheads="1"/>
          </p:cNvSpPr>
          <p:nvPr/>
        </p:nvSpPr>
        <p:spPr bwMode="auto">
          <a:xfrm>
            <a:off x="6300788" y="4292600"/>
            <a:ext cx="1657350" cy="12239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Мраморы</a:t>
            </a:r>
          </a:p>
        </p:txBody>
      </p:sp>
      <p:sp>
        <p:nvSpPr>
          <p:cNvPr id="427014" name="Rectangle 6"/>
          <p:cNvSpPr>
            <a:spLocks noChangeArrowheads="1"/>
          </p:cNvSpPr>
          <p:nvPr/>
        </p:nvSpPr>
        <p:spPr bwMode="auto">
          <a:xfrm>
            <a:off x="1042988" y="4292600"/>
            <a:ext cx="1657350" cy="12239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Глины</a:t>
            </a:r>
          </a:p>
        </p:txBody>
      </p:sp>
      <p:sp>
        <p:nvSpPr>
          <p:cNvPr id="427015" name="Rectangle 7"/>
          <p:cNvSpPr>
            <a:spLocks noChangeArrowheads="1"/>
          </p:cNvSpPr>
          <p:nvPr/>
        </p:nvSpPr>
        <p:spPr bwMode="auto">
          <a:xfrm>
            <a:off x="4140200" y="2420938"/>
            <a:ext cx="1657350" cy="12239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Кварциты</a:t>
            </a:r>
          </a:p>
        </p:txBody>
      </p:sp>
      <p:sp>
        <p:nvSpPr>
          <p:cNvPr id="427016" name="Rectangle 8"/>
          <p:cNvSpPr>
            <a:spLocks noChangeArrowheads="1"/>
          </p:cNvSpPr>
          <p:nvPr/>
        </p:nvSpPr>
        <p:spPr bwMode="auto">
          <a:xfrm>
            <a:off x="7092950" y="2420938"/>
            <a:ext cx="1657350" cy="12239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Торф</a:t>
            </a:r>
          </a:p>
        </p:txBody>
      </p:sp>
      <p:sp>
        <p:nvSpPr>
          <p:cNvPr id="427017" name="Line 9"/>
          <p:cNvSpPr>
            <a:spLocks noChangeShapeType="1"/>
          </p:cNvSpPr>
          <p:nvPr/>
        </p:nvSpPr>
        <p:spPr bwMode="auto">
          <a:xfrm flipH="1">
            <a:off x="1258888" y="1773238"/>
            <a:ext cx="2376487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27018" name="Line 10"/>
          <p:cNvSpPr>
            <a:spLocks noChangeShapeType="1"/>
          </p:cNvSpPr>
          <p:nvPr/>
        </p:nvSpPr>
        <p:spPr bwMode="auto">
          <a:xfrm>
            <a:off x="4932363" y="1773238"/>
            <a:ext cx="0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27019" name="Line 11"/>
          <p:cNvSpPr>
            <a:spLocks noChangeShapeType="1"/>
          </p:cNvSpPr>
          <p:nvPr/>
        </p:nvSpPr>
        <p:spPr bwMode="auto">
          <a:xfrm>
            <a:off x="6372225" y="1773238"/>
            <a:ext cx="1727200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27020" name="Line 12"/>
          <p:cNvSpPr>
            <a:spLocks noChangeShapeType="1"/>
          </p:cNvSpPr>
          <p:nvPr/>
        </p:nvSpPr>
        <p:spPr bwMode="auto">
          <a:xfrm flipH="1">
            <a:off x="2411413" y="1773238"/>
            <a:ext cx="1511300" cy="2519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27021" name="Line 13"/>
          <p:cNvSpPr>
            <a:spLocks noChangeShapeType="1"/>
          </p:cNvSpPr>
          <p:nvPr/>
        </p:nvSpPr>
        <p:spPr bwMode="auto">
          <a:xfrm>
            <a:off x="6227763" y="1773238"/>
            <a:ext cx="1079500" cy="2519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48142" name="Picture 14" descr="anjero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1112838" cy="14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7023" name="Rectangle 15"/>
          <p:cNvSpPr>
            <a:spLocks noChangeArrowheads="1"/>
          </p:cNvSpPr>
          <p:nvPr/>
        </p:nvSpPr>
        <p:spPr bwMode="auto">
          <a:xfrm>
            <a:off x="3492500" y="4292600"/>
            <a:ext cx="1657350" cy="12239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Уголь</a:t>
            </a:r>
          </a:p>
        </p:txBody>
      </p:sp>
      <p:sp>
        <p:nvSpPr>
          <p:cNvPr id="427024" name="Line 16"/>
          <p:cNvSpPr>
            <a:spLocks noChangeShapeType="1"/>
          </p:cNvSpPr>
          <p:nvPr/>
        </p:nvSpPr>
        <p:spPr bwMode="auto">
          <a:xfrm flipH="1">
            <a:off x="3851275" y="1773238"/>
            <a:ext cx="287338" cy="2519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27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27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27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27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27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27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27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27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27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27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27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27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27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7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3" dur="250" autoRev="1" fill="hold"/>
                                        <p:tgtEl>
                                          <p:spTgt spid="4270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4" dur="250" autoRev="1" fill="hold"/>
                                        <p:tgtEl>
                                          <p:spTgt spid="4270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5" dur="250" autoRev="1" fill="hold"/>
                                        <p:tgtEl>
                                          <p:spTgt spid="4270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" dur="250" autoRev="1" fill="hold"/>
                                        <p:tgtEl>
                                          <p:spTgt spid="4270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7011" grpId="0" animBg="1"/>
      <p:bldP spid="427012" grpId="0" animBg="1"/>
      <p:bldP spid="427013" grpId="0" animBg="1"/>
      <p:bldP spid="427014" grpId="0" animBg="1"/>
      <p:bldP spid="427015" grpId="0" animBg="1"/>
      <p:bldP spid="427016" grpId="0" animBg="1"/>
      <p:bldP spid="427016" grpId="1" animBg="1"/>
      <p:bldP spid="427017" grpId="0" animBg="1"/>
      <p:bldP spid="427018" grpId="0" animBg="1"/>
      <p:bldP spid="427019" grpId="0" animBg="1"/>
      <p:bldP spid="427020" grpId="0" animBg="1"/>
      <p:bldP spid="427021" grpId="0" animBg="1"/>
      <p:bldP spid="427023" grpId="0" animBg="1"/>
      <p:bldP spid="42702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/>
              <a:t>    Месторождения строительных материалов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  <a:p>
            <a:pPr eaLnBrk="1" hangingPunct="1">
              <a:defRPr/>
            </a:pPr>
            <a:endParaRPr lang="ru-RU" smtClean="0"/>
          </a:p>
          <a:p>
            <a:pPr eaLnBrk="1" hangingPunct="1">
              <a:defRPr/>
            </a:pPr>
            <a:endParaRPr lang="ru-RU" smtClean="0"/>
          </a:p>
        </p:txBody>
      </p:sp>
      <p:sp>
        <p:nvSpPr>
          <p:cNvPr id="51205" name="Rectangle 5"/>
          <p:cNvSpPr>
            <a:spLocks noChangeArrowheads="1"/>
          </p:cNvSpPr>
          <p:nvPr/>
        </p:nvSpPr>
        <p:spPr bwMode="auto">
          <a:xfrm>
            <a:off x="1692275" y="1628775"/>
            <a:ext cx="1657350" cy="7921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Торф</a:t>
            </a:r>
          </a:p>
        </p:txBody>
      </p:sp>
      <p:sp>
        <p:nvSpPr>
          <p:cNvPr id="51206" name="Rectangle 6"/>
          <p:cNvSpPr>
            <a:spLocks noChangeArrowheads="1"/>
          </p:cNvSpPr>
          <p:nvPr/>
        </p:nvSpPr>
        <p:spPr bwMode="auto">
          <a:xfrm>
            <a:off x="395288" y="2997200"/>
            <a:ext cx="4498975" cy="256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/>
              <a:t>В пределах Кузнецкого бассейна и прилегающих к нему площадей Кемеровской области известно 50 торфяных месторождений общей площадью 26315 га с суммарным объемом торфяной залежи 588285 м3 . Перспективы по расширению запасов торфа имеются в Анжеро-Судженском районе.</a:t>
            </a:r>
          </a:p>
        </p:txBody>
      </p:sp>
      <p:sp>
        <p:nvSpPr>
          <p:cNvPr id="51207" name="Line 7"/>
          <p:cNvSpPr>
            <a:spLocks noChangeShapeType="1"/>
          </p:cNvSpPr>
          <p:nvPr/>
        </p:nvSpPr>
        <p:spPr bwMode="auto">
          <a:xfrm>
            <a:off x="2555875" y="2420938"/>
            <a:ext cx="0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49159" name="Picture 8" descr="anjero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1112838" cy="14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9" name="Picture 9" descr="торф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19700" y="1844675"/>
            <a:ext cx="3529013" cy="439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  <p:bldP spid="51205" grpId="0" animBg="1"/>
      <p:bldP spid="51206" grpId="0"/>
      <p:bldP spid="5120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35" name="Rectangle 11"/>
          <p:cNvSpPr>
            <a:spLocks noGrp="1" noChangeArrowheads="1"/>
          </p:cNvSpPr>
          <p:nvPr>
            <p:ph type="title"/>
          </p:nvPr>
        </p:nvSpPr>
        <p:spPr>
          <a:xfrm>
            <a:off x="611188" y="260350"/>
            <a:ext cx="8229600" cy="1384300"/>
          </a:xfrm>
        </p:spPr>
        <p:txBody>
          <a:bodyPr/>
          <a:lstStyle/>
          <a:p>
            <a:pPr eaLnBrk="1" hangingPunct="1">
              <a:defRPr/>
            </a:pPr>
            <a:r>
              <a:rPr lang="ru-RU" b="1" smtClean="0">
                <a:latin typeface="Times New Roman" pitchFamily="18" charset="0"/>
              </a:rPr>
              <a:t>    Климат. Агроклиматические ресурсы</a:t>
            </a:r>
          </a:p>
        </p:txBody>
      </p:sp>
      <p:sp>
        <p:nvSpPr>
          <p:cNvPr id="52236" name="Rectangle 1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 eaLnBrk="1" hangingPunct="1">
              <a:defRPr/>
            </a:pPr>
            <a:r>
              <a:rPr lang="ru-RU" sz="2400" b="1" smtClean="0">
                <a:latin typeface="Times New Roman" pitchFamily="18" charset="0"/>
              </a:rPr>
              <a:t>    Характерной чертой климата является его континентальность, т.е. резкие колебания температуры воздуха по временам года, в течение месяца и даже суток.</a:t>
            </a:r>
          </a:p>
          <a:p>
            <a:pPr eaLnBrk="1" hangingPunct="1">
              <a:defRPr/>
            </a:pPr>
            <a:endParaRPr lang="ru-RU" sz="2400" b="1" smtClean="0">
              <a:latin typeface="Times New Roman" pitchFamily="18" charset="0"/>
            </a:endParaRPr>
          </a:p>
          <a:p>
            <a:pPr eaLnBrk="1" hangingPunct="1">
              <a:defRPr/>
            </a:pPr>
            <a:r>
              <a:rPr lang="ru-RU" sz="1800" b="1" smtClean="0"/>
              <a:t>Среднемесячная температура /в°С/</a:t>
            </a:r>
            <a:r>
              <a:rPr lang="ru-RU" b="1" smtClean="0"/>
              <a:t> </a:t>
            </a:r>
            <a:endParaRPr lang="ru-RU" sz="2400" b="1" smtClean="0"/>
          </a:p>
          <a:p>
            <a:pPr eaLnBrk="1" hangingPunct="1">
              <a:defRPr/>
            </a:pPr>
            <a:endParaRPr lang="ru-RU" sz="2400" b="1" smtClean="0"/>
          </a:p>
        </p:txBody>
      </p:sp>
      <p:pic>
        <p:nvPicPr>
          <p:cNvPr id="52237" name="Picture 1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8313" y="4437063"/>
            <a:ext cx="8353425" cy="98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1" name="Picture 171" descr="anjero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788988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2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2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2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2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2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52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60350"/>
            <a:ext cx="8229600" cy="1384300"/>
          </a:xfrm>
        </p:spPr>
        <p:txBody>
          <a:bodyPr/>
          <a:lstStyle/>
          <a:p>
            <a:pPr eaLnBrk="1" hangingPunct="1">
              <a:defRPr/>
            </a:pPr>
            <a:r>
              <a:rPr lang="ru-RU" b="1" smtClean="0">
                <a:latin typeface="Times New Roman" pitchFamily="18" charset="0"/>
              </a:rPr>
              <a:t>Климат. Агроклиматические ресурсы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400" smtClean="0"/>
              <a:t>    </a:t>
            </a:r>
            <a:r>
              <a:rPr lang="ru-RU" sz="2400" b="1" smtClean="0">
                <a:latin typeface="Times New Roman" pitchFamily="18" charset="0"/>
              </a:rPr>
              <a:t>Годовое количество осадков составляет 445 мм, что указывает на умеренную увлажненность района. Наибольшее количество осадков выпадает в июле, наименьшее - в феврале. </a:t>
            </a:r>
          </a:p>
          <a:p>
            <a:pPr eaLnBrk="1" hangingPunct="1">
              <a:defRPr/>
            </a:pPr>
            <a:endParaRPr lang="ru-RU" sz="2400" b="1" smtClean="0">
              <a:latin typeface="Times New Roman" pitchFamily="18" charset="0"/>
            </a:endParaRPr>
          </a:p>
          <a:p>
            <a:pPr eaLnBrk="1" hangingPunct="1">
              <a:defRPr/>
            </a:pPr>
            <a:r>
              <a:rPr lang="ru-RU" sz="1800" smtClean="0"/>
              <a:t>Среднемесячное количество осадков (в мм)</a:t>
            </a:r>
          </a:p>
        </p:txBody>
      </p:sp>
      <p:pic>
        <p:nvPicPr>
          <p:cNvPr id="54276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288" y="4292600"/>
            <a:ext cx="8496300" cy="113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5" name="Picture 5" descr="anjero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735013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384300"/>
          </a:xfrm>
        </p:spPr>
        <p:txBody>
          <a:bodyPr/>
          <a:lstStyle/>
          <a:p>
            <a:pPr eaLnBrk="1" hangingPunct="1">
              <a:defRPr/>
            </a:pPr>
            <a:r>
              <a:rPr lang="ru-RU" b="1" smtClean="0">
                <a:latin typeface="Times New Roman" pitchFamily="18" charset="0"/>
              </a:rPr>
              <a:t>Воды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endParaRPr lang="ru-RU" sz="2000" smtClean="0"/>
          </a:p>
          <a:p>
            <a:pPr eaLnBrk="1" hangingPunct="1">
              <a:lnSpc>
                <a:spcPct val="90000"/>
              </a:lnSpc>
              <a:defRPr/>
            </a:pPr>
            <a:endParaRPr lang="ru-RU" sz="2000" smtClean="0"/>
          </a:p>
          <a:p>
            <a:pPr eaLnBrk="1" hangingPunct="1">
              <a:lnSpc>
                <a:spcPct val="90000"/>
              </a:lnSpc>
              <a:defRPr/>
            </a:pPr>
            <a:endParaRPr lang="ru-RU" sz="2000" smtClean="0"/>
          </a:p>
          <a:p>
            <a:pPr eaLnBrk="1" hangingPunct="1">
              <a:lnSpc>
                <a:spcPct val="90000"/>
              </a:lnSpc>
              <a:defRPr/>
            </a:pPr>
            <a:endParaRPr lang="ru-RU" sz="2000" smtClean="0"/>
          </a:p>
          <a:p>
            <a:pPr eaLnBrk="1" hangingPunct="1">
              <a:lnSpc>
                <a:spcPct val="90000"/>
              </a:lnSpc>
              <a:defRPr/>
            </a:pPr>
            <a:endParaRPr lang="ru-RU" sz="2000" smtClean="0"/>
          </a:p>
          <a:p>
            <a:pPr eaLnBrk="1" hangingPunct="1">
              <a:lnSpc>
                <a:spcPct val="90000"/>
              </a:lnSpc>
              <a:defRPr/>
            </a:pPr>
            <a:endParaRPr lang="ru-RU" sz="2400" smtClean="0"/>
          </a:p>
          <a:p>
            <a:pPr algn="just" eaLnBrk="1" hangingPunct="1">
              <a:lnSpc>
                <a:spcPct val="90000"/>
              </a:lnSpc>
              <a:defRPr/>
            </a:pPr>
            <a:r>
              <a:rPr lang="ru-RU" sz="2400" b="1" smtClean="0">
                <a:latin typeface="Times New Roman" pitchFamily="18" charset="0"/>
              </a:rPr>
              <a:t>    Все озера нашего города имеют искусственное происхождение. Наиболее крупные из них: 1-й Алчедат, 2-й Алчедат, 3-й Алчедат, Победа, Мишиха, Пьянка, Кристалл. Кроме этого на территории города множество прудов имеющих различное происхождение: некоторые выкопаны или запружены для накопления воды для полива, другие возникли в результате строительства дорог.</a:t>
            </a:r>
          </a:p>
          <a:p>
            <a:pPr eaLnBrk="1" hangingPunct="1">
              <a:lnSpc>
                <a:spcPct val="90000"/>
              </a:lnSpc>
              <a:defRPr/>
            </a:pPr>
            <a:endParaRPr lang="ru-RU" sz="2400" b="1" smtClean="0">
              <a:latin typeface="Times New Roman" pitchFamily="18" charset="0"/>
            </a:endParaRPr>
          </a:p>
        </p:txBody>
      </p:sp>
      <p:sp>
        <p:nvSpPr>
          <p:cNvPr id="52228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55300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750" y="1700213"/>
            <a:ext cx="8424863" cy="212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5311" name="Group 15"/>
          <p:cNvGraphicFramePr>
            <a:graphicFrameLocks noGrp="1"/>
          </p:cNvGraphicFramePr>
          <p:nvPr/>
        </p:nvGraphicFramePr>
        <p:xfrm>
          <a:off x="0" y="0"/>
          <a:ext cx="208280" cy="1446213"/>
        </p:xfrm>
        <a:graphic>
          <a:graphicData uri="http://schemas.openxmlformats.org/drawingml/2006/table">
            <a:tbl>
              <a:tblPr/>
              <a:tblGrid>
                <a:gridCol w="208280"/>
              </a:tblGrid>
              <a:tr h="1446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2232" name="Rectangle 16"/>
          <p:cNvSpPr>
            <a:spLocks noChangeArrowheads="1"/>
          </p:cNvSpPr>
          <p:nvPr/>
        </p:nvSpPr>
        <p:spPr bwMode="auto">
          <a:xfrm>
            <a:off x="0" y="1446213"/>
            <a:ext cx="18415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/>
              <a:t/>
            </a:r>
            <a:br>
              <a:rPr lang="ru-RU"/>
            </a:br>
            <a:endParaRPr lang="ru-RU"/>
          </a:p>
          <a:p>
            <a:pPr eaLnBrk="0" hangingPunct="0"/>
            <a:endParaRPr lang="ru-RU"/>
          </a:p>
        </p:txBody>
      </p:sp>
      <p:pic>
        <p:nvPicPr>
          <p:cNvPr id="52233" name="Picture 17" descr="anjero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57467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52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smtClean="0">
                <a:latin typeface="Times New Roman" pitchFamily="18" charset="0"/>
              </a:rPr>
              <a:t>Почвы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773238"/>
            <a:ext cx="8229600" cy="4525962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endParaRPr lang="ru-RU" sz="2400" smtClean="0"/>
          </a:p>
          <a:p>
            <a:pPr eaLnBrk="1" hangingPunct="1">
              <a:lnSpc>
                <a:spcPct val="90000"/>
              </a:lnSpc>
              <a:defRPr/>
            </a:pPr>
            <a:endParaRPr lang="ru-RU" sz="2400" smtClean="0"/>
          </a:p>
          <a:p>
            <a:pPr eaLnBrk="1" hangingPunct="1">
              <a:lnSpc>
                <a:spcPct val="90000"/>
              </a:lnSpc>
              <a:defRPr/>
            </a:pPr>
            <a:endParaRPr lang="ru-RU" sz="2400" smtClean="0"/>
          </a:p>
          <a:p>
            <a:pPr eaLnBrk="1" hangingPunct="1">
              <a:lnSpc>
                <a:spcPct val="90000"/>
              </a:lnSpc>
              <a:defRPr/>
            </a:pPr>
            <a:endParaRPr lang="ru-RU" sz="2400" smtClean="0"/>
          </a:p>
          <a:p>
            <a:pPr eaLnBrk="1" hangingPunct="1">
              <a:lnSpc>
                <a:spcPct val="90000"/>
              </a:lnSpc>
              <a:defRPr/>
            </a:pPr>
            <a:endParaRPr lang="ru-RU" sz="2400" smtClean="0"/>
          </a:p>
          <a:p>
            <a:pPr eaLnBrk="1" hangingPunct="1">
              <a:lnSpc>
                <a:spcPct val="90000"/>
              </a:lnSpc>
              <a:defRPr/>
            </a:pPr>
            <a:endParaRPr lang="ru-RU" sz="2400" smtClean="0"/>
          </a:p>
          <a:p>
            <a:pPr eaLnBrk="1" hangingPunct="1">
              <a:lnSpc>
                <a:spcPct val="90000"/>
              </a:lnSpc>
              <a:defRPr/>
            </a:pPr>
            <a:endParaRPr lang="ru-RU" sz="2400" smtClean="0"/>
          </a:p>
          <a:p>
            <a:pPr eaLnBrk="1" hangingPunct="1">
              <a:lnSpc>
                <a:spcPct val="90000"/>
              </a:lnSpc>
              <a:defRPr/>
            </a:pPr>
            <a:endParaRPr lang="ru-RU" sz="2400" smtClean="0"/>
          </a:p>
          <a:p>
            <a:pPr algn="just" eaLnBrk="1" hangingPunct="1">
              <a:lnSpc>
                <a:spcPct val="90000"/>
              </a:lnSpc>
              <a:defRPr/>
            </a:pPr>
            <a:r>
              <a:rPr lang="ru-RU" sz="2400" b="1" smtClean="0">
                <a:latin typeface="Times New Roman" pitchFamily="18" charset="0"/>
              </a:rPr>
              <a:t>    В комплексе с ними по понижениям луговые, болотные, по днищам лугов - луговые и лугово-болотные суглинистые и глинистые почвы.</a:t>
            </a:r>
          </a:p>
        </p:txBody>
      </p:sp>
      <p:sp>
        <p:nvSpPr>
          <p:cNvPr id="53252" name="Rectangle 4"/>
          <p:cNvSpPr>
            <a:spLocks noChangeArrowheads="1"/>
          </p:cNvSpPr>
          <p:nvPr/>
        </p:nvSpPr>
        <p:spPr bwMode="auto">
          <a:xfrm>
            <a:off x="2843213" y="1916113"/>
            <a:ext cx="3097212" cy="9366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Серые лесные почвы</a:t>
            </a:r>
            <a:r>
              <a:rPr lang="ru-RU"/>
              <a:t> </a:t>
            </a:r>
          </a:p>
        </p:txBody>
      </p:sp>
      <p:sp>
        <p:nvSpPr>
          <p:cNvPr id="53253" name="Rectangle 5"/>
          <p:cNvSpPr>
            <a:spLocks noChangeArrowheads="1"/>
          </p:cNvSpPr>
          <p:nvPr/>
        </p:nvSpPr>
        <p:spPr bwMode="auto">
          <a:xfrm>
            <a:off x="1403350" y="3429000"/>
            <a:ext cx="2016125" cy="7921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Темно-серые</a:t>
            </a:r>
            <a:r>
              <a:rPr lang="ru-RU"/>
              <a:t> </a:t>
            </a:r>
          </a:p>
        </p:txBody>
      </p:sp>
      <p:sp>
        <p:nvSpPr>
          <p:cNvPr id="53254" name="Rectangle 6"/>
          <p:cNvSpPr>
            <a:spLocks noChangeArrowheads="1"/>
          </p:cNvSpPr>
          <p:nvPr/>
        </p:nvSpPr>
        <p:spPr bwMode="auto">
          <a:xfrm>
            <a:off x="4643438" y="3429000"/>
            <a:ext cx="2879725" cy="863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Серые </a:t>
            </a:r>
          </a:p>
          <a:p>
            <a:pPr algn="ctr">
              <a:defRPr/>
            </a:pPr>
            <a:r>
              <a:rPr lang="ru-RU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тяжелосуглинистых</a:t>
            </a:r>
          </a:p>
        </p:txBody>
      </p:sp>
      <p:sp>
        <p:nvSpPr>
          <p:cNvPr id="53255" name="Line 7"/>
          <p:cNvSpPr>
            <a:spLocks noChangeShapeType="1"/>
          </p:cNvSpPr>
          <p:nvPr/>
        </p:nvSpPr>
        <p:spPr bwMode="auto">
          <a:xfrm flipH="1">
            <a:off x="3059113" y="2852738"/>
            <a:ext cx="720725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3256" name="Line 8"/>
          <p:cNvSpPr>
            <a:spLocks noChangeShapeType="1"/>
          </p:cNvSpPr>
          <p:nvPr/>
        </p:nvSpPr>
        <p:spPr bwMode="auto">
          <a:xfrm>
            <a:off x="5292725" y="2852738"/>
            <a:ext cx="503238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53257" name="Picture 9" descr="anjero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1112838" cy="14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532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  <p:bldP spid="53252" grpId="0" animBg="1"/>
      <p:bldP spid="53253" grpId="0" animBg="1"/>
      <p:bldP spid="53254" grpId="0" animBg="1"/>
      <p:bldP spid="53255" grpId="0" animBg="1"/>
      <p:bldP spid="5325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0" smtClean="0">
                <a:latin typeface="Times New Roman" pitchFamily="18" charset="0"/>
              </a:rPr>
              <a:t>  </a:t>
            </a:r>
            <a:r>
              <a:rPr lang="ru-RU" sz="4000" b="0" smtClean="0">
                <a:latin typeface="Times New Roman" pitchFamily="18" charset="0"/>
              </a:rPr>
              <a:t>Введение</a:t>
            </a:r>
          </a:p>
        </p:txBody>
      </p:sp>
      <p:sp>
        <p:nvSpPr>
          <p:cNvPr id="23555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 eaLnBrk="1" hangingPunct="1">
              <a:lnSpc>
                <a:spcPct val="130000"/>
              </a:lnSpc>
              <a:defRPr/>
            </a:pPr>
            <a:r>
              <a:rPr lang="ru-RU" sz="2400" b="1" smtClean="0">
                <a:latin typeface="Times New Roman" pitchFamily="18" charset="0"/>
              </a:rPr>
              <a:t>   Территория г. Анжеро-Судженска расположена на стыке трех орографических районов. Со стороны Антоновского рудника к нам подходят отроги Кузнецкого Алатау, южная часть города близка Кузнецкой котловине, а северная часть тяготеет к Западно-Сибирской равнине. Отсюда все разнообразие и сложность рельефа, геологического строения. Знаем ли особенности того места, где живем, понимаем ли всю уникальность его?</a:t>
            </a:r>
          </a:p>
        </p:txBody>
      </p:sp>
      <p:pic>
        <p:nvPicPr>
          <p:cNvPr id="26628" name="Picture 4" descr="anjero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681038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4" name="Picture 12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2153.WAV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985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35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564"/>
                </p:tgtEl>
              </p:cMediaNode>
            </p:audio>
          </p:childTnLst>
        </p:cTn>
      </p:par>
    </p:tnLst>
    <p:bldLst>
      <p:bldP spid="2355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68313" y="260350"/>
            <a:ext cx="8385175" cy="1431925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Times New Roman" pitchFamily="18" charset="0"/>
              </a:rPr>
              <a:t>Растительный мир</a:t>
            </a:r>
          </a:p>
        </p:txBody>
      </p:sp>
      <p:sp>
        <p:nvSpPr>
          <p:cNvPr id="6144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68313" y="1916113"/>
            <a:ext cx="8007350" cy="4191000"/>
          </a:xfrm>
        </p:spPr>
        <p:txBody>
          <a:bodyPr/>
          <a:lstStyle/>
          <a:p>
            <a:pPr eaLnBrk="1" hangingPunct="1">
              <a:defRPr/>
            </a:pPr>
            <a:endParaRPr lang="ru-RU" smtClean="0"/>
          </a:p>
          <a:p>
            <a:pPr eaLnBrk="1" hangingPunct="1">
              <a:defRPr/>
            </a:pPr>
            <a:r>
              <a:rPr lang="ru-RU" b="1" smtClean="0">
                <a:latin typeface="Times New Roman" pitchFamily="18" charset="0"/>
              </a:rPr>
              <a:t>Тайга  </a:t>
            </a:r>
            <a:r>
              <a:rPr lang="ru-RU" smtClean="0"/>
              <a:t>                                     </a:t>
            </a:r>
            <a:r>
              <a:rPr lang="ru-RU" b="1" smtClean="0">
                <a:latin typeface="Times New Roman" pitchFamily="18" charset="0"/>
              </a:rPr>
              <a:t>Травостой</a:t>
            </a:r>
          </a:p>
          <a:p>
            <a:pPr eaLnBrk="1" hangingPunct="1">
              <a:defRPr/>
            </a:pPr>
            <a:endParaRPr lang="ru-RU" smtClean="0"/>
          </a:p>
          <a:p>
            <a:pPr eaLnBrk="1" hangingPunct="1">
              <a:defRPr/>
            </a:pPr>
            <a:r>
              <a:rPr lang="ru-RU" smtClean="0"/>
              <a:t>                  </a:t>
            </a:r>
            <a:r>
              <a:rPr lang="ru-RU" b="1" smtClean="0">
                <a:latin typeface="Times New Roman" pitchFamily="18" charset="0"/>
              </a:rPr>
              <a:t>Лиственные </a:t>
            </a:r>
          </a:p>
          <a:p>
            <a:pPr eaLnBrk="1" hangingPunct="1">
              <a:defRPr/>
            </a:pPr>
            <a:r>
              <a:rPr lang="ru-RU" b="1" smtClean="0">
                <a:latin typeface="Times New Roman" pitchFamily="18" charset="0"/>
              </a:rPr>
              <a:t>                        леса</a:t>
            </a:r>
          </a:p>
          <a:p>
            <a:pPr eaLnBrk="1" hangingPunct="1">
              <a:defRPr/>
            </a:pPr>
            <a:r>
              <a:rPr lang="ru-RU" smtClean="0"/>
              <a:t>                                  </a:t>
            </a:r>
          </a:p>
        </p:txBody>
      </p:sp>
      <p:sp>
        <p:nvSpPr>
          <p:cNvPr id="61444" name="Line 4"/>
          <p:cNvSpPr>
            <a:spLocks noChangeShapeType="1"/>
          </p:cNvSpPr>
          <p:nvPr/>
        </p:nvSpPr>
        <p:spPr bwMode="auto">
          <a:xfrm flipH="1">
            <a:off x="1331913" y="1341438"/>
            <a:ext cx="719137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445" name="Line 5"/>
          <p:cNvSpPr>
            <a:spLocks noChangeShapeType="1"/>
          </p:cNvSpPr>
          <p:nvPr/>
        </p:nvSpPr>
        <p:spPr bwMode="auto">
          <a:xfrm>
            <a:off x="4787900" y="1341438"/>
            <a:ext cx="2087563" cy="12969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446" name="Line 6"/>
          <p:cNvSpPr>
            <a:spLocks noChangeShapeType="1"/>
          </p:cNvSpPr>
          <p:nvPr/>
        </p:nvSpPr>
        <p:spPr bwMode="auto">
          <a:xfrm>
            <a:off x="3779838" y="1268413"/>
            <a:ext cx="0" cy="25923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54279" name="Picture 7" descr="anjero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684213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/>
      <p:bldP spid="61444" grpId="0" animBg="1"/>
      <p:bldP spid="61445" grpId="0" animBg="1"/>
      <p:bldP spid="6144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Times New Roman" pitchFamily="18" charset="0"/>
              </a:rPr>
              <a:t>Тайга</a:t>
            </a:r>
          </a:p>
        </p:txBody>
      </p:sp>
      <p:sp>
        <p:nvSpPr>
          <p:cNvPr id="6246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57200" y="1600200"/>
            <a:ext cx="8229600" cy="5257800"/>
          </a:xfrm>
        </p:spPr>
        <p:txBody>
          <a:bodyPr/>
          <a:lstStyle/>
          <a:p>
            <a:pPr eaLnBrk="1" hangingPunct="1">
              <a:defRPr/>
            </a:pPr>
            <a:endParaRPr lang="ru-RU" smtClean="0"/>
          </a:p>
          <a:p>
            <a:pPr eaLnBrk="1" hangingPunct="1">
              <a:defRPr/>
            </a:pPr>
            <a:endParaRPr lang="ru-RU" smtClean="0"/>
          </a:p>
          <a:p>
            <a:pPr eaLnBrk="1" hangingPunct="1">
              <a:defRPr/>
            </a:pPr>
            <a:endParaRPr lang="ru-RU" smtClean="0"/>
          </a:p>
          <a:p>
            <a:pPr eaLnBrk="1" hangingPunct="1">
              <a:defRPr/>
            </a:pPr>
            <a:endParaRPr lang="ru-RU" smtClean="0"/>
          </a:p>
          <a:p>
            <a:pPr eaLnBrk="1" hangingPunct="1">
              <a:defRPr/>
            </a:pPr>
            <a:endParaRPr lang="ru-RU" smtClean="0"/>
          </a:p>
          <a:p>
            <a:pPr eaLnBrk="1" hangingPunct="1">
              <a:defRPr/>
            </a:pPr>
            <a:endParaRPr lang="ru-RU" smtClean="0"/>
          </a:p>
          <a:p>
            <a:pPr eaLnBrk="1" hangingPunct="1">
              <a:defRPr/>
            </a:pPr>
            <a:endParaRPr lang="ru-RU" b="1" smtClean="0">
              <a:latin typeface="Times New Roman" pitchFamily="18" charset="0"/>
            </a:endParaRPr>
          </a:p>
          <a:p>
            <a:pPr eaLnBrk="1" hangingPunct="1">
              <a:defRPr/>
            </a:pPr>
            <a:endParaRPr lang="ru-RU" b="1" smtClean="0">
              <a:latin typeface="Times New Roman" pitchFamily="18" charset="0"/>
            </a:endParaRPr>
          </a:p>
          <a:p>
            <a:pPr eaLnBrk="1" hangingPunct="1">
              <a:defRPr/>
            </a:pPr>
            <a:r>
              <a:rPr lang="ru-RU" b="1" smtClean="0">
                <a:latin typeface="Times New Roman" pitchFamily="18" charset="0"/>
              </a:rPr>
              <a:t>Кедр, сосна, пихта, ель</a:t>
            </a:r>
          </a:p>
        </p:txBody>
      </p:sp>
      <p:pic>
        <p:nvPicPr>
          <p:cNvPr id="55300" name="Picture 4" descr="anjero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573088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9" name="Picture 5" descr="кедр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0825" y="1628775"/>
            <a:ext cx="2420938" cy="32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0" name="Picture 6" descr="сосна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68538" y="2636838"/>
            <a:ext cx="2344737" cy="352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1" name="Picture 7" descr="пихта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140200" y="1484313"/>
            <a:ext cx="2886075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2" name="Picture 8" descr="ель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011863" y="3141663"/>
            <a:ext cx="2924175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624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62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62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Times New Roman" pitchFamily="18" charset="0"/>
              </a:rPr>
              <a:t>Лиственные леса</a:t>
            </a:r>
          </a:p>
        </p:txBody>
      </p:sp>
      <p:sp>
        <p:nvSpPr>
          <p:cNvPr id="6349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57200" y="1600200"/>
            <a:ext cx="8229600" cy="5257800"/>
          </a:xfrm>
        </p:spPr>
        <p:txBody>
          <a:bodyPr/>
          <a:lstStyle/>
          <a:p>
            <a:pPr eaLnBrk="1" hangingPunct="1">
              <a:defRPr/>
            </a:pPr>
            <a:endParaRPr lang="ru-RU" smtClean="0"/>
          </a:p>
          <a:p>
            <a:pPr eaLnBrk="1" hangingPunct="1">
              <a:defRPr/>
            </a:pPr>
            <a:endParaRPr lang="ru-RU" smtClean="0"/>
          </a:p>
          <a:p>
            <a:pPr eaLnBrk="1" hangingPunct="1">
              <a:defRPr/>
            </a:pPr>
            <a:endParaRPr lang="ru-RU" smtClean="0"/>
          </a:p>
          <a:p>
            <a:pPr eaLnBrk="1" hangingPunct="1">
              <a:defRPr/>
            </a:pPr>
            <a:endParaRPr lang="ru-RU" smtClean="0"/>
          </a:p>
          <a:p>
            <a:pPr eaLnBrk="1" hangingPunct="1">
              <a:defRPr/>
            </a:pPr>
            <a:endParaRPr lang="ru-RU" smtClean="0"/>
          </a:p>
          <a:p>
            <a:pPr eaLnBrk="1" hangingPunct="1">
              <a:defRPr/>
            </a:pPr>
            <a:endParaRPr lang="ru-RU" smtClean="0"/>
          </a:p>
          <a:p>
            <a:pPr eaLnBrk="1" hangingPunct="1">
              <a:defRPr/>
            </a:pPr>
            <a:endParaRPr lang="ru-RU" smtClean="0"/>
          </a:p>
          <a:p>
            <a:pPr eaLnBrk="1" hangingPunct="1">
              <a:defRPr/>
            </a:pPr>
            <a:endParaRPr lang="ru-RU" smtClean="0"/>
          </a:p>
          <a:p>
            <a:pPr eaLnBrk="1" hangingPunct="1">
              <a:defRPr/>
            </a:pPr>
            <a:r>
              <a:rPr lang="ru-RU" b="1" smtClean="0">
                <a:latin typeface="Times New Roman" pitchFamily="18" charset="0"/>
              </a:rPr>
              <a:t>Осина, берёза</a:t>
            </a:r>
          </a:p>
        </p:txBody>
      </p:sp>
      <p:pic>
        <p:nvPicPr>
          <p:cNvPr id="56324" name="Picture 4" descr="anjero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519113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3" name="Picture 5" descr="осина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55650" y="1700213"/>
            <a:ext cx="2879725" cy="374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4" name="Picture 6" descr="берёза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67238" y="1628775"/>
            <a:ext cx="3954462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634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Times New Roman" pitchFamily="18" charset="0"/>
              </a:rPr>
              <a:t>Травостой</a:t>
            </a:r>
          </a:p>
        </p:txBody>
      </p:sp>
      <p:sp>
        <p:nvSpPr>
          <p:cNvPr id="6451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57200" y="1600200"/>
            <a:ext cx="8229600" cy="5257800"/>
          </a:xfrm>
        </p:spPr>
        <p:txBody>
          <a:bodyPr/>
          <a:lstStyle/>
          <a:p>
            <a:pPr eaLnBrk="1" hangingPunct="1">
              <a:defRPr/>
            </a:pPr>
            <a:endParaRPr lang="ru-RU" smtClean="0"/>
          </a:p>
          <a:p>
            <a:pPr eaLnBrk="1" hangingPunct="1">
              <a:defRPr/>
            </a:pPr>
            <a:endParaRPr lang="ru-RU" smtClean="0"/>
          </a:p>
          <a:p>
            <a:pPr eaLnBrk="1" hangingPunct="1">
              <a:defRPr/>
            </a:pPr>
            <a:endParaRPr lang="ru-RU" smtClean="0"/>
          </a:p>
          <a:p>
            <a:pPr eaLnBrk="1" hangingPunct="1">
              <a:defRPr/>
            </a:pPr>
            <a:endParaRPr lang="ru-RU" smtClean="0"/>
          </a:p>
          <a:p>
            <a:pPr eaLnBrk="1" hangingPunct="1">
              <a:defRPr/>
            </a:pPr>
            <a:endParaRPr lang="ru-RU" smtClean="0"/>
          </a:p>
          <a:p>
            <a:pPr eaLnBrk="1" hangingPunct="1">
              <a:defRPr/>
            </a:pPr>
            <a:endParaRPr lang="ru-RU" smtClean="0"/>
          </a:p>
          <a:p>
            <a:pPr eaLnBrk="1" hangingPunct="1">
              <a:defRPr/>
            </a:pPr>
            <a:endParaRPr lang="ru-RU" smtClean="0"/>
          </a:p>
          <a:p>
            <a:pPr eaLnBrk="1" hangingPunct="1">
              <a:defRPr/>
            </a:pPr>
            <a:r>
              <a:rPr lang="ru-RU" b="1" smtClean="0">
                <a:latin typeface="Times New Roman" pitchFamily="18" charset="0"/>
              </a:rPr>
              <a:t>   Кислица, манник большой, вороний глаз,  черемша</a:t>
            </a:r>
          </a:p>
        </p:txBody>
      </p:sp>
      <p:pic>
        <p:nvPicPr>
          <p:cNvPr id="57348" name="Picture 4" descr="anjero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573088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7" name="Picture 5" descr="кислица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850" y="1484313"/>
            <a:ext cx="3168650" cy="238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8" name="Picture 6" descr="манник большой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771775" y="2060575"/>
            <a:ext cx="2605088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9" name="Picture 7" descr="вороний глаз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932363" y="1484313"/>
            <a:ext cx="3095625" cy="231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20" name="Picture 8" descr="черемша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588125" y="2997200"/>
            <a:ext cx="2360613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645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64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64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64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0"/>
            <a:ext cx="8153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b="1" smtClean="0">
                <a:effectLst>
                  <a:outerShdw blurRad="38100" dist="38100" dir="2700000" algn="tl">
                    <a:srgbClr val="666633"/>
                  </a:outerShdw>
                </a:effectLst>
              </a:rPr>
              <a:t>Животный мир</a:t>
            </a:r>
          </a:p>
        </p:txBody>
      </p:sp>
      <p:sp>
        <p:nvSpPr>
          <p:cNvPr id="65539" name="Rectangle 3"/>
          <p:cNvSpPr>
            <a:spLocks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Тип простейшие            Тип плоские черви</a:t>
            </a:r>
          </a:p>
          <a:p>
            <a:pPr eaLnBrk="1" hangingPunct="1"/>
            <a:endParaRPr lang="ru-RU" smtClean="0"/>
          </a:p>
          <a:p>
            <a:pPr eaLnBrk="1" hangingPunct="1"/>
            <a:r>
              <a:rPr lang="ru-RU" smtClean="0"/>
              <a:t>         </a:t>
            </a:r>
          </a:p>
          <a:p>
            <a:pPr eaLnBrk="1" hangingPunct="1"/>
            <a:r>
              <a:rPr lang="ru-RU" smtClean="0"/>
              <a:t>         Тип кишечно-         Тип круглые</a:t>
            </a:r>
          </a:p>
          <a:p>
            <a:pPr eaLnBrk="1" hangingPunct="1"/>
            <a:r>
              <a:rPr lang="ru-RU" smtClean="0"/>
              <a:t>            полостные                черви</a:t>
            </a:r>
          </a:p>
        </p:txBody>
      </p:sp>
      <p:sp>
        <p:nvSpPr>
          <p:cNvPr id="65540" name="Line 4"/>
          <p:cNvSpPr>
            <a:spLocks noChangeShapeType="1"/>
          </p:cNvSpPr>
          <p:nvPr/>
        </p:nvSpPr>
        <p:spPr bwMode="auto">
          <a:xfrm flipH="1">
            <a:off x="2339975" y="1052513"/>
            <a:ext cx="792163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5541" name="Line 5"/>
          <p:cNvSpPr>
            <a:spLocks noChangeShapeType="1"/>
          </p:cNvSpPr>
          <p:nvPr/>
        </p:nvSpPr>
        <p:spPr bwMode="auto">
          <a:xfrm>
            <a:off x="4787900" y="1052513"/>
            <a:ext cx="1008063" cy="863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5542" name="Line 6"/>
          <p:cNvSpPr>
            <a:spLocks noChangeShapeType="1"/>
          </p:cNvSpPr>
          <p:nvPr/>
        </p:nvSpPr>
        <p:spPr bwMode="auto">
          <a:xfrm flipH="1">
            <a:off x="3563938" y="1125538"/>
            <a:ext cx="720725" cy="2951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5543" name="Line 7"/>
          <p:cNvSpPr>
            <a:spLocks noChangeShapeType="1"/>
          </p:cNvSpPr>
          <p:nvPr/>
        </p:nvSpPr>
        <p:spPr bwMode="auto">
          <a:xfrm>
            <a:off x="4572000" y="1125538"/>
            <a:ext cx="1008063" cy="2951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58376" name="Picture 8" descr="anjero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625475" cy="83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00" decel="1000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55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55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55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5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5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5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5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5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5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8" grpId="0"/>
      <p:bldP spid="65540" grpId="0" animBg="1"/>
      <p:bldP spid="65541" grpId="0" animBg="1"/>
      <p:bldP spid="65542" grpId="0" animBg="1"/>
      <p:bldP spid="6554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188913"/>
            <a:ext cx="8229600" cy="1371600"/>
          </a:xfrm>
        </p:spPr>
        <p:txBody>
          <a:bodyPr/>
          <a:lstStyle/>
          <a:p>
            <a:pPr eaLnBrk="1" hangingPunct="1">
              <a:defRPr/>
            </a:pPr>
            <a:r>
              <a:rPr lang="ru-RU" b="1" smtClean="0">
                <a:latin typeface="Times New Roman" pitchFamily="18" charset="0"/>
              </a:rPr>
              <a:t>Животный мир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800" smtClean="0"/>
              <a:t>Тип кольчатые                   Тип моллюски</a:t>
            </a:r>
          </a:p>
          <a:p>
            <a:pPr eaLnBrk="1" hangingPunct="1">
              <a:defRPr/>
            </a:pPr>
            <a:r>
              <a:rPr lang="ru-RU" sz="2800" smtClean="0"/>
              <a:t>       черви</a:t>
            </a:r>
          </a:p>
          <a:p>
            <a:pPr eaLnBrk="1" hangingPunct="1">
              <a:defRPr/>
            </a:pPr>
            <a:endParaRPr lang="ru-RU" sz="2800" smtClean="0"/>
          </a:p>
          <a:p>
            <a:pPr eaLnBrk="1" hangingPunct="1">
              <a:defRPr/>
            </a:pPr>
            <a:r>
              <a:rPr lang="ru-RU" sz="2800" smtClean="0"/>
              <a:t>                                       Тип хордовые</a:t>
            </a:r>
          </a:p>
          <a:p>
            <a:pPr eaLnBrk="1" hangingPunct="1">
              <a:defRPr/>
            </a:pPr>
            <a:r>
              <a:rPr lang="ru-RU" sz="2800" smtClean="0"/>
              <a:t>                 Тип</a:t>
            </a:r>
          </a:p>
          <a:p>
            <a:pPr eaLnBrk="1" hangingPunct="1">
              <a:defRPr/>
            </a:pPr>
            <a:r>
              <a:rPr lang="ru-RU" sz="2800" smtClean="0"/>
              <a:t>         членистоногие      </a:t>
            </a:r>
          </a:p>
        </p:txBody>
      </p:sp>
      <p:sp>
        <p:nvSpPr>
          <p:cNvPr id="66564" name="Line 4"/>
          <p:cNvSpPr>
            <a:spLocks noChangeShapeType="1"/>
          </p:cNvSpPr>
          <p:nvPr/>
        </p:nvSpPr>
        <p:spPr bwMode="auto">
          <a:xfrm flipH="1">
            <a:off x="2555875" y="1341438"/>
            <a:ext cx="720725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6565" name="Line 5"/>
          <p:cNvSpPr>
            <a:spLocks noChangeShapeType="1"/>
          </p:cNvSpPr>
          <p:nvPr/>
        </p:nvSpPr>
        <p:spPr bwMode="auto">
          <a:xfrm>
            <a:off x="6156325" y="1268413"/>
            <a:ext cx="503238" cy="792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6566" name="Line 6"/>
          <p:cNvSpPr>
            <a:spLocks noChangeShapeType="1"/>
          </p:cNvSpPr>
          <p:nvPr/>
        </p:nvSpPr>
        <p:spPr bwMode="auto">
          <a:xfrm flipH="1">
            <a:off x="3203575" y="1268413"/>
            <a:ext cx="1009650" cy="30972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6567" name="Line 7"/>
          <p:cNvSpPr>
            <a:spLocks noChangeShapeType="1"/>
          </p:cNvSpPr>
          <p:nvPr/>
        </p:nvSpPr>
        <p:spPr bwMode="auto">
          <a:xfrm>
            <a:off x="4643438" y="1196975"/>
            <a:ext cx="1296987" cy="2447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59400" name="Picture 9" descr="anjero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1112838" cy="14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6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6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6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6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65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65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7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7" dur="250" autoRev="1" fill="hold"/>
                                        <p:tgtEl>
                                          <p:spTgt spid="665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8" dur="250" autoRev="1" fill="hold"/>
                                        <p:tgtEl>
                                          <p:spTgt spid="665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9" dur="250" autoRev="1" fill="hold"/>
                                        <p:tgtEl>
                                          <p:spTgt spid="665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autoRev="1" fill="hold"/>
                                        <p:tgtEl>
                                          <p:spTgt spid="665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7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hold"/>
                                        <p:tgtEl>
                                          <p:spTgt spid="66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hold"/>
                                        <p:tgtEl>
                                          <p:spTgt spid="66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hold"/>
                                        <p:tgtEl>
                                          <p:spTgt spid="66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hold"/>
                                        <p:tgtEl>
                                          <p:spTgt spid="66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  <p:bldP spid="66564" grpId="0" animBg="1"/>
      <p:bldP spid="66565" grpId="0" animBg="1"/>
      <p:bldP spid="66566" grpId="0" animBg="1"/>
      <p:bldP spid="6656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ru-RU" b="1" smtClean="0">
                <a:latin typeface="Times New Roman" pitchFamily="18" charset="0"/>
              </a:rPr>
              <a:t>Тип хордовые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25538"/>
            <a:ext cx="8229600" cy="5732462"/>
          </a:xfrm>
        </p:spPr>
        <p:txBody>
          <a:bodyPr/>
          <a:lstStyle/>
          <a:p>
            <a:pPr eaLnBrk="1" hangingPunct="1">
              <a:defRPr/>
            </a:pPr>
            <a:endParaRPr lang="ru-RU" sz="2800" smtClean="0"/>
          </a:p>
          <a:p>
            <a:pPr eaLnBrk="1" hangingPunct="1">
              <a:defRPr/>
            </a:pPr>
            <a:endParaRPr lang="ru-RU" sz="2800" smtClean="0"/>
          </a:p>
          <a:p>
            <a:pPr eaLnBrk="1" hangingPunct="1">
              <a:defRPr/>
            </a:pPr>
            <a:endParaRPr lang="ru-RU" sz="2800" smtClean="0"/>
          </a:p>
          <a:p>
            <a:pPr eaLnBrk="1" hangingPunct="1">
              <a:defRPr/>
            </a:pPr>
            <a:endParaRPr lang="ru-RU" sz="2800" smtClean="0"/>
          </a:p>
          <a:p>
            <a:pPr eaLnBrk="1" hangingPunct="1">
              <a:defRPr/>
            </a:pPr>
            <a:endParaRPr lang="ru-RU" sz="2800" smtClean="0"/>
          </a:p>
          <a:p>
            <a:pPr eaLnBrk="1" hangingPunct="1">
              <a:defRPr/>
            </a:pPr>
            <a:endParaRPr lang="ru-RU" sz="2800" smtClean="0"/>
          </a:p>
          <a:p>
            <a:pPr eaLnBrk="1" hangingPunct="1">
              <a:defRPr/>
            </a:pPr>
            <a:endParaRPr lang="ru-RU" sz="2800" smtClean="0"/>
          </a:p>
          <a:p>
            <a:pPr eaLnBrk="1" hangingPunct="1">
              <a:defRPr/>
            </a:pPr>
            <a:endParaRPr lang="ru-RU" sz="2800" smtClean="0"/>
          </a:p>
          <a:p>
            <a:pPr eaLnBrk="1" hangingPunct="1">
              <a:defRPr/>
            </a:pPr>
            <a:endParaRPr lang="ru-RU" sz="2800" smtClean="0"/>
          </a:p>
          <a:p>
            <a:pPr eaLnBrk="1" hangingPunct="1">
              <a:defRPr/>
            </a:pPr>
            <a:r>
              <a:rPr lang="ru-RU" sz="2800" b="1" smtClean="0">
                <a:latin typeface="Times New Roman" pitchFamily="18" charset="0"/>
              </a:rPr>
              <a:t>Надкласс рыбы: ёрш, карась, налим, плотва, пескарь, окунь, щука, лещ</a:t>
            </a:r>
          </a:p>
        </p:txBody>
      </p:sp>
      <p:pic>
        <p:nvPicPr>
          <p:cNvPr id="67588" name="Picture 4" descr="ёрш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1052513"/>
            <a:ext cx="2233612" cy="167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9" name="Picture 5" descr="карась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835150" y="2349500"/>
            <a:ext cx="2376488" cy="177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90" name="Picture 6" descr="налим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03575" y="1196975"/>
            <a:ext cx="2160588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91" name="Picture 7" descr="плотва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859338" y="1052513"/>
            <a:ext cx="3097212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92" name="Picture 8" descr="пескарь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372225" y="2205038"/>
            <a:ext cx="2413000" cy="133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93" name="Picture 9" descr="окунь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003800" y="3357563"/>
            <a:ext cx="2011363" cy="167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94" name="Picture 10" descr="щука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732588" y="4149725"/>
            <a:ext cx="2062162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95" name="Picture 11" descr="лещ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627313" y="3933825"/>
            <a:ext cx="2443162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8" name="Picture 12" descr="anjero3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0" y="0"/>
            <a:ext cx="788988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7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75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67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67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67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67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67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67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2000"/>
                                        <p:tgtEl>
                                          <p:spTgt spid="67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Тип хордовые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5257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endParaRPr lang="ru-RU" sz="2800" smtClean="0"/>
          </a:p>
          <a:p>
            <a:pPr eaLnBrk="1" hangingPunct="1">
              <a:lnSpc>
                <a:spcPct val="90000"/>
              </a:lnSpc>
              <a:defRPr/>
            </a:pPr>
            <a:endParaRPr lang="ru-RU" sz="2800" smtClean="0"/>
          </a:p>
          <a:p>
            <a:pPr eaLnBrk="1" hangingPunct="1">
              <a:lnSpc>
                <a:spcPct val="90000"/>
              </a:lnSpc>
              <a:defRPr/>
            </a:pPr>
            <a:endParaRPr lang="ru-RU" sz="2800" smtClean="0"/>
          </a:p>
          <a:p>
            <a:pPr eaLnBrk="1" hangingPunct="1">
              <a:lnSpc>
                <a:spcPct val="90000"/>
              </a:lnSpc>
              <a:defRPr/>
            </a:pPr>
            <a:endParaRPr lang="ru-RU" sz="2800" smtClean="0"/>
          </a:p>
          <a:p>
            <a:pPr eaLnBrk="1" hangingPunct="1">
              <a:lnSpc>
                <a:spcPct val="90000"/>
              </a:lnSpc>
              <a:defRPr/>
            </a:pPr>
            <a:endParaRPr lang="ru-RU" sz="2800" smtClean="0"/>
          </a:p>
          <a:p>
            <a:pPr eaLnBrk="1" hangingPunct="1">
              <a:lnSpc>
                <a:spcPct val="90000"/>
              </a:lnSpc>
              <a:defRPr/>
            </a:pPr>
            <a:endParaRPr lang="ru-RU" sz="2800" smtClean="0"/>
          </a:p>
          <a:p>
            <a:pPr eaLnBrk="1" hangingPunct="1">
              <a:lnSpc>
                <a:spcPct val="90000"/>
              </a:lnSpc>
              <a:defRPr/>
            </a:pPr>
            <a:endParaRPr lang="ru-RU" sz="2800" smtClean="0"/>
          </a:p>
          <a:p>
            <a:pPr eaLnBrk="1" hangingPunct="1">
              <a:lnSpc>
                <a:spcPct val="90000"/>
              </a:lnSpc>
              <a:defRPr/>
            </a:pPr>
            <a:endParaRPr lang="ru-RU" sz="280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ru-RU" sz="2800" smtClean="0"/>
              <a:t> 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800" smtClean="0"/>
              <a:t>   </a:t>
            </a:r>
            <a:r>
              <a:rPr lang="ru-RU" sz="2800" b="1" smtClean="0">
                <a:latin typeface="Times New Roman" pitchFamily="18" charset="0"/>
              </a:rPr>
              <a:t>Класс земноводные: остромордая лягушка, серая жаба </a:t>
            </a:r>
          </a:p>
        </p:txBody>
      </p:sp>
      <p:pic>
        <p:nvPicPr>
          <p:cNvPr id="68612" name="Picture 4" descr="лягушка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825" y="1268413"/>
            <a:ext cx="4537075" cy="375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3" name="Picture 5" descr="серая жаба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00563" y="2276475"/>
            <a:ext cx="4248150" cy="332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6" name="Picture 6" descr="anjero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896938" cy="119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86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44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385175" cy="1431925"/>
          </a:xfrm>
        </p:spPr>
        <p:txBody>
          <a:bodyPr/>
          <a:lstStyle/>
          <a:p>
            <a:pPr eaLnBrk="1" hangingPunct="1">
              <a:defRPr/>
            </a:pPr>
            <a:r>
              <a:rPr lang="ru-RU" b="1" smtClean="0">
                <a:latin typeface="Times New Roman" pitchFamily="18" charset="0"/>
              </a:rPr>
              <a:t>Тип хордовые</a:t>
            </a:r>
          </a:p>
        </p:txBody>
      </p:sp>
      <p:sp>
        <p:nvSpPr>
          <p:cNvPr id="445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5257800"/>
          </a:xfrm>
        </p:spPr>
        <p:txBody>
          <a:bodyPr/>
          <a:lstStyle/>
          <a:p>
            <a:pPr eaLnBrk="1" hangingPunct="1">
              <a:defRPr/>
            </a:pPr>
            <a:endParaRPr lang="ru-RU" smtClean="0"/>
          </a:p>
          <a:p>
            <a:pPr eaLnBrk="1" hangingPunct="1">
              <a:defRPr/>
            </a:pPr>
            <a:endParaRPr lang="ru-RU" smtClean="0"/>
          </a:p>
          <a:p>
            <a:pPr eaLnBrk="1" hangingPunct="1">
              <a:defRPr/>
            </a:pPr>
            <a:endParaRPr lang="ru-RU" smtClean="0"/>
          </a:p>
          <a:p>
            <a:pPr eaLnBrk="1" hangingPunct="1">
              <a:defRPr/>
            </a:pPr>
            <a:endParaRPr lang="ru-RU" smtClean="0"/>
          </a:p>
          <a:p>
            <a:pPr eaLnBrk="1" hangingPunct="1">
              <a:defRPr/>
            </a:pPr>
            <a:endParaRPr lang="ru-RU" smtClean="0"/>
          </a:p>
          <a:p>
            <a:pPr eaLnBrk="1" hangingPunct="1">
              <a:defRPr/>
            </a:pPr>
            <a:endParaRPr lang="ru-RU" smtClean="0"/>
          </a:p>
          <a:p>
            <a:pPr eaLnBrk="1" hangingPunct="1">
              <a:defRPr/>
            </a:pPr>
            <a:endParaRPr lang="ru-RU" smtClean="0"/>
          </a:p>
          <a:p>
            <a:pPr eaLnBrk="1" hangingPunct="1">
              <a:defRPr/>
            </a:pPr>
            <a:r>
              <a:rPr lang="ru-RU" smtClean="0"/>
              <a:t>  </a:t>
            </a:r>
            <a:r>
              <a:rPr lang="ru-RU" sz="2800" b="1" smtClean="0">
                <a:latin typeface="Times New Roman" pitchFamily="18" charset="0"/>
              </a:rPr>
              <a:t>Класс птицы: глухарь, рябчик, тетерев, дятел, синица, скворец</a:t>
            </a:r>
            <a:r>
              <a:rPr lang="ru-RU" smtClean="0"/>
              <a:t> </a:t>
            </a:r>
          </a:p>
        </p:txBody>
      </p:sp>
      <p:pic>
        <p:nvPicPr>
          <p:cNvPr id="445444" name="Picture 4" descr="глухарь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850" y="1412875"/>
            <a:ext cx="2513013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5445" name="Picture 5" descr="рябчик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68538" y="1557338"/>
            <a:ext cx="2590800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5446" name="Picture 6" descr="тетерев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348038" y="3068638"/>
            <a:ext cx="2663825" cy="177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5447" name="Picture 7" descr="дятел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148263" y="1125538"/>
            <a:ext cx="2032000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5448" name="Picture 8" descr="синица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659563" y="260350"/>
            <a:ext cx="2305050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5449" name="Picture 9" descr="скворец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516688" y="3789363"/>
            <a:ext cx="2339975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4" name="Picture 10" descr="anjero3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0" y="0"/>
            <a:ext cx="1058863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5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5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45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454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445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445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445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445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445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445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544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link="rId2" cstate="email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46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95288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Times New Roman" pitchFamily="18" charset="0"/>
              </a:rPr>
              <a:t>Тип хордовые</a:t>
            </a:r>
          </a:p>
        </p:txBody>
      </p:sp>
      <p:sp>
        <p:nvSpPr>
          <p:cNvPr id="44646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57200" y="1600200"/>
            <a:ext cx="8229600" cy="5068888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endParaRPr lang="ru-RU" sz="2800" smtClean="0"/>
          </a:p>
          <a:p>
            <a:pPr eaLnBrk="1" hangingPunct="1">
              <a:lnSpc>
                <a:spcPct val="80000"/>
              </a:lnSpc>
              <a:defRPr/>
            </a:pPr>
            <a:endParaRPr lang="ru-RU" sz="2800" smtClean="0"/>
          </a:p>
          <a:p>
            <a:pPr eaLnBrk="1" hangingPunct="1">
              <a:lnSpc>
                <a:spcPct val="80000"/>
              </a:lnSpc>
              <a:defRPr/>
            </a:pPr>
            <a:endParaRPr lang="ru-RU" sz="2800" smtClean="0"/>
          </a:p>
          <a:p>
            <a:pPr eaLnBrk="1" hangingPunct="1">
              <a:lnSpc>
                <a:spcPct val="80000"/>
              </a:lnSpc>
              <a:defRPr/>
            </a:pPr>
            <a:endParaRPr lang="ru-RU" sz="2800" smtClean="0"/>
          </a:p>
          <a:p>
            <a:pPr eaLnBrk="1" hangingPunct="1">
              <a:lnSpc>
                <a:spcPct val="80000"/>
              </a:lnSpc>
              <a:defRPr/>
            </a:pPr>
            <a:endParaRPr lang="ru-RU" sz="2800" smtClean="0"/>
          </a:p>
          <a:p>
            <a:pPr eaLnBrk="1" hangingPunct="1">
              <a:lnSpc>
                <a:spcPct val="80000"/>
              </a:lnSpc>
              <a:defRPr/>
            </a:pPr>
            <a:endParaRPr lang="ru-RU" sz="2800" smtClean="0"/>
          </a:p>
          <a:p>
            <a:pPr eaLnBrk="1" hangingPunct="1">
              <a:lnSpc>
                <a:spcPct val="80000"/>
              </a:lnSpc>
              <a:defRPr/>
            </a:pPr>
            <a:endParaRPr lang="ru-RU" sz="2800" smtClean="0"/>
          </a:p>
          <a:p>
            <a:pPr eaLnBrk="1" hangingPunct="1">
              <a:lnSpc>
                <a:spcPct val="80000"/>
              </a:lnSpc>
              <a:defRPr/>
            </a:pPr>
            <a:endParaRPr lang="ru-RU" sz="2800" smtClean="0"/>
          </a:p>
          <a:p>
            <a:pPr eaLnBrk="1" hangingPunct="1">
              <a:lnSpc>
                <a:spcPct val="80000"/>
              </a:lnSpc>
              <a:defRPr/>
            </a:pPr>
            <a:endParaRPr lang="ru-RU" sz="280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b="1" smtClean="0">
                <a:latin typeface="Times New Roman" pitchFamily="18" charset="0"/>
              </a:rPr>
              <a:t>  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b="1" smtClean="0">
                <a:latin typeface="Times New Roman" pitchFamily="18" charset="0"/>
              </a:rPr>
              <a:t>   Класс млекопитающие: медведь, волк, рысь, лисица, лось, белка, заяц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sz="2800" b="1" smtClean="0">
              <a:latin typeface="Times New Roman" pitchFamily="18" charset="0"/>
            </a:endParaRPr>
          </a:p>
        </p:txBody>
      </p:sp>
      <p:pic>
        <p:nvPicPr>
          <p:cNvPr id="446469" name="Picture 5" descr="i?id=64674679&amp;tov=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850" y="2708275"/>
            <a:ext cx="1735138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6471" name="Picture 7" descr="i?id=3356639&amp;tov=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63713" y="1989138"/>
            <a:ext cx="1924050" cy="250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6473" name="Picture 9" descr="i?id=27416317&amp;tov=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916238" y="1125538"/>
            <a:ext cx="2232025" cy="167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6475" name="Picture 11" descr="i?id=1366289&amp;tov=5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284663" y="2349500"/>
            <a:ext cx="1763712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6477" name="Picture 13" descr="i?id=71660641&amp;tov=4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724525" y="1125538"/>
            <a:ext cx="1692275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6479" name="Picture 15" descr="i?id=19180128&amp;tov=4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948488" y="2276475"/>
            <a:ext cx="1943100" cy="145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6481" name="Picture 17" descr="i?id=40626605&amp;tov=8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227763" y="3573463"/>
            <a:ext cx="2292350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9" name="Picture 18" descr="anjero3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0" y="0"/>
            <a:ext cx="4127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6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6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46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6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4646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6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44646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446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446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446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446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446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446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2000"/>
                                        <p:tgtEl>
                                          <p:spTgt spid="446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646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1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11188" y="188913"/>
            <a:ext cx="7772400" cy="1295400"/>
          </a:xfrm>
        </p:spPr>
        <p:txBody>
          <a:bodyPr/>
          <a:lstStyle/>
          <a:p>
            <a:pPr eaLnBrk="1" hangingPunct="1"/>
            <a:r>
              <a:rPr lang="ru-RU" smtClean="0"/>
              <a:t>       </a:t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      </a:t>
            </a:r>
            <a:r>
              <a:rPr lang="ru-RU" sz="4000" b="1" smtClean="0"/>
              <a:t>Географическое положение  города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0825" y="1052513"/>
            <a:ext cx="4826000" cy="5616575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</a:pPr>
            <a:r>
              <a:rPr lang="ru-RU" b="1" smtClean="0"/>
              <a:t>  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b="1" smtClean="0"/>
              <a:t>   </a:t>
            </a:r>
            <a:r>
              <a:rPr lang="ru-RU" b="1" smtClean="0">
                <a:solidFill>
                  <a:schemeClr val="bg2"/>
                </a:solidFill>
              </a:rPr>
              <a:t>Анжеро-Судженск 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b="1" smtClean="0">
                <a:solidFill>
                  <a:schemeClr val="bg2"/>
                </a:solidFill>
              </a:rPr>
              <a:t>   находится на северо-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b="1" smtClean="0">
                <a:solidFill>
                  <a:schemeClr val="bg2"/>
                </a:solidFill>
              </a:rPr>
              <a:t>   западе Кемеровской 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b="1" smtClean="0">
                <a:solidFill>
                  <a:schemeClr val="bg2"/>
                </a:solidFill>
              </a:rPr>
              <a:t>   области и расположен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b="1" smtClean="0">
                <a:solidFill>
                  <a:schemeClr val="bg2"/>
                </a:solidFill>
              </a:rPr>
              <a:t>   на водоразделе рек Яя</a:t>
            </a:r>
            <a:r>
              <a:rPr lang="ru-RU" b="1" i="1" smtClean="0">
                <a:solidFill>
                  <a:schemeClr val="bg2"/>
                </a:solidFill>
              </a:rPr>
              <a:t> 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b="1" i="1" smtClean="0">
                <a:solidFill>
                  <a:schemeClr val="bg2"/>
                </a:solidFill>
              </a:rPr>
              <a:t>   </a:t>
            </a:r>
            <a:r>
              <a:rPr lang="ru-RU" b="1" smtClean="0">
                <a:solidFill>
                  <a:schemeClr val="bg2"/>
                </a:solidFill>
              </a:rPr>
              <a:t>и Мазаловский Китат в 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b="1" smtClean="0">
                <a:solidFill>
                  <a:schemeClr val="bg2"/>
                </a:solidFill>
              </a:rPr>
              <a:t>   пределах Кузнецкого 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b="1" smtClean="0">
                <a:solidFill>
                  <a:schemeClr val="bg2"/>
                </a:solidFill>
              </a:rPr>
              <a:t>   Алатау.Географические 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b="1" smtClean="0">
                <a:solidFill>
                  <a:schemeClr val="bg2"/>
                </a:solidFill>
              </a:rPr>
              <a:t>   координаты 55° - 56°</a:t>
            </a:r>
            <a:r>
              <a:rPr lang="ru-RU" b="1" i="1" smtClean="0">
                <a:solidFill>
                  <a:schemeClr val="bg2"/>
                </a:solidFill>
              </a:rPr>
              <a:t> 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b="1" i="1" smtClean="0">
                <a:solidFill>
                  <a:schemeClr val="bg2"/>
                </a:solidFill>
              </a:rPr>
              <a:t>   </a:t>
            </a:r>
            <a:r>
              <a:rPr lang="ru-RU" b="1" smtClean="0">
                <a:solidFill>
                  <a:schemeClr val="bg2"/>
                </a:solidFill>
              </a:rPr>
              <a:t>северной широты, 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b="1" smtClean="0">
                <a:solidFill>
                  <a:schemeClr val="bg2"/>
                </a:solidFill>
              </a:rPr>
              <a:t>   85° - 86°</a:t>
            </a:r>
            <a:r>
              <a:rPr lang="ru-RU" b="1" i="1" smtClean="0">
                <a:solidFill>
                  <a:schemeClr val="bg2"/>
                </a:solidFill>
              </a:rPr>
              <a:t> </a:t>
            </a:r>
            <a:r>
              <a:rPr lang="ru-RU" b="1" smtClean="0">
                <a:solidFill>
                  <a:schemeClr val="bg2"/>
                </a:solidFill>
              </a:rPr>
              <a:t>восточной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b="1" smtClean="0">
                <a:solidFill>
                  <a:schemeClr val="bg2"/>
                </a:solidFill>
              </a:rPr>
              <a:t>   долготы. </a:t>
            </a:r>
          </a:p>
        </p:txBody>
      </p:sp>
      <p:pic>
        <p:nvPicPr>
          <p:cNvPr id="27652" name="Picture 4" descr="карта г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19700" y="1052513"/>
            <a:ext cx="3757613" cy="554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6" descr="anjero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627063" cy="83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96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96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96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96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969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969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492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285273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/>
              <a:t>Спасибо за внимание!</a:t>
            </a:r>
          </a:p>
        </p:txBody>
      </p:sp>
      <p:pic>
        <p:nvPicPr>
          <p:cNvPr id="64515" name="Picture 5" descr="anjero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1112838" cy="14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47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749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/>
              <a:t>   Рельеф в связи с геологическим строением</a:t>
            </a:r>
          </a:p>
        </p:txBody>
      </p:sp>
      <p:pic>
        <p:nvPicPr>
          <p:cNvPr id="28675" name="Picture 8" descr="рельеф г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45100" y="1576388"/>
            <a:ext cx="3759200" cy="509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5" name="Rectangle 9"/>
          <p:cNvSpPr>
            <a:spLocks noChangeArrowheads="1"/>
          </p:cNvSpPr>
          <p:nvPr/>
        </p:nvSpPr>
        <p:spPr bwMode="auto">
          <a:xfrm>
            <a:off x="250825" y="1412875"/>
            <a:ext cx="4897438" cy="520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>
              <a:tabLst>
                <a:tab pos="450850" algn="l"/>
              </a:tabLst>
            </a:pPr>
            <a:r>
              <a:rPr lang="ru-RU" sz="2400">
                <a:solidFill>
                  <a:schemeClr val="tx2"/>
                </a:solidFill>
              </a:rPr>
              <a:t>Территория города Анжеро-Судженска, как и вся Кемеровская область, является частью гор Южной Сибири и расположены в пределах Салаиро-Кузнецкой горной области. Рельеф этой горной области весьма сложен, выделяются четыре орографических подрайона:</a:t>
            </a:r>
          </a:p>
          <a:p>
            <a:pPr algn="just">
              <a:buFontTx/>
              <a:buChar char="-"/>
              <a:tabLst>
                <a:tab pos="450850" algn="l"/>
              </a:tabLst>
            </a:pPr>
            <a:r>
              <a:rPr lang="ru-RU" sz="2400">
                <a:solidFill>
                  <a:schemeClr val="tx2"/>
                </a:solidFill>
              </a:rPr>
              <a:t>Кузнецкий Алатау;</a:t>
            </a:r>
          </a:p>
          <a:p>
            <a:pPr algn="just">
              <a:tabLst>
                <a:tab pos="450850" algn="l"/>
              </a:tabLst>
            </a:pPr>
            <a:r>
              <a:rPr lang="ru-RU" sz="2400">
                <a:solidFill>
                  <a:schemeClr val="tx2"/>
                </a:solidFill>
              </a:rPr>
              <a:t>- Салаирский кряж;</a:t>
            </a:r>
          </a:p>
          <a:p>
            <a:pPr algn="just">
              <a:tabLst>
                <a:tab pos="450850" algn="l"/>
              </a:tabLst>
            </a:pPr>
            <a:r>
              <a:rPr lang="ru-RU" sz="2400">
                <a:solidFill>
                  <a:schemeClr val="tx2"/>
                </a:solidFill>
              </a:rPr>
              <a:t>- Горная Шория;</a:t>
            </a:r>
          </a:p>
          <a:p>
            <a:pPr algn="just">
              <a:tabLst>
                <a:tab pos="450850" algn="l"/>
              </a:tabLst>
            </a:pPr>
            <a:r>
              <a:rPr lang="ru-RU" sz="2400">
                <a:solidFill>
                  <a:schemeClr val="tx2"/>
                </a:solidFill>
              </a:rPr>
              <a:t>- Кузнецкая котловина</a:t>
            </a:r>
          </a:p>
        </p:txBody>
      </p:sp>
      <p:pic>
        <p:nvPicPr>
          <p:cNvPr id="28677" name="Picture 10" descr="anjero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1112838" cy="14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8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4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0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6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39750" y="0"/>
            <a:ext cx="8385175" cy="1431925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/>
              <a:t>    </a:t>
            </a:r>
            <a:r>
              <a:rPr lang="ru-RU" smtClean="0">
                <a:latin typeface="Times New Roman" pitchFamily="18" charset="0"/>
              </a:rPr>
              <a:t>Рельеф в связи с геологическим положением</a:t>
            </a:r>
          </a:p>
        </p:txBody>
      </p:sp>
      <p:sp>
        <p:nvSpPr>
          <p:cNvPr id="25603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25604" name="Picture 4" descr="рельеф г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00113" y="1628775"/>
            <a:ext cx="7273925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5" descr="anjero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681038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2843213" y="1268413"/>
            <a:ext cx="3673475" cy="12239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Процессы </a:t>
            </a:r>
          </a:p>
          <a:p>
            <a:pPr algn="ctr">
              <a:defRPr/>
            </a:pP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рельефообразования</a:t>
            </a:r>
          </a:p>
        </p:txBody>
      </p:sp>
      <p:sp>
        <p:nvSpPr>
          <p:cNvPr id="26630" name="Line 6"/>
          <p:cNvSpPr>
            <a:spLocks noChangeShapeType="1"/>
          </p:cNvSpPr>
          <p:nvPr/>
        </p:nvSpPr>
        <p:spPr bwMode="auto">
          <a:xfrm flipH="1">
            <a:off x="2124075" y="2492375"/>
            <a:ext cx="1584325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6631" name="Line 7"/>
          <p:cNvSpPr>
            <a:spLocks noChangeShapeType="1"/>
          </p:cNvSpPr>
          <p:nvPr/>
        </p:nvSpPr>
        <p:spPr bwMode="auto">
          <a:xfrm>
            <a:off x="5651500" y="2492375"/>
            <a:ext cx="1368425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6632" name="Rectangle 8"/>
          <p:cNvSpPr>
            <a:spLocks noChangeArrowheads="1"/>
          </p:cNvSpPr>
          <p:nvPr/>
        </p:nvSpPr>
        <p:spPr bwMode="auto">
          <a:xfrm>
            <a:off x="755650" y="3213100"/>
            <a:ext cx="2736850" cy="14398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Эндогенные </a:t>
            </a:r>
          </a:p>
          <a:p>
            <a:pPr algn="ctr">
              <a:defRPr/>
            </a:pP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(внутренние)</a:t>
            </a:r>
          </a:p>
        </p:txBody>
      </p:sp>
      <p:sp>
        <p:nvSpPr>
          <p:cNvPr id="26633" name="Rectangle 9"/>
          <p:cNvSpPr>
            <a:spLocks noGrp="1" noChangeArrowheads="1"/>
          </p:cNvSpPr>
          <p:nvPr>
            <p:ph type="title"/>
          </p:nvPr>
        </p:nvSpPr>
        <p:spPr>
          <a:xfrm>
            <a:off x="5724525" y="3213100"/>
            <a:ext cx="2663825" cy="1439863"/>
          </a:xfrm>
          <a:solidFill>
            <a:schemeClr val="accent1"/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ru-RU" sz="2800" smtClean="0">
                <a:latin typeface="Times New Roman" pitchFamily="18" charset="0"/>
              </a:rPr>
              <a:t>Экзогенные (внешние)</a:t>
            </a:r>
          </a:p>
        </p:txBody>
      </p:sp>
      <p:pic>
        <p:nvPicPr>
          <p:cNvPr id="30727" name="Picture 11" descr="anjero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1112838" cy="14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7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7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" dur="250" autoRev="1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4" dur="250" autoRev="1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5" dur="250" autoRev="1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250" autoRev="1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 animBg="1"/>
      <p:bldP spid="26630" grpId="0" animBg="1"/>
      <p:bldP spid="26631" grpId="0" animBg="1"/>
      <p:bldP spid="26632" grpId="0" animBg="1"/>
      <p:bldP spid="26632" grpId="1" animBg="1"/>
      <p:bldP spid="26632" grpId="2" animBg="1"/>
      <p:bldP spid="2663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274638"/>
            <a:ext cx="7859712" cy="1570037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smtClean="0"/>
              <a:t>Эндогенные (внутренние) –                                          </a:t>
            </a:r>
            <a:r>
              <a:rPr lang="ru-RU" sz="2400" smtClean="0"/>
              <a:t>медленные и неравномерные движения блоков земной коры по зонам разломов и землетрясений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17700"/>
            <a:ext cx="8229600" cy="4213225"/>
          </a:xfrm>
        </p:spPr>
        <p:txBody>
          <a:bodyPr/>
          <a:lstStyle/>
          <a:p>
            <a:pPr algn="just" eaLnBrk="1" hangingPunct="1">
              <a:lnSpc>
                <a:spcPct val="120000"/>
              </a:lnSpc>
              <a:defRPr/>
            </a:pPr>
            <a:r>
              <a:rPr lang="ru-RU" sz="2400" b="1" smtClean="0">
                <a:solidFill>
                  <a:schemeClr val="tx2"/>
                </a:solidFill>
                <a:latin typeface="Times New Roman" pitchFamily="18" charset="0"/>
              </a:rPr>
              <a:t>    Территория города Анжеро-Судженска входит в Северный район. В настоящее время тектоническая активность в Северном районе понизилась. В пределах района возможны землетрясения силой до 5-6 баллов, а в среднем один раз в три тысячи лет и в 7 баллов. Например, Кузнецкое землетрясение 19 июня 1898 г. и 12 марта 1903 г. Эпицентры их располагались в районе г. Кузнецка. По современным данным эти землетрясения оценены до 3-5 баллов.</a:t>
            </a:r>
          </a:p>
        </p:txBody>
      </p:sp>
      <p:pic>
        <p:nvPicPr>
          <p:cNvPr id="31748" name="Picture 4" descr="anjero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1112838" cy="14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5" descr="fair2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140700" y="5445125"/>
            <a:ext cx="1003300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400" smtClean="0"/>
              <a:t>Карта района, захваченного Кузнецким                землетрясением 19 июня 1898г. </a:t>
            </a:r>
            <a:br>
              <a:rPr lang="ru-RU" sz="2400" smtClean="0"/>
            </a:br>
            <a:r>
              <a:rPr lang="ru-RU" sz="2400" smtClean="0"/>
              <a:t>Масштаб: 1:4200000 (в 1 дюйме – 100 вёрст)</a:t>
            </a:r>
          </a:p>
        </p:txBody>
      </p:sp>
      <p:pic>
        <p:nvPicPr>
          <p:cNvPr id="28676" name="Picture 4" descr="земл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835150" y="1557338"/>
            <a:ext cx="5665788" cy="494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5" descr="anjero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1112838" cy="14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6" descr="fair2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089900" y="5373688"/>
            <a:ext cx="1054100" cy="148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4" name="Picture 7" descr="fair2"/>
          <p:cNvPicPr>
            <a:picLocks noChangeAspect="1" noChangeArrowheads="1" noCrop="1"/>
          </p:cNvPicPr>
          <p:nvPr>
            <p:ph type="body" idx="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0" y="5373688"/>
            <a:ext cx="1054100" cy="1484312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</p:bldLst>
  </p:timing>
</p:sld>
</file>

<file path=ppt/theme/theme1.xml><?xml version="1.0" encoding="utf-8"?>
<a:theme xmlns:a="http://schemas.openxmlformats.org/drawingml/2006/main" name="Специальное оформление">
  <a:themeElements>
    <a:clrScheme name="Специальное оформление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пециальное оформление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Круги">
  <a:themeElements>
    <a:clrScheme name="Круги 3">
      <a:dk1>
        <a:srgbClr val="008AE8"/>
      </a:dk1>
      <a:lt1>
        <a:srgbClr val="FFFFFF"/>
      </a:lt1>
      <a:dk2>
        <a:srgbClr val="0068AE"/>
      </a:dk2>
      <a:lt2>
        <a:srgbClr val="CCECFF"/>
      </a:lt2>
      <a:accent1>
        <a:srgbClr val="009999"/>
      </a:accent1>
      <a:accent2>
        <a:srgbClr val="0088E4"/>
      </a:accent2>
      <a:accent3>
        <a:srgbClr val="AAB9D3"/>
      </a:accent3>
      <a:accent4>
        <a:srgbClr val="DADADA"/>
      </a:accent4>
      <a:accent5>
        <a:srgbClr val="AACACA"/>
      </a:accent5>
      <a:accent6>
        <a:srgbClr val="007BCF"/>
      </a:accent6>
      <a:hlink>
        <a:srgbClr val="99FF99"/>
      </a:hlink>
      <a:folHlink>
        <a:srgbClr val="AFE1FF"/>
      </a:folHlink>
    </a:clrScheme>
    <a:fontScheme name="Круг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руги 1">
        <a:dk1>
          <a:srgbClr val="2B2B85"/>
        </a:dk1>
        <a:lt1>
          <a:srgbClr val="FFFFFF"/>
        </a:lt1>
        <a:dk2>
          <a:srgbClr val="00254A"/>
        </a:dk2>
        <a:lt2>
          <a:srgbClr val="C0C0C0"/>
        </a:lt2>
        <a:accent1>
          <a:srgbClr val="0099FF"/>
        </a:accent1>
        <a:accent2>
          <a:srgbClr val="006699"/>
        </a:accent2>
        <a:accent3>
          <a:srgbClr val="AAACB1"/>
        </a:accent3>
        <a:accent4>
          <a:srgbClr val="DADADA"/>
        </a:accent4>
        <a:accent5>
          <a:srgbClr val="AACAFF"/>
        </a:accent5>
        <a:accent6>
          <a:srgbClr val="005C8A"/>
        </a:accent6>
        <a:hlink>
          <a:srgbClr val="99CCFF"/>
        </a:hlink>
        <a:folHlink>
          <a:srgbClr val="8F8FB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2">
        <a:dk1>
          <a:srgbClr val="3B4B5D"/>
        </a:dk1>
        <a:lt1>
          <a:srgbClr val="FFFFFF"/>
        </a:lt1>
        <a:dk2>
          <a:srgbClr val="466886"/>
        </a:dk2>
        <a:lt2>
          <a:srgbClr val="CCECFF"/>
        </a:lt2>
        <a:accent1>
          <a:srgbClr val="6D9D97"/>
        </a:accent1>
        <a:accent2>
          <a:srgbClr val="53718C"/>
        </a:accent2>
        <a:accent3>
          <a:srgbClr val="B0B9C3"/>
        </a:accent3>
        <a:accent4>
          <a:srgbClr val="DADADA"/>
        </a:accent4>
        <a:accent5>
          <a:srgbClr val="BACCC9"/>
        </a:accent5>
        <a:accent6>
          <a:srgbClr val="4A667E"/>
        </a:accent6>
        <a:hlink>
          <a:srgbClr val="99CCFF"/>
        </a:hlink>
        <a:folHlink>
          <a:srgbClr val="A97CF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3">
        <a:dk1>
          <a:srgbClr val="008AE8"/>
        </a:dk1>
        <a:lt1>
          <a:srgbClr val="FFFFFF"/>
        </a:lt1>
        <a:dk2>
          <a:srgbClr val="0068AE"/>
        </a:dk2>
        <a:lt2>
          <a:srgbClr val="CCECFF"/>
        </a:lt2>
        <a:accent1>
          <a:srgbClr val="009999"/>
        </a:accent1>
        <a:accent2>
          <a:srgbClr val="0088E4"/>
        </a:accent2>
        <a:accent3>
          <a:srgbClr val="AAB9D3"/>
        </a:accent3>
        <a:accent4>
          <a:srgbClr val="DADADA"/>
        </a:accent4>
        <a:accent5>
          <a:srgbClr val="AACACA"/>
        </a:accent5>
        <a:accent6>
          <a:srgbClr val="007BCF"/>
        </a:accent6>
        <a:hlink>
          <a:srgbClr val="99FF99"/>
        </a:hlink>
        <a:folHlink>
          <a:srgbClr val="AFE1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4">
        <a:dk1>
          <a:srgbClr val="9B69FF"/>
        </a:dk1>
        <a:lt1>
          <a:srgbClr val="FFFFFF"/>
        </a:lt1>
        <a:dk2>
          <a:srgbClr val="666699"/>
        </a:dk2>
        <a:lt2>
          <a:srgbClr val="D9D9FF"/>
        </a:lt2>
        <a:accent1>
          <a:srgbClr val="66CCFF"/>
        </a:accent1>
        <a:accent2>
          <a:srgbClr val="9966FF"/>
        </a:accent2>
        <a:accent3>
          <a:srgbClr val="B8B8CA"/>
        </a:accent3>
        <a:accent4>
          <a:srgbClr val="DADADA"/>
        </a:accent4>
        <a:accent5>
          <a:srgbClr val="B8E2FF"/>
        </a:accent5>
        <a:accent6>
          <a:srgbClr val="8A5CE7"/>
        </a:accent6>
        <a:hlink>
          <a:srgbClr val="0099CC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5">
        <a:dk1>
          <a:srgbClr val="008080"/>
        </a:dk1>
        <a:lt1>
          <a:srgbClr val="FFFFFF"/>
        </a:lt1>
        <a:dk2>
          <a:srgbClr val="006666"/>
        </a:dk2>
        <a:lt2>
          <a:srgbClr val="FFFFCC"/>
        </a:lt2>
        <a:accent1>
          <a:srgbClr val="0099FF"/>
        </a:accent1>
        <a:accent2>
          <a:srgbClr val="008080"/>
        </a:accent2>
        <a:accent3>
          <a:srgbClr val="AAB8B8"/>
        </a:accent3>
        <a:accent4>
          <a:srgbClr val="DADADA"/>
        </a:accent4>
        <a:accent5>
          <a:srgbClr val="AACAFF"/>
        </a:accent5>
        <a:accent6>
          <a:srgbClr val="007373"/>
        </a:accent6>
        <a:hlink>
          <a:srgbClr val="1ACE9F"/>
        </a:hlink>
        <a:folHlink>
          <a:srgbClr val="A5B5C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6">
        <a:dk1>
          <a:srgbClr val="CDD9D1"/>
        </a:dk1>
        <a:lt1>
          <a:srgbClr val="FFFFFF"/>
        </a:lt1>
        <a:dk2>
          <a:srgbClr val="A3BBA9"/>
        </a:dk2>
        <a:lt2>
          <a:srgbClr val="007D80"/>
        </a:lt2>
        <a:accent1>
          <a:srgbClr val="9CA8A4"/>
        </a:accent1>
        <a:accent2>
          <a:srgbClr val="CBD7CE"/>
        </a:accent2>
        <a:accent3>
          <a:srgbClr val="CEDAD1"/>
        </a:accent3>
        <a:accent4>
          <a:srgbClr val="DADADA"/>
        </a:accent4>
        <a:accent5>
          <a:srgbClr val="CBD1CF"/>
        </a:accent5>
        <a:accent6>
          <a:srgbClr val="B8C3BA"/>
        </a:accent6>
        <a:hlink>
          <a:srgbClr val="0099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7">
        <a:dk1>
          <a:srgbClr val="686B5D"/>
        </a:dk1>
        <a:lt1>
          <a:srgbClr val="DCDAD0"/>
        </a:lt1>
        <a:dk2>
          <a:srgbClr val="525040"/>
        </a:dk2>
        <a:lt2>
          <a:srgbClr val="D3D2A6"/>
        </a:lt2>
        <a:accent1>
          <a:srgbClr val="5D8770"/>
        </a:accent1>
        <a:accent2>
          <a:srgbClr val="686B5D"/>
        </a:accent2>
        <a:accent3>
          <a:srgbClr val="B3B3AF"/>
        </a:accent3>
        <a:accent4>
          <a:srgbClr val="BCBAB1"/>
        </a:accent4>
        <a:accent5>
          <a:srgbClr val="B6C3BB"/>
        </a:accent5>
        <a:accent6>
          <a:srgbClr val="5E6053"/>
        </a:accent6>
        <a:hlink>
          <a:srgbClr val="85B7A9"/>
        </a:hlink>
        <a:folHlink>
          <a:srgbClr val="B8936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8">
        <a:dk1>
          <a:srgbClr val="000000"/>
        </a:dk1>
        <a:lt1>
          <a:srgbClr val="EAEAEA"/>
        </a:lt1>
        <a:dk2>
          <a:srgbClr val="000000"/>
        </a:dk2>
        <a:lt2>
          <a:srgbClr val="B2B2B2"/>
        </a:lt2>
        <a:accent1>
          <a:srgbClr val="A4BCC4"/>
        </a:accent1>
        <a:accent2>
          <a:srgbClr val="FFFFFF"/>
        </a:accent2>
        <a:accent3>
          <a:srgbClr val="F3F3F3"/>
        </a:accent3>
        <a:accent4>
          <a:srgbClr val="000000"/>
        </a:accent4>
        <a:accent5>
          <a:srgbClr val="CFDADE"/>
        </a:accent5>
        <a:accent6>
          <a:srgbClr val="E7E7E7"/>
        </a:accent6>
        <a:hlink>
          <a:srgbClr val="0066FF"/>
        </a:hlink>
        <a:folHlink>
          <a:srgbClr val="00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уги 9">
        <a:dk1>
          <a:srgbClr val="000000"/>
        </a:dk1>
        <a:lt1>
          <a:srgbClr val="D7D1B9"/>
        </a:lt1>
        <a:dk2>
          <a:srgbClr val="B39257"/>
        </a:dk2>
        <a:lt2>
          <a:srgbClr val="B1A887"/>
        </a:lt2>
        <a:accent1>
          <a:srgbClr val="FFCC66"/>
        </a:accent1>
        <a:accent2>
          <a:srgbClr val="E6E3AC"/>
        </a:accent2>
        <a:accent3>
          <a:srgbClr val="E8E5D9"/>
        </a:accent3>
        <a:accent4>
          <a:srgbClr val="000000"/>
        </a:accent4>
        <a:accent5>
          <a:srgbClr val="FFE2B8"/>
        </a:accent5>
        <a:accent6>
          <a:srgbClr val="D0CE9B"/>
        </a:accent6>
        <a:hlink>
          <a:srgbClr val="666633"/>
        </a:hlink>
        <a:folHlink>
          <a:srgbClr val="9C9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Контрастный">
  <a:themeElements>
    <a:clrScheme name="Контрастный 1">
      <a:dk1>
        <a:srgbClr val="666633"/>
      </a:dk1>
      <a:lt1>
        <a:srgbClr val="FFFFFF"/>
      </a:lt1>
      <a:dk2>
        <a:srgbClr val="000000"/>
      </a:dk2>
      <a:lt2>
        <a:srgbClr val="FFFFFF"/>
      </a:lt2>
      <a:accent1>
        <a:srgbClr val="666699"/>
      </a:accent1>
      <a:accent2>
        <a:srgbClr val="990000"/>
      </a:accent2>
      <a:accent3>
        <a:srgbClr val="AAAAAA"/>
      </a:accent3>
      <a:accent4>
        <a:srgbClr val="DADADA"/>
      </a:accent4>
      <a:accent5>
        <a:srgbClr val="B8B8CA"/>
      </a:accent5>
      <a:accent6>
        <a:srgbClr val="8A0000"/>
      </a:accent6>
      <a:hlink>
        <a:srgbClr val="999900"/>
      </a:hlink>
      <a:folHlink>
        <a:srgbClr val="FFFFFF"/>
      </a:folHlink>
    </a:clrScheme>
    <a:fontScheme name="Контрастный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онтрастный 1">
        <a:dk1>
          <a:srgbClr val="666633"/>
        </a:dk1>
        <a:lt1>
          <a:srgbClr val="FFFFFF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990000"/>
        </a:accent2>
        <a:accent3>
          <a:srgbClr val="AAAAAA"/>
        </a:accent3>
        <a:accent4>
          <a:srgbClr val="DADADA"/>
        </a:accent4>
        <a:accent5>
          <a:srgbClr val="B8B8CA"/>
        </a:accent5>
        <a:accent6>
          <a:srgbClr val="8A0000"/>
        </a:accent6>
        <a:hlink>
          <a:srgbClr val="9999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онтрастный 2">
        <a:dk1>
          <a:srgbClr val="4D4D4D"/>
        </a:dk1>
        <a:lt1>
          <a:srgbClr val="FFFFFF"/>
        </a:lt1>
        <a:dk2>
          <a:srgbClr val="4A1102"/>
        </a:dk2>
        <a:lt2>
          <a:srgbClr val="FFFFFF"/>
        </a:lt2>
        <a:accent1>
          <a:srgbClr val="CC3300"/>
        </a:accent1>
        <a:accent2>
          <a:srgbClr val="666699"/>
        </a:accent2>
        <a:accent3>
          <a:srgbClr val="B1AAAA"/>
        </a:accent3>
        <a:accent4>
          <a:srgbClr val="DADADA"/>
        </a:accent4>
        <a:accent5>
          <a:srgbClr val="E2ADAA"/>
        </a:accent5>
        <a:accent6>
          <a:srgbClr val="5C5C8A"/>
        </a:accent6>
        <a:hlink>
          <a:srgbClr val="FF99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онтрастный 3">
        <a:dk1>
          <a:srgbClr val="666699"/>
        </a:dk1>
        <a:lt1>
          <a:srgbClr val="FFFFFF"/>
        </a:lt1>
        <a:dk2>
          <a:srgbClr val="400040"/>
        </a:dk2>
        <a:lt2>
          <a:srgbClr val="FFFFFF"/>
        </a:lt2>
        <a:accent1>
          <a:srgbClr val="FFCC00"/>
        </a:accent1>
        <a:accent2>
          <a:srgbClr val="FF3300"/>
        </a:accent2>
        <a:accent3>
          <a:srgbClr val="AFAAAF"/>
        </a:accent3>
        <a:accent4>
          <a:srgbClr val="DADADA"/>
        </a:accent4>
        <a:accent5>
          <a:srgbClr val="FFE2AA"/>
        </a:accent5>
        <a:accent6>
          <a:srgbClr val="E72D00"/>
        </a:accent6>
        <a:hlink>
          <a:srgbClr val="CC99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онтрастный 4">
        <a:dk1>
          <a:srgbClr val="4D4D4D"/>
        </a:dk1>
        <a:lt1>
          <a:srgbClr val="FFFFFF"/>
        </a:lt1>
        <a:dk2>
          <a:srgbClr val="006699"/>
        </a:dk2>
        <a:lt2>
          <a:srgbClr val="CCECFF"/>
        </a:lt2>
        <a:accent1>
          <a:srgbClr val="339966"/>
        </a:accent1>
        <a:accent2>
          <a:srgbClr val="3366FF"/>
        </a:accent2>
        <a:accent3>
          <a:srgbClr val="AAB8CA"/>
        </a:accent3>
        <a:accent4>
          <a:srgbClr val="DADADA"/>
        </a:accent4>
        <a:accent5>
          <a:srgbClr val="ADCAB8"/>
        </a:accent5>
        <a:accent6>
          <a:srgbClr val="2D5CE7"/>
        </a:accent6>
        <a:hlink>
          <a:srgbClr val="33CCFF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онтрастный 5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FF6600"/>
        </a:accent1>
        <a:accent2>
          <a:srgbClr val="FF9933"/>
        </a:accent2>
        <a:accent3>
          <a:srgbClr val="FFFFFF"/>
        </a:accent3>
        <a:accent4>
          <a:srgbClr val="000000"/>
        </a:accent4>
        <a:accent5>
          <a:srgbClr val="FFB8AA"/>
        </a:accent5>
        <a:accent6>
          <a:srgbClr val="E78A2D"/>
        </a:accent6>
        <a:hlink>
          <a:srgbClr val="FFCC00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онтрастный 6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CC3300"/>
        </a:accent1>
        <a:accent2>
          <a:srgbClr val="666699"/>
        </a:accent2>
        <a:accent3>
          <a:srgbClr val="FFFFFF"/>
        </a:accent3>
        <a:accent4>
          <a:srgbClr val="000000"/>
        </a:accent4>
        <a:accent5>
          <a:srgbClr val="E2ADAA"/>
        </a:accent5>
        <a:accent6>
          <a:srgbClr val="5C5C8A"/>
        </a:accent6>
        <a:hlink>
          <a:srgbClr val="999900"/>
        </a:hlink>
        <a:folHlink>
          <a:srgbClr val="4D4D4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онтрастный 7">
        <a:dk1>
          <a:srgbClr val="000000"/>
        </a:dk1>
        <a:lt1>
          <a:srgbClr val="FFFFFF"/>
        </a:lt1>
        <a:dk2>
          <a:srgbClr val="000066"/>
        </a:dk2>
        <a:lt2>
          <a:srgbClr val="333399"/>
        </a:lt2>
        <a:accent1>
          <a:srgbClr val="3399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8AE7"/>
        </a:accent6>
        <a:hlink>
          <a:srgbClr val="00CCFF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Точки">
  <a:themeElements>
    <a:clrScheme name="Точки 2">
      <a:dk1>
        <a:srgbClr val="5B5B89"/>
      </a:dk1>
      <a:lt1>
        <a:srgbClr val="FFFFFF"/>
      </a:lt1>
      <a:dk2>
        <a:srgbClr val="666699"/>
      </a:dk2>
      <a:lt2>
        <a:srgbClr val="DFDEF6"/>
      </a:lt2>
      <a:accent1>
        <a:srgbClr val="6666FF"/>
      </a:accent1>
      <a:accent2>
        <a:srgbClr val="52527C"/>
      </a:accent2>
      <a:accent3>
        <a:srgbClr val="B8B8CA"/>
      </a:accent3>
      <a:accent4>
        <a:srgbClr val="DADADA"/>
      </a:accent4>
      <a:accent5>
        <a:srgbClr val="B8B8FF"/>
      </a:accent5>
      <a:accent6>
        <a:srgbClr val="494970"/>
      </a:accent6>
      <a:hlink>
        <a:srgbClr val="9999FF"/>
      </a:hlink>
      <a:folHlink>
        <a:srgbClr val="CCCCFF"/>
      </a:folHlink>
    </a:clrScheme>
    <a:fontScheme name="Точк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очки 1">
        <a:dk1>
          <a:srgbClr val="00008A"/>
        </a:dk1>
        <a:lt1>
          <a:srgbClr val="FFFFFF"/>
        </a:lt1>
        <a:dk2>
          <a:srgbClr val="000099"/>
        </a:dk2>
        <a:lt2>
          <a:srgbClr val="FFFFFF"/>
        </a:lt2>
        <a:accent1>
          <a:srgbClr val="0099FF"/>
        </a:accent1>
        <a:accent2>
          <a:srgbClr val="00007A"/>
        </a:accent2>
        <a:accent3>
          <a:srgbClr val="AAAACA"/>
        </a:accent3>
        <a:accent4>
          <a:srgbClr val="DADADA"/>
        </a:accent4>
        <a:accent5>
          <a:srgbClr val="AACAFF"/>
        </a:accent5>
        <a:accent6>
          <a:srgbClr val="00006E"/>
        </a:accent6>
        <a:hlink>
          <a:srgbClr val="EAEAEA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очки 2">
        <a:dk1>
          <a:srgbClr val="5B5B89"/>
        </a:dk1>
        <a:lt1>
          <a:srgbClr val="FFFFFF"/>
        </a:lt1>
        <a:dk2>
          <a:srgbClr val="666699"/>
        </a:dk2>
        <a:lt2>
          <a:srgbClr val="DFDEF6"/>
        </a:lt2>
        <a:accent1>
          <a:srgbClr val="6666FF"/>
        </a:accent1>
        <a:accent2>
          <a:srgbClr val="52527C"/>
        </a:accent2>
        <a:accent3>
          <a:srgbClr val="B8B8CA"/>
        </a:accent3>
        <a:accent4>
          <a:srgbClr val="DADADA"/>
        </a:accent4>
        <a:accent5>
          <a:srgbClr val="B8B8FF"/>
        </a:accent5>
        <a:accent6>
          <a:srgbClr val="494970"/>
        </a:accent6>
        <a:hlink>
          <a:srgbClr val="9999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очки 3">
        <a:dk1>
          <a:srgbClr val="70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6000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560000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очки 4">
        <a:dk1>
          <a:srgbClr val="000000"/>
        </a:dk1>
        <a:lt1>
          <a:srgbClr val="FDEB9D"/>
        </a:lt1>
        <a:dk2>
          <a:srgbClr val="000000"/>
        </a:dk2>
        <a:lt2>
          <a:srgbClr val="E0CE82"/>
        </a:lt2>
        <a:accent1>
          <a:srgbClr val="EAEAEA"/>
        </a:accent1>
        <a:accent2>
          <a:srgbClr val="C2B476"/>
        </a:accent2>
        <a:accent3>
          <a:srgbClr val="FEF3CC"/>
        </a:accent3>
        <a:accent4>
          <a:srgbClr val="000000"/>
        </a:accent4>
        <a:accent5>
          <a:srgbClr val="F3F3F3"/>
        </a:accent5>
        <a:accent6>
          <a:srgbClr val="B0A36A"/>
        </a:accent6>
        <a:hlink>
          <a:srgbClr val="A47900"/>
        </a:hlink>
        <a:folHlink>
          <a:srgbClr val="8C8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очки 5">
        <a:dk1>
          <a:srgbClr val="5B5E52"/>
        </a:dk1>
        <a:lt1>
          <a:srgbClr val="FFFFFF"/>
        </a:lt1>
        <a:dk2>
          <a:srgbClr val="686B5D"/>
        </a:dk2>
        <a:lt2>
          <a:srgbClr val="CCD5C7"/>
        </a:lt2>
        <a:accent1>
          <a:srgbClr val="809EA8"/>
        </a:accent1>
        <a:accent2>
          <a:srgbClr val="4F5147"/>
        </a:accent2>
        <a:accent3>
          <a:srgbClr val="B9BAB6"/>
        </a:accent3>
        <a:accent4>
          <a:srgbClr val="DADADA"/>
        </a:accent4>
        <a:accent5>
          <a:srgbClr val="C0CCD1"/>
        </a:accent5>
        <a:accent6>
          <a:srgbClr val="47493F"/>
        </a:accent6>
        <a:hlink>
          <a:srgbClr val="AAA854"/>
        </a:hlink>
        <a:folHlink>
          <a:srgbClr val="E1D09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очки 6">
        <a:dk1>
          <a:srgbClr val="46532B"/>
        </a:dk1>
        <a:lt1>
          <a:srgbClr val="FFFFFF"/>
        </a:lt1>
        <a:dk2>
          <a:srgbClr val="4E5D31"/>
        </a:dk2>
        <a:lt2>
          <a:srgbClr val="FFFFCC"/>
        </a:lt2>
        <a:accent1>
          <a:srgbClr val="8F8C00"/>
        </a:accent1>
        <a:accent2>
          <a:srgbClr val="424F29"/>
        </a:accent2>
        <a:accent3>
          <a:srgbClr val="B2B6AD"/>
        </a:accent3>
        <a:accent4>
          <a:srgbClr val="DADADA"/>
        </a:accent4>
        <a:accent5>
          <a:srgbClr val="C6C5AA"/>
        </a:accent5>
        <a:accent6>
          <a:srgbClr val="3B4724"/>
        </a:accent6>
        <a:hlink>
          <a:srgbClr val="33CC33"/>
        </a:hlink>
        <a:folHlink>
          <a:srgbClr val="00A1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очки 7">
        <a:dk1>
          <a:srgbClr val="007673"/>
        </a:dk1>
        <a:lt1>
          <a:srgbClr val="FFFFFF"/>
        </a:lt1>
        <a:dk2>
          <a:srgbClr val="008080"/>
        </a:dk2>
        <a:lt2>
          <a:srgbClr val="FFFF99"/>
        </a:lt2>
        <a:accent1>
          <a:srgbClr val="33CCCC"/>
        </a:accent1>
        <a:accent2>
          <a:srgbClr val="006462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005A58"/>
        </a:accent6>
        <a:hlink>
          <a:srgbClr val="FFCC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очки 8">
        <a:dk1>
          <a:srgbClr val="000000"/>
        </a:dk1>
        <a:lt1>
          <a:srgbClr val="E6F8F4"/>
        </a:lt1>
        <a:dk2>
          <a:srgbClr val="000000"/>
        </a:dk2>
        <a:lt2>
          <a:srgbClr val="C5DBD6"/>
        </a:lt2>
        <a:accent1>
          <a:srgbClr val="CCFF99"/>
        </a:accent1>
        <a:accent2>
          <a:srgbClr val="ACBAB7"/>
        </a:accent2>
        <a:accent3>
          <a:srgbClr val="F0FBF8"/>
        </a:accent3>
        <a:accent4>
          <a:srgbClr val="000000"/>
        </a:accent4>
        <a:accent5>
          <a:srgbClr val="E2FFCA"/>
        </a:accent5>
        <a:accent6>
          <a:srgbClr val="9BA8A6"/>
        </a:accent6>
        <a:hlink>
          <a:srgbClr val="00808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очки 9">
        <a:dk1>
          <a:srgbClr val="000000"/>
        </a:dk1>
        <a:lt1>
          <a:srgbClr val="EAEAEA"/>
        </a:lt1>
        <a:dk2>
          <a:srgbClr val="000000"/>
        </a:dk2>
        <a:lt2>
          <a:srgbClr val="D1D1D1"/>
        </a:lt2>
        <a:accent1>
          <a:srgbClr val="CCECFF"/>
        </a:accent1>
        <a:accent2>
          <a:srgbClr val="B2B2B2"/>
        </a:accent2>
        <a:accent3>
          <a:srgbClr val="F3F3F3"/>
        </a:accent3>
        <a:accent4>
          <a:srgbClr val="000000"/>
        </a:accent4>
        <a:accent5>
          <a:srgbClr val="E2F4FF"/>
        </a:accent5>
        <a:accent6>
          <a:srgbClr val="A1A1A1"/>
        </a:accent6>
        <a:hlink>
          <a:srgbClr val="7200E4"/>
        </a:hlink>
        <a:folHlink>
          <a:srgbClr val="00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Склон">
  <a:themeElements>
    <a:clrScheme name="Склон 5">
      <a:dk1>
        <a:srgbClr val="009999"/>
      </a:dk1>
      <a:lt1>
        <a:srgbClr val="EAEAEA"/>
      </a:lt1>
      <a:dk2>
        <a:srgbClr val="006666"/>
      </a:dk2>
      <a:lt2>
        <a:srgbClr val="FFFFCC"/>
      </a:lt2>
      <a:accent1>
        <a:srgbClr val="339966"/>
      </a:accent1>
      <a:accent2>
        <a:srgbClr val="5E855B"/>
      </a:accent2>
      <a:accent3>
        <a:srgbClr val="AAB8B8"/>
      </a:accent3>
      <a:accent4>
        <a:srgbClr val="C8C8C8"/>
      </a:accent4>
      <a:accent5>
        <a:srgbClr val="ADCAB8"/>
      </a:accent5>
      <a:accent6>
        <a:srgbClr val="547852"/>
      </a:accent6>
      <a:hlink>
        <a:srgbClr val="EEC85E"/>
      </a:hlink>
      <a:folHlink>
        <a:srgbClr val="AA8456"/>
      </a:folHlink>
    </a:clrScheme>
    <a:fontScheme name="Склон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клон 1">
        <a:dk1>
          <a:srgbClr val="5B5B49"/>
        </a:dk1>
        <a:lt1>
          <a:srgbClr val="DDDDDD"/>
        </a:lt1>
        <a:dk2>
          <a:srgbClr val="2B2A00"/>
        </a:dk2>
        <a:lt2>
          <a:srgbClr val="E0DFBE"/>
        </a:lt2>
        <a:accent1>
          <a:srgbClr val="878543"/>
        </a:accent1>
        <a:accent2>
          <a:srgbClr val="716E00"/>
        </a:accent2>
        <a:accent3>
          <a:srgbClr val="ACACAA"/>
        </a:accent3>
        <a:accent4>
          <a:srgbClr val="BDBDBD"/>
        </a:accent4>
        <a:accent5>
          <a:srgbClr val="C3C2B0"/>
        </a:accent5>
        <a:accent6>
          <a:srgbClr val="666300"/>
        </a:accent6>
        <a:hlink>
          <a:srgbClr val="CC9900"/>
        </a:hlink>
        <a:folHlink>
          <a:srgbClr val="99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2">
        <a:dk1>
          <a:srgbClr val="746354"/>
        </a:dk1>
        <a:lt1>
          <a:srgbClr val="FFFFFF"/>
        </a:lt1>
        <a:dk2>
          <a:srgbClr val="523E26"/>
        </a:dk2>
        <a:lt2>
          <a:srgbClr val="E1DFAF"/>
        </a:lt2>
        <a:accent1>
          <a:srgbClr val="CC9900"/>
        </a:accent1>
        <a:accent2>
          <a:srgbClr val="669900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5C8A00"/>
        </a:accent6>
        <a:hlink>
          <a:srgbClr val="CCCC00"/>
        </a:hlink>
        <a:folHlink>
          <a:srgbClr val="AC793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3">
        <a:dk1>
          <a:srgbClr val="667B5B"/>
        </a:dk1>
        <a:lt1>
          <a:srgbClr val="E6E6DA"/>
        </a:lt1>
        <a:dk2>
          <a:srgbClr val="295200"/>
        </a:dk2>
        <a:lt2>
          <a:srgbClr val="F3F2D9"/>
        </a:lt2>
        <a:accent1>
          <a:srgbClr val="808000"/>
        </a:accent1>
        <a:accent2>
          <a:srgbClr val="838D75"/>
        </a:accent2>
        <a:accent3>
          <a:srgbClr val="ACB3AA"/>
        </a:accent3>
        <a:accent4>
          <a:srgbClr val="C4C4BA"/>
        </a:accent4>
        <a:accent5>
          <a:srgbClr val="C0C0AA"/>
        </a:accent5>
        <a:accent6>
          <a:srgbClr val="767F69"/>
        </a:accent6>
        <a:hlink>
          <a:srgbClr val="33CC33"/>
        </a:hlink>
        <a:folHlink>
          <a:srgbClr val="33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4">
        <a:dk1>
          <a:srgbClr val="86615A"/>
        </a:dk1>
        <a:lt1>
          <a:srgbClr val="FFFFFF"/>
        </a:lt1>
        <a:dk2>
          <a:srgbClr val="633427"/>
        </a:dk2>
        <a:lt2>
          <a:srgbClr val="E9DDCD"/>
        </a:lt2>
        <a:accent1>
          <a:srgbClr val="A34545"/>
        </a:accent1>
        <a:accent2>
          <a:srgbClr val="C86400"/>
        </a:accent2>
        <a:accent3>
          <a:srgbClr val="B7AEAC"/>
        </a:accent3>
        <a:accent4>
          <a:srgbClr val="DADADA"/>
        </a:accent4>
        <a:accent5>
          <a:srgbClr val="CEB0B0"/>
        </a:accent5>
        <a:accent6>
          <a:srgbClr val="B55A00"/>
        </a:accent6>
        <a:hlink>
          <a:srgbClr val="ECAE00"/>
        </a:hlink>
        <a:folHlink>
          <a:srgbClr val="BAA8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5">
        <a:dk1>
          <a:srgbClr val="009999"/>
        </a:dk1>
        <a:lt1>
          <a:srgbClr val="EAEAEA"/>
        </a:lt1>
        <a:dk2>
          <a:srgbClr val="006666"/>
        </a:dk2>
        <a:lt2>
          <a:srgbClr val="FFFFCC"/>
        </a:lt2>
        <a:accent1>
          <a:srgbClr val="339966"/>
        </a:accent1>
        <a:accent2>
          <a:srgbClr val="5E855B"/>
        </a:accent2>
        <a:accent3>
          <a:srgbClr val="AAB8B8"/>
        </a:accent3>
        <a:accent4>
          <a:srgbClr val="C8C8C8"/>
        </a:accent4>
        <a:accent5>
          <a:srgbClr val="ADCAB8"/>
        </a:accent5>
        <a:accent6>
          <a:srgbClr val="547852"/>
        </a:accent6>
        <a:hlink>
          <a:srgbClr val="EEC85E"/>
        </a:hlink>
        <a:folHlink>
          <a:srgbClr val="AA845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6">
        <a:dk1>
          <a:srgbClr val="B8A47C"/>
        </a:dk1>
        <a:lt1>
          <a:srgbClr val="FFFFFF"/>
        </a:lt1>
        <a:dk2>
          <a:srgbClr val="A68A58"/>
        </a:dk2>
        <a:lt2>
          <a:srgbClr val="DAD79C"/>
        </a:lt2>
        <a:accent1>
          <a:srgbClr val="816B35"/>
        </a:accent1>
        <a:accent2>
          <a:srgbClr val="FFCC00"/>
        </a:accent2>
        <a:accent3>
          <a:srgbClr val="D0C4B4"/>
        </a:accent3>
        <a:accent4>
          <a:srgbClr val="DADADA"/>
        </a:accent4>
        <a:accent5>
          <a:srgbClr val="C1BAAE"/>
        </a:accent5>
        <a:accent6>
          <a:srgbClr val="E7B900"/>
        </a:accent6>
        <a:hlink>
          <a:srgbClr val="0066CC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7">
        <a:dk1>
          <a:srgbClr val="336699"/>
        </a:dk1>
        <a:lt1>
          <a:srgbClr val="F8F8F8"/>
        </a:lt1>
        <a:dk2>
          <a:srgbClr val="003366"/>
        </a:dk2>
        <a:lt2>
          <a:srgbClr val="D1DDD4"/>
        </a:lt2>
        <a:accent1>
          <a:srgbClr val="3399FF"/>
        </a:accent1>
        <a:accent2>
          <a:srgbClr val="006699"/>
        </a:accent2>
        <a:accent3>
          <a:srgbClr val="AAADB8"/>
        </a:accent3>
        <a:accent4>
          <a:srgbClr val="D4D4D4"/>
        </a:accent4>
        <a:accent5>
          <a:srgbClr val="ADCAFF"/>
        </a:accent5>
        <a:accent6>
          <a:srgbClr val="005C8A"/>
        </a:accent6>
        <a:hlink>
          <a:srgbClr val="86C0CE"/>
        </a:hlink>
        <a:folHlink>
          <a:srgbClr val="0080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Квадрант">
  <a:themeElements>
    <a:clrScheme name="Квадрант 2">
      <a:dk1>
        <a:srgbClr val="000000"/>
      </a:dk1>
      <a:lt1>
        <a:srgbClr val="FFFFFF"/>
      </a:lt1>
      <a:dk2>
        <a:srgbClr val="420000"/>
      </a:dk2>
      <a:lt2>
        <a:srgbClr val="660000"/>
      </a:lt2>
      <a:accent1>
        <a:srgbClr val="CCCC00"/>
      </a:accent1>
      <a:accent2>
        <a:srgbClr val="999966"/>
      </a:accent2>
      <a:accent3>
        <a:srgbClr val="FFFFFF"/>
      </a:accent3>
      <a:accent4>
        <a:srgbClr val="000000"/>
      </a:accent4>
      <a:accent5>
        <a:srgbClr val="E2E2AA"/>
      </a:accent5>
      <a:accent6>
        <a:srgbClr val="8A8A5C"/>
      </a:accent6>
      <a:hlink>
        <a:srgbClr val="996633"/>
      </a:hlink>
      <a:folHlink>
        <a:srgbClr val="993300"/>
      </a:folHlink>
    </a:clrScheme>
    <a:fontScheme name="Квадрант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вадрант 1">
        <a:dk1>
          <a:srgbClr val="5C5674"/>
        </a:dk1>
        <a:lt1>
          <a:srgbClr val="FFFFFF"/>
        </a:lt1>
        <a:dk2>
          <a:srgbClr val="85986A"/>
        </a:dk2>
        <a:lt2>
          <a:srgbClr val="FFFFFF"/>
        </a:lt2>
        <a:accent1>
          <a:srgbClr val="666633"/>
        </a:accent1>
        <a:accent2>
          <a:srgbClr val="ADC5B8"/>
        </a:accent2>
        <a:accent3>
          <a:srgbClr val="C2CAB9"/>
        </a:accent3>
        <a:accent4>
          <a:srgbClr val="DADADA"/>
        </a:accent4>
        <a:accent5>
          <a:srgbClr val="B8B8AD"/>
        </a:accent5>
        <a:accent6>
          <a:srgbClr val="9CB2A6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вадрант 2">
        <a:dk1>
          <a:srgbClr val="000000"/>
        </a:dk1>
        <a:lt1>
          <a:srgbClr val="FFFFFF"/>
        </a:lt1>
        <a:dk2>
          <a:srgbClr val="420000"/>
        </a:dk2>
        <a:lt2>
          <a:srgbClr val="660000"/>
        </a:lt2>
        <a:accent1>
          <a:srgbClr val="CCCC00"/>
        </a:accent1>
        <a:accent2>
          <a:srgbClr val="999966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8A8A5C"/>
        </a:accent6>
        <a:hlink>
          <a:srgbClr val="996633"/>
        </a:hlink>
        <a:folHlink>
          <a:srgbClr val="99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вадрант 3">
        <a:dk1>
          <a:srgbClr val="618052"/>
        </a:dk1>
        <a:lt1>
          <a:srgbClr val="FFFFE3"/>
        </a:lt1>
        <a:dk2>
          <a:srgbClr val="162E36"/>
        </a:dk2>
        <a:lt2>
          <a:srgbClr val="FFFFFF"/>
        </a:lt2>
        <a:accent1>
          <a:srgbClr val="336699"/>
        </a:accent1>
        <a:accent2>
          <a:srgbClr val="69888B"/>
        </a:accent2>
        <a:accent3>
          <a:srgbClr val="ABADAE"/>
        </a:accent3>
        <a:accent4>
          <a:srgbClr val="DADAC2"/>
        </a:accent4>
        <a:accent5>
          <a:srgbClr val="ADB8CA"/>
        </a:accent5>
        <a:accent6>
          <a:srgbClr val="5E7B7D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вадрант 4">
        <a:dk1>
          <a:srgbClr val="000000"/>
        </a:dk1>
        <a:lt1>
          <a:srgbClr val="FFFFFF"/>
        </a:lt1>
        <a:dk2>
          <a:srgbClr val="000000"/>
        </a:dk2>
        <a:lt2>
          <a:srgbClr val="CC0000"/>
        </a:lt2>
        <a:accent1>
          <a:srgbClr val="FFCC00"/>
        </a:accent1>
        <a:accent2>
          <a:srgbClr val="3366CC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2D5CB9"/>
        </a:accent6>
        <a:hlink>
          <a:srgbClr val="666699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вадрант 5">
        <a:dk1>
          <a:srgbClr val="666699"/>
        </a:dk1>
        <a:lt1>
          <a:srgbClr val="FFFFFF"/>
        </a:lt1>
        <a:dk2>
          <a:srgbClr val="000033"/>
        </a:dk2>
        <a:lt2>
          <a:srgbClr val="FFFFFF"/>
        </a:lt2>
        <a:accent1>
          <a:srgbClr val="9966FF"/>
        </a:accent1>
        <a:accent2>
          <a:srgbClr val="CCCCFF"/>
        </a:accent2>
        <a:accent3>
          <a:srgbClr val="AAAAAD"/>
        </a:accent3>
        <a:accent4>
          <a:srgbClr val="DADADA"/>
        </a:accent4>
        <a:accent5>
          <a:srgbClr val="CAB8FF"/>
        </a:accent5>
        <a:accent6>
          <a:srgbClr val="B9B9E7"/>
        </a:accent6>
        <a:hlink>
          <a:srgbClr val="CCCC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вадрант 6">
        <a:dk1>
          <a:srgbClr val="000000"/>
        </a:dk1>
        <a:lt1>
          <a:srgbClr val="FFFFFF"/>
        </a:lt1>
        <a:dk2>
          <a:srgbClr val="000000"/>
        </a:dk2>
        <a:lt2>
          <a:srgbClr val="669966"/>
        </a:lt2>
        <a:accent1>
          <a:srgbClr val="CCCC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8AB9"/>
        </a:accent6>
        <a:hlink>
          <a:srgbClr val="000066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вадрант 7">
        <a:dk1>
          <a:srgbClr val="0099CC"/>
        </a:dk1>
        <a:lt1>
          <a:srgbClr val="FFFFFF"/>
        </a:lt1>
        <a:dk2>
          <a:srgbClr val="000099"/>
        </a:dk2>
        <a:lt2>
          <a:srgbClr val="FFFFFF"/>
        </a:lt2>
        <a:accent1>
          <a:srgbClr val="0099CC"/>
        </a:accent1>
        <a:accent2>
          <a:srgbClr val="6600FF"/>
        </a:accent2>
        <a:accent3>
          <a:srgbClr val="AAAACA"/>
        </a:accent3>
        <a:accent4>
          <a:srgbClr val="DADADA"/>
        </a:accent4>
        <a:accent5>
          <a:srgbClr val="AACAE2"/>
        </a:accent5>
        <a:accent6>
          <a:srgbClr val="5C00E7"/>
        </a:accent6>
        <a:hlink>
          <a:srgbClr val="FFCC00"/>
        </a:hlink>
        <a:folHlink>
          <a:srgbClr val="00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вадрант 8">
        <a:dk1>
          <a:srgbClr val="000033"/>
        </a:dk1>
        <a:lt1>
          <a:srgbClr val="FFFFFF"/>
        </a:lt1>
        <a:dk2>
          <a:srgbClr val="003366"/>
        </a:dk2>
        <a:lt2>
          <a:srgbClr val="275C6D"/>
        </a:lt2>
        <a:accent1>
          <a:srgbClr val="A7D2DF"/>
        </a:accent1>
        <a:accent2>
          <a:srgbClr val="108DA6"/>
        </a:accent2>
        <a:accent3>
          <a:srgbClr val="FFFFFF"/>
        </a:accent3>
        <a:accent4>
          <a:srgbClr val="00002A"/>
        </a:accent4>
        <a:accent5>
          <a:srgbClr val="D0E5EC"/>
        </a:accent5>
        <a:accent6>
          <a:srgbClr val="0D7F96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вадрант 9">
        <a:dk1>
          <a:srgbClr val="CC3300"/>
        </a:dk1>
        <a:lt1>
          <a:srgbClr val="FFFFFF"/>
        </a:lt1>
        <a:dk2>
          <a:srgbClr val="000000"/>
        </a:dk2>
        <a:lt2>
          <a:srgbClr val="FFFFCC"/>
        </a:lt2>
        <a:accent1>
          <a:srgbClr val="FF9900"/>
        </a:accent1>
        <a:accent2>
          <a:srgbClr val="993300"/>
        </a:accent2>
        <a:accent3>
          <a:srgbClr val="AAAAAA"/>
        </a:accent3>
        <a:accent4>
          <a:srgbClr val="DADADA"/>
        </a:accent4>
        <a:accent5>
          <a:srgbClr val="FFCAAA"/>
        </a:accent5>
        <a:accent6>
          <a:srgbClr val="8A2D00"/>
        </a:accent6>
        <a:hlink>
          <a:srgbClr val="CEC5A2"/>
        </a:hlink>
        <a:folHlink>
          <a:srgbClr val="DDDDDD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Равновесие">
  <a:themeElements>
    <a:clrScheme name="Равновесие 1">
      <a:dk1>
        <a:srgbClr val="663300"/>
      </a:dk1>
      <a:lt1>
        <a:srgbClr val="FFFFFF"/>
      </a:lt1>
      <a:dk2>
        <a:srgbClr val="996600"/>
      </a:dk2>
      <a:lt2>
        <a:srgbClr val="DBBD71"/>
      </a:lt2>
      <a:accent1>
        <a:srgbClr val="F8A500"/>
      </a:accent1>
      <a:accent2>
        <a:srgbClr val="808000"/>
      </a:accent2>
      <a:accent3>
        <a:srgbClr val="CAB8AA"/>
      </a:accent3>
      <a:accent4>
        <a:srgbClr val="DADADA"/>
      </a:accent4>
      <a:accent5>
        <a:srgbClr val="FBCFAA"/>
      </a:accent5>
      <a:accent6>
        <a:srgbClr val="737300"/>
      </a:accent6>
      <a:hlink>
        <a:srgbClr val="FFCC66"/>
      </a:hlink>
      <a:folHlink>
        <a:srgbClr val="CCA500"/>
      </a:folHlink>
    </a:clrScheme>
    <a:fontScheme name="Равновесие">
      <a:majorFont>
        <a:latin typeface="Arial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Равновесие 1">
        <a:dk1>
          <a:srgbClr val="663300"/>
        </a:dk1>
        <a:lt1>
          <a:srgbClr val="FFFFFF"/>
        </a:lt1>
        <a:dk2>
          <a:srgbClr val="996600"/>
        </a:dk2>
        <a:lt2>
          <a:srgbClr val="DBBD71"/>
        </a:lt2>
        <a:accent1>
          <a:srgbClr val="F8A500"/>
        </a:accent1>
        <a:accent2>
          <a:srgbClr val="808000"/>
        </a:accent2>
        <a:accent3>
          <a:srgbClr val="CAB8AA"/>
        </a:accent3>
        <a:accent4>
          <a:srgbClr val="DADADA"/>
        </a:accent4>
        <a:accent5>
          <a:srgbClr val="FBCFAA"/>
        </a:accent5>
        <a:accent6>
          <a:srgbClr val="737300"/>
        </a:accent6>
        <a:hlink>
          <a:srgbClr val="FFCC66"/>
        </a:hlink>
        <a:folHlink>
          <a:srgbClr val="CCA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2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CC66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B8AA"/>
        </a:accent5>
        <a:accent6>
          <a:srgbClr val="AC6D56"/>
        </a:accent6>
        <a:hlink>
          <a:srgbClr val="FFFF99"/>
        </a:hlink>
        <a:folHlink>
          <a:srgbClr val="E5B32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3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2EB62E"/>
        </a:accent1>
        <a:accent2>
          <a:srgbClr val="527C3A"/>
        </a:accent2>
        <a:accent3>
          <a:srgbClr val="B2B9AC"/>
        </a:accent3>
        <a:accent4>
          <a:srgbClr val="DADADA"/>
        </a:accent4>
        <a:accent5>
          <a:srgbClr val="ADD7AD"/>
        </a:accent5>
        <a:accent6>
          <a:srgbClr val="497034"/>
        </a:accent6>
        <a:hlink>
          <a:srgbClr val="DDD8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4">
        <a:dk1>
          <a:srgbClr val="005A58"/>
        </a:dk1>
        <a:lt1>
          <a:srgbClr val="FFFFFF"/>
        </a:lt1>
        <a:dk2>
          <a:srgbClr val="00716E"/>
        </a:dk2>
        <a:lt2>
          <a:srgbClr val="FFFF99"/>
        </a:lt2>
        <a:accent1>
          <a:srgbClr val="2DB3B0"/>
        </a:accent1>
        <a:accent2>
          <a:srgbClr val="6D6FC7"/>
        </a:accent2>
        <a:accent3>
          <a:srgbClr val="AABBBA"/>
        </a:accent3>
        <a:accent4>
          <a:srgbClr val="DADADA"/>
        </a:accent4>
        <a:accent5>
          <a:srgbClr val="ADD6D4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336699"/>
        </a:accent1>
        <a:accent2>
          <a:srgbClr val="00B000"/>
        </a:accent2>
        <a:accent3>
          <a:srgbClr val="ACB3C1"/>
        </a:accent3>
        <a:accent4>
          <a:srgbClr val="DADADA"/>
        </a:accent4>
        <a:accent5>
          <a:srgbClr val="ADB8CA"/>
        </a:accent5>
        <a:accent6>
          <a:srgbClr val="009F00"/>
        </a:accent6>
        <a:hlink>
          <a:srgbClr val="00CCFF"/>
        </a:hlink>
        <a:folHlink>
          <a:srgbClr val="B5FFF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6">
        <a:dk1>
          <a:srgbClr val="2F2D25"/>
        </a:dk1>
        <a:lt1>
          <a:srgbClr val="FFFFFF"/>
        </a:lt1>
        <a:dk2>
          <a:srgbClr val="656151"/>
        </a:dk2>
        <a:lt2>
          <a:srgbClr val="FFFFCC"/>
        </a:lt2>
        <a:accent1>
          <a:srgbClr val="818173"/>
        </a:accent1>
        <a:accent2>
          <a:srgbClr val="809EA8"/>
        </a:accent2>
        <a:accent3>
          <a:srgbClr val="B8B7B3"/>
        </a:accent3>
        <a:accent4>
          <a:srgbClr val="DADADA"/>
        </a:accent4>
        <a:accent5>
          <a:srgbClr val="C1C1BC"/>
        </a:accent5>
        <a:accent6>
          <a:srgbClr val="738F98"/>
        </a:accent6>
        <a:hlink>
          <a:srgbClr val="E2C86A"/>
        </a:hlink>
        <a:folHlink>
          <a:srgbClr val="B7B6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7">
        <a:dk1>
          <a:srgbClr val="B4AF80"/>
        </a:dk1>
        <a:lt1>
          <a:srgbClr val="FFFFFF"/>
        </a:lt1>
        <a:dk2>
          <a:srgbClr val="C8C6A2"/>
        </a:dk2>
        <a:lt2>
          <a:srgbClr val="827F4C"/>
        </a:lt2>
        <a:accent1>
          <a:srgbClr val="7C784E"/>
        </a:accent1>
        <a:accent2>
          <a:srgbClr val="A2A4AC"/>
        </a:accent2>
        <a:accent3>
          <a:srgbClr val="E0DFCE"/>
        </a:accent3>
        <a:accent4>
          <a:srgbClr val="DADADA"/>
        </a:accent4>
        <a:accent5>
          <a:srgbClr val="BFBEB2"/>
        </a:accent5>
        <a:accent6>
          <a:srgbClr val="92949B"/>
        </a:accent6>
        <a:hlink>
          <a:srgbClr val="33CC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8">
        <a:dk1>
          <a:srgbClr val="000000"/>
        </a:dk1>
        <a:lt1>
          <a:srgbClr val="DDDDDD"/>
        </a:lt1>
        <a:dk2>
          <a:srgbClr val="000000"/>
        </a:dk2>
        <a:lt2>
          <a:srgbClr val="B8B7D1"/>
        </a:lt2>
        <a:accent1>
          <a:srgbClr val="F1F0F4"/>
        </a:accent1>
        <a:accent2>
          <a:srgbClr val="C1BCFC"/>
        </a:accent2>
        <a:accent3>
          <a:srgbClr val="EBEBEB"/>
        </a:accent3>
        <a:accent4>
          <a:srgbClr val="000000"/>
        </a:accent4>
        <a:accent5>
          <a:srgbClr val="F7F6F8"/>
        </a:accent5>
        <a:accent6>
          <a:srgbClr val="AFAAE4"/>
        </a:accent6>
        <a:hlink>
          <a:srgbClr val="5454C6"/>
        </a:hlink>
        <a:folHlink>
          <a:srgbClr val="6A6F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вновесие 9">
        <a:dk1>
          <a:srgbClr val="000000"/>
        </a:dk1>
        <a:lt1>
          <a:srgbClr val="FFFFFF"/>
        </a:lt1>
        <a:dk2>
          <a:srgbClr val="00A29E"/>
        </a:dk2>
        <a:lt2>
          <a:srgbClr val="CBCBCB"/>
        </a:lt2>
        <a:accent1>
          <a:srgbClr val="E5E5FF"/>
        </a:accent1>
        <a:accent2>
          <a:srgbClr val="79CD6B"/>
        </a:accent2>
        <a:accent3>
          <a:srgbClr val="FFFFFF"/>
        </a:accent3>
        <a:accent4>
          <a:srgbClr val="000000"/>
        </a:accent4>
        <a:accent5>
          <a:srgbClr val="F0F0FF"/>
        </a:accent5>
        <a:accent6>
          <a:srgbClr val="6DBA60"/>
        </a:accent6>
        <a:hlink>
          <a:srgbClr val="4477DE"/>
        </a:hlink>
        <a:folHlink>
          <a:srgbClr val="65498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рава">
  <a:themeElements>
    <a:clrScheme name="Трава 4">
      <a:dk1>
        <a:srgbClr val="006600"/>
      </a:dk1>
      <a:lt1>
        <a:srgbClr val="FFFFFF"/>
      </a:lt1>
      <a:dk2>
        <a:srgbClr val="008000"/>
      </a:dk2>
      <a:lt2>
        <a:srgbClr val="FFFFB7"/>
      </a:lt2>
      <a:accent1>
        <a:srgbClr val="99CC00"/>
      </a:accent1>
      <a:accent2>
        <a:srgbClr val="00CC00"/>
      </a:accent2>
      <a:accent3>
        <a:srgbClr val="AAC0AA"/>
      </a:accent3>
      <a:accent4>
        <a:srgbClr val="DADADA"/>
      </a:accent4>
      <a:accent5>
        <a:srgbClr val="CAE2AA"/>
      </a:accent5>
      <a:accent6>
        <a:srgbClr val="00B900"/>
      </a:accent6>
      <a:hlink>
        <a:srgbClr val="99FF66"/>
      </a:hlink>
      <a:folHlink>
        <a:srgbClr val="FFFF66"/>
      </a:folHlink>
    </a:clrScheme>
    <a:fontScheme name="Трава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рава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рава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Вершина горы">
  <a:themeElements>
    <a:clrScheme name="Вершина горы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Облака">
  <a:themeElements>
    <a:clrScheme name="Облака 1">
      <a:dk1>
        <a:srgbClr val="4D4D4D"/>
      </a:dk1>
      <a:lt1>
        <a:srgbClr val="FFFFFF"/>
      </a:lt1>
      <a:dk2>
        <a:srgbClr val="0000A4"/>
      </a:dk2>
      <a:lt2>
        <a:srgbClr val="B7E7FF"/>
      </a:lt2>
      <a:accent1>
        <a:srgbClr val="0099CC"/>
      </a:accent1>
      <a:accent2>
        <a:srgbClr val="00CC99"/>
      </a:accent2>
      <a:accent3>
        <a:srgbClr val="AAAACF"/>
      </a:accent3>
      <a:accent4>
        <a:srgbClr val="DADADA"/>
      </a:accent4>
      <a:accent5>
        <a:srgbClr val="AACAE2"/>
      </a:accent5>
      <a:accent6>
        <a:srgbClr val="00B98A"/>
      </a:accent6>
      <a:hlink>
        <a:srgbClr val="FFCC00"/>
      </a:hlink>
      <a:folHlink>
        <a:srgbClr val="EE941C"/>
      </a:folHlink>
    </a:clrScheme>
    <a:fontScheme name="Облак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Океан">
  <a:themeElements>
    <a:clrScheme name="Океан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Океан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кеан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Орбита">
  <a:themeElements>
    <a:clrScheme name="Орбита 1">
      <a:dk1>
        <a:srgbClr val="010199"/>
      </a:dk1>
      <a:lt1>
        <a:srgbClr val="FFFFFF"/>
      </a:lt1>
      <a:dk2>
        <a:srgbClr val="000000"/>
      </a:dk2>
      <a:lt2>
        <a:srgbClr val="B2B2B2"/>
      </a:lt2>
      <a:accent1>
        <a:srgbClr val="3399FF"/>
      </a:accent1>
      <a:accent2>
        <a:srgbClr val="666699"/>
      </a:accent2>
      <a:accent3>
        <a:srgbClr val="AAAAAA"/>
      </a:accent3>
      <a:accent4>
        <a:srgbClr val="DADADA"/>
      </a:accent4>
      <a:accent5>
        <a:srgbClr val="ADCAFF"/>
      </a:accent5>
      <a:accent6>
        <a:srgbClr val="5C5C8A"/>
      </a:accent6>
      <a:hlink>
        <a:srgbClr val="FFFFCC"/>
      </a:hlink>
      <a:folHlink>
        <a:srgbClr val="FFCC66"/>
      </a:folHlink>
    </a:clrScheme>
    <a:fontScheme name="Орбит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рбита 1">
        <a:dk1>
          <a:srgbClr val="010199"/>
        </a:dk1>
        <a:lt1>
          <a:srgbClr val="FFFFFF"/>
        </a:lt1>
        <a:dk2>
          <a:srgbClr val="000000"/>
        </a:dk2>
        <a:lt2>
          <a:srgbClr val="B2B2B2"/>
        </a:lt2>
        <a:accent1>
          <a:srgbClr val="3399FF"/>
        </a:accent1>
        <a:accent2>
          <a:srgbClr val="666699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5C5C8A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2">
        <a:dk1>
          <a:srgbClr val="008000"/>
        </a:dk1>
        <a:lt1>
          <a:srgbClr val="FFFFFF"/>
        </a:lt1>
        <a:dk2>
          <a:srgbClr val="003300"/>
        </a:dk2>
        <a:lt2>
          <a:srgbClr val="C0C0C0"/>
        </a:lt2>
        <a:accent1>
          <a:srgbClr val="99CC00"/>
        </a:accent1>
        <a:accent2>
          <a:srgbClr val="527C3A"/>
        </a:accent2>
        <a:accent3>
          <a:srgbClr val="AAADAA"/>
        </a:accent3>
        <a:accent4>
          <a:srgbClr val="DADADA"/>
        </a:accent4>
        <a:accent5>
          <a:srgbClr val="CAE2AA"/>
        </a:accent5>
        <a:accent6>
          <a:srgbClr val="497034"/>
        </a:accent6>
        <a:hlink>
          <a:srgbClr val="33CC33"/>
        </a:hlink>
        <a:folHlink>
          <a:srgbClr val="C1FF8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3">
        <a:dk1>
          <a:srgbClr val="000066"/>
        </a:dk1>
        <a:lt1>
          <a:srgbClr val="FFFFFF"/>
        </a:lt1>
        <a:dk2>
          <a:srgbClr val="000099"/>
        </a:dk2>
        <a:lt2>
          <a:srgbClr val="9FBFFF"/>
        </a:lt2>
        <a:accent1>
          <a:srgbClr val="0099CC"/>
        </a:accent1>
        <a:accent2>
          <a:srgbClr val="00CC66"/>
        </a:accent2>
        <a:accent3>
          <a:srgbClr val="AAAACA"/>
        </a:accent3>
        <a:accent4>
          <a:srgbClr val="DADADA"/>
        </a:accent4>
        <a:accent5>
          <a:srgbClr val="AACAE2"/>
        </a:accent5>
        <a:accent6>
          <a:srgbClr val="00B95C"/>
        </a:accent6>
        <a:hlink>
          <a:srgbClr val="00FFFF"/>
        </a:hlink>
        <a:folHlink>
          <a:srgbClr val="CDE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4">
        <a:dk1>
          <a:srgbClr val="00ACA8"/>
        </a:dk1>
        <a:lt1>
          <a:srgbClr val="FFFFFF"/>
        </a:lt1>
        <a:dk2>
          <a:srgbClr val="006666"/>
        </a:dk2>
        <a:lt2>
          <a:srgbClr val="FFFF99"/>
        </a:lt2>
        <a:accent1>
          <a:srgbClr val="0099CC"/>
        </a:accent1>
        <a:accent2>
          <a:srgbClr val="6D6FC7"/>
        </a:accent2>
        <a:accent3>
          <a:srgbClr val="AAB8B8"/>
        </a:accent3>
        <a:accent4>
          <a:srgbClr val="DADADA"/>
        </a:accent4>
        <a:accent5>
          <a:srgbClr val="AACAE2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5">
        <a:dk1>
          <a:srgbClr val="BA0023"/>
        </a:dk1>
        <a:lt1>
          <a:srgbClr val="FFFFFF"/>
        </a:lt1>
        <a:dk2>
          <a:srgbClr val="800000"/>
        </a:dk2>
        <a:lt2>
          <a:srgbClr val="FFFF99"/>
        </a:lt2>
        <a:accent1>
          <a:srgbClr val="FF6600"/>
        </a:accent1>
        <a:accent2>
          <a:srgbClr val="C5543D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B24B36"/>
        </a:accent6>
        <a:hlink>
          <a:srgbClr val="FFFF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6">
        <a:dk1>
          <a:srgbClr val="6D776E"/>
        </a:dk1>
        <a:lt1>
          <a:srgbClr val="FFFFFF"/>
        </a:lt1>
        <a:dk2>
          <a:srgbClr val="575863"/>
        </a:dk2>
        <a:lt2>
          <a:srgbClr val="DDDDDD"/>
        </a:lt2>
        <a:accent1>
          <a:srgbClr val="0099CC"/>
        </a:accent1>
        <a:accent2>
          <a:srgbClr val="939EA9"/>
        </a:accent2>
        <a:accent3>
          <a:srgbClr val="B4B4B7"/>
        </a:accent3>
        <a:accent4>
          <a:srgbClr val="DADADA"/>
        </a:accent4>
        <a:accent5>
          <a:srgbClr val="AACAE2"/>
        </a:accent5>
        <a:accent6>
          <a:srgbClr val="858F99"/>
        </a:accent6>
        <a:hlink>
          <a:srgbClr val="FFCC00"/>
        </a:hlink>
        <a:folHlink>
          <a:srgbClr val="BD894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7">
        <a:dk1>
          <a:srgbClr val="A28A84"/>
        </a:dk1>
        <a:lt1>
          <a:srgbClr val="FFFFFF"/>
        </a:lt1>
        <a:dk2>
          <a:srgbClr val="765E58"/>
        </a:dk2>
        <a:lt2>
          <a:srgbClr val="DDDDDD"/>
        </a:lt2>
        <a:accent1>
          <a:srgbClr val="CC6600"/>
        </a:accent1>
        <a:accent2>
          <a:srgbClr val="CC9900"/>
        </a:accent2>
        <a:accent3>
          <a:srgbClr val="BDB6B4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FFCC00"/>
        </a:hlink>
        <a:folHlink>
          <a:srgbClr val="FFFF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8">
        <a:dk1>
          <a:srgbClr val="000000"/>
        </a:dk1>
        <a:lt1>
          <a:srgbClr val="C5D9ED"/>
        </a:lt1>
        <a:dk2>
          <a:srgbClr val="000000"/>
        </a:dk2>
        <a:lt2>
          <a:srgbClr val="FFFFFF"/>
        </a:lt2>
        <a:accent1>
          <a:srgbClr val="F3F6FF"/>
        </a:accent1>
        <a:accent2>
          <a:srgbClr val="33CCCC"/>
        </a:accent2>
        <a:accent3>
          <a:srgbClr val="DFE9F4"/>
        </a:accent3>
        <a:accent4>
          <a:srgbClr val="000000"/>
        </a:accent4>
        <a:accent5>
          <a:srgbClr val="F8FAFF"/>
        </a:accent5>
        <a:accent6>
          <a:srgbClr val="2DB9B9"/>
        </a:accent6>
        <a:hlink>
          <a:srgbClr val="0000FF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рбита 9">
        <a:dk1>
          <a:srgbClr val="FFFFFF"/>
        </a:dk1>
        <a:lt1>
          <a:srgbClr val="FFFFFF"/>
        </a:lt1>
        <a:dk2>
          <a:srgbClr val="AAAAC6"/>
        </a:dk2>
        <a:lt2>
          <a:srgbClr val="FFFFCC"/>
        </a:lt2>
        <a:accent1>
          <a:srgbClr val="66667E"/>
        </a:accent1>
        <a:accent2>
          <a:srgbClr val="629157"/>
        </a:accent2>
        <a:accent3>
          <a:srgbClr val="D2D2DF"/>
        </a:accent3>
        <a:accent4>
          <a:srgbClr val="DADADA"/>
        </a:accent4>
        <a:accent5>
          <a:srgbClr val="B8B8C0"/>
        </a:accent5>
        <a:accent6>
          <a:srgbClr val="58834E"/>
        </a:accent6>
        <a:hlink>
          <a:srgbClr val="6600CC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696</TotalTime>
  <Words>949</Words>
  <Application>Microsoft Office PowerPoint</Application>
  <PresentationFormat>Экран (4:3)</PresentationFormat>
  <Paragraphs>273</Paragraphs>
  <Slides>40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13</vt:i4>
      </vt:variant>
      <vt:variant>
        <vt:lpstr>Заголовки слайдов</vt:lpstr>
      </vt:variant>
      <vt:variant>
        <vt:i4>40</vt:i4>
      </vt:variant>
    </vt:vector>
  </HeadingPairs>
  <TitlesOfParts>
    <vt:vector size="59" baseType="lpstr">
      <vt:lpstr>Arial</vt:lpstr>
      <vt:lpstr>Times New Roman</vt:lpstr>
      <vt:lpstr>Wingdings</vt:lpstr>
      <vt:lpstr>Tahoma</vt:lpstr>
      <vt:lpstr>Arial Black</vt:lpstr>
      <vt:lpstr>Verdana</vt:lpstr>
      <vt:lpstr>Специальное оформление</vt:lpstr>
      <vt:lpstr>Квадрант</vt:lpstr>
      <vt:lpstr>Равновесие</vt:lpstr>
      <vt:lpstr>Трава</vt:lpstr>
      <vt:lpstr>Вершина горы</vt:lpstr>
      <vt:lpstr>Облака</vt:lpstr>
      <vt:lpstr>Текстура</vt:lpstr>
      <vt:lpstr>Океан</vt:lpstr>
      <vt:lpstr>Орбита</vt:lpstr>
      <vt:lpstr>Круги</vt:lpstr>
      <vt:lpstr>Контрастный</vt:lpstr>
      <vt:lpstr>Точки</vt:lpstr>
      <vt:lpstr>Склон</vt:lpstr>
      <vt:lpstr>  </vt:lpstr>
      <vt:lpstr>Слайд 2</vt:lpstr>
      <vt:lpstr>  Введение</vt:lpstr>
      <vt:lpstr>                 Географическое положение  города</vt:lpstr>
      <vt:lpstr>   Рельеф в связи с геологическим строением</vt:lpstr>
      <vt:lpstr>    Рельеф в связи с геологическим положением</vt:lpstr>
      <vt:lpstr>Экзогенные (внешние)</vt:lpstr>
      <vt:lpstr>Эндогенные (внутренние) –                                          медленные и неравномерные движения блоков земной коры по зонам разломов и землетрясений</vt:lpstr>
      <vt:lpstr>Карта района, захваченного Кузнецким                землетрясением 19 июня 1898г.  Масштаб: 1:4200000 (в 1 дюйме – 100 вёрст)</vt:lpstr>
      <vt:lpstr>Карта района, захваченного Кузнецким землетрясением 12 марта 1903 г.</vt:lpstr>
      <vt:lpstr>     Карты пунктов – баллов землетрясений (по Жилковскому Н. Д., Мучной В. И.)</vt:lpstr>
      <vt:lpstr>Слайд 12</vt:lpstr>
      <vt:lpstr>Слайд 13</vt:lpstr>
      <vt:lpstr>Слайд 14</vt:lpstr>
      <vt:lpstr>Полезные ископаемые</vt:lpstr>
      <vt:lpstr>Слайд 16</vt:lpstr>
      <vt:lpstr>    Месторождения строительных материалов</vt:lpstr>
      <vt:lpstr>Слайд 18</vt:lpstr>
      <vt:lpstr>   Месторождения строительных материалов</vt:lpstr>
      <vt:lpstr>Слайд 20</vt:lpstr>
      <vt:lpstr>   Месторождения строительных материалов</vt:lpstr>
      <vt:lpstr>Слайд 22</vt:lpstr>
      <vt:lpstr>     Месторождения строительных материалов</vt:lpstr>
      <vt:lpstr>Слайд 24</vt:lpstr>
      <vt:lpstr>    Месторождения строительных материалов</vt:lpstr>
      <vt:lpstr>    Климат. Агроклиматические ресурсы</vt:lpstr>
      <vt:lpstr>Климат. Агроклиматические ресурсы</vt:lpstr>
      <vt:lpstr>Воды</vt:lpstr>
      <vt:lpstr>Почвы</vt:lpstr>
      <vt:lpstr>Растительный мир</vt:lpstr>
      <vt:lpstr>Тайга</vt:lpstr>
      <vt:lpstr>Лиственные леса</vt:lpstr>
      <vt:lpstr>Травостой</vt:lpstr>
      <vt:lpstr>Животный мир</vt:lpstr>
      <vt:lpstr>Животный мир</vt:lpstr>
      <vt:lpstr>Тип хордовые</vt:lpstr>
      <vt:lpstr>Тип хордовые</vt:lpstr>
      <vt:lpstr>Тип хордовые</vt:lpstr>
      <vt:lpstr>Тип хордовые</vt:lpstr>
      <vt:lpstr>Спасибо за внимание!</vt:lpstr>
    </vt:vector>
  </TitlesOfParts>
  <Company>Houme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  Физико-географическая характеристика г. Анжеро-Судженска Найти герб, флаг г. А-С</dc:title>
  <dc:creator>Stepanov</dc:creator>
  <cp:lastModifiedBy>www.PHILka.RU</cp:lastModifiedBy>
  <cp:revision>33</cp:revision>
  <dcterms:created xsi:type="dcterms:W3CDTF">2008-12-17T12:18:48Z</dcterms:created>
  <dcterms:modified xsi:type="dcterms:W3CDTF">2011-05-16T02:57:52Z</dcterms:modified>
</cp:coreProperties>
</file>