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9"/>
  </p:notesMasterIdLst>
  <p:sldIdLst>
    <p:sldId id="256" r:id="rId2"/>
    <p:sldId id="257" r:id="rId3"/>
    <p:sldId id="263" r:id="rId4"/>
    <p:sldId id="264" r:id="rId5"/>
    <p:sldId id="258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D42BA31-CCAE-4B33-BA6D-E2845570E267}" type="datetimeFigureOut">
              <a:rPr lang="ru-RU"/>
              <a:pPr>
                <a:defRPr/>
              </a:pPr>
              <a:t>08.05.2011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BFAD70F-B8CD-4A8F-A57B-3468324D3A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3D06C49-1139-4DB8-9B51-784288BA571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A79F1-5592-478D-8A2B-22D251DBD5F3}" type="datetimeFigureOut">
              <a:rPr lang="ru-RU"/>
              <a:pPr>
                <a:defRPr/>
              </a:pPr>
              <a:t>08.05.2011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4A124-B133-4CFD-BC98-13DC2BAE4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7B8B1-C155-4041-A540-7C6B30852093}" type="datetimeFigureOut">
              <a:rPr lang="ru-RU"/>
              <a:pPr>
                <a:defRPr/>
              </a:pPr>
              <a:t>08.05.2011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F2E50-F977-4139-9BA1-279FDA66DA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C9F8F-7695-40C9-AA86-421FD1E5CA44}" type="datetimeFigureOut">
              <a:rPr lang="ru-RU"/>
              <a:pPr>
                <a:defRPr/>
              </a:pPr>
              <a:t>08.05.2011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8E58D-5F01-49E3-80BF-7D98014FA2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89321-C65F-4945-9632-E3F3F8E76145}" type="datetimeFigureOut">
              <a:rPr lang="ru-RU"/>
              <a:pPr>
                <a:defRPr/>
              </a:pPr>
              <a:t>08.05.2011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AB73E5-93F7-42A1-A492-9D630F229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2FAB9-FAF5-4118-ABFC-DACAFD3F8236}" type="datetimeFigureOut">
              <a:rPr lang="ru-RU"/>
              <a:pPr>
                <a:defRPr/>
              </a:pPr>
              <a:t>08.05.2011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7DF12-F0C7-485D-BCA4-56ADB3AF55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73923-812A-430C-B81A-BF8AC00C0931}" type="datetimeFigureOut">
              <a:rPr lang="ru-RU"/>
              <a:pPr>
                <a:defRPr/>
              </a:pPr>
              <a:t>08.05.2011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1587E-9B25-4727-9957-A98424B630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DA60D-341F-4C24-9A80-8CF60491A731}" type="datetimeFigureOut">
              <a:rPr lang="ru-RU"/>
              <a:pPr>
                <a:defRPr/>
              </a:pPr>
              <a:t>08.05.2011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491F4-33C3-48B0-8B8A-6179E35D56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2A3E6-F120-43EE-AD9B-AFE22FB862A4}" type="datetimeFigureOut">
              <a:rPr lang="ru-RU"/>
              <a:pPr>
                <a:defRPr/>
              </a:pPr>
              <a:t>08.05.2011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51706-0395-4A87-B367-216163DED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6CF10-E0AC-4A1C-A059-33FF82B4B575}" type="datetimeFigureOut">
              <a:rPr lang="ru-RU"/>
              <a:pPr>
                <a:defRPr/>
              </a:pPr>
              <a:t>08.05.2011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CB7FC-E0C1-4EF5-AF2C-B5D9FD2C52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B6F72-2220-4DCE-8D66-3DA0FEFC4A54}" type="datetimeFigureOut">
              <a:rPr lang="ru-RU"/>
              <a:pPr>
                <a:defRPr/>
              </a:pPr>
              <a:t>08.05.2011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F6F6B-763E-445D-9336-6E2399CCD8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F6A21-BB3E-46E4-B5CD-8037CE7F04F5}" type="datetimeFigureOut">
              <a:rPr lang="ru-RU"/>
              <a:pPr>
                <a:defRPr/>
              </a:pPr>
              <a:t>08.05.2011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52A5B-D787-4B0A-ABB4-89CF8B247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0165D72-1526-423B-8DC6-308E38AECF68}" type="datetimeFigureOut">
              <a:rPr lang="ru-RU"/>
              <a:pPr>
                <a:defRPr/>
              </a:pPr>
              <a:t>08.05.2011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78EECDB-0B7E-40F1-AD56-7E17D4D51C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84" r:id="rId4"/>
    <p:sldLayoutId id="2147483890" r:id="rId5"/>
    <p:sldLayoutId id="2147483885" r:id="rId6"/>
    <p:sldLayoutId id="2147483891" r:id="rId7"/>
    <p:sldLayoutId id="2147483892" r:id="rId8"/>
    <p:sldLayoutId id="2147483893" r:id="rId9"/>
    <p:sldLayoutId id="2147483886" r:id="rId10"/>
    <p:sldLayoutId id="214748389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52;&#1072;&#1088;&#1080;&#1085;&#1072;\&#1056;&#1072;&#1073;&#1086;&#1095;&#1080;&#1081;%20&#1089;&#1090;&#1086;&#1083;\romka_-_defile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hyperlink" Target="http://pavlik.nnover.ru/data/uf2/3379331/4/64/22/4642220_SKAZOCNIY_SON_kopij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gif"/><Relationship Id="rId7" Type="http://schemas.openxmlformats.org/officeDocument/2006/relationships/image" Target="../media/image9.jpeg"/><Relationship Id="rId2" Type="http://schemas.openxmlformats.org/officeDocument/2006/relationships/hyperlink" Target="http://dl4.glitter-graphics.net/pub/1022/1022914zcin84zplr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://akartinki.narod.ru/215651321/Pic_18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://akartinki.narod.ru/215651321/Pic_18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7" Type="http://schemas.openxmlformats.org/officeDocument/2006/relationships/image" Target="../media/image21.jpeg"/><Relationship Id="rId2" Type="http://schemas.openxmlformats.org/officeDocument/2006/relationships/hyperlink" Target="http://i061.radikal.ru/0812/2a/6dd160984881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gif"/><Relationship Id="rId7" Type="http://schemas.openxmlformats.org/officeDocument/2006/relationships/image" Target="../media/image26.jpeg"/><Relationship Id="rId2" Type="http://schemas.openxmlformats.org/officeDocument/2006/relationships/hyperlink" Target="http://bestgif.narod.ru/fantazy/bestgif.narod.ru_20369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а 1 из 1139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071538" y="714356"/>
            <a:ext cx="5214974" cy="928694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32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«Сказочный сон»</a:t>
            </a:r>
            <a:endParaRPr lang="ru-RU" sz="3200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 flipH="1">
            <a:off x="0" y="1357298"/>
            <a:ext cx="5214974" cy="92869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libri" pitchFamily="34" charset="0"/>
              </a:rPr>
              <a:t>Коллекция моделей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6" name="romka_-_defil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8392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1267" name="Picture 2" descr="Картинка 4 из 11392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DSCN1237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2571750" y="3286125"/>
            <a:ext cx="3857625" cy="2894013"/>
          </a:xfrm>
        </p:spPr>
      </p:pic>
      <p:pic>
        <p:nvPicPr>
          <p:cNvPr id="16389" name="Picture 5" descr="C:\Documents and Settings\Марина\Рабочий стол\Новая папка (2)\DSCN123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71750" y="3286125"/>
            <a:ext cx="3929063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C:\Documents and Settings\Марина\Рабочий стол\Новая папка (2)\DSCN123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71750" y="3286125"/>
            <a:ext cx="40005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 descr="C:\Documents and Settings\Марина\Рабочий стол\Новая папка (2)\DSCN124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71750" y="3286125"/>
            <a:ext cx="40005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 descr="C:\Documents and Settings\Марина\Рабочий стол\Новая папка (2)\DSCN1243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71750" y="3286125"/>
            <a:ext cx="40005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9" descr="C:\Documents and Settings\Марина\Рабочий стол\Новая папка (2)\DSCN1255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71750" y="3286125"/>
            <a:ext cx="40957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6" name="Picture 2" descr="Картинка 48 из 2193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28625" y="-357188"/>
            <a:ext cx="5715000" cy="5715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 descr="C:\Documents and Settings\Марина\Рабочий стол\Новая папка\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750" y="1357313"/>
            <a:ext cx="2286000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Картинка 48 из 2193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8" y="11430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C:\Documents and Settings\Марина\Рабочий стол\Новая папка\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5000" y="2857500"/>
            <a:ext cx="2325688" cy="329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Picture 2" descr="Картинка 48 из 2193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8" y="-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Картинка 48 из 2193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85750" y="11430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1" name="Picture 1" descr="C:\Documents and Settings\Марина\Рабочий стол\Новая папка\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57875" y="1071563"/>
            <a:ext cx="2428875" cy="344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C:\Documents and Settings\Марина\Рабочий стол\Новая папка\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43063" y="2857500"/>
            <a:ext cx="230505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40" name="Picture 2" descr="Картинка 26 из 452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19050"/>
            <a:ext cx="9144000" cy="684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C:\Documents and Settings\Марина\Рабочий стол\Новая папка\Безимени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313" y="2143125"/>
            <a:ext cx="1857375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C:\Documents and Settings\Марина\Рабочий стол\Новая папка\Безимени-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3125" y="2143125"/>
            <a:ext cx="2000250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C:\Documents and Settings\Марина\Рабочий стол\Новая папка\Безимени-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-90488"/>
            <a:ext cx="4429125" cy="694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C:\Documents and Settings\Марина\Рабочий стол\Новая папка\Безимени-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429125" y="0"/>
            <a:ext cx="4714875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9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4" name="Picture 2" descr="Картинка 46 из 233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1905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 descr="C:\Documents and Settings\Марина\Рабочий стол\Новая папка\Безимени-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85750"/>
            <a:ext cx="2786063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C:\Documents and Settings\Марина\Рабочий стол\Новая папка\Копия Безимени-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86500" y="214313"/>
            <a:ext cx="28575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C:\Documents and Settings\Марина\Рабочий стол\Новая папка\Копия Безимени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14313"/>
            <a:ext cx="3592513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C:\Documents and Settings\Марина\Рабочий стол\Новая папка\Безимени-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835525" y="214313"/>
            <a:ext cx="4308475" cy="650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C:\Documents and Settings\Марина\Рабочий стол\Новая папка\Копия Безимени-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28625" y="428625"/>
            <a:ext cx="2906713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 descr="C:\Documents and Settings\Марина\Рабочий стол\Новая папка\Копия Безимени-5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715000" y="428625"/>
            <a:ext cx="3143250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8" name="Picture 1" descr="C:\Documents and Settings\Марина\Рабочий стол\Новая папка (2)\DSCN12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2" descr="C:\Documents and Settings\Марина\Рабочий стол\ит курсы 2010\картинки к проекту\аплодисменты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5" y="4500563"/>
            <a:ext cx="2095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89</TotalTime>
  <Words>7</Words>
  <Application>Microsoft Office PowerPoint</Application>
  <PresentationFormat>Экран (4:3)</PresentationFormat>
  <Paragraphs>3</Paragraphs>
  <Slides>7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Franklin Gothic Book</vt:lpstr>
      <vt:lpstr>Arial</vt:lpstr>
      <vt:lpstr>Franklin Gothic Medium</vt:lpstr>
      <vt:lpstr>Wingdings 2</vt:lpstr>
      <vt:lpstr>Calibri</vt:lpstr>
      <vt:lpstr>Трек</vt:lpstr>
      <vt:lpstr>«Сказочный сон»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</dc:creator>
  <cp:lastModifiedBy>www.PHILka.RU</cp:lastModifiedBy>
  <cp:revision>12</cp:revision>
  <dcterms:created xsi:type="dcterms:W3CDTF">2010-04-08T15:44:48Z</dcterms:created>
  <dcterms:modified xsi:type="dcterms:W3CDTF">2011-05-08T09:23:09Z</dcterms:modified>
</cp:coreProperties>
</file>