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9" r:id="rId4"/>
    <p:sldId id="281" r:id="rId5"/>
    <p:sldId id="261" r:id="rId6"/>
    <p:sldId id="276" r:id="rId7"/>
    <p:sldId id="279" r:id="rId8"/>
    <p:sldId id="277" r:id="rId9"/>
    <p:sldId id="270" r:id="rId10"/>
    <p:sldId id="263" r:id="rId11"/>
    <p:sldId id="271" r:id="rId12"/>
    <p:sldId id="260" r:id="rId13"/>
    <p:sldId id="272" r:id="rId14"/>
    <p:sldId id="273" r:id="rId15"/>
    <p:sldId id="274" r:id="rId16"/>
    <p:sldId id="267" r:id="rId17"/>
    <p:sldId id="26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CC"/>
    <a:srgbClr val="FF66FF"/>
    <a:srgbClr val="FF99FF"/>
    <a:srgbClr val="FF33CC"/>
    <a:srgbClr val="F3AD11"/>
    <a:srgbClr val="00FFFF"/>
    <a:srgbClr val="4AB7E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13" autoAdjust="0"/>
    <p:restoredTop sz="93993" autoAdjust="0"/>
  </p:normalViewPr>
  <p:slideViewPr>
    <p:cSldViewPr>
      <p:cViewPr>
        <p:scale>
          <a:sx n="100" d="100"/>
          <a:sy n="100" d="100"/>
        </p:scale>
        <p:origin x="348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37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EAA1C7-C29F-4A04-AA05-2B4CAEC82B29}" type="datetimeFigureOut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6A2DA90-C2A6-4E2B-8376-38B7E30F6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474EE3E-8FDF-4784-AC27-06ED791F1291}" type="datetimeFigureOut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379EFB9-A6F0-4B77-B134-8B005DC36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906D3A-F39D-4AE5-B29A-B92CBC252A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05F373-6D26-42DE-BBD7-AB61C86EA1A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8DDFA6-1D75-4B7A-8418-DBDB6D4E776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469ABC-99C0-41CA-A6BC-549E2CB6B0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7F10F-C4C7-44DC-80DE-D3F997ABD002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1A8C1-7E97-4E0F-93E8-0A2B06561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B2E52-F064-4C88-A096-C9D3A35A394B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8B28C-FA61-423B-AD9F-BA51CE08D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DD09-AF42-44E3-A86A-245324818837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BE06E-4E25-491C-9561-47908809C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2012E-E6C4-4751-8303-23E613AC658E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4C056-8ACB-45FA-A840-D0FC9CADC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13C8-4051-41D3-B443-83A9353914B4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F48EA-48C8-479A-B5F3-6EC4510D3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D4796-5497-4174-9B89-080DED951736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F3051-67F5-4260-8FB3-43E88EE9C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5AE01-2EBE-4839-9C0D-851945D9D842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5832D-544D-4EB6-8A55-97D88D22A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1574-A4A5-4064-93D8-B90EC3F08DCD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62084-F33E-4258-8FF4-C7C3627B3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C47A2-E08A-4819-8128-7F51D14D25AC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D8BE-1AAC-4761-BBCF-E69BC5E09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483C8-5F00-4B2A-801E-93ED87652F58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14E86-C940-4AB9-B40E-A1EEBEA56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4DA9A-AF86-4A9A-B09D-5FF702939ECD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6632-F8BD-499E-A25C-6377BFA7C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CCE12C-67B2-4C3A-9629-C452C3A10A87}" type="datetime1">
              <a:rPr lang="ru-RU"/>
              <a:pPr>
                <a:defRPr/>
              </a:pPr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678C5-5885-4749-BC45-96259E4D1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/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hyperlink" Target="file:///C:\Program%20Files\KMPlayer\KMPlayer.exe" TargetMode="External"/><Relationship Id="rId7" Type="http://schemas.openxmlformats.org/officeDocument/2006/relationships/image" Target="../media/image27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2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XP\&#1056;&#1072;&#1073;&#1086;&#1095;&#1080;&#1081;%20&#1089;&#1090;&#1086;&#1083;\&#1053;&#1086;&#1074;&#1072;&#1103;%20&#1087;&#1072;&#1087;&#1082;&#1072;%20(3)\&#1055;&#1088;&#1077;&#1079;&#1077;&#1085;&#1090;&#1072;&#1094;&#1080;&#1103;3\&#1089;&#1082;&#1072;&#1079;&#1082;&#1072;%202.wma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13" y="2000250"/>
            <a:ext cx="4814887" cy="16002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100" b="1" i="1" dirty="0" smtClean="0">
                <a:solidFill>
                  <a:srgbClr val="0070C0"/>
                </a:solidFill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Сказка, сказка – прибаутка,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Рассказать её не шутка, 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Чтобы сказочка с начала,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Словно реченька, журчала,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Чтоб к концу ни стар, 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ни мал от неё не задремал. </a:t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 </a:t>
            </a:r>
            <a:r>
              <a:rPr lang="ru-RU" i="1" dirty="0" smtClean="0">
                <a:solidFill>
                  <a:srgbClr val="0070C0"/>
                </a:solidFill>
              </a:rPr>
              <a:t> </a:t>
            </a:r>
            <a:br>
              <a:rPr lang="ru-RU" i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143375"/>
            <a:ext cx="6343650" cy="1495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75" y="1357313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lines2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50" y="5143500"/>
            <a:ext cx="7643813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 descr="lines2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88" y="639763"/>
            <a:ext cx="75723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4" descr="lines2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 flipV="1">
            <a:off x="-1381125" y="2881313"/>
            <a:ext cx="4643437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lines22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 flipV="1">
            <a:off x="6223000" y="2849563"/>
            <a:ext cx="44291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203">
    <p:wheel spokes="1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иагональная полоса 27"/>
          <p:cNvSpPr/>
          <p:nvPr/>
        </p:nvSpPr>
        <p:spPr>
          <a:xfrm>
            <a:off x="571500" y="2286000"/>
            <a:ext cx="928688" cy="428625"/>
          </a:xfrm>
          <a:prstGeom prst="diagStripe">
            <a:avLst>
              <a:gd name="adj" fmla="val 58888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36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Месяц 21"/>
          <p:cNvSpPr/>
          <p:nvPr/>
        </p:nvSpPr>
        <p:spPr>
          <a:xfrm rot="5207431">
            <a:off x="7038976" y="3709987"/>
            <a:ext cx="601662" cy="646113"/>
          </a:xfrm>
          <a:prstGeom prst="moon">
            <a:avLst>
              <a:gd name="adj" fmla="val 710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запятая</a:t>
            </a:r>
          </a:p>
        </p:txBody>
      </p:sp>
      <p:sp>
        <p:nvSpPr>
          <p:cNvPr id="26" name="Прямоугольник 25"/>
          <p:cNvSpPr/>
          <p:nvPr/>
        </p:nvSpPr>
        <p:spPr>
          <a:xfrm rot="21427861">
            <a:off x="4364081" y="4736164"/>
            <a:ext cx="8572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  </a:t>
            </a:r>
          </a:p>
        </p:txBody>
      </p:sp>
      <p:pic>
        <p:nvPicPr>
          <p:cNvPr id="11270" name="Picture 4">
            <a:hlinkClick r:id="rId3" action="ppaction://program" highlightClick="1"/>
          </p:cNvPr>
          <p:cNvPicPr>
            <a:picLocks noChangeAspect="1" noChangeArrowheads="1"/>
          </p:cNvPicPr>
          <p:nvPr/>
        </p:nvPicPr>
        <p:blipFill>
          <a:blip r:embed="rId4" cstate="email"/>
          <a:srcRect r="-2" b="4214"/>
          <a:stretch>
            <a:fillRect/>
          </a:stretch>
        </p:blipFill>
        <p:spPr bwMode="auto">
          <a:xfrm>
            <a:off x="4071938" y="0"/>
            <a:ext cx="52863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7786688" y="0"/>
            <a:ext cx="914400" cy="61277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Гм…</a:t>
            </a:r>
          </a:p>
        </p:txBody>
      </p:sp>
      <p:sp>
        <p:nvSpPr>
          <p:cNvPr id="11" name="Выноска-облако 10"/>
          <p:cNvSpPr/>
          <p:nvPr/>
        </p:nvSpPr>
        <p:spPr>
          <a:xfrm rot="19718374" flipH="1">
            <a:off x="2881313" y="204788"/>
            <a:ext cx="1133475" cy="123348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Ха-ха…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57687" y="1"/>
            <a:ext cx="14287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1785926"/>
            <a:ext cx="642942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905"/>
                <a:solidFill>
                  <a:srgbClr val="00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ТИРЕ</a:t>
            </a:r>
          </a:p>
        </p:txBody>
      </p:sp>
      <p:sp>
        <p:nvSpPr>
          <p:cNvPr id="15" name="Прямоугольник 14"/>
          <p:cNvSpPr/>
          <p:nvPr/>
        </p:nvSpPr>
        <p:spPr>
          <a:xfrm rot="17056320">
            <a:off x="5874879" y="3427721"/>
            <a:ext cx="84444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905"/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СКОБКА</a:t>
            </a:r>
          </a:p>
        </p:txBody>
      </p:sp>
      <p:sp>
        <p:nvSpPr>
          <p:cNvPr id="18" name="Прямоугольник 17"/>
          <p:cNvSpPr/>
          <p:nvPr/>
        </p:nvSpPr>
        <p:spPr>
          <a:xfrm rot="16744573">
            <a:off x="6783971" y="3411046"/>
            <a:ext cx="1080584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СКОБКА</a:t>
            </a:r>
          </a:p>
        </p:txBody>
      </p:sp>
      <p:sp>
        <p:nvSpPr>
          <p:cNvPr id="19" name="Прямоугольник 18"/>
          <p:cNvSpPr/>
          <p:nvPr/>
        </p:nvSpPr>
        <p:spPr>
          <a:xfrm rot="17891576">
            <a:off x="7843215" y="2083943"/>
            <a:ext cx="154576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ДВОЕТОЧИЕ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90" y="571480"/>
            <a:ext cx="1500198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ТОЧКА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С ЗАПЯТОЙ</a:t>
            </a: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1623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" name="Выноска-облако 26"/>
          <p:cNvSpPr/>
          <p:nvPr/>
        </p:nvSpPr>
        <p:spPr>
          <a:xfrm>
            <a:off x="0" y="1285875"/>
            <a:ext cx="1714500" cy="8985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/>
              <a:t>Надо разобраться!</a:t>
            </a:r>
          </a:p>
        </p:txBody>
      </p:sp>
      <p:pic>
        <p:nvPicPr>
          <p:cNvPr id="23" name="Рисунок 22"/>
          <p:cNvPicPr/>
          <p:nvPr/>
        </p:nvPicPr>
        <p:blipFill>
          <a:blip r:embed="rId5" cstate="email"/>
          <a:srcRect l="31500" t="9167" r="34720" b="10833"/>
          <a:stretch>
            <a:fillRect/>
          </a:stretch>
        </p:blipFill>
        <p:spPr bwMode="auto">
          <a:xfrm>
            <a:off x="0" y="2428868"/>
            <a:ext cx="1857356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9" name="Блок-схема: сопоставление 28"/>
          <p:cNvSpPr/>
          <p:nvPr/>
        </p:nvSpPr>
        <p:spPr>
          <a:xfrm rot="4902335">
            <a:off x="710407" y="3366294"/>
            <a:ext cx="457200" cy="674687"/>
          </a:xfrm>
          <a:prstGeom prst="flowChartCol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21434262">
            <a:off x="217906" y="3563933"/>
            <a:ext cx="1321588" cy="2616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запятая</a:t>
            </a:r>
          </a:p>
        </p:txBody>
      </p:sp>
      <p:pic>
        <p:nvPicPr>
          <p:cNvPr id="11284" name="Picture 2" descr="C:\Documents and Settings\Admin\Рабочий стол\photo1036-web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00188" y="0"/>
            <a:ext cx="10302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2" descr="C:\Documents and Settings\Admin\Рабочий стол\100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57438" y="2357438"/>
            <a:ext cx="10001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6" name="Picture 2" descr="C:\Documents and Settings\Admin\Рабочий стол\46ba2706f31a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7250" y="5470525"/>
            <a:ext cx="1071563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5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12291" name="Рисунок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429000"/>
            <a:ext cx="100013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2293" name="Picture 2" descr="C:\Documents and Settings\Admin\Рабочий стол\15050_prev_98-web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75" y="2571750"/>
            <a:ext cx="5857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" descr="C:\Documents and Settings\Admin\Рабочий стол\2847940c5e7f8f1f5606e1397fda9a90-web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86188" y="2857500"/>
            <a:ext cx="1585912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" descr="C:\Documents and Settings\Admin\Рабочий стол\0_8ad6_18898049_XL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1512487">
            <a:off x="-76200" y="-6350"/>
            <a:ext cx="1262063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3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4 0.26365 C 0.05122 0.26412 0.054 0.26435 0.05677 0.26504 C 0.05886 0.26574 0.06302 0.26782 0.06302 0.26782 C 0.06719 0.27338 0.07118 0.27245 0.07657 0.27476 C 0.09566 0.2743 0.11476 0.27523 0.13386 0.27338 C 0.1382 0.27291 0.13594 0.26226 0.13698 0.25671 C 0.13854 0.24861 0.14219 0.24791 0.1474 0.2456 C 0.16233 0.24745 0.17292 0.25301 0.18698 0.25671 C 0.20747 0.25625 0.22865 0.26203 0.24844 0.25532 C 0.25313 0.2537 0.24792 0.24213 0.24948 0.23588 C 0.25 0.23402 0.25226 0.23495 0.25365 0.23449 C 0.26302 0.23518 0.27292 0.23333 0.28177 0.23726 C 0.28663 0.23935 0.29115 0.24259 0.29636 0.24421 C 0.3217 0.24375 0.34792 0.25115 0.3724 0.24282 C 0.37847 0.24074 0.37188 0.22592 0.37344 0.21782 C 0.37379 0.21574 0.38351 0.21226 0.3849 0.21226 C 0.41059 0.21134 0.43629 0.21134 0.46198 0.21088 C 0.46545 0.19699 0.45782 0.17176 0.44636 0.16782 C 0.44011 0.16226 0.43438 0.15972 0.42761 0.15671 C 0.42275 0.14722 0.42257 0.15162 0.42448 0.14421 C 0.41563 0.13634 0.42986 0.14814 0.40886 0.14004 C 0.40764 0.13958 0.40764 0.13703 0.40677 0.13588 C 0.40591 0.13472 0.40469 0.13402 0.40365 0.1331 C 0.40122 0.12824 0.40278 0.12893 0.39948 0.12893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 t="14583"/>
          <a:stretch>
            <a:fillRect/>
          </a:stretch>
        </p:blipFill>
        <p:spPr>
          <a:xfrm>
            <a:off x="0" y="0"/>
            <a:ext cx="9286875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357290" y="142852"/>
            <a:ext cx="602736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Офис</a:t>
            </a:r>
            <a:r>
              <a:rPr lang="ru-RU" sz="5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Русского Языка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2285992"/>
            <a:ext cx="2121967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Я русский бы выучил только за </a:t>
            </a:r>
            <a:r>
              <a:rPr lang="ru-RU" sz="2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то, что им разговаривал Ленин 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4" cstate="email"/>
          <a:srcRect l="31733" t="-3292" r="35371" b="2505"/>
          <a:stretch>
            <a:fillRect/>
          </a:stretch>
        </p:blipFill>
        <p:spPr bwMode="auto">
          <a:xfrm>
            <a:off x="-714412" y="2714620"/>
            <a:ext cx="3714776" cy="5500726"/>
          </a:xfrm>
          <a:prstGeom prst="rect">
            <a:avLst/>
          </a:prstGeom>
          <a:noFill/>
          <a:ln w="9525">
            <a:gradFill>
              <a:gsLst>
                <a:gs pos="0">
                  <a:srgbClr val="F3AD1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  <a:effectLst>
            <a:softEdge rad="6350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advClick="0" advTm="25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-4.81481E-6 L 1.38889E-6 -4.8148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4" presetClass="exit" presetSubtype="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9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" dur="4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6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14339" name="Рисунок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email"/>
          <a:srcRect l="33334" t="3611" r="36256" b="2505"/>
          <a:stretch>
            <a:fillRect/>
          </a:stretch>
        </p:blipFill>
        <p:spPr bwMode="auto">
          <a:xfrm>
            <a:off x="6786578" y="3357562"/>
            <a:ext cx="1357322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custDataLst>
      <p:tags r:id="rId1"/>
    </p:custDataLst>
  </p:cSld>
  <p:clrMapOvr>
    <a:masterClrMapping/>
  </p:clrMapOvr>
  <p:transition advClick="0" advTm="17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15363" name="Рисунок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email"/>
          <a:srcRect l="29126" t="5400" r="33762" b="5000"/>
          <a:stretch>
            <a:fillRect/>
          </a:stretch>
        </p:blipFill>
        <p:spPr bwMode="auto">
          <a:xfrm>
            <a:off x="0" y="1571612"/>
            <a:ext cx="178595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174" y="1571612"/>
            <a:ext cx="1928826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5366" name="Picture 2" descr="C:\Documents and Settings\Admin\Рабочий стол\024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928587">
            <a:off x="6390482" y="3733006"/>
            <a:ext cx="18161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15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16387" name="Рисунок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C:\Documents and Settings\Admin\Рабочий стол\getImage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25" y="1571625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14546" y="1571612"/>
            <a:ext cx="178595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16390" name="Группа 12"/>
          <p:cNvGrpSpPr>
            <a:grpSpLocks/>
          </p:cNvGrpSpPr>
          <p:nvPr/>
        </p:nvGrpSpPr>
        <p:grpSpPr bwMode="auto">
          <a:xfrm>
            <a:off x="-104775" y="1571625"/>
            <a:ext cx="2533650" cy="4786313"/>
            <a:chOff x="-104151" y="1571612"/>
            <a:chExt cx="2533011" cy="4786346"/>
          </a:xfrm>
        </p:grpSpPr>
        <p:pic>
          <p:nvPicPr>
            <p:cNvPr id="4" name="Рисунок 3"/>
            <p:cNvPicPr/>
            <p:nvPr/>
          </p:nvPicPr>
          <p:blipFill>
            <a:blip r:embed="rId5" cstate="email"/>
            <a:srcRect l="31600" t="5400" r="33948" b="4636"/>
            <a:stretch>
              <a:fillRect/>
            </a:stretch>
          </p:blipFill>
          <p:spPr bwMode="auto">
            <a:xfrm flipH="1">
              <a:off x="500034" y="1571612"/>
              <a:ext cx="1928826" cy="4786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0"/>
            </a:effectLst>
          </p:spPr>
        </p:pic>
        <p:pic>
          <p:nvPicPr>
            <p:cNvPr id="16393" name="Picture 2" descr="C:\Documents and Settings\Admin\Рабочий стол\024.gif"/>
            <p:cNvPicPr>
              <a:picLocks noChangeAspect="1" noChangeArrowheads="1" noCrop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rot="2217816">
              <a:off x="-104151" y="3284706"/>
              <a:ext cx="1806789" cy="1208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91" name="Picture 2" descr="C:\Documents and Settings\Admin\Рабочий стол\55e7ee8557a8498795c532bc2e5c01d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14875" y="5572125"/>
            <a:ext cx="9779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12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3000375" y="6356350"/>
            <a:ext cx="3019425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1714488"/>
            <a:ext cx="121444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sp>
        <p:nvSpPr>
          <p:cNvPr id="18" name="Хорда 17"/>
          <p:cNvSpPr/>
          <p:nvPr/>
        </p:nvSpPr>
        <p:spPr>
          <a:xfrm rot="8320256">
            <a:off x="6732588" y="1741488"/>
            <a:ext cx="404812" cy="854075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5" name="TextBox 18"/>
          <p:cNvSpPr txBox="1">
            <a:spLocks noChangeArrowheads="1"/>
          </p:cNvSpPr>
          <p:nvPr/>
        </p:nvSpPr>
        <p:spPr bwMode="auto">
          <a:xfrm rot="1925096">
            <a:off x="6483350" y="2168525"/>
            <a:ext cx="10890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 i="1">
                <a:latin typeface="Calibri" pitchFamily="34" charset="0"/>
              </a:rPr>
              <a:t>запятая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15272" y="1285860"/>
            <a:ext cx="142872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sp>
        <p:nvSpPr>
          <p:cNvPr id="16" name="Прямоугольник 15"/>
          <p:cNvSpPr/>
          <p:nvPr/>
        </p:nvSpPr>
        <p:spPr>
          <a:xfrm>
            <a:off x="8072463" y="1357298"/>
            <a:ext cx="71438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точка</a:t>
            </a:r>
            <a:endParaRPr lang="ru-RU" sz="1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pic>
        <p:nvPicPr>
          <p:cNvPr id="17418" name="Picture 2" descr="C:\Documents and Settings\Admin\Рабочий стол\photo1036-web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57375" y="28575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2" descr="C:\Documents and Settings\Admin\Рабочий стол\100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29563" y="3571875"/>
            <a:ext cx="10001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88" y="571500"/>
            <a:ext cx="6215062" cy="1857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357688" y="714375"/>
            <a:ext cx="3571875" cy="25717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b="1" i="1" smtClean="0">
                <a:solidFill>
                  <a:srgbClr val="0070C0"/>
                </a:solidFill>
              </a:rPr>
              <a:t>Сказка вся, более лгать нельзя . Вам -сказку, а мне -  бубликов связку.</a:t>
            </a:r>
            <a:endParaRPr lang="ru-RU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857500" y="6356350"/>
            <a:ext cx="31623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3500438"/>
            <a:ext cx="257176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</a:t>
            </a:r>
            <a:r>
              <a:rPr lang="ru-RU" sz="5400" b="1" cap="all" dirty="0">
                <a:ln w="0"/>
                <a:solidFill>
                  <a:srgbClr val="FF66CC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КОНЕЦ</a:t>
            </a:r>
          </a:p>
        </p:txBody>
      </p:sp>
      <p:pic>
        <p:nvPicPr>
          <p:cNvPr id="18438" name="Рисунок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50" y="857250"/>
            <a:ext cx="1928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C:\Documents and Settings\Admin\Рабочий стол\raznoe_007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2188" y="4876800"/>
            <a:ext cx="51339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96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5400" smtClean="0"/>
              <a:t> </a:t>
            </a:r>
            <a:endParaRPr lang="ru-RU" sz="5400" smtClean="0">
              <a:solidFill>
                <a:srgbClr val="C7079E"/>
              </a:solidFill>
            </a:endParaRPr>
          </a:p>
          <a:p>
            <a:pPr algn="ctr" eaLnBrk="1" hangingPunct="1"/>
            <a:endParaRPr lang="ru-RU" smtClean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928938" y="6356350"/>
            <a:ext cx="3090862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2" name="сказка 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 descr="C:\Documents and Settings\Admin\Рабочий стол\raznoe_007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00250" y="4143375"/>
            <a:ext cx="51339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1604" y="1928802"/>
            <a:ext cx="5857916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</a:t>
            </a:r>
            <a:r>
              <a:rPr lang="ru-RU" sz="5400" b="1" cap="all" dirty="0">
                <a:ln w="0"/>
                <a:solidFill>
                  <a:srgbClr val="FF66CC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Сказка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/>
                <a:solidFill>
                  <a:srgbClr val="FF66CC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про Запятую</a:t>
            </a:r>
          </a:p>
        </p:txBody>
      </p:sp>
    </p:spTree>
  </p:cSld>
  <p:clrMapOvr>
    <a:masterClrMapping/>
  </p:clrMapOvr>
  <p:transition advClick="0" advTm="5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Содержимое 10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14438" y="428625"/>
            <a:ext cx="6072187" cy="5715000"/>
          </a:xfrm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4929188" y="6357938"/>
            <a:ext cx="3643312" cy="36353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4101" name="Группа 7"/>
          <p:cNvGrpSpPr>
            <a:grpSpLocks/>
          </p:cNvGrpSpPr>
          <p:nvPr/>
        </p:nvGrpSpPr>
        <p:grpSpPr bwMode="auto">
          <a:xfrm rot="645109">
            <a:off x="2792413" y="925513"/>
            <a:ext cx="3514725" cy="2195512"/>
            <a:chOff x="5790417" y="-145815"/>
            <a:chExt cx="2139167" cy="1143008"/>
          </a:xfrm>
        </p:grpSpPr>
        <p:sp>
          <p:nvSpPr>
            <p:cNvPr id="6" name="Месяц 5"/>
            <p:cNvSpPr/>
            <p:nvPr/>
          </p:nvSpPr>
          <p:spPr>
            <a:xfrm rot="5400000">
              <a:off x="6300067" y="-503868"/>
              <a:ext cx="1143009" cy="1857037"/>
            </a:xfrm>
            <a:prstGeom prst="moon">
              <a:avLst>
                <a:gd name="adj" fmla="val 39699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790417" y="5804"/>
              <a:ext cx="2139167" cy="3687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b="1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</a:rPr>
                <a:t>ЗАПЯТАЯ</a:t>
              </a:r>
            </a:p>
          </p:txBody>
        </p:sp>
      </p:grpSp>
    </p:spTree>
  </p:cSld>
  <p:clrMapOvr>
    <a:masterClrMapping/>
  </p:clrMapOvr>
  <p:transition spd="med" advClick="0" advTm="1076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5124" name="Содержимое 4"/>
          <p:cNvPicPr>
            <a:picLocks noGrp="1"/>
          </p:cNvPicPr>
          <p:nvPr>
            <p:ph idx="1"/>
          </p:nvPr>
        </p:nvPicPr>
        <p:blipFill>
          <a:blip r:embed="rId3" cstate="email"/>
          <a:srcRect t="-2083"/>
          <a:stretch>
            <a:fillRect/>
          </a:stretch>
        </p:blipFill>
        <p:spPr>
          <a:xfrm>
            <a:off x="-285750" y="-142875"/>
            <a:ext cx="9429750" cy="7000875"/>
          </a:xfrm>
        </p:spPr>
      </p:pic>
      <p:sp>
        <p:nvSpPr>
          <p:cNvPr id="9" name="Прямоугольник 8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285728"/>
            <a:ext cx="335758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ФИРМА</a:t>
            </a:r>
          </a:p>
        </p:txBody>
      </p:sp>
      <p:pic>
        <p:nvPicPr>
          <p:cNvPr id="5127" name="Picture 2" descr="C:\Documents and Settings\Admin\Рабочий стол\0_8ad6_18898049_XL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512487">
            <a:off x="-139700" y="-79375"/>
            <a:ext cx="1741488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3" descr="C:\Documents and Settings\Admin\Рабочий стол\1412108a9a20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43063" y="5429250"/>
            <a:ext cx="85725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4" descr="C:\Documents and Settings\Admin\Рабочий стол\a78d54aa0e5dfc7af5a3af171dc1def7-web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14313" y="5715000"/>
            <a:ext cx="1387476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7" cstate="email"/>
          <a:srcRect l="-12186" t="-3043" b="-1170"/>
          <a:stretch>
            <a:fillRect/>
          </a:stretch>
        </p:blipFill>
        <p:spPr bwMode="auto">
          <a:xfrm>
            <a:off x="7143768" y="3714728"/>
            <a:ext cx="200023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  <a:scene3d>
            <a:camera prst="isometricOffAxis1Right"/>
            <a:lightRig rig="threePt" dir="t"/>
          </a:scene3d>
        </p:spPr>
      </p:pic>
      <p:pic>
        <p:nvPicPr>
          <p:cNvPr id="13" name="Рисунок 12"/>
          <p:cNvPicPr/>
          <p:nvPr/>
        </p:nvPicPr>
        <p:blipFill>
          <a:blip r:embed="rId8" cstate="email"/>
          <a:srcRect l="10000" t="1695" r="6000" b="5085"/>
          <a:stretch>
            <a:fillRect/>
          </a:stretch>
        </p:blipFill>
        <p:spPr bwMode="auto">
          <a:xfrm>
            <a:off x="3286116" y="2928910"/>
            <a:ext cx="300039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custDataLst>
      <p:tags r:id="rId1"/>
    </p:custDataLst>
  </p:cSld>
  <p:clrMapOvr>
    <a:masterClrMapping/>
  </p:clrMapOvr>
  <p:transition advClick="0" advTm="5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55 0.22223 C -0.12032 0.22037 -0.12292 0.21574 -0.12813 0.21111 C -0.13004 0.20949 -0.13247 0.20857 -0.13438 0.20695 C -0.13507 0.20556 -0.13542 0.20371 -0.13646 0.20278 C -0.13837 0.20116 -0.14271 0.2 -0.14271 0.2 C -0.14931 0.19121 -0.15435 0.18773 -0.16355 0.18473 C -0.16702 0.18148 -0.1698 0.18056 -0.17396 0.17917 C -0.18108 0.17269 -0.17778 0.17477 -0.18334 0.17223 C -0.18837 0.16551 -0.19393 0.16088 -0.19896 0.15417 C -0.20139 0.15093 -0.20643 0.14931 -0.20938 0.14723 C -0.21337 0.14445 -0.21771 0.13889 -0.22084 0.13473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071938" y="500063"/>
            <a:ext cx="1922462" cy="2071687"/>
          </a:xfr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00063" y="6500813"/>
            <a:ext cx="5519737" cy="220662"/>
          </a:xfrm>
        </p:spPr>
        <p:txBody>
          <a:bodyPr/>
          <a:lstStyle/>
          <a:p>
            <a:pPr>
              <a:defRPr/>
            </a:pPr>
            <a:r>
              <a:rPr lang="ru-RU" dirty="0"/>
              <a:t>Учебный проект "В 2010 год - с новой сказкой?", Байбурина Л.Ф., Степанова М.Ю.</a:t>
            </a:r>
          </a:p>
        </p:txBody>
      </p:sp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0753725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3" y="928688"/>
            <a:ext cx="192246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14744" y="0"/>
            <a:ext cx="271464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ОФИС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3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</a:t>
            </a:r>
            <a:r>
              <a:rPr lang="ru-RU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РЕДЛОЖЕНИЯ</a:t>
            </a:r>
          </a:p>
        </p:txBody>
      </p:sp>
    </p:spTree>
  </p:cSld>
  <p:clrMapOvr>
    <a:masterClrMapping/>
  </p:clrMapOvr>
  <p:transition advClick="0" advTm="332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1" name="TextBox 23"/>
          <p:cNvSpPr txBox="1">
            <a:spLocks noChangeArrowheads="1"/>
          </p:cNvSpPr>
          <p:nvPr/>
        </p:nvSpPr>
        <p:spPr bwMode="auto">
          <a:xfrm rot="-5400000">
            <a:off x="6800851" y="3136900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858016" y="3143248"/>
            <a:ext cx="78581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" name="Группа 46"/>
          <p:cNvGrpSpPr>
            <a:grpSpLocks/>
          </p:cNvGrpSpPr>
          <p:nvPr/>
        </p:nvGrpSpPr>
        <p:grpSpPr bwMode="auto">
          <a:xfrm>
            <a:off x="2357438" y="2214563"/>
            <a:ext cx="4214812" cy="3357562"/>
            <a:chOff x="1142976" y="3500414"/>
            <a:chExt cx="4214842" cy="3357586"/>
          </a:xfrm>
        </p:grpSpPr>
        <p:grpSp>
          <p:nvGrpSpPr>
            <p:cNvPr id="7182" name="Группа 32"/>
            <p:cNvGrpSpPr>
              <a:grpSpLocks/>
            </p:cNvGrpSpPr>
            <p:nvPr/>
          </p:nvGrpSpPr>
          <p:grpSpPr bwMode="auto">
            <a:xfrm>
              <a:off x="1142976" y="3500414"/>
              <a:ext cx="4214842" cy="3357586"/>
              <a:chOff x="285720" y="2857496"/>
              <a:chExt cx="5286412" cy="3857652"/>
            </a:xfrm>
          </p:grpSpPr>
          <p:grpSp>
            <p:nvGrpSpPr>
              <p:cNvPr id="7184" name="Группа 30"/>
              <p:cNvGrpSpPr>
                <a:grpSpLocks/>
              </p:cNvGrpSpPr>
              <p:nvPr/>
            </p:nvGrpSpPr>
            <p:grpSpPr bwMode="auto">
              <a:xfrm>
                <a:off x="2928926" y="2857496"/>
                <a:ext cx="2643206" cy="3857652"/>
                <a:chOff x="2928926" y="2857496"/>
                <a:chExt cx="2643206" cy="3857652"/>
              </a:xfrm>
            </p:grpSpPr>
            <p:pic>
              <p:nvPicPr>
                <p:cNvPr id="7190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2928926" y="2857496"/>
                  <a:ext cx="2643206" cy="38576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" name="Месяц 6"/>
                <p:cNvSpPr/>
                <p:nvPr/>
              </p:nvSpPr>
              <p:spPr>
                <a:xfrm rot="5400000">
                  <a:off x="3897332" y="2814847"/>
                  <a:ext cx="667565" cy="1081175"/>
                </a:xfrm>
                <a:prstGeom prst="moon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grpSp>
            <p:nvGrpSpPr>
              <p:cNvPr id="7185" name="Группа 31"/>
              <p:cNvGrpSpPr>
                <a:grpSpLocks/>
              </p:cNvGrpSpPr>
              <p:nvPr/>
            </p:nvGrpSpPr>
            <p:grpSpPr bwMode="auto">
              <a:xfrm>
                <a:off x="285720" y="2857496"/>
                <a:ext cx="2643206" cy="3857652"/>
                <a:chOff x="285720" y="2857496"/>
                <a:chExt cx="2643206" cy="3857652"/>
              </a:xfrm>
            </p:grpSpPr>
            <p:pic>
              <p:nvPicPr>
                <p:cNvPr id="7186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85720" y="2857496"/>
                  <a:ext cx="2643206" cy="38576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187" name="Группа 27"/>
                <p:cNvGrpSpPr>
                  <a:grpSpLocks/>
                </p:cNvGrpSpPr>
                <p:nvPr/>
              </p:nvGrpSpPr>
              <p:grpSpPr bwMode="auto">
                <a:xfrm>
                  <a:off x="1002522" y="3021651"/>
                  <a:ext cx="1344003" cy="667260"/>
                  <a:chOff x="1002522" y="3021651"/>
                  <a:chExt cx="1344003" cy="667260"/>
                </a:xfrm>
              </p:grpSpPr>
              <p:sp>
                <p:nvSpPr>
                  <p:cNvPr id="6" name="Месяц 5"/>
                  <p:cNvSpPr/>
                  <p:nvPr/>
                </p:nvSpPr>
                <p:spPr>
                  <a:xfrm rot="5400000">
                    <a:off x="1312864" y="2800908"/>
                    <a:ext cx="667566" cy="1109053"/>
                  </a:xfrm>
                  <a:prstGeom prst="moon">
                    <a:avLst/>
                  </a:prstGeom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b="1" dirty="0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" name="Прямоугольник 8"/>
                  <p:cNvSpPr/>
                  <p:nvPr/>
                </p:nvSpPr>
                <p:spPr>
                  <a:xfrm>
                    <a:off x="1002522" y="3103729"/>
                    <a:ext cx="1344003" cy="353616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  <a:scene3d>
                      <a:camera prst="orthographicFront"/>
                      <a:lightRig rig="balanced" dir="t">
                        <a:rot lat="0" lon="0" rev="2100000"/>
                      </a:lightRig>
                    </a:scene3d>
                    <a:sp3d extrusionH="57150" prstMaterial="metal">
                      <a:bevelT w="38100" h="25400"/>
                      <a:contourClr>
                        <a:schemeClr val="bg2"/>
                      </a:contourClr>
                    </a:sp3d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1400" b="1" i="1" dirty="0">
                        <a:ln w="50800"/>
                        <a:latin typeface="+mn-lt"/>
                      </a:rPr>
                      <a:t>Кавычка</a:t>
                    </a:r>
                  </a:p>
                </p:txBody>
              </p:sp>
            </p:grpSp>
          </p:grpSp>
        </p:grpSp>
        <p:sp>
          <p:nvSpPr>
            <p:cNvPr id="10" name="Прямоугольник 9"/>
            <p:cNvSpPr/>
            <p:nvPr/>
          </p:nvSpPr>
          <p:spPr>
            <a:xfrm>
              <a:off x="3786182" y="3714752"/>
              <a:ext cx="1071570" cy="30777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i="1" dirty="0">
                  <a:ln w="50800"/>
                  <a:latin typeface="+mn-lt"/>
                </a:rPr>
                <a:t>Кавычка</a:t>
              </a:r>
            </a:p>
          </p:txBody>
        </p:sp>
      </p:grp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>
          <a:xfrm>
            <a:off x="3000375" y="6356350"/>
            <a:ext cx="3019425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11" name="Группа 33"/>
          <p:cNvGrpSpPr>
            <a:grpSpLocks/>
          </p:cNvGrpSpPr>
          <p:nvPr/>
        </p:nvGrpSpPr>
        <p:grpSpPr bwMode="auto">
          <a:xfrm>
            <a:off x="7215188" y="714375"/>
            <a:ext cx="1762125" cy="4643438"/>
            <a:chOff x="5786446" y="-158517"/>
            <a:chExt cx="1619250" cy="4463794"/>
          </a:xfrm>
        </p:grpSpPr>
        <p:pic>
          <p:nvPicPr>
            <p:cNvPr id="7179" name="Рисунок 29"/>
            <p:cNvPicPr>
              <a:picLocks noChangeAspect="1" noChangeArrowheads="1"/>
            </p:cNvPicPr>
            <p:nvPr/>
          </p:nvPicPr>
          <p:blipFill>
            <a:blip r:embed="rId5" cstate="email"/>
            <a:srcRect l="36000" r="7333" b="2455"/>
            <a:stretch>
              <a:fillRect/>
            </a:stretch>
          </p:blipFill>
          <p:spPr bwMode="auto">
            <a:xfrm>
              <a:off x="5786446" y="142852"/>
              <a:ext cx="1619250" cy="416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Шестиугольник 31"/>
            <p:cNvSpPr/>
            <p:nvPr/>
          </p:nvSpPr>
          <p:spPr>
            <a:xfrm rot="17309997" flipV="1">
              <a:off x="6368023" y="1524"/>
              <a:ext cx="550917" cy="71918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 rot="2145775">
              <a:off x="6170099" y="-158517"/>
              <a:ext cx="1032354" cy="646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rPr>
                <a:t>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</a:rPr>
                <a:t>      ? ? ?</a:t>
              </a:r>
            </a:p>
          </p:txBody>
        </p:sp>
      </p:grpSp>
      <p:grpSp>
        <p:nvGrpSpPr>
          <p:cNvPr id="12" name="Группа 41"/>
          <p:cNvGrpSpPr>
            <a:grpSpLocks/>
          </p:cNvGrpSpPr>
          <p:nvPr/>
        </p:nvGrpSpPr>
        <p:grpSpPr bwMode="auto">
          <a:xfrm>
            <a:off x="0" y="928688"/>
            <a:ext cx="2141538" cy="4271962"/>
            <a:chOff x="214282" y="728175"/>
            <a:chExt cx="2141566" cy="4272461"/>
          </a:xfrm>
        </p:grpSpPr>
        <p:pic>
          <p:nvPicPr>
            <p:cNvPr id="28" name="Рисунок 27"/>
            <p:cNvPicPr/>
            <p:nvPr/>
          </p:nvPicPr>
          <p:blipFill>
            <a:blip r:embed="rId6" cstate="email"/>
            <a:srcRect l="10335" t="1793" r="15758" b="3613"/>
            <a:stretch>
              <a:fillRect/>
            </a:stretch>
          </p:blipFill>
          <p:spPr bwMode="auto">
            <a:xfrm>
              <a:off x="214282" y="785794"/>
              <a:ext cx="1714512" cy="421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"/>
            </a:effectLst>
          </p:spPr>
        </p:pic>
        <p:sp>
          <p:nvSpPr>
            <p:cNvPr id="41" name="Овальная выноска 40"/>
            <p:cNvSpPr/>
            <p:nvPr/>
          </p:nvSpPr>
          <p:spPr>
            <a:xfrm rot="1407614">
              <a:off x="1441436" y="728175"/>
              <a:ext cx="914412" cy="612847"/>
            </a:xfrm>
            <a:prstGeom prst="wedgeEllipseCallou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Ооо!!!</a:t>
              </a:r>
            </a:p>
          </p:txBody>
        </p:sp>
      </p:grpSp>
    </p:spTree>
    <p:custDataLst>
      <p:tags r:id="rId1"/>
    </p:custDataLst>
  </p:cSld>
  <p:clrMapOvr>
    <a:masterClrMapping/>
  </p:clrMapOvr>
  <p:transition advClick="0" advTm="212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5" name="TextBox 23"/>
          <p:cNvSpPr txBox="1">
            <a:spLocks noChangeArrowheads="1"/>
          </p:cNvSpPr>
          <p:nvPr/>
        </p:nvSpPr>
        <p:spPr bwMode="auto">
          <a:xfrm rot="-5400000">
            <a:off x="6800851" y="3136900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858016" y="3143248"/>
            <a:ext cx="78581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>
          <a:xfrm>
            <a:off x="3000375" y="6356350"/>
            <a:ext cx="3019425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8198" name="Рисунок 2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813" y="500063"/>
            <a:ext cx="4643437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3643306" y="928670"/>
            <a:ext cx="142876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точка</a:t>
            </a:r>
            <a:endParaRPr lang="ru-RU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ransition advClick="0" advTm="560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643188" y="6356350"/>
            <a:ext cx="3376612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9219" name="Рисунок 2"/>
          <p:cNvPicPr>
            <a:picLocks noChangeAspect="1" noChangeArrowheads="1"/>
          </p:cNvPicPr>
          <p:nvPr/>
        </p:nvPicPr>
        <p:blipFill>
          <a:blip r:embed="rId2" cstate="email"/>
          <a:srcRect l="31734" r="34656" b="2505"/>
          <a:stretch>
            <a:fillRect/>
          </a:stretch>
        </p:blipFill>
        <p:spPr bwMode="auto">
          <a:xfrm>
            <a:off x="0" y="642938"/>
            <a:ext cx="146208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4"/>
          <p:cNvPicPr>
            <a:picLocks noChangeAspect="1" noChangeArrowheads="1"/>
          </p:cNvPicPr>
          <p:nvPr/>
        </p:nvPicPr>
        <p:blipFill>
          <a:blip r:embed="rId3" cstate="email"/>
          <a:srcRect l="27251" t="1750" r="29750" b="1250"/>
          <a:stretch>
            <a:fillRect/>
          </a:stretch>
        </p:blipFill>
        <p:spPr bwMode="auto">
          <a:xfrm>
            <a:off x="3357563" y="1214438"/>
            <a:ext cx="17811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00188" y="571500"/>
            <a:ext cx="1714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Горизонтальный свиток 7"/>
          <p:cNvSpPr/>
          <p:nvPr/>
        </p:nvSpPr>
        <p:spPr>
          <a:xfrm rot="18524040">
            <a:off x="931863" y="3289300"/>
            <a:ext cx="1201737" cy="582613"/>
          </a:xfrm>
          <a:prstGeom prst="horizontalScroll">
            <a:avLst/>
          </a:prstGeom>
          <a:solidFill>
            <a:schemeClr val="bg2">
              <a:lumMod val="2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Предло-жение</a:t>
            </a:r>
          </a:p>
        </p:txBody>
      </p:sp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428625" y="500063"/>
            <a:ext cx="928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4-конечная звезда 11"/>
          <p:cNvSpPr/>
          <p:nvPr/>
        </p:nvSpPr>
        <p:spPr>
          <a:xfrm rot="2329077">
            <a:off x="4000500" y="1071563"/>
            <a:ext cx="914400" cy="485775"/>
          </a:xfrm>
          <a:prstGeom prst="star4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ТОЧКА</a:t>
            </a:r>
          </a:p>
        </p:txBody>
      </p:sp>
      <p:pic>
        <p:nvPicPr>
          <p:cNvPr id="9225" name="Рисунок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0813" y="500063"/>
            <a:ext cx="264318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6" name="Группа 21"/>
          <p:cNvGrpSpPr>
            <a:grpSpLocks/>
          </p:cNvGrpSpPr>
          <p:nvPr/>
        </p:nvGrpSpPr>
        <p:grpSpPr bwMode="auto">
          <a:xfrm>
            <a:off x="455613" y="825500"/>
            <a:ext cx="925512" cy="420688"/>
            <a:chOff x="454833" y="825234"/>
            <a:chExt cx="926553" cy="421186"/>
          </a:xfrm>
        </p:grpSpPr>
        <p:sp>
          <p:nvSpPr>
            <p:cNvPr id="13" name="Хорда 12"/>
            <p:cNvSpPr/>
            <p:nvPr/>
          </p:nvSpPr>
          <p:spPr>
            <a:xfrm rot="7100124">
              <a:off x="670963" y="609104"/>
              <a:ext cx="421186" cy="853446"/>
            </a:xfrm>
            <a:prstGeom prst="chord">
              <a:avLst>
                <a:gd name="adj1" fmla="val 2700000"/>
                <a:gd name="adj2" fmla="val 16356739"/>
              </a:avLst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9230" name="TextBox 16"/>
            <p:cNvSpPr txBox="1">
              <a:spLocks noChangeArrowheads="1"/>
            </p:cNvSpPr>
            <p:nvPr/>
          </p:nvSpPr>
          <p:spPr bwMode="auto">
            <a:xfrm rot="662160">
              <a:off x="571472" y="928670"/>
              <a:ext cx="80991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>
                  <a:latin typeface="Calibri" pitchFamily="34" charset="0"/>
                </a:rPr>
                <a:t>запятая</a:t>
              </a:r>
            </a:p>
          </p:txBody>
        </p:sp>
      </p:grpSp>
      <p:sp>
        <p:nvSpPr>
          <p:cNvPr id="9227" name="TextBox 17"/>
          <p:cNvSpPr txBox="1">
            <a:spLocks noChangeArrowheads="1"/>
          </p:cNvSpPr>
          <p:nvPr/>
        </p:nvSpPr>
        <p:spPr bwMode="auto">
          <a:xfrm rot="-4661455">
            <a:off x="7586663" y="3038475"/>
            <a:ext cx="857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скобка</a:t>
            </a:r>
          </a:p>
        </p:txBody>
      </p:sp>
      <p:sp>
        <p:nvSpPr>
          <p:cNvPr id="19" name="TextBox 18"/>
          <p:cNvSpPr txBox="1"/>
          <p:nvPr/>
        </p:nvSpPr>
        <p:spPr>
          <a:xfrm rot="15863739">
            <a:off x="6647657" y="2975769"/>
            <a:ext cx="9763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скобка</a:t>
            </a:r>
          </a:p>
        </p:txBody>
      </p:sp>
    </p:spTree>
  </p:cSld>
  <p:clrMapOvr>
    <a:masterClrMapping/>
  </p:clrMapOvr>
  <p:transition advClick="0" advTm="853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3000375" y="6356350"/>
            <a:ext cx="3019425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" name="Рисунок 16"/>
          <p:cNvPicPr/>
          <p:nvPr/>
        </p:nvPicPr>
        <p:blipFill>
          <a:blip r:embed="rId3" cstate="email"/>
          <a:srcRect l="8955" b="2778"/>
          <a:stretch>
            <a:fillRect/>
          </a:stretch>
        </p:blipFill>
        <p:spPr bwMode="auto">
          <a:xfrm>
            <a:off x="3643306" y="2428868"/>
            <a:ext cx="435771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9" name="Рисунок 18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29554" y="3571876"/>
            <a:ext cx="121444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3" name="Овальная выноска 22"/>
          <p:cNvSpPr/>
          <p:nvPr/>
        </p:nvSpPr>
        <p:spPr>
          <a:xfrm flipH="1">
            <a:off x="7143750" y="3071813"/>
            <a:ext cx="857250" cy="6842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Как же так?</a:t>
            </a:r>
          </a:p>
        </p:txBody>
      </p:sp>
      <p:sp>
        <p:nvSpPr>
          <p:cNvPr id="18" name="Хорда 17"/>
          <p:cNvSpPr/>
          <p:nvPr/>
        </p:nvSpPr>
        <p:spPr>
          <a:xfrm rot="6894738">
            <a:off x="8306594" y="3474244"/>
            <a:ext cx="460375" cy="811213"/>
          </a:xfrm>
          <a:prstGeom prst="chord">
            <a:avLst>
              <a:gd name="adj1" fmla="val 4155380"/>
              <a:gd name="adj2" fmla="val 15118327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49" name="TextBox 20"/>
          <p:cNvSpPr txBox="1">
            <a:spLocks noChangeArrowheads="1"/>
          </p:cNvSpPr>
          <p:nvPr/>
        </p:nvSpPr>
        <p:spPr bwMode="auto">
          <a:xfrm rot="1388876">
            <a:off x="8143875" y="3643313"/>
            <a:ext cx="7239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00" b="1" i="1">
                <a:latin typeface="Calibri" pitchFamily="34" charset="0"/>
              </a:rPr>
              <a:t>запятая</a:t>
            </a:r>
          </a:p>
        </p:txBody>
      </p:sp>
      <p:pic>
        <p:nvPicPr>
          <p:cNvPr id="10250" name="Picture 2" descr="C:\Documents and Settings\Admin\Рабочий стол\photo1036-web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14563" y="142875"/>
            <a:ext cx="1143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" descr="C:\Documents and Settings\Admin\Рабочий стол\100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38" y="2357438"/>
            <a:ext cx="10001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2071688"/>
            <a:ext cx="1643063" cy="2506662"/>
            <a:chOff x="428596" y="1997683"/>
            <a:chExt cx="1699373" cy="2648908"/>
          </a:xfrm>
        </p:grpSpPr>
        <p:grpSp>
          <p:nvGrpSpPr>
            <p:cNvPr id="10254" name="Группа 33"/>
            <p:cNvGrpSpPr>
              <a:grpSpLocks/>
            </p:cNvGrpSpPr>
            <p:nvPr/>
          </p:nvGrpSpPr>
          <p:grpSpPr bwMode="auto">
            <a:xfrm>
              <a:off x="428596" y="1997683"/>
              <a:ext cx="1500198" cy="2574325"/>
              <a:chOff x="428596" y="1997683"/>
              <a:chExt cx="1500198" cy="2574325"/>
            </a:xfrm>
          </p:grpSpPr>
          <p:grpSp>
            <p:nvGrpSpPr>
              <p:cNvPr id="10256" name="Группа 32"/>
              <p:cNvGrpSpPr>
                <a:grpSpLocks/>
              </p:cNvGrpSpPr>
              <p:nvPr/>
            </p:nvGrpSpPr>
            <p:grpSpPr bwMode="auto">
              <a:xfrm>
                <a:off x="428596" y="1997683"/>
                <a:ext cx="1500198" cy="2574325"/>
                <a:chOff x="-32" y="1782963"/>
                <a:chExt cx="1500198" cy="2574325"/>
              </a:xfrm>
            </p:grpSpPr>
            <p:pic>
              <p:nvPicPr>
                <p:cNvPr id="15" name="Рисунок 14"/>
                <p:cNvPicPr/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-32" y="1856958"/>
                  <a:ext cx="1500198" cy="2500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softEdge rad="127000"/>
                </a:effectLst>
              </p:spPr>
            </p:pic>
            <p:sp>
              <p:nvSpPr>
                <p:cNvPr id="26" name="Месяц 25"/>
                <p:cNvSpPr/>
                <p:nvPr/>
              </p:nvSpPr>
              <p:spPr>
                <a:xfrm rot="5012290">
                  <a:off x="479353" y="1628676"/>
                  <a:ext cx="545215" cy="853791"/>
                </a:xfrm>
                <a:prstGeom prst="moon">
                  <a:avLst>
                    <a:gd name="adj" fmla="val 38219"/>
                  </a:avLst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/>
                </a:p>
              </p:txBody>
            </p:sp>
          </p:grpSp>
          <p:sp>
            <p:nvSpPr>
              <p:cNvPr id="25" name="Прямоугольник 24"/>
              <p:cNvSpPr/>
              <p:nvPr/>
            </p:nvSpPr>
            <p:spPr>
              <a:xfrm>
                <a:off x="428596" y="2000240"/>
                <a:ext cx="1500198" cy="30777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 smtClean="0">
                    <a:ln w="1905"/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ТОЧКА</a:t>
                </a:r>
                <a:endParaRPr lang="ru-RU" sz="1400" b="1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pic>
          <p:nvPicPr>
            <p:cNvPr id="10255" name="Picture 2" descr="C:\Documents and Settings\Admin\Рабочий стол\55e7ee8557a8498795c532bc2e5c01d6.gif"/>
            <p:cNvPicPr>
              <a:picLocks noChangeAspect="1" noChangeArrowheads="1" noCrop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flipH="1">
              <a:off x="1071538" y="3643314"/>
              <a:ext cx="1056431" cy="1003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Овальная выноска 28"/>
          <p:cNvSpPr/>
          <p:nvPr/>
        </p:nvSpPr>
        <p:spPr>
          <a:xfrm>
            <a:off x="1643063" y="1500188"/>
            <a:ext cx="714375" cy="61277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Ой-ой-ой!</a:t>
            </a:r>
          </a:p>
        </p:txBody>
      </p:sp>
    </p:spTree>
  </p:cSld>
  <p:clrMapOvr>
    <a:masterClrMapping/>
  </p:clrMapOvr>
  <p:transition advClick="0" advTm="166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5|3.9|3|4.5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2.2"/>
</p:tagLst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1471</TotalTime>
  <Words>199</Words>
  <Application>Microsoft Office PowerPoint</Application>
  <PresentationFormat>Экран (4:3)</PresentationFormat>
  <Paragraphs>56</Paragraphs>
  <Slides>17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   Сказка, сказка – прибаутка,  Рассказать её не шутка,   Чтобы сказочка с начала,  Словно реченька, журчала,  Чтоб к концу ни стар,   ни мал от неё не задремал.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Сказка, сказка – прибаутка,  Рассказать её не шутка,   Чтобы сказочка с начала,  Словно реченька, журчала,  Чтоб к концу ни стар, ни мал  От неё не задремал. </dc:title>
  <dc:creator>User</dc:creator>
  <cp:lastModifiedBy>www.PHILka.RU</cp:lastModifiedBy>
  <cp:revision>157</cp:revision>
  <dcterms:created xsi:type="dcterms:W3CDTF">2010-04-26T12:31:07Z</dcterms:created>
  <dcterms:modified xsi:type="dcterms:W3CDTF">2011-05-16T02:53:35Z</dcterms:modified>
</cp:coreProperties>
</file>