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1" r:id="rId3"/>
    <p:sldId id="257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12" autoAdjust="0"/>
    <p:restoredTop sz="94640" autoAdjust="0"/>
  </p:normalViewPr>
  <p:slideViewPr>
    <p:cSldViewPr>
      <p:cViewPr varScale="1">
        <p:scale>
          <a:sx n="67" d="100"/>
          <a:sy n="67" d="100"/>
        </p:scale>
        <p:origin x="-3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FC4EA-1503-4E76-AA77-5EBB6B395A95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0152D-1904-43E2-9C65-7D56DBACD8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0152D-1904-43E2-9C65-7D56DBACD81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94830-81A6-474F-9D6C-53FDCFC9B7C3}" type="datetimeFigureOut">
              <a:rPr lang="ru-RU" smtClean="0"/>
              <a:pPr/>
              <a:t>26.01.2011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F9EF4-2A5A-43AC-B10F-245B52B079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260648"/>
            <a:ext cx="8568952" cy="286232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Презентация к уроку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русского языка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 тему: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«Распознавание существительных, отвечающих на вопросы  к т о ? и  ч т о ?»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915815" y="4653136"/>
            <a:ext cx="554461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Учитель: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Акбердина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Светлана Анатольевна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340768"/>
            <a:ext cx="237626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I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вариант 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бежит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зима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ягода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писать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весенний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утка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дождь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36096" y="1700808"/>
            <a:ext cx="2808312" cy="3611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Arial Black" pitchFamily="34" charset="0"/>
              </a:rPr>
              <a:t>II </a:t>
            </a:r>
            <a:r>
              <a:rPr lang="ru-RU" sz="2800" dirty="0" smtClean="0">
                <a:solidFill>
                  <a:schemeClr val="tx2"/>
                </a:solidFill>
                <a:latin typeface="Arial Black" pitchFamily="34" charset="0"/>
              </a:rPr>
              <a:t>вариант 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весёлый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кошка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рисунок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играть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книга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торт</a:t>
            </a:r>
          </a:p>
          <a:p>
            <a:r>
              <a:rPr lang="ru-RU" sz="2800" dirty="0" smtClean="0">
                <a:solidFill>
                  <a:srgbClr val="0070C0"/>
                </a:solidFill>
                <a:latin typeface="Arial Black" pitchFamily="34" charset="0"/>
              </a:rPr>
              <a:t>красивый</a:t>
            </a:r>
            <a:endParaRPr lang="ru-RU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764704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33CC"/>
                </a:solidFill>
                <a:latin typeface="Arial Black" pitchFamily="34" charset="0"/>
              </a:rPr>
              <a:t>Выпишите имена существительные:</a:t>
            </a:r>
            <a:endParaRPr lang="ru-RU" sz="3200" dirty="0">
              <a:solidFill>
                <a:srgbClr val="FF33CC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имние забавы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4664"/>
            <a:ext cx="3888432" cy="5472608"/>
          </a:xfrm>
          <a:prstGeom prst="rect">
            <a:avLst/>
          </a:prstGeom>
          <a:ln w="76200" cap="rnd" cmpd="dbl">
            <a:solidFill>
              <a:schemeClr val="tx2">
                <a:lumMod val="60000"/>
                <a:lumOff val="40000"/>
              </a:schemeClr>
            </a:solidFill>
            <a:prstDash val="sysDot"/>
            <a:bevel/>
          </a:ln>
        </p:spPr>
      </p:pic>
      <p:sp>
        <p:nvSpPr>
          <p:cNvPr id="3" name="TextBox 2"/>
          <p:cNvSpPr txBox="1"/>
          <p:nvPr/>
        </p:nvSpPr>
        <p:spPr>
          <a:xfrm>
            <a:off x="5436096" y="188640"/>
            <a:ext cx="3492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333CC"/>
                </a:solidFill>
              </a:rPr>
              <a:t>Имена существительные</a:t>
            </a:r>
            <a:endParaRPr lang="ru-RU" sz="2400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4008" y="692696"/>
            <a:ext cx="413995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дети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евочка</a:t>
            </a:r>
          </a:p>
          <a:p>
            <a:pPr algn="ctr"/>
            <a:r>
              <a:rPr lang="ru-RU" dirty="0" smtClean="0"/>
              <a:t>мальчик</a:t>
            </a:r>
          </a:p>
          <a:p>
            <a:pPr algn="ctr"/>
            <a:r>
              <a:rPr lang="ru-RU" dirty="0" smtClean="0"/>
              <a:t>ребята</a:t>
            </a:r>
          </a:p>
          <a:p>
            <a:pPr algn="ctr"/>
            <a:r>
              <a:rPr lang="ru-RU" dirty="0"/>
              <a:t>ш</a:t>
            </a:r>
            <a:r>
              <a:rPr lang="ru-RU" dirty="0" smtClean="0"/>
              <a:t>апка</a:t>
            </a:r>
          </a:p>
          <a:p>
            <a:pPr algn="ctr"/>
            <a:r>
              <a:rPr lang="ru-RU" dirty="0"/>
              <a:t>к</a:t>
            </a:r>
            <a:r>
              <a:rPr lang="ru-RU" dirty="0" smtClean="0"/>
              <a:t>уртка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арежки</a:t>
            </a:r>
          </a:p>
          <a:p>
            <a:pPr algn="ctr"/>
            <a:r>
              <a:rPr lang="ru-RU" dirty="0"/>
              <a:t>б</a:t>
            </a:r>
            <a:r>
              <a:rPr lang="ru-RU" dirty="0" smtClean="0"/>
              <a:t>отинки</a:t>
            </a:r>
          </a:p>
          <a:p>
            <a:pPr algn="ctr"/>
            <a:r>
              <a:rPr lang="ru-RU" dirty="0"/>
              <a:t>ш</a:t>
            </a:r>
            <a:r>
              <a:rPr lang="ru-RU" dirty="0" smtClean="0"/>
              <a:t>арф</a:t>
            </a:r>
          </a:p>
          <a:p>
            <a:pPr algn="ctr"/>
            <a:r>
              <a:rPr lang="ru-RU" dirty="0" smtClean="0"/>
              <a:t>штаны</a:t>
            </a:r>
          </a:p>
          <a:p>
            <a:pPr algn="ctr"/>
            <a:r>
              <a:rPr lang="ru-RU" dirty="0"/>
              <a:t>с</a:t>
            </a:r>
            <a:r>
              <a:rPr lang="ru-RU" dirty="0" smtClean="0"/>
              <a:t>нег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ом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орожка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еревья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етки</a:t>
            </a:r>
          </a:p>
          <a:p>
            <a:pPr algn="ctr"/>
            <a:r>
              <a:rPr lang="ru-RU" dirty="0"/>
              <a:t>и</a:t>
            </a:r>
            <a:r>
              <a:rPr lang="ru-RU" dirty="0" smtClean="0"/>
              <a:t>ней</a:t>
            </a:r>
          </a:p>
          <a:p>
            <a:pPr algn="ctr"/>
            <a:r>
              <a:rPr lang="ru-RU" dirty="0" smtClean="0"/>
              <a:t>снеговик</a:t>
            </a:r>
          </a:p>
          <a:p>
            <a:pPr algn="ctr"/>
            <a:r>
              <a:rPr lang="ru-RU" dirty="0" smtClean="0"/>
              <a:t>ком</a:t>
            </a:r>
          </a:p>
          <a:p>
            <a:pPr algn="ctr"/>
            <a:r>
              <a:rPr lang="ru-RU" dirty="0" smtClean="0"/>
              <a:t>морковка</a:t>
            </a:r>
          </a:p>
          <a:p>
            <a:pPr algn="ctr"/>
            <a:r>
              <a:rPr lang="ru-RU" dirty="0" smtClean="0"/>
              <a:t>угольки</a:t>
            </a:r>
          </a:p>
          <a:p>
            <a:pPr algn="ctr"/>
            <a:r>
              <a:rPr lang="ru-RU" dirty="0"/>
              <a:t>в</a:t>
            </a:r>
            <a:r>
              <a:rPr lang="ru-RU" dirty="0" smtClean="0"/>
              <a:t>едро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4788023" y="764704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Кто?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96336" y="7647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Что?</a:t>
            </a:r>
            <a:endParaRPr lang="ru-RU" dirty="0"/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7396 0.0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17396 0.0488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0.01967 L -0.17396 0.0393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1111 L -0.17396 0.031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2604 -0.1157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605 -0.12592 " pathEditMode="relative" ptsTypes="AA">
                                      <p:cBhvr>
                                        <p:cTn id="10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2.59259E-6 L 0.12535 -0.1300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2.59259E-6 L 0.12535 -0.13843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2535 -0.1469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C 0.05174 -0.06574 0.10452 -0.13148 0.12605 -0.1576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535 -0.17454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2.59259E-6 L 0.12535 -0.183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12535 -0.19144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3.7037E-6 L 0.12535 -0.2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1.11022E-16 L 0.12535 -0.2085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535 -0.2171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12535 -0.2256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12535 -0.2338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3.7037E-6 L 0.12535 -0.2423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 L 0.12535 -0.2509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535 -0.2594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uiExpand="1" build="allAtOnce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Кто? Кого? Кому? Кем? О ком?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Слова, которые называют людей и животных.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251520" y="3645024"/>
            <a:ext cx="88924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Что? Чего? Чему? Чем? О чём?</a:t>
            </a:r>
          </a:p>
          <a:p>
            <a:pPr algn="ctr"/>
            <a:r>
              <a:rPr lang="ru-RU" sz="3200" dirty="0" smtClean="0">
                <a:latin typeface="Arial Black" pitchFamily="34" charset="0"/>
              </a:rPr>
              <a:t>Слова, которые называют все остальные предметы.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3333CC"/>
                </a:solidFill>
                <a:latin typeface="Arial Black" pitchFamily="34" charset="0"/>
              </a:rPr>
              <a:t>Имена существительные</a:t>
            </a:r>
            <a:endParaRPr lang="ru-RU" sz="3600" dirty="0">
              <a:solidFill>
                <a:srgbClr val="3333CC"/>
              </a:solidFill>
              <a:latin typeface="Arial Black" pitchFamily="34" charset="0"/>
            </a:endParaRPr>
          </a:p>
        </p:txBody>
      </p:sp>
      <p:pic>
        <p:nvPicPr>
          <p:cNvPr id="3074" name="Picture 2" descr="C:\Documents and Settings\Дима\Local Settings\Temporary Internet Files\Content.IE5\3UCFZG0H\MP90043315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1944216" cy="1512168"/>
          </a:xfrm>
          <a:prstGeom prst="rect">
            <a:avLst/>
          </a:prstGeom>
          <a:noFill/>
        </p:spPr>
      </p:pic>
      <p:pic>
        <p:nvPicPr>
          <p:cNvPr id="3076" name="Picture 4" descr="C:\Documents and Settings\Дима\Local Settings\Temporary Internet Files\Content.IE5\3UCFZG0H\MP90043314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157192"/>
            <a:ext cx="2217570" cy="1296144"/>
          </a:xfrm>
          <a:prstGeom prst="rect">
            <a:avLst/>
          </a:prstGeom>
          <a:noFill/>
        </p:spPr>
      </p:pic>
      <p:pic>
        <p:nvPicPr>
          <p:cNvPr id="3081" name="Picture 9" descr="C:\Documents and Settings\Дима\Local Settings\Temporary Internet Files\Content.IE5\3UCFZG0H\MP90043319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420888"/>
            <a:ext cx="2192288" cy="1080120"/>
          </a:xfrm>
          <a:prstGeom prst="rect">
            <a:avLst/>
          </a:prstGeom>
          <a:noFill/>
        </p:spPr>
      </p:pic>
      <p:pic>
        <p:nvPicPr>
          <p:cNvPr id="3085" name="Picture 13" descr="C:\Documents and Settings\Дима\Local Settings\Temporary Internet Files\Content.IE5\S7PMDQ58\MP90043311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2564904"/>
            <a:ext cx="2232248" cy="1008112"/>
          </a:xfrm>
          <a:prstGeom prst="rect">
            <a:avLst/>
          </a:prstGeom>
          <a:noFill/>
        </p:spPr>
      </p:pic>
      <p:pic>
        <p:nvPicPr>
          <p:cNvPr id="3087" name="Picture 15" descr="C:\Documents and Settings\Дима\Local Settings\Temporary Internet Files\Content.IE5\3UCFZG0H\MP900433064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4941168"/>
            <a:ext cx="1907704" cy="1916832"/>
          </a:xfrm>
          <a:prstGeom prst="rect">
            <a:avLst/>
          </a:prstGeom>
          <a:noFill/>
        </p:spPr>
      </p:pic>
      <p:pic>
        <p:nvPicPr>
          <p:cNvPr id="3090" name="Picture 18" descr="C:\Documents and Settings\Дима\Local Settings\Temporary Internet Files\Content.IE5\S7PMDQ58\MP90043311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5517232"/>
            <a:ext cx="2160240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0" y="141277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Arial Black" pitchFamily="34" charset="0"/>
              </a:rPr>
              <a:t>В </a:t>
            </a:r>
            <a:r>
              <a:rPr lang="ru-RU" sz="5400" u="sng" dirty="0" smtClean="0">
                <a:solidFill>
                  <a:srgbClr val="FF0000"/>
                </a:solidFill>
                <a:latin typeface="Arial Black" pitchFamily="34" charset="0"/>
              </a:rPr>
              <a:t>о</a:t>
            </a:r>
            <a:r>
              <a:rPr lang="ru-RU" sz="5400" dirty="0" smtClean="0">
                <a:latin typeface="Arial Black" pitchFamily="34" charset="0"/>
              </a:rPr>
              <a:t> </a:t>
            </a:r>
            <a:r>
              <a:rPr lang="ru-RU" sz="5400" dirty="0" err="1" smtClean="0">
                <a:latin typeface="Arial Black" pitchFamily="34" charset="0"/>
              </a:rPr>
              <a:t>р</a:t>
            </a:r>
            <a:r>
              <a:rPr lang="ru-RU" sz="5400" dirty="0" smtClean="0">
                <a:latin typeface="Arial Black" pitchFamily="34" charset="0"/>
              </a:rPr>
              <a:t> </a:t>
            </a:r>
            <a:r>
              <a:rPr lang="ru-RU" sz="5400" dirty="0" err="1" smtClean="0">
                <a:latin typeface="Arial Black" pitchFamily="34" charset="0"/>
              </a:rPr>
              <a:t>о′н</a:t>
            </a:r>
            <a:r>
              <a:rPr lang="ru-RU" sz="5400" dirty="0" smtClean="0">
                <a:latin typeface="Arial Black" pitchFamily="34" charset="0"/>
              </a:rPr>
              <a:t> а</a:t>
            </a:r>
            <a:endParaRPr lang="ru-RU" sz="54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933056"/>
            <a:ext cx="7704856" cy="2308324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3600" dirty="0" smtClean="0"/>
              <a:t>Всеядная птица семейства вороновых, серая с чёрным или чёрная.</a:t>
            </a:r>
          </a:p>
          <a:p>
            <a:pPr marL="742950" indent="-742950"/>
            <a:r>
              <a:rPr lang="ru-RU" sz="3600" dirty="0" smtClean="0"/>
              <a:t>2. Зевака, </a:t>
            </a:r>
            <a:r>
              <a:rPr lang="ru-RU" sz="3600" dirty="0" smtClean="0"/>
              <a:t>ротозей </a:t>
            </a:r>
            <a:r>
              <a:rPr lang="en-US" sz="3600" dirty="0" smtClean="0"/>
              <a:t>(</a:t>
            </a:r>
            <a:r>
              <a:rPr lang="ru-RU" sz="3600" i="1" dirty="0" smtClean="0"/>
              <a:t>перен.</a:t>
            </a:r>
            <a:r>
              <a:rPr lang="ru-RU" sz="3600" dirty="0" smtClean="0"/>
              <a:t>).</a:t>
            </a:r>
            <a:endParaRPr lang="ru-RU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26064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 л о в а </a:t>
            </a:r>
            <a:r>
              <a:rPr lang="ru-RU" sz="36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</a:t>
            </a:r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</a:t>
            </a:r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r>
              <a:rPr lang="ru-RU" sz="36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а</a:t>
            </a:r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я  </a:t>
            </a:r>
            <a:r>
              <a:rPr lang="ru-RU" sz="36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р</a:t>
            </a:r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а б о т а</a:t>
            </a:r>
            <a:endParaRPr lang="ru-RU" sz="3600" b="1" dirty="0">
              <a:ln w="10541" cmpd="sng">
                <a:solidFill>
                  <a:srgbClr val="7030A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</p:txBody>
      </p:sp>
      <p:pic>
        <p:nvPicPr>
          <p:cNvPr id="2052" name="Picture 4" descr="C:\Documents and Settings\Дима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3816424" cy="2592288"/>
          </a:xfrm>
          <a:prstGeom prst="rect">
            <a:avLst/>
          </a:prstGeom>
          <a:noFill/>
          <a:ln>
            <a:solidFill>
              <a:srgbClr val="3333CC"/>
            </a:solidFill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робей обожал считать воро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2736304" cy="187220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752" y="404664"/>
            <a:ext cx="680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1.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Ворон считать </a:t>
            </a:r>
            <a:r>
              <a:rPr lang="ru-RU" sz="3600" dirty="0" smtClean="0">
                <a:latin typeface="Arial Black" pitchFamily="34" charset="0"/>
              </a:rPr>
              <a:t>- ротозейничать.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420888"/>
            <a:ext cx="2736304" cy="187220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1844824"/>
            <a:ext cx="54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latin typeface="Arial Black" pitchFamily="34" charset="0"/>
              </a:rPr>
              <a:t>2.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Белая ворона</a:t>
            </a:r>
            <a:r>
              <a:rPr lang="ru-RU" sz="3600" dirty="0" smtClean="0">
                <a:latin typeface="Arial Black" pitchFamily="34" charset="0"/>
              </a:rPr>
              <a:t> – о том, кто резко отличается от других, не похож на окружающих.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653136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Arial Black" pitchFamily="34" charset="0"/>
              </a:rPr>
              <a:t>3. </a:t>
            </a: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Ворона в павлиньих перьях </a:t>
            </a:r>
            <a:r>
              <a:rPr lang="ru-RU" sz="3600" dirty="0" smtClean="0">
                <a:latin typeface="Arial Black" pitchFamily="34" charset="0"/>
              </a:rPr>
              <a:t>– о том, кто хочет казаться важнее и значительнее, чем он есть на самом деле.</a:t>
            </a:r>
            <a:endParaRPr lang="ru-RU" sz="36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209</Words>
  <Application>Microsoft Office PowerPoint</Application>
  <PresentationFormat>Экран (4:3)</PresentationFormat>
  <Paragraphs>60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51</cp:revision>
  <dcterms:created xsi:type="dcterms:W3CDTF">2011-01-18T19:28:49Z</dcterms:created>
  <dcterms:modified xsi:type="dcterms:W3CDTF">2011-01-26T13:34:41Z</dcterms:modified>
</cp:coreProperties>
</file>