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300" r:id="rId3"/>
    <p:sldId id="263" r:id="rId4"/>
    <p:sldId id="288" r:id="rId5"/>
    <p:sldId id="299" r:id="rId6"/>
    <p:sldId id="267" r:id="rId7"/>
    <p:sldId id="268" r:id="rId8"/>
    <p:sldId id="269" r:id="rId9"/>
    <p:sldId id="271" r:id="rId10"/>
    <p:sldId id="290" r:id="rId11"/>
    <p:sldId id="272" r:id="rId12"/>
    <p:sldId id="274" r:id="rId13"/>
    <p:sldId id="276" r:id="rId14"/>
    <p:sldId id="280" r:id="rId15"/>
    <p:sldId id="281" r:id="rId16"/>
    <p:sldId id="289" r:id="rId17"/>
    <p:sldId id="278" r:id="rId18"/>
    <p:sldId id="282" r:id="rId19"/>
    <p:sldId id="283" r:id="rId20"/>
    <p:sldId id="286" r:id="rId21"/>
    <p:sldId id="284" r:id="rId22"/>
    <p:sldId id="285" r:id="rId23"/>
    <p:sldId id="292" r:id="rId24"/>
    <p:sldId id="296" r:id="rId25"/>
    <p:sldId id="294" r:id="rId26"/>
    <p:sldId id="295" r:id="rId27"/>
    <p:sldId id="298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08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F7A41-C7CE-4797-887F-8F99FB59987D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C68D7-1FD4-4C81-B21B-3A18115FEF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FA5BD-D0D4-414B-A849-6E2D7E8F72E3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3C086-4852-488F-BB8C-6B982B624B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FD8D2-96A9-4AC6-93C2-21727E157F93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B3253-F468-40C3-A814-D1F78AB414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E0F55-6A28-4349-82F1-6493FFFC9252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0696F-60D3-445F-A266-4DA711BAA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2B76C-7FAA-44CC-83E3-3890214170F2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66696-7617-4D1B-85E5-12AB1B66D8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3B130-A20F-476A-B842-A2B1767B1B37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745A1-A34D-415C-8344-80A0928111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4A954-9ED6-453F-AD64-19D73BD780CF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E3097-9C3C-4C3D-BB84-BFA8A83897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021D5-9511-4AA7-9057-9590D54BB8FF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28E51-6008-4464-B350-93F5E65A53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7F1B4-E4D0-433D-94ED-4ABF11C2B383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50DE1-D0CD-4359-AAE0-D748534218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95356-9BBE-4D61-B9FD-72D97DAD8D4E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7F385-1DE7-4F37-A20E-F23367EED7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4757D-A3BD-4255-A789-0552F1A5CF47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85119-343D-455B-B776-E16DE833AB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0FEFD1-31FF-478B-A4F2-9D5FB2E5DF57}" type="datetimeFigureOut">
              <a:rPr lang="ru-RU"/>
              <a:pPr>
                <a:defRPr/>
              </a:pPr>
              <a:t>13.03.2011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9FCF8A-D7E7-44F7-8A25-9CCD24E56F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&#1096;&#1082;&#1086;&#1083;&#1072;\&#1056;&#1072;&#1073;&#1086;&#1095;&#1080;&#1081;%20&#1089;&#1090;&#1086;&#1083;\&#1044;&#1086;&#1082;&#1091;&#1084;%20&#1089;%20&#1088;&#1072;&#1073;&#1086;&#1095;%20&#1089;&#1090;&#1086;&#1083;&#1072;\&#1050;&#1083;.&#1095;&#1072;&#1089;&#1099;,&#1087;&#1088;&#1072;&#1079;&#1076;&#1085;&#1080;&#1082;&#1080;\&#1042;&#1054;&#1042;\&#1052;&#1086;&#1081;%20&#1082;&#1083;%20&#1095;&#1072;&#1089;%20&#1042;&#1086;&#1081;&#1085;&#1072;\&#1046;&#1091;&#1088;&#1072;&#1074;&#1083;&#1080;..9%20&#1084;&#1072;&#1103;.wmv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96;&#1082;&#1086;&#1083;&#1072;\&#1056;&#1072;&#1073;&#1086;&#1095;&#1080;&#1081;%20&#1089;&#1090;&#1086;&#1083;\&#1044;&#1086;&#1082;&#1091;&#1084;%20&#1089;%20&#1088;&#1072;&#1073;&#1086;&#1095;%20&#1089;&#1090;&#1086;&#1083;&#1072;\&#1050;&#1083;.&#1095;&#1072;&#1089;&#1099;,&#1087;&#1088;&#1072;&#1079;&#1076;&#1085;&#1080;&#1082;&#1080;\&#1042;&#1054;&#1042;\&#1052;&#1086;&#1081;%20&#1082;&#1083;%20&#1095;&#1072;&#1089;%20&#1042;&#1086;&#1081;&#1085;&#1072;\levitan3.mp3" TargetMode="Externa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&#1055;&#1040;&#1052;&#1071;&#1058;&#1068;.EXE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&#1096;&#1082;&#1086;&#1083;&#1072;\&#1056;&#1072;&#1073;&#1086;&#1095;&#1080;&#1081;%20&#1089;&#1090;&#1086;&#1083;\&#1044;&#1086;&#1082;&#1091;&#1084;%20&#1089;%20&#1088;&#1072;&#1073;&#1086;&#1095;%20&#1089;&#1090;&#1086;&#1083;&#1072;\&#1050;&#1083;.&#1095;&#1072;&#1089;&#1099;,&#1087;&#1088;&#1072;&#1079;&#1076;&#1085;&#1080;&#1082;&#1080;\&#1042;&#1054;&#1042;\&#1052;&#1086;&#1081;%20&#1082;&#1083;%20&#1095;&#1072;&#1089;%20&#1042;&#1086;&#1081;&#1085;&#1072;\&#1085;&#1072;&#1095;&#1072;&#1083;&#1086;%20&#1074;&#1086;&#1081;&#1085;&#1099;2.mp3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96;&#1082;&#1086;&#1083;&#1072;\&#1056;&#1072;&#1073;&#1086;&#1095;&#1080;&#1081;%20&#1089;&#1090;&#1086;&#1083;\&#1044;&#1086;&#1082;&#1091;&#1084;%20&#1089;%20&#1088;&#1072;&#1073;&#1086;&#1095;%20&#1089;&#1090;&#1086;&#1083;&#1072;\&#1050;&#1083;.&#1095;&#1072;&#1089;&#1099;,&#1087;&#1088;&#1072;&#1079;&#1076;&#1085;&#1080;&#1082;&#1080;\&#1042;&#1054;&#1042;\&#1052;&#1086;&#1081;%20&#1082;&#1083;%20&#1095;&#1072;&#1089;%20&#1042;&#1086;&#1081;&#1085;&#1072;\&#1087;&#1077;&#1089;&#1085;&#1103;%20&#1089;&#1074;.&#1074;&#1086;&#1081;&#1085;&#1072;.mp3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96;&#1082;&#1086;&#1083;&#1072;\&#1056;&#1072;&#1073;&#1086;&#1095;&#1080;&#1081;%20&#1089;&#1090;&#1086;&#1083;\&#1044;&#1086;&#1082;&#1091;&#1084;%20&#1089;%20&#1088;&#1072;&#1073;&#1086;&#1095;%20&#1089;&#1090;&#1086;&#1083;&#1072;\&#1050;&#1083;.&#1095;&#1072;&#1089;&#1099;,&#1087;&#1088;&#1072;&#1079;&#1076;&#1085;&#1080;&#1082;&#1080;\&#1042;&#1054;&#1042;\&#1052;&#1086;&#1081;%20&#1082;&#1083;%20&#1095;&#1072;&#1089;%20&#1042;&#1086;&#1081;&#1085;&#1072;\metronom1.mp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5" descr="38881_800_6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r>
              <a:rPr lang="ru-RU" sz="2800" smtClean="0">
                <a:solidFill>
                  <a:srgbClr val="FF0000"/>
                </a:solidFill>
              </a:rPr>
              <a:t> </a:t>
            </a:r>
            <a:r>
              <a:rPr lang="ru-RU" sz="3200" smtClean="0">
                <a:solidFill>
                  <a:srgbClr val="FF0000"/>
                </a:solidFill>
              </a:rPr>
              <a:t>Нам эти годы не забыть…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Администратор\Рабочий стол\война\войнай\new_pa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214313"/>
            <a:ext cx="5715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Documents and Settings\Администратор\Рабочий стол\война\войнай\de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357188"/>
            <a:ext cx="800100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Documents and Settings\Администратор\Рабочий стол\война\войнай\part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357188"/>
            <a:ext cx="8358187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Documents and Settings\Администратор\Рабочий стол\война\войнай\normal_На_родном_пепелище_~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14313"/>
            <a:ext cx="8501063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Documents and Settings\Администратор\Рабочий стол\война\войнай\1942_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643937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Documents and Settings\Администратор\Рабочий стол\война\войнай\1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88" y="214313"/>
            <a:ext cx="4643437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Documents and Settings\Администратор\Рабочий стол\война\войнай\17_8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25"/>
            <a:ext cx="914400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8" name="Picture 2" descr="C:\Documents and Settings\Администратор\Рабочий стол\война\victory_1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285750"/>
            <a:ext cx="8572500" cy="6286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Documents and Settings\Администратор\Рабочий стол\война\войнай\5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 loop="1">
        <p:snd r:embed="rId2" name="мамаев курган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Documents and Settings\Администратор\Рабочий стол\война\войнай\5650092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Журавли..9 мая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357188"/>
            <a:ext cx="8929688" cy="685800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Documents and Settings\Администратор\Рабочий стол\война\войнай\r_f685aef5f7c42e775dff55964c9689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625" y="0"/>
            <a:ext cx="5238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Documents and Settings\Администратор\Рабочий стол\война\войнай\monument1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000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Documents and Settings\Администратор\Рабочий стол\война\войнай\Berlin_Treptow_Ehrenmal_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-635000"/>
            <a:ext cx="6096000" cy="81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Documents and Settings\Администратор\Рабочий стол\война\victory_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0"/>
            <a:ext cx="700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 descr="C:\Documents and Settings\Администратор\Рабочий стол\война\vic_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levitan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715250" y="5857875"/>
            <a:ext cx="63341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Documents and Settings\Администратор\Рабочий стол\война\vic_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Documents and Settings\Администратор\Рабочий стол\война\vic_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Documents and Settings\Администратор\Мои документы\война\salut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2" name="Picture 2" descr="F:\Новая папка (4)\2007_06_22_08_44_40_a1fd7e74437b5ad9dc504ed2628ffff5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85875" y="285750"/>
            <a:ext cx="6572250" cy="6286500"/>
          </a:xfrm>
        </p:spPr>
      </p:pic>
      <p:pic>
        <p:nvPicPr>
          <p:cNvPr id="5" name="начало войны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86750" y="57864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Documents and Settings\Администратор\Рабочий стол\война\войнай\Rodina_mat-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813" y="0"/>
            <a:ext cx="5072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песня св.вой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143750" y="6215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714375" y="714375"/>
            <a:ext cx="7572375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500" b="1">
                <a:latin typeface="Calibri" pitchFamily="34" charset="0"/>
              </a:rPr>
              <a:t>Война – это 4 года,</a:t>
            </a:r>
            <a:br>
              <a:rPr lang="ru-RU" sz="3500" b="1">
                <a:latin typeface="Calibri" pitchFamily="34" charset="0"/>
              </a:rPr>
            </a:br>
            <a:r>
              <a:rPr lang="ru-RU" sz="3500" b="1">
                <a:latin typeface="Calibri" pitchFamily="34" charset="0"/>
              </a:rPr>
              <a:t>это 1 418 бессонных дней и ночей, </a:t>
            </a:r>
            <a:br>
              <a:rPr lang="ru-RU" sz="3500" b="1">
                <a:latin typeface="Calibri" pitchFamily="34" charset="0"/>
              </a:rPr>
            </a:br>
            <a:r>
              <a:rPr lang="ru-RU" sz="3500" b="1">
                <a:latin typeface="Calibri" pitchFamily="34" charset="0"/>
              </a:rPr>
              <a:t>это 20 миллионов погибших людей, </a:t>
            </a:r>
          </a:p>
          <a:p>
            <a:pPr algn="ctr"/>
            <a:r>
              <a:rPr lang="ru-RU" sz="3500" b="1">
                <a:latin typeface="Calibri" pitchFamily="34" charset="0"/>
              </a:rPr>
              <a:t>это значит - 22 убитых на каждые 2 метра земли, </a:t>
            </a:r>
          </a:p>
          <a:p>
            <a:pPr algn="ctr"/>
            <a:r>
              <a:rPr lang="ru-RU" sz="3500" b="1">
                <a:latin typeface="Calibri" pitchFamily="34" charset="0"/>
              </a:rPr>
              <a:t>Это значит- 600 тысяч человек убитых в час,</a:t>
            </a:r>
            <a:br>
              <a:rPr lang="ru-RU" sz="3500" b="1">
                <a:latin typeface="Calibri" pitchFamily="34" charset="0"/>
              </a:rPr>
            </a:br>
            <a:r>
              <a:rPr lang="ru-RU" sz="3500" b="1">
                <a:latin typeface="Calibri" pitchFamily="34" charset="0"/>
              </a:rPr>
              <a:t>это значит- 13 убитых в каждую минуту.</a:t>
            </a:r>
          </a:p>
        </p:txBody>
      </p:sp>
      <p:pic>
        <p:nvPicPr>
          <p:cNvPr id="3" name="metronom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143875" y="62150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2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4" name="Picture 3" descr="F:\война\victory_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500063"/>
            <a:ext cx="7786688" cy="5929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8" name="Picture 2" descr="F:\война\victory_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357188"/>
            <a:ext cx="8001000" cy="6192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2" name="Picture 2" descr="F:\война\victory_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71688" y="357188"/>
            <a:ext cx="5143500" cy="6286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F:\война\victory_1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45</Words>
  <Application>Microsoft Office PowerPoint</Application>
  <PresentationFormat>Экран (4:3)</PresentationFormat>
  <Paragraphs>4</Paragraphs>
  <Slides>27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Calibri</vt:lpstr>
      <vt:lpstr>Arial</vt:lpstr>
      <vt:lpstr>Тема Office</vt:lpstr>
      <vt:lpstr> Нам эти годы не забыть…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</dc:creator>
  <cp:lastModifiedBy>www.PHILka.RU</cp:lastModifiedBy>
  <cp:revision>52</cp:revision>
  <dcterms:created xsi:type="dcterms:W3CDTF">2009-04-23T18:30:04Z</dcterms:created>
  <dcterms:modified xsi:type="dcterms:W3CDTF">2011-03-12T21:06:17Z</dcterms:modified>
</cp:coreProperties>
</file>