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79" r:id="rId5"/>
    <p:sldId id="259" r:id="rId6"/>
    <p:sldId id="260" r:id="rId7"/>
    <p:sldId id="261" r:id="rId8"/>
    <p:sldId id="263" r:id="rId9"/>
    <p:sldId id="265" r:id="rId10"/>
    <p:sldId id="267" r:id="rId11"/>
    <p:sldId id="269" r:id="rId12"/>
    <p:sldId id="287" r:id="rId13"/>
    <p:sldId id="281" r:id="rId14"/>
    <p:sldId id="270" r:id="rId15"/>
    <p:sldId id="282" r:id="rId16"/>
    <p:sldId id="271" r:id="rId17"/>
    <p:sldId id="283" r:id="rId18"/>
    <p:sldId id="284" r:id="rId19"/>
    <p:sldId id="285" r:id="rId20"/>
    <p:sldId id="288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BEA1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F8EEE-71BF-42F2-A6E4-328040122ACD}" type="datetimeFigureOut">
              <a:rPr lang="ru-RU" smtClean="0"/>
              <a:pPr/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AEA6D-0A86-4651-B35F-5FF3AD4F6C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6%20&#1075;&#1088;&#1091;&#1087;&#1087;&#1072;\&#1076;&#1074;&#1080;&#1078;&#1077;&#1085;&#1080;&#1077;&#1084;%20&#1087;&#1086;&#1083;&#1086;&#1085;%20&#1075;&#1086;&#1088;&#1086;&#1076;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0;%20&#1076;&#1086;&#1082;&#1091;&#1084;&#1077;&#1085;&#1090;&#1099;\6%20&#1075;&#1088;&#1091;&#1087;&#1087;&#1072;\&#1052;&#1072;&#1096;&#1080;&#1085;&#1099;%20&#1089;&#1087;&#1077;&#1094;&#1080;&#1072;&#1083;&#1100;&#1085;&#1086;&#1075;&#1086;%20&#1085;&#1072;&#1079;&#1085;&#1072;&#1095;&#1077;&#1085;&#1080;&#1103;(3).wmv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6.gif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1.jpeg"/><Relationship Id="rId9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\6%20&#1075;&#1088;&#1091;&#1087;&#1087;&#1072;\032.WAV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57166"/>
            <a:ext cx="914400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Интегрированный урок  окружающего мира  и ОБЖ  </a:t>
            </a:r>
          </a:p>
          <a:p>
            <a:pPr algn="ctr"/>
            <a:r>
              <a:rPr lang="ru-RU" sz="2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для 2 класса по теме</a:t>
            </a:r>
          </a:p>
          <a:p>
            <a:pPr algn="ctr"/>
            <a:endParaRPr lang="ru-RU" sz="28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endParaRPr lang="ru-RU" sz="4800" b="1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ru-RU" sz="4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</a:t>
            </a:r>
            <a:r>
              <a:rPr lang="ru-RU" sz="4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Виды специальных </a:t>
            </a:r>
          </a:p>
          <a:p>
            <a:pPr algn="ctr"/>
            <a:r>
              <a:rPr lang="ru-RU" sz="4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автотранспортных </a:t>
            </a:r>
            <a:r>
              <a:rPr lang="ru-RU" sz="4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средств. </a:t>
            </a:r>
          </a:p>
          <a:p>
            <a:pPr algn="ctr"/>
            <a:r>
              <a:rPr lang="ru-RU" sz="48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Номера телефонов экстренных служб»</a:t>
            </a:r>
            <a:endParaRPr lang="ru-RU" sz="4800" b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5715016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Хайрутдинова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Елена Леонидовна, учитель начальных классов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СОШ №16» г. Нижнекам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215000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3357562"/>
            <a:ext cx="5037512" cy="2967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276229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215000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2928934"/>
            <a:ext cx="5074920" cy="334795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357166"/>
            <a:ext cx="276229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04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1857364"/>
            <a:ext cx="46434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112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85720" y="357166"/>
            <a:ext cx="3858300" cy="2160000"/>
            <a:chOff x="428596" y="1571612"/>
            <a:chExt cx="3858300" cy="2160000"/>
          </a:xfrm>
        </p:grpSpPr>
        <p:pic>
          <p:nvPicPr>
            <p:cNvPr id="8" name="Picture 6" descr="215000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571612"/>
              <a:ext cx="3858300" cy="2160000"/>
            </a:xfrm>
            <a:prstGeom prst="rect">
              <a:avLst/>
            </a:prstGeom>
            <a:noFill/>
          </p:spPr>
        </p:pic>
        <p:sp useBgFill="1">
          <p:nvSpPr>
            <p:cNvPr id="9" name="Прямоугольник 8"/>
            <p:cNvSpPr/>
            <p:nvPr/>
          </p:nvSpPr>
          <p:spPr>
            <a:xfrm>
              <a:off x="2571736" y="2571744"/>
              <a:ext cx="142876" cy="2857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" name="Picture 6" descr="2150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85728"/>
            <a:ext cx="4099091" cy="2160000"/>
          </a:xfrm>
          <a:prstGeom prst="rect">
            <a:avLst/>
          </a:prstGeom>
          <a:noFill/>
        </p:spPr>
      </p:pic>
      <p:pic>
        <p:nvPicPr>
          <p:cNvPr id="11" name="Picture 7" descr="2150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357694"/>
            <a:ext cx="3666554" cy="2160000"/>
          </a:xfrm>
          <a:prstGeom prst="rect">
            <a:avLst/>
          </a:prstGeom>
          <a:noFill/>
        </p:spPr>
      </p:pic>
      <p:pic>
        <p:nvPicPr>
          <p:cNvPr id="12" name="Picture 14" descr="215000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429132"/>
            <a:ext cx="3274184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Мои документы\Клипарт\190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214422"/>
            <a:ext cx="5410200" cy="5410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57166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движением полон горо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715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ашины специального назначения(3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66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004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Запомни!</a:t>
            </a:r>
            <a:endParaRPr lang="ru-RU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85992"/>
            <a:ext cx="8858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Специальному автотранспорту </a:t>
            </a:r>
          </a:p>
          <a:p>
            <a:pPr algn="ctr"/>
            <a:r>
              <a:rPr lang="ru-RU" sz="4800" b="1" u="sng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нужно уступать дорогу.</a:t>
            </a:r>
            <a:endParaRPr lang="ru-RU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150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714488"/>
            <a:ext cx="3413697" cy="1800000"/>
          </a:xfrm>
          <a:prstGeom prst="rect">
            <a:avLst/>
          </a:prstGeom>
          <a:noFill/>
        </p:spPr>
      </p:pic>
      <p:pic>
        <p:nvPicPr>
          <p:cNvPr id="4" name="Picture 14" descr="215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572008"/>
            <a:ext cx="2729445" cy="1800000"/>
          </a:xfrm>
          <a:prstGeom prst="rect">
            <a:avLst/>
          </a:prstGeom>
          <a:noFill/>
        </p:spPr>
      </p:pic>
      <p:pic>
        <p:nvPicPr>
          <p:cNvPr id="5" name="Picture 7" descr="2150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4572008"/>
            <a:ext cx="3051791" cy="180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Мои документы\Клипарт\1177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1928802"/>
            <a:ext cx="2880000" cy="2880000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428596" y="1571612"/>
            <a:ext cx="3858300" cy="1800000"/>
            <a:chOff x="428596" y="1571612"/>
            <a:chExt cx="3858300" cy="2160000"/>
          </a:xfrm>
        </p:grpSpPr>
        <p:pic>
          <p:nvPicPr>
            <p:cNvPr id="10" name="Picture 6" descr="215000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571612"/>
              <a:ext cx="3858300" cy="2160000"/>
            </a:xfrm>
            <a:prstGeom prst="rect">
              <a:avLst/>
            </a:prstGeom>
            <a:noFill/>
          </p:spPr>
        </p:pic>
        <p:sp useBgFill="1">
          <p:nvSpPr>
            <p:cNvPr id="11" name="Прямоугольник 10"/>
            <p:cNvSpPr/>
            <p:nvPr/>
          </p:nvSpPr>
          <p:spPr>
            <a:xfrm>
              <a:off x="2571736" y="2571744"/>
              <a:ext cx="142876" cy="2857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150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0303" y="1571612"/>
            <a:ext cx="3413697" cy="1800000"/>
          </a:xfrm>
          <a:prstGeom prst="rect">
            <a:avLst/>
          </a:prstGeom>
          <a:noFill/>
        </p:spPr>
      </p:pic>
      <p:pic>
        <p:nvPicPr>
          <p:cNvPr id="4" name="Picture 14" descr="215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571744"/>
            <a:ext cx="2729445" cy="1800000"/>
          </a:xfrm>
          <a:prstGeom prst="rect">
            <a:avLst/>
          </a:prstGeom>
          <a:noFill/>
        </p:spPr>
      </p:pic>
      <p:pic>
        <p:nvPicPr>
          <p:cNvPr id="5" name="Picture 7" descr="2150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500438"/>
            <a:ext cx="3051791" cy="180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на чем поедет</a:t>
            </a:r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7" descr="Пожарник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338000"/>
            <a:ext cx="1448093" cy="2520000"/>
          </a:xfrm>
          <a:prstGeom prst="rect">
            <a:avLst/>
          </a:prstGeom>
          <a:noFill/>
        </p:spPr>
      </p:pic>
      <p:pic>
        <p:nvPicPr>
          <p:cNvPr id="10" name="Picture 17" descr="Докто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338000"/>
            <a:ext cx="1117881" cy="2520000"/>
          </a:xfrm>
          <a:prstGeom prst="rect">
            <a:avLst/>
          </a:prstGeom>
          <a:noFill/>
        </p:spPr>
      </p:pic>
      <p:pic>
        <p:nvPicPr>
          <p:cNvPr id="11" name="Picture 16" descr="Милиционер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338000"/>
            <a:ext cx="1311342" cy="2520000"/>
          </a:xfrm>
          <a:prstGeom prst="rect">
            <a:avLst/>
          </a:prstGeom>
          <a:noFill/>
        </p:spPr>
      </p:pic>
      <p:pic>
        <p:nvPicPr>
          <p:cNvPr id="12" name="Picture 18" descr="МЧ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10783" y="4338000"/>
            <a:ext cx="1333217" cy="2520000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1285852" y="1571612"/>
            <a:ext cx="3286828" cy="1800000"/>
            <a:chOff x="428596" y="1571612"/>
            <a:chExt cx="3858300" cy="2160000"/>
          </a:xfrm>
        </p:grpSpPr>
        <p:pic>
          <p:nvPicPr>
            <p:cNvPr id="14" name="Picture 6" descr="2150004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571612"/>
              <a:ext cx="3858300" cy="2160000"/>
            </a:xfrm>
            <a:prstGeom prst="rect">
              <a:avLst/>
            </a:prstGeom>
            <a:noFill/>
          </p:spPr>
        </p:pic>
        <p:sp useBgFill="1">
          <p:nvSpPr>
            <p:cNvPr id="15" name="Прямоугольник 14"/>
            <p:cNvSpPr/>
            <p:nvPr/>
          </p:nvSpPr>
          <p:spPr>
            <a:xfrm>
              <a:off x="2571736" y="2571744"/>
              <a:ext cx="142876" cy="2857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-0.23147 L -0.28559 -0.430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15764 -0.23101 " pathEditMode="relative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-0.16921 L -0.13993 -0.13773 " pathEditMode="relative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55 -0.19027 L -0.28541 -0.21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150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0303" y="1571612"/>
            <a:ext cx="3413697" cy="1800000"/>
          </a:xfrm>
          <a:prstGeom prst="rect">
            <a:avLst/>
          </a:prstGeom>
          <a:noFill/>
        </p:spPr>
      </p:pic>
      <p:pic>
        <p:nvPicPr>
          <p:cNvPr id="4" name="Picture 14" descr="215000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2571744"/>
            <a:ext cx="2729445" cy="1800000"/>
          </a:xfrm>
          <a:prstGeom prst="rect">
            <a:avLst/>
          </a:prstGeom>
          <a:noFill/>
        </p:spPr>
      </p:pic>
      <p:pic>
        <p:nvPicPr>
          <p:cNvPr id="5" name="Picture 7" descr="21500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571876"/>
            <a:ext cx="3051791" cy="180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286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Какая машина уехала на вызов?</a:t>
            </a:r>
            <a:endParaRPr lang="ru-RU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4786322"/>
            <a:ext cx="14285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1736" y="4786322"/>
            <a:ext cx="14446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02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4786322"/>
            <a:ext cx="14446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03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15206" y="4714884"/>
            <a:ext cx="14285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04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1571612"/>
            <a:ext cx="3858300" cy="1800000"/>
            <a:chOff x="428596" y="1571612"/>
            <a:chExt cx="3858300" cy="2160000"/>
          </a:xfrm>
        </p:grpSpPr>
        <p:pic>
          <p:nvPicPr>
            <p:cNvPr id="12" name="Picture 6" descr="215000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571612"/>
              <a:ext cx="3858300" cy="2160000"/>
            </a:xfrm>
            <a:prstGeom prst="rect">
              <a:avLst/>
            </a:prstGeom>
            <a:noFill/>
          </p:spPr>
        </p:pic>
        <p:sp useBgFill="1">
          <p:nvSpPr>
            <p:cNvPr id="13" name="Прямоугольник 12"/>
            <p:cNvSpPr/>
            <p:nvPr/>
          </p:nvSpPr>
          <p:spPr>
            <a:xfrm>
              <a:off x="2571736" y="2571744"/>
              <a:ext cx="142876" cy="2857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500042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 по теме «Виды специальных автотранспортных средств»</a:t>
            </a:r>
            <a:endParaRPr lang="ru-RU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285860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  Как называется транспорт, оснащенный звуковой сиреной?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общественный</a:t>
            </a:r>
            <a:endParaRPr lang="ru-RU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специальный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грузовой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называется световой сигнал машин специального назначения?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проблесковый маячок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мигалка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сирена 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чего на специальные автомобили устанавливают сирену и проблесковый маячок?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для красоты</a:t>
            </a:r>
            <a:endParaRPr lang="ru-RU" sz="20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беспрепятственного проезда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чтобы было интересно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Клипарт\190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6086475" cy="608647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42547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должны поступить водители транспортных средств и пешеходы, увидев движущееся по дороге специальное автотранспортное средство с включенной сиреной и проблесковым маячком?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уступить дорогу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продолжать движение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ничего не делать</a:t>
            </a:r>
            <a:endParaRPr lang="ru-RU" sz="2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 По какому номеру вызывается машина 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Газовая служба</a:t>
            </a:r>
            <a:r>
              <a:rPr lang="ru-RU" sz="24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01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02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03</a:t>
            </a:r>
            <a:endParaRPr lang="ru-RU" sz="20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04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AutoNum type="arabicPeriod" startAt="6"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вызвать машину специального назначения по мобильному телефону?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121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б) 112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в) 221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Клипарт\19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2520000" cy="25200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Мои документы\Клипарт\190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929066"/>
            <a:ext cx="2520000" cy="2520000"/>
          </a:xfrm>
          <a:prstGeom prst="rect">
            <a:avLst/>
          </a:prstGeom>
          <a:noFill/>
        </p:spPr>
      </p:pic>
      <p:sp>
        <p:nvSpPr>
          <p:cNvPr id="6" name="Пятно 2 5"/>
          <p:cNvSpPr/>
          <p:nvPr/>
        </p:nvSpPr>
        <p:spPr>
          <a:xfrm>
            <a:off x="1857356" y="357166"/>
            <a:ext cx="5929354" cy="5500726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49065" y="2967335"/>
            <a:ext cx="36724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</a:t>
            </a:r>
            <a:endParaRPr lang="ru-RU" sz="4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71604" y="1357298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43042" y="4643446"/>
            <a:ext cx="3525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   в    т    о    б   у    с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4744" y="4214818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  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о    в    и   к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4876" y="1357298"/>
            <a:ext cx="4286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троллейбу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43306" y="1714488"/>
            <a:ext cx="428628" cy="2071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</a:p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ез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1670" y="2000240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    в    т         м         б    и    л   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8596" y="428604"/>
            <a:ext cx="8286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Мои документы\Клипарт\19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500578"/>
            <a:ext cx="1928794" cy="235742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4678" y="5000636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Общественный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607220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Легковой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64331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Грузовой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3857628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Гужевой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Мои документы\Клипарт\115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160000" cy="216000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Мои документы\Клипарт\115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2160000" cy="2017124"/>
          </a:xfrm>
          <a:prstGeom prst="rect">
            <a:avLst/>
          </a:prstGeom>
          <a:noFill/>
        </p:spPr>
      </p:pic>
      <p:pic>
        <p:nvPicPr>
          <p:cNvPr id="5124" name="Picture 4" descr="C:\Documents and Settings\User\Мои документы\Клипарт\117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2571744"/>
            <a:ext cx="2160000" cy="2160000"/>
          </a:xfrm>
          <a:prstGeom prst="rect">
            <a:avLst/>
          </a:prstGeom>
          <a:noFill/>
        </p:spPr>
      </p:pic>
      <p:pic>
        <p:nvPicPr>
          <p:cNvPr id="12" name="Picture 6" descr="j03444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643050"/>
            <a:ext cx="2749091" cy="216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4286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Наземный транспорт 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4214819"/>
            <a:ext cx="24288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udent\Мои документы\Мои видеозаписи\Мои рисунки\Коллекции\Смешарики\Рисунок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000372"/>
            <a:ext cx="2714644" cy="3286148"/>
          </a:xfrm>
          <a:prstGeom prst="rect">
            <a:avLst/>
          </a:prstGeom>
          <a:noFill/>
        </p:spPr>
      </p:pic>
      <p:pic>
        <p:nvPicPr>
          <p:cNvPr id="3" name="Picture 2" descr="C:\Documents and Settings\student\Мои документы\Мои видеозаписи\Мои рисунки\Коллекции\ПДД\Картинки из книг\а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28"/>
            <a:ext cx="5500726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150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571612"/>
            <a:ext cx="4096436" cy="2160000"/>
          </a:xfrm>
          <a:prstGeom prst="rect">
            <a:avLst/>
          </a:prstGeom>
          <a:noFill/>
        </p:spPr>
      </p:pic>
      <p:pic>
        <p:nvPicPr>
          <p:cNvPr id="4" name="Picture 7" descr="21500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000504"/>
            <a:ext cx="3662149" cy="2160000"/>
          </a:xfrm>
          <a:prstGeom prst="rect">
            <a:avLst/>
          </a:prstGeom>
          <a:noFill/>
        </p:spPr>
      </p:pic>
      <p:pic>
        <p:nvPicPr>
          <p:cNvPr id="5" name="Picture 14" descr="21500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4000504"/>
            <a:ext cx="3275334" cy="216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42860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Специальный транспорт 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28596" y="1571612"/>
            <a:ext cx="3858300" cy="2160000"/>
            <a:chOff x="428596" y="1571612"/>
            <a:chExt cx="3858300" cy="2160000"/>
          </a:xfrm>
        </p:grpSpPr>
        <p:pic>
          <p:nvPicPr>
            <p:cNvPr id="2" name="Picture 6" descr="215000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571612"/>
              <a:ext cx="3858300" cy="2160000"/>
            </a:xfrm>
            <a:prstGeom prst="rect">
              <a:avLst/>
            </a:prstGeom>
            <a:noFill/>
          </p:spPr>
        </p:pic>
        <p:sp useBgFill="1">
          <p:nvSpPr>
            <p:cNvPr id="8" name="Прямоугольник 7"/>
            <p:cNvSpPr/>
            <p:nvPr/>
          </p:nvSpPr>
          <p:spPr>
            <a:xfrm>
              <a:off x="2571736" y="2571744"/>
              <a:ext cx="142876" cy="2857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00042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4763"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Все эти машины имеют звуковую сигнальную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сирену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69863" indent="4763"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специальную светящуюся лампочку на крыше, которая называется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проблесковый маячок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69863" indent="4763">
              <a:buFontTx/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Если  эта лампочка включена, машина спешит к кому-то на помощь.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j018924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86578" y="4643446"/>
            <a:ext cx="1971675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03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0034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857884" y="357166"/>
            <a:ext cx="292895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</a:t>
            </a:r>
            <a:endParaRPr lang="ru-RU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357422" y="3500438"/>
            <a:ext cx="3858300" cy="2520000"/>
            <a:chOff x="428596" y="1571612"/>
            <a:chExt cx="3858300" cy="2160000"/>
          </a:xfrm>
        </p:grpSpPr>
        <p:pic>
          <p:nvPicPr>
            <p:cNvPr id="5" name="Picture 6" descr="215000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1571612"/>
              <a:ext cx="3858300" cy="2160000"/>
            </a:xfrm>
            <a:prstGeom prst="rect">
              <a:avLst/>
            </a:prstGeom>
            <a:noFill/>
          </p:spPr>
        </p:pic>
        <p:sp useBgFill="1">
          <p:nvSpPr>
            <p:cNvPr id="7" name="Прямоугольник 6"/>
            <p:cNvSpPr/>
            <p:nvPr/>
          </p:nvSpPr>
          <p:spPr>
            <a:xfrm>
              <a:off x="2571736" y="2571744"/>
              <a:ext cx="142876" cy="28575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21500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3000372"/>
            <a:ext cx="6247014" cy="32918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357166"/>
            <a:ext cx="32145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02</a:t>
            </a:r>
            <a:endParaRPr lang="ru-RU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293</Words>
  <Application>Microsoft Office PowerPoint</Application>
  <PresentationFormat>Экран (4:3)</PresentationFormat>
  <Paragraphs>71</Paragraphs>
  <Slides>21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66</cp:revision>
  <dcterms:created xsi:type="dcterms:W3CDTF">2010-06-17T15:06:23Z</dcterms:created>
  <dcterms:modified xsi:type="dcterms:W3CDTF">2011-01-30T19:41:34Z</dcterms:modified>
</cp:coreProperties>
</file>