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ED6CB-8EE0-42E2-B2F7-FA60828EE73B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D61FE-48F4-4EC4-846D-C2A9A5816B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images.yandex.r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470025"/>
          </a:xfrm>
        </p:spPr>
        <p:txBody>
          <a:bodyPr/>
          <a:lstStyle/>
          <a:p>
            <a:r>
              <a:rPr lang="ru-RU" dirty="0" smtClean="0"/>
              <a:t>Презентация к уроку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714620"/>
            <a:ext cx="6400800" cy="17526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«Орудия труда»</a:t>
            </a:r>
          </a:p>
          <a:p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 класс РО </a:t>
            </a:r>
            <a:r>
              <a:rPr lang="ru-RU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Занкова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72132" y="5000636"/>
            <a:ext cx="28995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i="1" dirty="0" smtClean="0"/>
              <a:t>Т.П. </a:t>
            </a:r>
            <a:r>
              <a:rPr lang="ru-RU" sz="3600" i="1" dirty="0" err="1" smtClean="0"/>
              <a:t>Зимакова</a:t>
            </a:r>
            <a:endParaRPr lang="ru-RU" sz="36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2814515" y="591395"/>
            <a:ext cx="3226940" cy="5904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91680" y="3573016"/>
            <a:ext cx="180020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3573016"/>
            <a:ext cx="1728192" cy="2910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220072" y="3573016"/>
            <a:ext cx="1944216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0"/>
            <a:ext cx="9144000" cy="3573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64288" y="3573016"/>
            <a:ext cx="180020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3501008"/>
            <a:ext cx="1696861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881BD-426B-4A95-A709-7564BC5EBA85}" type="slidenum">
              <a:rPr lang="ru-RU"/>
              <a:pPr/>
              <a:t>12</a:t>
            </a:fld>
            <a:endParaRPr lang="ru-RU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1043608" y="404664"/>
            <a:ext cx="71294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 создании презентации использованы </a:t>
            </a:r>
            <a:r>
              <a:rPr lang="ru-RU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материалы:</a:t>
            </a:r>
            <a:endParaRPr lang="ru-RU" b="1" dirty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714348" y="1428736"/>
            <a:ext cx="8208962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smtClean="0"/>
              <a:t> </a:t>
            </a:r>
            <a:endParaRPr lang="ru-RU" dirty="0"/>
          </a:p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928670"/>
            <a:ext cx="1819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hlinkClick r:id="rId2" action="ppaction://hlinkfile"/>
              </a:rPr>
              <a:t>images.yandex.ru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3140968"/>
            <a:ext cx="3403624" cy="2940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836712"/>
            <a:ext cx="3754703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1052736"/>
            <a:ext cx="3447834" cy="3447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3068960"/>
            <a:ext cx="3312368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1196752"/>
            <a:ext cx="5040560" cy="4171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1628800"/>
            <a:ext cx="6048672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92696"/>
            <a:ext cx="2252822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548680"/>
            <a:ext cx="2664296" cy="2204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4149080"/>
            <a:ext cx="223224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4167939"/>
            <a:ext cx="3384376" cy="2135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513854" y="2780929"/>
            <a:ext cx="611629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</a:t>
            </a:r>
            <a:r>
              <a:rPr lang="ru-RU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рудие труда</a:t>
            </a:r>
            <a:endParaRPr lang="ru-RU" sz="7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60648"/>
            <a:ext cx="4608512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25</Words>
  <Application>Microsoft Office PowerPoint</Application>
  <PresentationFormat>Экран (4:3)</PresentationFormat>
  <Paragraphs>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к уроку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Tata</cp:lastModifiedBy>
  <cp:revision>17</cp:revision>
  <dcterms:created xsi:type="dcterms:W3CDTF">2011-01-30T18:48:51Z</dcterms:created>
  <dcterms:modified xsi:type="dcterms:W3CDTF">2011-03-15T15:06:05Z</dcterms:modified>
</cp:coreProperties>
</file>