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0" r:id="rId2"/>
    <p:sldId id="291" r:id="rId3"/>
    <p:sldId id="259" r:id="rId4"/>
    <p:sldId id="261" r:id="rId5"/>
    <p:sldId id="287" r:id="rId6"/>
    <p:sldId id="263" r:id="rId7"/>
    <p:sldId id="283" r:id="rId8"/>
    <p:sldId id="264" r:id="rId9"/>
    <p:sldId id="284" r:id="rId10"/>
    <p:sldId id="266" r:id="rId11"/>
    <p:sldId id="267" r:id="rId12"/>
    <p:sldId id="268" r:id="rId13"/>
    <p:sldId id="274" r:id="rId14"/>
    <p:sldId id="269" r:id="rId15"/>
    <p:sldId id="270" r:id="rId16"/>
    <p:sldId id="271" r:id="rId17"/>
    <p:sldId id="281" r:id="rId18"/>
    <p:sldId id="288" r:id="rId19"/>
    <p:sldId id="272" r:id="rId20"/>
    <p:sldId id="275" r:id="rId21"/>
    <p:sldId id="276" r:id="rId22"/>
    <p:sldId id="277" r:id="rId23"/>
    <p:sldId id="278" r:id="rId24"/>
    <p:sldId id="279" r:id="rId25"/>
    <p:sldId id="280" r:id="rId26"/>
    <p:sldId id="286" r:id="rId27"/>
    <p:sldId id="289"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7" autoAdjust="0"/>
    <p:restoredTop sz="92231" autoAdjust="0"/>
  </p:normalViewPr>
  <p:slideViewPr>
    <p:cSldViewPr>
      <p:cViewPr varScale="1">
        <p:scale>
          <a:sx n="100" d="100"/>
          <a:sy n="100" d="100"/>
        </p:scale>
        <p:origin x="-294" y="-84"/>
      </p:cViewPr>
      <p:guideLst>
        <p:guide orient="horz" pos="2160"/>
        <p:guide pos="2880"/>
      </p:guideLst>
    </p:cSldViewPr>
  </p:slideViewPr>
  <p:outlineViewPr>
    <p:cViewPr>
      <p:scale>
        <a:sx n="33" d="100"/>
        <a:sy n="33" d="100"/>
      </p:scale>
      <p:origin x="264"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DE2A7F7-B511-44E2-8CAD-21ABF1D4D4B2}" type="datetimeFigureOut">
              <a:rPr lang="ru-RU"/>
              <a:pPr>
                <a:defRPr/>
              </a:pPr>
              <a:t>10.03.2011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D8209F4-C844-49E6-9C1E-51586E27FD6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2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C5689E-52A4-4496-84D0-5B729F73B044}" type="slidenum">
              <a:rPr lang="ru-RU"/>
              <a:pPr fontAlgn="base">
                <a:spcBef>
                  <a:spcPct val="0"/>
                </a:spcBef>
                <a:spcAft>
                  <a:spcPct val="0"/>
                </a:spcAft>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AC514EB-B56A-4A3C-AD97-1E76F1D447D4}" type="datetimeFigureOut">
              <a:rPr lang="ru-RU"/>
              <a:pPr>
                <a:defRPr/>
              </a:pPr>
              <a:t>10.03.2011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AC2146E-6F98-4500-A100-5CEF6980656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C37CCBD-5067-4F77-9B07-98D9F5C91CAD}" type="datetimeFigureOut">
              <a:rPr lang="ru-RU"/>
              <a:pPr>
                <a:defRPr/>
              </a:pPr>
              <a:t>10.03.2011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01D6593-4666-4BF1-BA60-056CBF4FB55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C13C61-FD4E-40C4-AB4B-C7D1C3BF9DEC}" type="datetimeFigureOut">
              <a:rPr lang="ru-RU"/>
              <a:pPr>
                <a:defRPr/>
              </a:pPr>
              <a:t>10.03.2011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A164197-9916-4F0D-A6C3-25DE66ADDA9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89F8248-3BD5-42FE-9C52-53C7B0DCD7AE}" type="datetimeFigureOut">
              <a:rPr lang="ru-RU"/>
              <a:pPr>
                <a:defRPr/>
              </a:pPr>
              <a:t>10.03.2011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236CC7-3CDF-4AEB-A53D-5229E64E415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4AD8213-3BC0-48B7-9930-619C19B64B7E}" type="datetimeFigureOut">
              <a:rPr lang="ru-RU"/>
              <a:pPr>
                <a:defRPr/>
              </a:pPr>
              <a:t>10.03.2011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2BAC35-7A0C-4EDC-BAC3-0B3B866F2C6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6E2B1CA-CA6E-4C79-9367-5E0C7D2F5FE9}" type="datetimeFigureOut">
              <a:rPr lang="ru-RU"/>
              <a:pPr>
                <a:defRPr/>
              </a:pPr>
              <a:t>10.03.2011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4B365A4-8F92-408B-9197-813582D44CB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258F578-C5F6-4F51-836E-FEB46AB598DA}" type="datetimeFigureOut">
              <a:rPr lang="ru-RU"/>
              <a:pPr>
                <a:defRPr/>
              </a:pPr>
              <a:t>10.03.2011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28A59D9-B20D-47EA-9628-AA70284C337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3DA92FF-655E-4A79-B85B-0DAE7E73A3F2}" type="datetimeFigureOut">
              <a:rPr lang="ru-RU"/>
              <a:pPr>
                <a:defRPr/>
              </a:pPr>
              <a:t>10.03.2011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D08011F-FE93-45BA-9E5F-EB5AE37C2F3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98449EC-28E1-4990-924C-6C1793FF0AD0}" type="datetimeFigureOut">
              <a:rPr lang="ru-RU"/>
              <a:pPr>
                <a:defRPr/>
              </a:pPr>
              <a:t>10.03.2011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DAB6426-8BD0-4A14-8426-A0AA38DEBE3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72AD8BD-E131-4D1E-8BBD-46467028B720}" type="datetimeFigureOut">
              <a:rPr lang="ru-RU"/>
              <a:pPr>
                <a:defRPr/>
              </a:pPr>
              <a:t>10.03.2011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57FA635-2224-4401-B3BC-DFF92F2B4E5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3477813-A66B-4E13-80B4-B56A75854EC1}" type="datetimeFigureOut">
              <a:rPr lang="ru-RU"/>
              <a:pPr>
                <a:defRPr/>
              </a:pPr>
              <a:t>10.03.2011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92F3714-3472-40C7-BD99-43B92775445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08EFBD4-E650-47BF-8E8A-8818B60E7DF3}" type="datetimeFigureOut">
              <a:rPr lang="ru-RU"/>
              <a:pPr>
                <a:defRPr/>
              </a:pPr>
              <a:t>10.03.2011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C62D633-4543-4808-8098-8752DB0AFC4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2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 Id="rId9" Type="http://schemas.openxmlformats.org/officeDocument/2006/relationships/image" Target="../media/image73.jpeg"/></Relationships>
</file>

<file path=ppt/slides/_rels/slide2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76.jpeg"/></Relationships>
</file>

<file path=ppt/slides/_rels/slide2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16.jpeg"/><Relationship Id="rId4" Type="http://schemas.openxmlformats.org/officeDocument/2006/relationships/image" Target="../media/image79.jpeg"/></Relationships>
</file>

<file path=ppt/slides/_rels/slide2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25.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95.jpeg"/><Relationship Id="rId3" Type="http://schemas.openxmlformats.org/officeDocument/2006/relationships/image" Target="../media/image85.jpeg"/><Relationship Id="rId7" Type="http://schemas.openxmlformats.org/officeDocument/2006/relationships/image" Target="../media/image89.jpeg"/><Relationship Id="rId12" Type="http://schemas.openxmlformats.org/officeDocument/2006/relationships/image" Target="../media/image94.jpeg"/><Relationship Id="rId2" Type="http://schemas.openxmlformats.org/officeDocument/2006/relationships/image" Target="../media/image84.jpeg"/><Relationship Id="rId1" Type="http://schemas.openxmlformats.org/officeDocument/2006/relationships/slideLayout" Target="../slideLayouts/slideLayout6.xml"/><Relationship Id="rId6" Type="http://schemas.openxmlformats.org/officeDocument/2006/relationships/image" Target="../media/image88.jpeg"/><Relationship Id="rId11" Type="http://schemas.openxmlformats.org/officeDocument/2006/relationships/image" Target="../media/image93.jpeg"/><Relationship Id="rId5" Type="http://schemas.openxmlformats.org/officeDocument/2006/relationships/image" Target="../media/image87.jpeg"/><Relationship Id="rId10" Type="http://schemas.openxmlformats.org/officeDocument/2006/relationships/image" Target="../media/image92.jpeg"/><Relationship Id="rId4" Type="http://schemas.openxmlformats.org/officeDocument/2006/relationships/image" Target="../media/image86.jpeg"/><Relationship Id="rId9" Type="http://schemas.openxmlformats.org/officeDocument/2006/relationships/image" Target="../media/image91.jpeg"/><Relationship Id="rId14" Type="http://schemas.openxmlformats.org/officeDocument/2006/relationships/image" Target="../media/image96.jpeg"/></Relationships>
</file>

<file path=ppt/slides/_rels/slide26.xml.rels><?xml version="1.0" encoding="UTF-8" standalone="yes"?>
<Relationships xmlns="http://schemas.openxmlformats.org/package/2006/relationships"><Relationship Id="rId8" Type="http://schemas.openxmlformats.org/officeDocument/2006/relationships/image" Target="../media/image103.jpeg"/><Relationship Id="rId13" Type="http://schemas.openxmlformats.org/officeDocument/2006/relationships/image" Target="../media/image108.jpeg"/><Relationship Id="rId3" Type="http://schemas.openxmlformats.org/officeDocument/2006/relationships/image" Target="../media/image98.jpeg"/><Relationship Id="rId7" Type="http://schemas.openxmlformats.org/officeDocument/2006/relationships/image" Target="../media/image102.jpeg"/><Relationship Id="rId12" Type="http://schemas.openxmlformats.org/officeDocument/2006/relationships/image" Target="../media/image107.jpeg"/><Relationship Id="rId17" Type="http://schemas.openxmlformats.org/officeDocument/2006/relationships/image" Target="../media/image112.jpeg"/><Relationship Id="rId2" Type="http://schemas.openxmlformats.org/officeDocument/2006/relationships/image" Target="../media/image97.jpeg"/><Relationship Id="rId16" Type="http://schemas.openxmlformats.org/officeDocument/2006/relationships/image" Target="../media/image111.jpeg"/><Relationship Id="rId1" Type="http://schemas.openxmlformats.org/officeDocument/2006/relationships/slideLayout" Target="../slideLayouts/slideLayout6.xml"/><Relationship Id="rId6" Type="http://schemas.openxmlformats.org/officeDocument/2006/relationships/image" Target="../media/image101.jpeg"/><Relationship Id="rId11" Type="http://schemas.openxmlformats.org/officeDocument/2006/relationships/image" Target="../media/image106.jpeg"/><Relationship Id="rId5" Type="http://schemas.openxmlformats.org/officeDocument/2006/relationships/image" Target="../media/image100.jpeg"/><Relationship Id="rId15" Type="http://schemas.openxmlformats.org/officeDocument/2006/relationships/image" Target="../media/image110.jpeg"/><Relationship Id="rId10" Type="http://schemas.openxmlformats.org/officeDocument/2006/relationships/image" Target="../media/image105.jpeg"/><Relationship Id="rId4" Type="http://schemas.openxmlformats.org/officeDocument/2006/relationships/image" Target="../media/image99.jpeg"/><Relationship Id="rId9" Type="http://schemas.openxmlformats.org/officeDocument/2006/relationships/image" Target="../media/image104.jpeg"/><Relationship Id="rId14" Type="http://schemas.openxmlformats.org/officeDocument/2006/relationships/image" Target="../media/image109.jpeg"/></Relationships>
</file>

<file path=ppt/slides/_rels/slide27.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I:\Make By JuSTiN.gif"/>
          <p:cNvPicPr>
            <a:picLocks noChangeAspect="1" noChangeArrowheads="1" noCrop="1"/>
          </p:cNvPicPr>
          <p:nvPr/>
        </p:nvPicPr>
        <p:blipFill>
          <a:blip r:embed="rId2"/>
          <a:srcRect/>
          <a:stretch>
            <a:fillRect/>
          </a:stretch>
        </p:blipFill>
        <p:spPr bwMode="auto">
          <a:xfrm>
            <a:off x="762000" y="-381000"/>
            <a:ext cx="7620000" cy="7620000"/>
          </a:xfrm>
          <a:prstGeom prst="rect">
            <a:avLst/>
          </a:prstGeom>
          <a:noFill/>
          <a:ln w="9525">
            <a:noFill/>
            <a:miter lim="800000"/>
            <a:headEnd/>
            <a:tailEnd/>
          </a:ln>
        </p:spPr>
      </p:pic>
    </p:spTree>
  </p:cSld>
  <p:clrMapOvr>
    <a:masterClrMapping/>
  </p:clrMapOvr>
  <p:transition advTm="51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endParaRPr lang="ru-RU" smtClean="0"/>
          </a:p>
        </p:txBody>
      </p:sp>
      <p:pic>
        <p:nvPicPr>
          <p:cNvPr id="3" name="Picture 2" descr="C:\Documents and Settings\Admin\Мои документы\4a9a20700336.gif"/>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C:\Documents and Settings\Admin\Мои документы\xc.jpeg"/>
          <p:cNvPicPr>
            <a:picLocks noChangeAspect="1" noChangeArrowheads="1"/>
          </p:cNvPicPr>
          <p:nvPr/>
        </p:nvPicPr>
        <p:blipFill>
          <a:blip r:embed="rId2">
            <a:lum bright="30000"/>
          </a:blip>
          <a:srcRect/>
          <a:stretch>
            <a:fillRect/>
          </a:stretch>
        </p:blipFill>
        <p:spPr bwMode="auto">
          <a:xfrm>
            <a:off x="0" y="0"/>
            <a:ext cx="9144000" cy="6858000"/>
          </a:xfrm>
          <a:prstGeom prst="rect">
            <a:avLst/>
          </a:prstGeom>
          <a:noFill/>
          <a:ln w="9525">
            <a:noFill/>
            <a:miter lim="800000"/>
            <a:headEnd/>
            <a:tailEnd/>
          </a:ln>
        </p:spPr>
      </p:pic>
      <p:sp>
        <p:nvSpPr>
          <p:cNvPr id="2" name="TextBox 1"/>
          <p:cNvSpPr txBox="1">
            <a:spLocks noChangeArrowheads="1"/>
          </p:cNvSpPr>
          <p:nvPr/>
        </p:nvSpPr>
        <p:spPr bwMode="auto">
          <a:xfrm>
            <a:off x="0" y="0"/>
            <a:ext cx="9144000" cy="6883400"/>
          </a:xfrm>
          <a:prstGeom prst="rect">
            <a:avLst/>
          </a:prstGeom>
          <a:noFill/>
          <a:ln w="9525">
            <a:noFill/>
            <a:miter lim="800000"/>
            <a:headEnd/>
            <a:tailEnd/>
          </a:ln>
        </p:spPr>
        <p:txBody>
          <a:bodyPr>
            <a:spAutoFit/>
          </a:bodyPr>
          <a:lstStyle/>
          <a:p>
            <a:pPr algn="ctr"/>
            <a:r>
              <a:rPr lang="ru-RU" sz="3200">
                <a:latin typeface="Times New Roman" pitchFamily="18" charset="0"/>
                <a:cs typeface="Times New Roman" pitchFamily="18" charset="0"/>
              </a:rPr>
              <a:t>Сведение о Каспийском море.</a:t>
            </a:r>
          </a:p>
          <a:p>
            <a:pPr algn="ctr"/>
            <a:r>
              <a:rPr lang="ru-RU" sz="2800">
                <a:latin typeface="Times New Roman" pitchFamily="18" charset="0"/>
                <a:cs typeface="Times New Roman" pitchFamily="18" charset="0"/>
              </a:rPr>
              <a:t>Каспийское море соленое море-озеро расположенное в России, Казахстане,Туркменистане,Азербайджане и Иране.Площадь Каспийского моря в настоящее время 371000 кв. км, максимальная глубина 1025 м. Береговая линия около 7000 км. Самые крупные острова моря: Ашур-Ада ,Гарасу, Гум, Даш, Зира,Зянбил, Кюр Дашы, Хара-Зира,Сенги-Мугань,Чечень,Чыгыл. В Каспийское море впадает около 130 рек. Крупные реки, впадающие в море: Волга, Урал, Эмба, Кура, Самур,Терек. Волга, Урал, Терек и Эмба дают до 90 % годового водостока Каспийского моря. Крупнейшие города расположенные на побережья Каспийского моря: Баку, Сумгаит, Ленкорань, Махачкала,Дербент, Астрахань, Актау, Туркменбаши, Энзем.</a:t>
            </a:r>
          </a:p>
          <a:p>
            <a:pPr algn="ctr"/>
            <a:endParaRPr lang="ru-RU" sz="3200" baseline="30000">
              <a:latin typeface="Times New Roman" pitchFamily="18" charset="0"/>
              <a:cs typeface="Times New Roman" pitchFamily="18" charset="0"/>
            </a:endParaRPr>
          </a:p>
        </p:txBody>
      </p:sp>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Documents and Settings\Admin\Мои документы\x1.jpe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latin typeface="Times New Roman" pitchFamily="18" charset="0"/>
                <a:cs typeface="Times New Roman" pitchFamily="18" charset="0"/>
              </a:rPr>
              <a:t>Биологическое разнообразие Каспийского моря.</a:t>
            </a:r>
            <a:endParaRPr lang="ru-RU" dirty="0">
              <a:latin typeface="Times New Roman" pitchFamily="18" charset="0"/>
              <a:cs typeface="Times New Roman" pitchFamily="18" charset="0"/>
            </a:endParaRPr>
          </a:p>
        </p:txBody>
      </p:sp>
      <p:sp>
        <p:nvSpPr>
          <p:cNvPr id="4" name="TextBox 3"/>
          <p:cNvSpPr txBox="1">
            <a:spLocks noChangeArrowheads="1"/>
          </p:cNvSpPr>
          <p:nvPr/>
        </p:nvSpPr>
        <p:spPr bwMode="auto">
          <a:xfrm>
            <a:off x="928688" y="1928813"/>
            <a:ext cx="7643812" cy="4154487"/>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В Каспийском море водится огромное количество различных рыб и животных, более 1800! Это различные осетровые, а также вобла,сазан,судак,карп,кефаль,килька,кутим,лещ,лосось,окунь,щука и др.В Каспийском море также обитает морское млекопитающие – Каспийский тюлень. Растительный мир Каспийского моря и его побережья представлен 728 видами. Из растений в Каспийском море преобладают водоросли - синезеленые, диатомовые, красные, бурые,харовые и другие,</a:t>
            </a:r>
            <a:r>
              <a:rPr lang="en-US" sz="2400">
                <a:latin typeface="Times New Roman" pitchFamily="18" charset="0"/>
                <a:cs typeface="Times New Roman" pitchFamily="18" charset="0"/>
              </a:rPr>
              <a:t> </a:t>
            </a:r>
            <a:r>
              <a:rPr lang="ru-RU" sz="2400">
                <a:latin typeface="Times New Roman" pitchFamily="18" charset="0"/>
                <a:cs typeface="Times New Roman" pitchFamily="18" charset="0"/>
              </a:rPr>
              <a:t>из цветковых- зостера и руппия.</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ppt_x</p:attrName>
                                        </p:attrNameLst>
                                      </p:cBhvr>
                                      <p:tavLst>
                                        <p:tav tm="0">
                                          <p:val>
                                            <p:strVal val="#ppt_x-.2"/>
                                          </p:val>
                                        </p:tav>
                                        <p:tav tm="100000">
                                          <p:val>
                                            <p:strVal val="#ppt_x"/>
                                          </p:val>
                                        </p:tav>
                                      </p:tavLst>
                                    </p:anim>
                                    <p:anim calcmode="lin" valueType="num">
                                      <p:cBhvr>
                                        <p:cTn id="8" dur="3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0" fill="hold"/>
                                        <p:tgtEl>
                                          <p:spTgt spid="4"/>
                                        </p:tgtEl>
                                        <p:attrNameLst>
                                          <p:attrName>ppt_w</p:attrName>
                                        </p:attrNameLst>
                                      </p:cBhvr>
                                      <p:tavLst>
                                        <p:tav tm="0">
                                          <p:val>
                                            <p:strVal val="#ppt_w+.3"/>
                                          </p:val>
                                        </p:tav>
                                        <p:tav tm="100000">
                                          <p:val>
                                            <p:strVal val="#ppt_w"/>
                                          </p:val>
                                        </p:tav>
                                      </p:tavLst>
                                    </p:anim>
                                    <p:anim calcmode="lin" valueType="num">
                                      <p:cBhvr>
                                        <p:cTn id="15" dur="5000" fill="hold"/>
                                        <p:tgtEl>
                                          <p:spTgt spid="4"/>
                                        </p:tgtEl>
                                        <p:attrNameLst>
                                          <p:attrName>ppt_h</p:attrName>
                                        </p:attrNameLst>
                                      </p:cBhvr>
                                      <p:tavLst>
                                        <p:tav tm="0">
                                          <p:val>
                                            <p:strVal val="#ppt_h"/>
                                          </p:val>
                                        </p:tav>
                                        <p:tav tm="100000">
                                          <p:val>
                                            <p:strVal val="#ppt_h"/>
                                          </p:val>
                                        </p:tav>
                                      </p:tavLst>
                                    </p:anim>
                                    <p:animEffect transition="in" filter="fade">
                                      <p:cBhvr>
                                        <p:cTn id="16"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0" descr="C:\Documents and Settings\Admin\Мои документы\x4.jpeg"/>
          <p:cNvPicPr>
            <a:picLocks noChangeAspect="1" noChangeArrowheads="1"/>
          </p:cNvPicPr>
          <p:nvPr/>
        </p:nvPicPr>
        <p:blipFill>
          <a:blip r:embed="rId2"/>
          <a:srcRect/>
          <a:stretch>
            <a:fillRect/>
          </a:stretch>
        </p:blipFill>
        <p:spPr bwMode="auto">
          <a:xfrm>
            <a:off x="0" y="1285875"/>
            <a:ext cx="9144000" cy="5572125"/>
          </a:xfrm>
          <a:prstGeom prst="rect">
            <a:avLst/>
          </a:prstGeom>
          <a:noFill/>
          <a:ln w="9525">
            <a:noFill/>
            <a:miter lim="800000"/>
            <a:headEnd/>
            <a:tailEnd/>
          </a:ln>
        </p:spPr>
      </p:pic>
      <p:sp>
        <p:nvSpPr>
          <p:cNvPr id="26626" name="Заголовок 1"/>
          <p:cNvSpPr>
            <a:spLocks noGrp="1"/>
          </p:cNvSpPr>
          <p:nvPr>
            <p:ph type="title"/>
          </p:nvPr>
        </p:nvSpPr>
        <p:spPr>
          <a:xfrm>
            <a:off x="1785938" y="285750"/>
            <a:ext cx="5429250" cy="857250"/>
          </a:xfrm>
        </p:spPr>
        <p:txBody>
          <a:bodyPr/>
          <a:lstStyle/>
          <a:p>
            <a:r>
              <a:rPr lang="ru-RU" sz="3200" smtClean="0">
                <a:latin typeface="Times New Roman" pitchFamily="18" charset="0"/>
                <a:cs typeface="Times New Roman" pitchFamily="18" charset="0"/>
              </a:rPr>
              <a:t>Обитатели Каспийского моря</a:t>
            </a:r>
          </a:p>
        </p:txBody>
      </p:sp>
      <p:pic>
        <p:nvPicPr>
          <p:cNvPr id="9218" name="Picture 2" descr="C:\Documents and Settings\Admin\Мои документы\h2.jpeg"/>
          <p:cNvPicPr>
            <a:picLocks noGrp="1" noChangeAspect="1" noChangeArrowheads="1"/>
          </p:cNvPicPr>
          <p:nvPr>
            <p:ph idx="1"/>
          </p:nvPr>
        </p:nvPicPr>
        <p:blipFill>
          <a:blip r:embed="rId3"/>
          <a:srcRect/>
          <a:stretch>
            <a:fillRect/>
          </a:stretch>
        </p:blipFill>
        <p:spPr>
          <a:xfrm>
            <a:off x="7567613" y="5286375"/>
            <a:ext cx="1576387" cy="1338263"/>
          </a:xfrm>
        </p:spPr>
      </p:pic>
      <p:pic>
        <p:nvPicPr>
          <p:cNvPr id="9220" name="Picture 4" descr="C:\Documents and Settings\Admin\Мои документы\h54.jpeg"/>
          <p:cNvPicPr>
            <a:picLocks noChangeAspect="1" noChangeArrowheads="1"/>
          </p:cNvPicPr>
          <p:nvPr/>
        </p:nvPicPr>
        <p:blipFill>
          <a:blip r:embed="rId4"/>
          <a:srcRect/>
          <a:stretch>
            <a:fillRect/>
          </a:stretch>
        </p:blipFill>
        <p:spPr bwMode="auto">
          <a:xfrm>
            <a:off x="214313" y="2357438"/>
            <a:ext cx="2643187" cy="2428875"/>
          </a:xfrm>
          <a:prstGeom prst="rect">
            <a:avLst/>
          </a:prstGeom>
          <a:noFill/>
          <a:ln w="9525">
            <a:noFill/>
            <a:miter lim="800000"/>
            <a:headEnd/>
            <a:tailEnd/>
          </a:ln>
        </p:spPr>
      </p:pic>
      <p:pic>
        <p:nvPicPr>
          <p:cNvPr id="9221" name="Picture 5" descr="C:\Documents and Settings\Admin\Мои документы\lk.jpeg"/>
          <p:cNvPicPr>
            <a:picLocks noChangeAspect="1" noChangeArrowheads="1"/>
          </p:cNvPicPr>
          <p:nvPr/>
        </p:nvPicPr>
        <p:blipFill>
          <a:blip r:embed="rId5"/>
          <a:srcRect/>
          <a:stretch>
            <a:fillRect/>
          </a:stretch>
        </p:blipFill>
        <p:spPr bwMode="auto">
          <a:xfrm>
            <a:off x="1785938" y="5286375"/>
            <a:ext cx="1643062" cy="1076325"/>
          </a:xfrm>
          <a:prstGeom prst="rect">
            <a:avLst/>
          </a:prstGeom>
          <a:noFill/>
          <a:ln w="9525">
            <a:noFill/>
            <a:miter lim="800000"/>
            <a:headEnd/>
            <a:tailEnd/>
          </a:ln>
        </p:spPr>
      </p:pic>
      <p:pic>
        <p:nvPicPr>
          <p:cNvPr id="9222" name="Picture 6" descr="C:\Documents and Settings\Admin\Мои документы\hg.jpeg"/>
          <p:cNvPicPr>
            <a:picLocks noChangeAspect="1" noChangeArrowheads="1"/>
          </p:cNvPicPr>
          <p:nvPr/>
        </p:nvPicPr>
        <p:blipFill>
          <a:blip r:embed="rId6"/>
          <a:srcRect/>
          <a:stretch>
            <a:fillRect/>
          </a:stretch>
        </p:blipFill>
        <p:spPr bwMode="auto">
          <a:xfrm>
            <a:off x="6500813" y="2286000"/>
            <a:ext cx="1500187" cy="1571625"/>
          </a:xfrm>
          <a:prstGeom prst="rect">
            <a:avLst/>
          </a:prstGeom>
          <a:noFill/>
          <a:ln w="9525">
            <a:noFill/>
            <a:miter lim="800000"/>
            <a:headEnd/>
            <a:tailEnd/>
          </a:ln>
        </p:spPr>
      </p:pic>
      <p:pic>
        <p:nvPicPr>
          <p:cNvPr id="9225" name="Picture 9" descr="C:\Documents and Settings\Admin\Мои документы\x011.jpeg"/>
          <p:cNvPicPr>
            <a:picLocks noChangeAspect="1" noChangeArrowheads="1"/>
          </p:cNvPicPr>
          <p:nvPr/>
        </p:nvPicPr>
        <p:blipFill>
          <a:blip r:embed="rId7"/>
          <a:srcRect/>
          <a:stretch>
            <a:fillRect/>
          </a:stretch>
        </p:blipFill>
        <p:spPr bwMode="auto">
          <a:xfrm>
            <a:off x="4714875" y="4500563"/>
            <a:ext cx="2000250" cy="1714500"/>
          </a:xfrm>
          <a:prstGeom prst="rect">
            <a:avLst/>
          </a:prstGeom>
          <a:noFill/>
          <a:ln w="9525">
            <a:noFill/>
            <a:miter lim="800000"/>
            <a:headEnd/>
            <a:tailEnd/>
          </a:ln>
        </p:spPr>
      </p:pic>
      <p:pic>
        <p:nvPicPr>
          <p:cNvPr id="10" name="Picture 8" descr="C:\Documents and Settings\Admin\Мои документы\563a212f293d.jpg"/>
          <p:cNvPicPr>
            <a:picLocks noChangeAspect="1" noChangeArrowheads="1"/>
          </p:cNvPicPr>
          <p:nvPr/>
        </p:nvPicPr>
        <p:blipFill>
          <a:blip r:embed="rId8"/>
          <a:srcRect/>
          <a:stretch>
            <a:fillRect/>
          </a:stretch>
        </p:blipFill>
        <p:spPr bwMode="auto">
          <a:xfrm>
            <a:off x="3786188" y="1500188"/>
            <a:ext cx="2500312" cy="2428875"/>
          </a:xfrm>
          <a:prstGeom prst="rect">
            <a:avLst/>
          </a:prstGeom>
          <a:noFill/>
          <a:ln w="9525">
            <a:noFill/>
            <a:miter lim="800000"/>
            <a:headEnd/>
            <a:tailEnd/>
          </a:ln>
        </p:spPr>
      </p:pic>
      <p:pic>
        <p:nvPicPr>
          <p:cNvPr id="11266" name="Picture 2" descr="C:\Documents and Settings\Admin\Мои документы\op.jpeg"/>
          <p:cNvPicPr>
            <a:picLocks noChangeAspect="1" noChangeArrowheads="1"/>
          </p:cNvPicPr>
          <p:nvPr/>
        </p:nvPicPr>
        <p:blipFill>
          <a:blip r:embed="rId9"/>
          <a:srcRect/>
          <a:stretch>
            <a:fillRect/>
          </a:stretch>
        </p:blipFill>
        <p:spPr bwMode="auto">
          <a:xfrm>
            <a:off x="3143250" y="3857625"/>
            <a:ext cx="1500188" cy="904875"/>
          </a:xfrm>
          <a:prstGeom prst="rect">
            <a:avLst/>
          </a:prstGeom>
          <a:noFill/>
          <a:ln w="9525">
            <a:noFill/>
            <a:miter lim="800000"/>
            <a:headEnd/>
            <a:tailEnd/>
          </a:ln>
        </p:spPr>
      </p:pic>
      <p:pic>
        <p:nvPicPr>
          <p:cNvPr id="13314" name="Picture 2"/>
          <p:cNvPicPr>
            <a:picLocks noChangeAspect="1" noChangeArrowheads="1"/>
          </p:cNvPicPr>
          <p:nvPr/>
        </p:nvPicPr>
        <p:blipFill>
          <a:blip r:embed="rId10"/>
          <a:srcRect/>
          <a:stretch>
            <a:fillRect/>
          </a:stretch>
        </p:blipFill>
        <p:spPr bwMode="auto">
          <a:xfrm>
            <a:off x="7572375" y="3857625"/>
            <a:ext cx="1314450" cy="1152525"/>
          </a:xfrm>
          <a:prstGeom prst="rect">
            <a:avLst/>
          </a:prstGeom>
          <a:noFill/>
          <a:ln w="9525">
            <a:noFill/>
            <a:miter lim="800000"/>
            <a:headEnd/>
            <a:tailEnd/>
          </a:ln>
        </p:spPr>
      </p:pic>
      <p:pic>
        <p:nvPicPr>
          <p:cNvPr id="2050" name="Picture 2" descr="C:\Documents and Settings\Admin\Мои документы\Мои рисунки\Копия 1XCFBNCAW7IJRCCACAIM1QCA0QC8QACAI5EGQLCAO3ZG1QCAY1BZRFCAZ4CC9WCA99RMYOCAN21NHOCAWQGPYMCAN72F4ACATV30VYCA6LW33SCAVB8S3HCAXJRKBXCAY4DYSOCATNIDI9CARBK3LKCA3KEMNG.jpg"/>
          <p:cNvPicPr>
            <a:picLocks noChangeAspect="1" noChangeArrowheads="1"/>
          </p:cNvPicPr>
          <p:nvPr/>
        </p:nvPicPr>
        <p:blipFill>
          <a:blip r:embed="rId11"/>
          <a:srcRect/>
          <a:stretch>
            <a:fillRect/>
          </a:stretch>
        </p:blipFill>
        <p:spPr bwMode="auto">
          <a:xfrm>
            <a:off x="7715250" y="1643063"/>
            <a:ext cx="1428750" cy="1076325"/>
          </a:xfrm>
          <a:prstGeom prst="rect">
            <a:avLst/>
          </a:prstGeom>
          <a:noFill/>
          <a:ln w="9525">
            <a:noFill/>
            <a:miter lim="800000"/>
            <a:headEnd/>
            <a:tailEnd/>
          </a:ln>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ppt_w</p:attrName>
                                        </p:attrNameLst>
                                      </p:cBhvr>
                                      <p:tavLst>
                                        <p:tav tm="0">
                                          <p:val>
                                            <p:fltVal val="0"/>
                                          </p:val>
                                        </p:tav>
                                        <p:tav tm="100000">
                                          <p:val>
                                            <p:strVal val="#ppt_w"/>
                                          </p:val>
                                        </p:tav>
                                      </p:tavLst>
                                    </p:anim>
                                    <p:anim calcmode="lin" valueType="num">
                                      <p:cBhvr>
                                        <p:cTn id="8" dur="1000" fill="hold"/>
                                        <p:tgtEl>
                                          <p:spTgt spid="9220"/>
                                        </p:tgtEl>
                                        <p:attrNameLst>
                                          <p:attrName>ppt_h</p:attrName>
                                        </p:attrNameLst>
                                      </p:cBhvr>
                                      <p:tavLst>
                                        <p:tav tm="0">
                                          <p:val>
                                            <p:fltVal val="0"/>
                                          </p:val>
                                        </p:tav>
                                        <p:tav tm="100000">
                                          <p:val>
                                            <p:strVal val="#ppt_h"/>
                                          </p:val>
                                        </p:tav>
                                      </p:tavLst>
                                    </p:anim>
                                    <p:anim calcmode="lin" valueType="num">
                                      <p:cBhvr>
                                        <p:cTn id="9" dur="1000" fill="hold"/>
                                        <p:tgtEl>
                                          <p:spTgt spid="92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9225"/>
                                        </p:tgtEl>
                                        <p:attrNameLst>
                                          <p:attrName>style.visibility</p:attrName>
                                        </p:attrNameLst>
                                      </p:cBhvr>
                                      <p:to>
                                        <p:strVal val="visible"/>
                                      </p:to>
                                    </p:set>
                                    <p:animEffect transition="in" filter="fade">
                                      <p:cBhvr>
                                        <p:cTn id="20" dur="800" decel="100000"/>
                                        <p:tgtEl>
                                          <p:spTgt spid="9225"/>
                                        </p:tgtEl>
                                      </p:cBhvr>
                                    </p:animEffect>
                                    <p:anim calcmode="lin" valueType="num">
                                      <p:cBhvr>
                                        <p:cTn id="21" dur="800" decel="100000" fill="hold"/>
                                        <p:tgtEl>
                                          <p:spTgt spid="9225"/>
                                        </p:tgtEl>
                                        <p:attrNameLst>
                                          <p:attrName>style.rotation</p:attrName>
                                        </p:attrNameLst>
                                      </p:cBhvr>
                                      <p:tavLst>
                                        <p:tav tm="0">
                                          <p:val>
                                            <p:fltVal val="-90"/>
                                          </p:val>
                                        </p:tav>
                                        <p:tav tm="100000">
                                          <p:val>
                                            <p:fltVal val="0"/>
                                          </p:val>
                                        </p:tav>
                                      </p:tavLst>
                                    </p:anim>
                                    <p:anim calcmode="lin" valueType="num">
                                      <p:cBhvr>
                                        <p:cTn id="22" dur="800" decel="100000" fill="hold"/>
                                        <p:tgtEl>
                                          <p:spTgt spid="9225"/>
                                        </p:tgtEl>
                                        <p:attrNameLst>
                                          <p:attrName>ppt_x</p:attrName>
                                        </p:attrNameLst>
                                      </p:cBhvr>
                                      <p:tavLst>
                                        <p:tav tm="0">
                                          <p:val>
                                            <p:strVal val="#ppt_x+0.4"/>
                                          </p:val>
                                        </p:tav>
                                        <p:tav tm="100000">
                                          <p:val>
                                            <p:strVal val="#ppt_x-0.05"/>
                                          </p:val>
                                        </p:tav>
                                      </p:tavLst>
                                    </p:anim>
                                    <p:anim calcmode="lin" valueType="num">
                                      <p:cBhvr>
                                        <p:cTn id="23" dur="800" decel="100000" fill="hold"/>
                                        <p:tgtEl>
                                          <p:spTgt spid="9225"/>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9225"/>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9225"/>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9222"/>
                                        </p:tgtEl>
                                        <p:attrNameLst>
                                          <p:attrName>style.visibility</p:attrName>
                                        </p:attrNameLst>
                                      </p:cBhvr>
                                      <p:to>
                                        <p:strVal val="visible"/>
                                      </p:to>
                                    </p:set>
                                    <p:animEffect transition="in" filter="fade">
                                      <p:cBhvr>
                                        <p:cTn id="30" dur="1000"/>
                                        <p:tgtEl>
                                          <p:spTgt spid="9222"/>
                                        </p:tgtEl>
                                      </p:cBhvr>
                                    </p:animEffect>
                                    <p:anim calcmode="lin" valueType="num">
                                      <p:cBhvr>
                                        <p:cTn id="31" dur="1000" fill="hold"/>
                                        <p:tgtEl>
                                          <p:spTgt spid="9222"/>
                                        </p:tgtEl>
                                        <p:attrNameLst>
                                          <p:attrName>ppt_x</p:attrName>
                                        </p:attrNameLst>
                                      </p:cBhvr>
                                      <p:tavLst>
                                        <p:tav tm="0">
                                          <p:val>
                                            <p:strVal val="#ppt_x"/>
                                          </p:val>
                                        </p:tav>
                                        <p:tav tm="100000">
                                          <p:val>
                                            <p:strVal val="#ppt_x"/>
                                          </p:val>
                                        </p:tav>
                                      </p:tavLst>
                                    </p:anim>
                                    <p:anim calcmode="lin" valueType="num">
                                      <p:cBhvr>
                                        <p:cTn id="32" dur="900" decel="100000" fill="hold"/>
                                        <p:tgtEl>
                                          <p:spTgt spid="922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222"/>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11266"/>
                                        </p:tgtEl>
                                        <p:attrNameLst>
                                          <p:attrName>style.visibility</p:attrName>
                                        </p:attrNameLst>
                                      </p:cBhvr>
                                      <p:to>
                                        <p:strVal val="visible"/>
                                      </p:to>
                                    </p:set>
                                    <p:animEffect transition="in" filter="fade">
                                      <p:cBhvr>
                                        <p:cTn id="38" dur="800" decel="100000"/>
                                        <p:tgtEl>
                                          <p:spTgt spid="11266"/>
                                        </p:tgtEl>
                                      </p:cBhvr>
                                    </p:animEffect>
                                    <p:anim calcmode="lin" valueType="num">
                                      <p:cBhvr>
                                        <p:cTn id="39" dur="800" decel="100000" fill="hold"/>
                                        <p:tgtEl>
                                          <p:spTgt spid="11266"/>
                                        </p:tgtEl>
                                        <p:attrNameLst>
                                          <p:attrName>style.rotation</p:attrName>
                                        </p:attrNameLst>
                                      </p:cBhvr>
                                      <p:tavLst>
                                        <p:tav tm="0">
                                          <p:val>
                                            <p:fltVal val="-90"/>
                                          </p:val>
                                        </p:tav>
                                        <p:tav tm="100000">
                                          <p:val>
                                            <p:fltVal val="0"/>
                                          </p:val>
                                        </p:tav>
                                      </p:tavLst>
                                    </p:anim>
                                    <p:anim calcmode="lin" valueType="num">
                                      <p:cBhvr>
                                        <p:cTn id="40" dur="800" decel="100000" fill="hold"/>
                                        <p:tgtEl>
                                          <p:spTgt spid="11266"/>
                                        </p:tgtEl>
                                        <p:attrNameLst>
                                          <p:attrName>ppt_x</p:attrName>
                                        </p:attrNameLst>
                                      </p:cBhvr>
                                      <p:tavLst>
                                        <p:tav tm="0">
                                          <p:val>
                                            <p:strVal val="#ppt_x+0.4"/>
                                          </p:val>
                                        </p:tav>
                                        <p:tav tm="100000">
                                          <p:val>
                                            <p:strVal val="#ppt_x-0.05"/>
                                          </p:val>
                                        </p:tav>
                                      </p:tavLst>
                                    </p:anim>
                                    <p:anim calcmode="lin" valueType="num">
                                      <p:cBhvr>
                                        <p:cTn id="41" dur="800" decel="100000" fill="hold"/>
                                        <p:tgtEl>
                                          <p:spTgt spid="1126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126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1266"/>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50"/>
                                        </p:tgtEl>
                                        <p:attrNameLst>
                                          <p:attrName>style.visibility</p:attrName>
                                        </p:attrNameLst>
                                      </p:cBhvr>
                                      <p:to>
                                        <p:strVal val="visible"/>
                                      </p:to>
                                    </p:set>
                                    <p:animEffect transition="in" filter="fade">
                                      <p:cBhvr>
                                        <p:cTn id="48" dur="1000"/>
                                        <p:tgtEl>
                                          <p:spTgt spid="2050"/>
                                        </p:tgtEl>
                                      </p:cBhvr>
                                    </p:animEffect>
                                    <p:anim calcmode="lin" valueType="num">
                                      <p:cBhvr>
                                        <p:cTn id="49" dur="1000" fill="hold"/>
                                        <p:tgtEl>
                                          <p:spTgt spid="2050"/>
                                        </p:tgtEl>
                                        <p:attrNameLst>
                                          <p:attrName>ppt_x</p:attrName>
                                        </p:attrNameLst>
                                      </p:cBhvr>
                                      <p:tavLst>
                                        <p:tav tm="0">
                                          <p:val>
                                            <p:strVal val="#ppt_x"/>
                                          </p:val>
                                        </p:tav>
                                        <p:tav tm="100000">
                                          <p:val>
                                            <p:strVal val="#ppt_x"/>
                                          </p:val>
                                        </p:tav>
                                      </p:tavLst>
                                    </p:anim>
                                    <p:anim calcmode="lin" valueType="num">
                                      <p:cBhvr>
                                        <p:cTn id="5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9221"/>
                                        </p:tgtEl>
                                        <p:attrNameLst>
                                          <p:attrName>style.visibility</p:attrName>
                                        </p:attrNameLst>
                                      </p:cBhvr>
                                      <p:to>
                                        <p:strVal val="visible"/>
                                      </p:to>
                                    </p:set>
                                    <p:anim calcmode="lin" valueType="num">
                                      <p:cBhvr>
                                        <p:cTn id="55" dur="500" fill="hold"/>
                                        <p:tgtEl>
                                          <p:spTgt spid="9221"/>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9221"/>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9221"/>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13314"/>
                                        </p:tgtEl>
                                        <p:attrNameLst>
                                          <p:attrName>style.visibility</p:attrName>
                                        </p:attrNameLst>
                                      </p:cBhvr>
                                      <p:to>
                                        <p:strVal val="visible"/>
                                      </p:to>
                                    </p:set>
                                    <p:animEffect transition="in" filter="fade">
                                      <p:cBhvr>
                                        <p:cTn id="63" dur="1000"/>
                                        <p:tgtEl>
                                          <p:spTgt spid="13314"/>
                                        </p:tgtEl>
                                      </p:cBhvr>
                                    </p:animEffect>
                                    <p:anim calcmode="lin" valueType="num">
                                      <p:cBhvr>
                                        <p:cTn id="64" dur="1000" fill="hold"/>
                                        <p:tgtEl>
                                          <p:spTgt spid="13314"/>
                                        </p:tgtEl>
                                        <p:attrNameLst>
                                          <p:attrName>ppt_x</p:attrName>
                                        </p:attrNameLst>
                                      </p:cBhvr>
                                      <p:tavLst>
                                        <p:tav tm="0">
                                          <p:val>
                                            <p:strVal val="#ppt_x"/>
                                          </p:val>
                                        </p:tav>
                                        <p:tav tm="100000">
                                          <p:val>
                                            <p:strVal val="#ppt_x"/>
                                          </p:val>
                                        </p:tav>
                                      </p:tavLst>
                                    </p:anim>
                                    <p:anim calcmode="lin" valueType="num">
                                      <p:cBhvr>
                                        <p:cTn id="65"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0" presetClass="entr" presetSubtype="0" fill="hold" nodeType="clickEffect">
                                  <p:stCondLst>
                                    <p:cond delay="0"/>
                                  </p:stCondLst>
                                  <p:childTnLst>
                                    <p:set>
                                      <p:cBhvr>
                                        <p:cTn id="69" dur="1" fill="hold">
                                          <p:stCondLst>
                                            <p:cond delay="0"/>
                                          </p:stCondLst>
                                        </p:cTn>
                                        <p:tgtEl>
                                          <p:spTgt spid="9218"/>
                                        </p:tgtEl>
                                        <p:attrNameLst>
                                          <p:attrName>style.visibility</p:attrName>
                                        </p:attrNameLst>
                                      </p:cBhvr>
                                      <p:to>
                                        <p:strVal val="visible"/>
                                      </p:to>
                                    </p:set>
                                    <p:animEffect transition="in" filter="fade">
                                      <p:cBhvr>
                                        <p:cTn id="70" dur="800" decel="100000"/>
                                        <p:tgtEl>
                                          <p:spTgt spid="9218"/>
                                        </p:tgtEl>
                                      </p:cBhvr>
                                    </p:animEffect>
                                    <p:anim calcmode="lin" valueType="num">
                                      <p:cBhvr>
                                        <p:cTn id="71" dur="800" decel="100000" fill="hold"/>
                                        <p:tgtEl>
                                          <p:spTgt spid="9218"/>
                                        </p:tgtEl>
                                        <p:attrNameLst>
                                          <p:attrName>style.rotation</p:attrName>
                                        </p:attrNameLst>
                                      </p:cBhvr>
                                      <p:tavLst>
                                        <p:tav tm="0">
                                          <p:val>
                                            <p:fltVal val="-90"/>
                                          </p:val>
                                        </p:tav>
                                        <p:tav tm="100000">
                                          <p:val>
                                            <p:fltVal val="0"/>
                                          </p:val>
                                        </p:tav>
                                      </p:tavLst>
                                    </p:anim>
                                    <p:anim calcmode="lin" valueType="num">
                                      <p:cBhvr>
                                        <p:cTn id="72" dur="800" decel="100000" fill="hold"/>
                                        <p:tgtEl>
                                          <p:spTgt spid="9218"/>
                                        </p:tgtEl>
                                        <p:attrNameLst>
                                          <p:attrName>ppt_x</p:attrName>
                                        </p:attrNameLst>
                                      </p:cBhvr>
                                      <p:tavLst>
                                        <p:tav tm="0">
                                          <p:val>
                                            <p:strVal val="#ppt_x+0.4"/>
                                          </p:val>
                                        </p:tav>
                                        <p:tav tm="100000">
                                          <p:val>
                                            <p:strVal val="#ppt_x-0.05"/>
                                          </p:val>
                                        </p:tav>
                                      </p:tavLst>
                                    </p:anim>
                                    <p:anim calcmode="lin" valueType="num">
                                      <p:cBhvr>
                                        <p:cTn id="73" dur="800" decel="100000" fill="hold"/>
                                        <p:tgtEl>
                                          <p:spTgt spid="9218"/>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9218"/>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921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descr="J:\image.jpe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a:ln w="9525">
            <a:noFill/>
            <a:miter lim="800000"/>
            <a:headEnd/>
            <a:tailEnd/>
          </a:ln>
        </p:spPr>
      </p:pic>
      <p:sp>
        <p:nvSpPr>
          <p:cNvPr id="2" name="TextBox 1"/>
          <p:cNvSpPr txBox="1">
            <a:spLocks noChangeArrowheads="1"/>
          </p:cNvSpPr>
          <p:nvPr/>
        </p:nvSpPr>
        <p:spPr bwMode="auto">
          <a:xfrm>
            <a:off x="1143000" y="571500"/>
            <a:ext cx="6500813" cy="5262563"/>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Самым большим источником воды Каспийского моря является Волга. На долю этой реки приходится 70-80% загрязнений, оставшиеся 20% делят между собой Иран, Казахстан и Азербайджан. В Азербайджане Каспий загрязняется из двух источников. Один из них – это Апшеронский полуостров. В связи с этим в последние годы принимаются серьезные меры. Нефтяная промышленность меняется коренным образом, вводятся новые установки. Второй источник – это река Кура. Однако только 15-20% ее загрязняется на территории Азербайджана, остальная часть загрязнений приходится на Грузию и Армению.</a:t>
            </a:r>
          </a:p>
        </p:txBody>
      </p:sp>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C:\Documents and Settings\Admin\Мои документы\x13.jpe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10" descr="C:\Documents and Settings\Admin\Мои документы\Мои рисунки\FSYAD0CAZDBMIICAE3UC5ECAPJN98NCAG0GWO3CAR1YV42CAPLHVY2CAASU128CAMBCM2NCAOE5PUICAJSKOSQCALOHHU9CAMS7EBOCA94DN48CA8FBJSVCAAWIBB4CAMF7T62CAM9OOOXCAX8MNYLCA30LZDH.jpg"/>
          <p:cNvPicPr>
            <a:picLocks noChangeAspect="1" noChangeArrowheads="1"/>
          </p:cNvPicPr>
          <p:nvPr/>
        </p:nvPicPr>
        <p:blipFill>
          <a:blip r:embed="rId3"/>
          <a:srcRect/>
          <a:stretch>
            <a:fillRect/>
          </a:stretch>
        </p:blipFill>
        <p:spPr bwMode="auto">
          <a:xfrm>
            <a:off x="4000500" y="0"/>
            <a:ext cx="3000375" cy="2033588"/>
          </a:xfrm>
          <a:prstGeom prst="rect">
            <a:avLst/>
          </a:prstGeom>
          <a:noFill/>
          <a:ln w="9525">
            <a:noFill/>
            <a:miter lim="800000"/>
            <a:headEnd/>
            <a:tailEnd/>
          </a:ln>
        </p:spPr>
      </p:pic>
      <p:pic>
        <p:nvPicPr>
          <p:cNvPr id="5" name="Picture 12" descr="C:\Documents and Settings\Admin\Мои документы\Мои рисунки\L8VM0DCA8NJ4L1CAZ39RUMCAWTNCV7CANWKXF1CAS6FY0SCAGM37CRCAFJUK86CAPK3O02CAZOYI4YCAOVR0R8CAXS0610CA3LI4BSCAEST8ZJCA231MXUCA2FRNZXCAGX5O8XCAVKG5H9CAEHODYECAS2LE5E.jpg"/>
          <p:cNvPicPr>
            <a:picLocks noChangeAspect="1" noChangeArrowheads="1"/>
          </p:cNvPicPr>
          <p:nvPr/>
        </p:nvPicPr>
        <p:blipFill>
          <a:blip r:embed="rId4"/>
          <a:srcRect/>
          <a:stretch>
            <a:fillRect/>
          </a:stretch>
        </p:blipFill>
        <p:spPr bwMode="auto">
          <a:xfrm>
            <a:off x="6072188" y="2000250"/>
            <a:ext cx="2786062" cy="2262188"/>
          </a:xfrm>
          <a:prstGeom prst="rect">
            <a:avLst/>
          </a:prstGeom>
          <a:noFill/>
          <a:ln w="9525">
            <a:noFill/>
            <a:miter lim="800000"/>
            <a:headEnd/>
            <a:tailEnd/>
          </a:ln>
        </p:spPr>
      </p:pic>
      <p:sp>
        <p:nvSpPr>
          <p:cNvPr id="7" name="TextBox 6"/>
          <p:cNvSpPr txBox="1">
            <a:spLocks noChangeArrowheads="1"/>
          </p:cNvSpPr>
          <p:nvPr/>
        </p:nvSpPr>
        <p:spPr bwMode="auto">
          <a:xfrm>
            <a:off x="0" y="1071563"/>
            <a:ext cx="3929063" cy="5262562"/>
          </a:xfrm>
          <a:prstGeom prst="rect">
            <a:avLst/>
          </a:prstGeom>
          <a:noFill/>
          <a:ln w="9525">
            <a:noFill/>
            <a:miter lim="800000"/>
            <a:headEnd/>
            <a:tailEnd/>
          </a:ln>
        </p:spPr>
        <p:txBody>
          <a:bodyPr>
            <a:spAutoFit/>
          </a:bodyPr>
          <a:lstStyle/>
          <a:p>
            <a:r>
              <a:rPr lang="ru-RU" sz="2400">
                <a:solidFill>
                  <a:srgbClr val="FFC000"/>
                </a:solidFill>
                <a:latin typeface="Times New Roman" pitchFamily="18" charset="0"/>
                <a:cs typeface="Times New Roman" pitchFamily="18" charset="0"/>
              </a:rPr>
              <a:t>Главным загрязнителем моря является нефть. Только 1 тонна нефть способна покрыть до 12 км</a:t>
            </a:r>
            <a:r>
              <a:rPr lang="ru-RU" sz="2400" baseline="30000">
                <a:solidFill>
                  <a:srgbClr val="FFC000"/>
                </a:solidFill>
                <a:latin typeface="Times New Roman" pitchFamily="18" charset="0"/>
                <a:cs typeface="Times New Roman" pitchFamily="18" charset="0"/>
              </a:rPr>
              <a:t>2 </a:t>
            </a:r>
            <a:r>
              <a:rPr lang="ru-RU" sz="2400">
                <a:solidFill>
                  <a:srgbClr val="FFC000"/>
                </a:solidFill>
                <a:latin typeface="Times New Roman" pitchFamily="18" charset="0"/>
                <a:cs typeface="Times New Roman" pitchFamily="18" charset="0"/>
              </a:rPr>
              <a:t>поверхности моря. А для полной минерализации 1 кг нефти расходуется кислород, содержащийся в 400 тыс. л морской воды. Каждый год из территорий Прикаспийских стран в Каспийское море поступают 12</a:t>
            </a:r>
            <a:r>
              <a:rPr lang="en-US" sz="2400">
                <a:solidFill>
                  <a:srgbClr val="FFC000"/>
                </a:solidFill>
                <a:latin typeface="Times New Roman" pitchFamily="18" charset="0"/>
                <a:cs typeface="Times New Roman" pitchFamily="18" charset="0"/>
              </a:rPr>
              <a:t> </a:t>
            </a:r>
            <a:r>
              <a:rPr lang="ru-RU" sz="2400">
                <a:solidFill>
                  <a:srgbClr val="FFC000"/>
                </a:solidFill>
                <a:latin typeface="Times New Roman" pitchFamily="18" charset="0"/>
                <a:cs typeface="Times New Roman" pitchFamily="18" charset="0"/>
              </a:rPr>
              <a:t>миллиардов  м</a:t>
            </a:r>
            <a:r>
              <a:rPr lang="ru-RU" sz="2400" baseline="30000">
                <a:solidFill>
                  <a:srgbClr val="FFC000"/>
                </a:solidFill>
                <a:latin typeface="Times New Roman" pitchFamily="18" charset="0"/>
                <a:cs typeface="Times New Roman" pitchFamily="18" charset="0"/>
              </a:rPr>
              <a:t>3 </a:t>
            </a:r>
            <a:r>
              <a:rPr lang="ru-RU" sz="2400">
                <a:solidFill>
                  <a:srgbClr val="FFC000"/>
                </a:solidFill>
                <a:latin typeface="Times New Roman" pitchFamily="18" charset="0"/>
                <a:cs typeface="Times New Roman" pitchFamily="18" charset="0"/>
              </a:rPr>
              <a:t>неочищенные воды.</a:t>
            </a:r>
          </a:p>
        </p:txBody>
      </p:sp>
      <p:sp>
        <p:nvSpPr>
          <p:cNvPr id="9" name="TextBox 8"/>
          <p:cNvSpPr txBox="1">
            <a:spLocks noChangeArrowheads="1"/>
          </p:cNvSpPr>
          <p:nvPr/>
        </p:nvSpPr>
        <p:spPr bwMode="auto">
          <a:xfrm>
            <a:off x="4500563" y="4549775"/>
            <a:ext cx="4286250" cy="2308225"/>
          </a:xfrm>
          <a:prstGeom prst="rect">
            <a:avLst/>
          </a:prstGeom>
          <a:noFill/>
          <a:ln w="9525">
            <a:noFill/>
            <a:miter lim="800000"/>
            <a:headEnd/>
            <a:tailEnd/>
          </a:ln>
        </p:spPr>
        <p:txBody>
          <a:bodyPr>
            <a:spAutoFit/>
          </a:bodyPr>
          <a:lstStyle/>
          <a:p>
            <a:r>
              <a:rPr lang="ru-RU" sz="2400">
                <a:solidFill>
                  <a:srgbClr val="FFC000"/>
                </a:solidFill>
                <a:latin typeface="Times New Roman" pitchFamily="18" charset="0"/>
                <a:cs typeface="Times New Roman" pitchFamily="18" charset="0"/>
              </a:rPr>
              <a:t>Ежегодно республика сбрасывает в Каспийское море почти 340 млн.м</a:t>
            </a:r>
            <a:r>
              <a:rPr lang="ru-RU" sz="2400" baseline="30000">
                <a:solidFill>
                  <a:srgbClr val="FFC000"/>
                </a:solidFill>
                <a:latin typeface="Times New Roman" pitchFamily="18" charset="0"/>
                <a:cs typeface="Times New Roman" pitchFamily="18" charset="0"/>
              </a:rPr>
              <a:t>3 </a:t>
            </a:r>
            <a:r>
              <a:rPr lang="ru-RU" sz="2400">
                <a:solidFill>
                  <a:srgbClr val="FFC000"/>
                </a:solidFill>
                <a:latin typeface="Times New Roman" pitchFamily="18" charset="0"/>
                <a:cs typeface="Times New Roman" pitchFamily="18" charset="0"/>
              </a:rPr>
              <a:t>стоков, загрязненных промышленными и бытовыми отходами.</a:t>
            </a:r>
          </a:p>
        </p:txBody>
      </p:sp>
    </p:spTree>
  </p:cSld>
  <p:clrMapOvr>
    <a:masterClrMapping/>
  </p:clrMapOvr>
  <p:transition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anim calcmode="lin" valueType="num">
                                      <p:cBhvr>
                                        <p:cTn id="8" dur="3000" fill="hold"/>
                                        <p:tgtEl>
                                          <p:spTgt spid="7"/>
                                        </p:tgtEl>
                                        <p:attrNameLst>
                                          <p:attrName>ppt_x</p:attrName>
                                        </p:attrNameLst>
                                      </p:cBhvr>
                                      <p:tavLst>
                                        <p:tav tm="0">
                                          <p:val>
                                            <p:strVal val="#ppt_x"/>
                                          </p:val>
                                        </p:tav>
                                        <p:tav tm="100000">
                                          <p:val>
                                            <p:strVal val="#ppt_x"/>
                                          </p:val>
                                        </p:tav>
                                      </p:tavLst>
                                    </p:anim>
                                    <p:anim calcmode="lin" valueType="num">
                                      <p:cBhvr>
                                        <p:cTn id="9" dur="3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to="" calcmode="lin" valueType="num">
                                      <p:cBhvr>
                                        <p:cTn id="14" dur="1" fill="hold"/>
                                        <p:tgtEl>
                                          <p:spTgt spid="3"/>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3000" fill="hold"/>
                                        <p:tgtEl>
                                          <p:spTgt spid="5"/>
                                        </p:tgtEl>
                                        <p:attrNameLst>
                                          <p:attrName>ppt_w</p:attrName>
                                        </p:attrNameLst>
                                      </p:cBhvr>
                                      <p:tavLst>
                                        <p:tav tm="0">
                                          <p:val>
                                            <p:strVal val="#ppt_w*0.70"/>
                                          </p:val>
                                        </p:tav>
                                        <p:tav tm="100000">
                                          <p:val>
                                            <p:strVal val="#ppt_w"/>
                                          </p:val>
                                        </p:tav>
                                      </p:tavLst>
                                    </p:anim>
                                    <p:anim calcmode="lin" valueType="num">
                                      <p:cBhvr>
                                        <p:cTn id="20" dur="3000" fill="hold"/>
                                        <p:tgtEl>
                                          <p:spTgt spid="5"/>
                                        </p:tgtEl>
                                        <p:attrNameLst>
                                          <p:attrName>ppt_h</p:attrName>
                                        </p:attrNameLst>
                                      </p:cBhvr>
                                      <p:tavLst>
                                        <p:tav tm="0">
                                          <p:val>
                                            <p:strVal val="#ppt_h"/>
                                          </p:val>
                                        </p:tav>
                                        <p:tav tm="100000">
                                          <p:val>
                                            <p:strVal val="#ppt_h"/>
                                          </p:val>
                                        </p:tav>
                                      </p:tavLst>
                                    </p:anim>
                                    <p:animEffect transition="in" filter="fade">
                                      <p:cBhvr>
                                        <p:cTn id="21" dur="3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3000"/>
                                        <p:tgtEl>
                                          <p:spTgt spid="9"/>
                                        </p:tgtEl>
                                      </p:cBhvr>
                                    </p:animEffect>
                                    <p:anim calcmode="lin" valueType="num">
                                      <p:cBhvr>
                                        <p:cTn id="27" dur="3000" fill="hold"/>
                                        <p:tgtEl>
                                          <p:spTgt spid="9"/>
                                        </p:tgtEl>
                                        <p:attrNameLst>
                                          <p:attrName>ppt_x</p:attrName>
                                        </p:attrNameLst>
                                      </p:cBhvr>
                                      <p:tavLst>
                                        <p:tav tm="0">
                                          <p:val>
                                            <p:strVal val="#ppt_x"/>
                                          </p:val>
                                        </p:tav>
                                        <p:tav tm="100000">
                                          <p:val>
                                            <p:strVal val="#ppt_x"/>
                                          </p:val>
                                        </p:tav>
                                      </p:tavLst>
                                    </p:anim>
                                    <p:anim calcmode="lin" valueType="num">
                                      <p:cBhvr>
                                        <p:cTn id="28" dur="3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C:\Documents and Settings\Admin\Мои документы\xc.jpe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9698" name="Picture 3" descr="C:\Documents and Settings\Admin\Мои документы\zx.jpeg"/>
          <p:cNvPicPr>
            <a:picLocks noChangeAspect="1" noChangeArrowheads="1"/>
          </p:cNvPicPr>
          <p:nvPr/>
        </p:nvPicPr>
        <p:blipFill>
          <a:blip r:embed="rId3"/>
          <a:srcRect/>
          <a:stretch>
            <a:fillRect/>
          </a:stretch>
        </p:blipFill>
        <p:spPr bwMode="auto">
          <a:xfrm>
            <a:off x="2428875" y="1285875"/>
            <a:ext cx="2143125" cy="2700338"/>
          </a:xfrm>
          <a:prstGeom prst="rect">
            <a:avLst/>
          </a:prstGeom>
          <a:noFill/>
          <a:ln w="9525">
            <a:noFill/>
            <a:miter lim="800000"/>
            <a:headEnd/>
            <a:tailEnd/>
          </a:ln>
        </p:spPr>
      </p:pic>
      <p:pic>
        <p:nvPicPr>
          <p:cNvPr id="29699" name="Picture 7" descr="C:\Documents and Settings\Admin\Мои документы\Мои рисунки\Копия 4O4QMDCAKIHISFCA5PV8RICA3HS6KUCAJYK0ODCAY3NXGXCAPITDJ8CA44D3XVCAUDVL25CAI9SWXOCAIU76PUCAF5BEEJCANZCQU9CA9Q82DJCAZB622RCATWYRGFCA1LAR1XCA3DSG9BCA0Y1U5HCASCUYW3.jpg"/>
          <p:cNvPicPr>
            <a:picLocks noChangeAspect="1" noChangeArrowheads="1"/>
          </p:cNvPicPr>
          <p:nvPr/>
        </p:nvPicPr>
        <p:blipFill>
          <a:blip r:embed="rId4"/>
          <a:srcRect/>
          <a:stretch>
            <a:fillRect/>
          </a:stretch>
        </p:blipFill>
        <p:spPr bwMode="auto">
          <a:xfrm>
            <a:off x="0" y="1285875"/>
            <a:ext cx="2252663" cy="2714625"/>
          </a:xfrm>
          <a:prstGeom prst="rect">
            <a:avLst/>
          </a:prstGeom>
          <a:noFill/>
          <a:ln w="9525">
            <a:noFill/>
            <a:miter lim="800000"/>
            <a:headEnd/>
            <a:tailEnd/>
          </a:ln>
        </p:spPr>
      </p:pic>
      <p:pic>
        <p:nvPicPr>
          <p:cNvPr id="29700" name="Picture 13" descr="C:\Documents and Settings\Admin\Мои документы\Мои рисунки\Q1UW1CCAJRWN8RCA2EK421CA1ZY14TCA26LO4SCABCK4FRCAS6DQIPCA6WAW8UCAWKNL7NCA0IXI20CA0JJ9KLCADRL140CAFCWD3ICAFH8SDACADQ4NJACAX1N5QNCA98MAA0CAL492WJCAG1A4OECAY3G4ZB.jpg"/>
          <p:cNvPicPr>
            <a:picLocks noChangeAspect="1" noChangeArrowheads="1"/>
          </p:cNvPicPr>
          <p:nvPr/>
        </p:nvPicPr>
        <p:blipFill>
          <a:blip r:embed="rId5"/>
          <a:srcRect/>
          <a:stretch>
            <a:fillRect/>
          </a:stretch>
        </p:blipFill>
        <p:spPr bwMode="auto">
          <a:xfrm>
            <a:off x="0" y="4643438"/>
            <a:ext cx="2928938" cy="1838325"/>
          </a:xfrm>
          <a:prstGeom prst="rect">
            <a:avLst/>
          </a:prstGeom>
          <a:noFill/>
          <a:ln w="9525">
            <a:noFill/>
            <a:miter lim="800000"/>
            <a:headEnd/>
            <a:tailEnd/>
          </a:ln>
        </p:spPr>
      </p:pic>
      <p:pic>
        <p:nvPicPr>
          <p:cNvPr id="29701" name="Picture 5" descr="C:\Documents and Settings\Admin\Мои документы\Fish_023.jpg"/>
          <p:cNvPicPr>
            <a:picLocks noChangeAspect="1" noChangeArrowheads="1"/>
          </p:cNvPicPr>
          <p:nvPr/>
        </p:nvPicPr>
        <p:blipFill>
          <a:blip r:embed="rId6"/>
          <a:srcRect/>
          <a:stretch>
            <a:fillRect/>
          </a:stretch>
        </p:blipFill>
        <p:spPr bwMode="auto">
          <a:xfrm>
            <a:off x="3143250" y="5000625"/>
            <a:ext cx="2387600" cy="1428750"/>
          </a:xfrm>
          <a:prstGeom prst="rect">
            <a:avLst/>
          </a:prstGeom>
          <a:noFill/>
          <a:ln w="9525">
            <a:noFill/>
            <a:miter lim="800000"/>
            <a:headEnd/>
            <a:tailEnd/>
          </a:ln>
        </p:spPr>
      </p:pic>
      <p:sp>
        <p:nvSpPr>
          <p:cNvPr id="9" name="TextBox 8"/>
          <p:cNvSpPr txBox="1">
            <a:spLocks noChangeArrowheads="1"/>
          </p:cNvSpPr>
          <p:nvPr/>
        </p:nvSpPr>
        <p:spPr bwMode="auto">
          <a:xfrm>
            <a:off x="4857750" y="2000250"/>
            <a:ext cx="4000500" cy="2308225"/>
          </a:xfrm>
          <a:prstGeom prst="rect">
            <a:avLst/>
          </a:prstGeom>
          <a:noFill/>
          <a:ln w="9525">
            <a:noFill/>
            <a:miter lim="800000"/>
            <a:headEnd/>
            <a:tailEnd/>
          </a:ln>
        </p:spPr>
        <p:txBody>
          <a:bodyPr>
            <a:spAutoFit/>
          </a:bodyPr>
          <a:lstStyle/>
          <a:p>
            <a:r>
              <a:rPr lang="ru-RU" sz="2400">
                <a:solidFill>
                  <a:srgbClr val="FFC000"/>
                </a:solidFill>
                <a:latin typeface="Times New Roman" pitchFamily="18" charset="0"/>
                <a:cs typeface="Times New Roman" pitchFamily="18" charset="0"/>
              </a:rPr>
              <a:t>Загрязнение Каспийского моря ведет к гибели огромного числа редких и других живых организмов. Неуклонно сокращаются запасы осетровых.</a:t>
            </a:r>
          </a:p>
        </p:txBody>
      </p:sp>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descr="C:\Documents and Settings\Admin\Мои документы\326.jpg"/>
          <p:cNvPicPr>
            <a:picLocks noChangeAspect="1" noChangeArrowheads="1"/>
          </p:cNvPicPr>
          <p:nvPr/>
        </p:nvPicPr>
        <p:blipFill>
          <a:blip r:embed="rId2"/>
          <a:srcRect/>
          <a:stretch>
            <a:fillRect/>
          </a:stretch>
        </p:blipFill>
        <p:spPr bwMode="auto">
          <a:xfrm>
            <a:off x="0" y="0"/>
            <a:ext cx="9429750" cy="6858000"/>
          </a:xfrm>
          <a:prstGeom prst="rect">
            <a:avLst/>
          </a:prstGeom>
          <a:noFill/>
          <a:ln w="9525">
            <a:noFill/>
            <a:miter lim="800000"/>
            <a:headEnd/>
            <a:tailEnd/>
          </a:ln>
        </p:spPr>
      </p:pic>
      <p:pic>
        <p:nvPicPr>
          <p:cNvPr id="6" name="Picture 5" descr="C:\Documents and Settings\Admin\Мои документы\bakı nəql.jpeg"/>
          <p:cNvPicPr>
            <a:picLocks noChangeAspect="1" noChangeArrowheads="1"/>
          </p:cNvPicPr>
          <p:nvPr/>
        </p:nvPicPr>
        <p:blipFill>
          <a:blip r:embed="rId3"/>
          <a:srcRect/>
          <a:stretch>
            <a:fillRect/>
          </a:stretch>
        </p:blipFill>
        <p:spPr bwMode="auto">
          <a:xfrm>
            <a:off x="5929313" y="3714750"/>
            <a:ext cx="3571875" cy="3143250"/>
          </a:xfrm>
          <a:prstGeom prst="rect">
            <a:avLst/>
          </a:prstGeom>
          <a:noFill/>
          <a:ln w="9525">
            <a:noFill/>
            <a:miter lim="800000"/>
            <a:headEnd/>
            <a:tailEnd/>
          </a:ln>
        </p:spPr>
      </p:pic>
      <p:sp>
        <p:nvSpPr>
          <p:cNvPr id="4" name="TextBox 3"/>
          <p:cNvSpPr txBox="1">
            <a:spLocks noChangeArrowheads="1"/>
          </p:cNvSpPr>
          <p:nvPr/>
        </p:nvSpPr>
        <p:spPr bwMode="auto">
          <a:xfrm>
            <a:off x="1571625" y="714375"/>
            <a:ext cx="6215063" cy="2554288"/>
          </a:xfrm>
          <a:prstGeom prst="rect">
            <a:avLst/>
          </a:prstGeom>
          <a:noFill/>
          <a:ln w="9525">
            <a:noFill/>
            <a:miter lim="800000"/>
            <a:headEnd/>
            <a:tailEnd/>
          </a:ln>
        </p:spPr>
        <p:txBody>
          <a:bodyPr>
            <a:spAutoFit/>
          </a:bodyPr>
          <a:lstStyle/>
          <a:p>
            <a:r>
              <a:rPr lang="ru-RU" sz="3200">
                <a:latin typeface="Times New Roman" pitchFamily="18" charset="0"/>
                <a:cs typeface="Times New Roman" pitchFamily="18" charset="0"/>
              </a:rPr>
              <a:t>Баку – столица и крупнейший город  Азербайджана. Город расположен в южной части Апшеронского полуострова, на берегу Каспийского моря.</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Мои документы\28584.jpg"/>
          <p:cNvPicPr>
            <a:picLocks noChangeAspect="1" noChangeArrowheads="1"/>
          </p:cNvPicPr>
          <p:nvPr/>
        </p:nvPicPr>
        <p:blipFill>
          <a:blip r:embed="rId3"/>
          <a:srcRect/>
          <a:stretch>
            <a:fillRect/>
          </a:stretch>
        </p:blipFill>
        <p:spPr bwMode="auto">
          <a:xfrm>
            <a:off x="4500563" y="0"/>
            <a:ext cx="4643437" cy="3276600"/>
          </a:xfrm>
          <a:prstGeom prst="rect">
            <a:avLst/>
          </a:prstGeom>
          <a:noFill/>
          <a:ln w="9525">
            <a:noFill/>
            <a:miter lim="800000"/>
            <a:headEnd/>
            <a:tailEnd/>
          </a:ln>
        </p:spPr>
      </p:pic>
      <p:pic>
        <p:nvPicPr>
          <p:cNvPr id="2051" name="Picture 3" descr="C:\Documents and Settings\Admin\Мои документы\28583.jpg"/>
          <p:cNvPicPr>
            <a:picLocks noChangeAspect="1" noChangeArrowheads="1"/>
          </p:cNvPicPr>
          <p:nvPr/>
        </p:nvPicPr>
        <p:blipFill>
          <a:blip r:embed="rId4"/>
          <a:srcRect/>
          <a:stretch>
            <a:fillRect/>
          </a:stretch>
        </p:blipFill>
        <p:spPr bwMode="auto">
          <a:xfrm>
            <a:off x="0" y="3214688"/>
            <a:ext cx="4643438" cy="3643312"/>
          </a:xfrm>
          <a:prstGeom prst="rect">
            <a:avLst/>
          </a:prstGeom>
          <a:noFill/>
          <a:ln w="9525">
            <a:noFill/>
            <a:miter lim="800000"/>
            <a:headEnd/>
            <a:tailEnd/>
          </a:ln>
        </p:spPr>
      </p:pic>
      <p:pic>
        <p:nvPicPr>
          <p:cNvPr id="2052" name="Picture 4" descr="C:\Documents and Settings\Admin\Мои документы\28582.jpg"/>
          <p:cNvPicPr>
            <a:picLocks noChangeAspect="1" noChangeArrowheads="1"/>
          </p:cNvPicPr>
          <p:nvPr/>
        </p:nvPicPr>
        <p:blipFill>
          <a:blip r:embed="rId5"/>
          <a:srcRect/>
          <a:stretch>
            <a:fillRect/>
          </a:stretch>
        </p:blipFill>
        <p:spPr bwMode="auto">
          <a:xfrm>
            <a:off x="4500563" y="3214688"/>
            <a:ext cx="4643437" cy="3643312"/>
          </a:xfrm>
          <a:prstGeom prst="rect">
            <a:avLst/>
          </a:prstGeom>
          <a:noFill/>
          <a:ln w="9525">
            <a:noFill/>
            <a:miter lim="800000"/>
            <a:headEnd/>
            <a:tailEnd/>
          </a:ln>
        </p:spPr>
      </p:pic>
      <p:pic>
        <p:nvPicPr>
          <p:cNvPr id="1028" name="Picture 4" descr="C:\Documents and Settings\Admin\Мои документы\B481EB03519F47A7ABD51843C27ED.jpg"/>
          <p:cNvPicPr>
            <a:picLocks noChangeAspect="1" noChangeArrowheads="1"/>
          </p:cNvPicPr>
          <p:nvPr/>
        </p:nvPicPr>
        <p:blipFill>
          <a:blip r:embed="rId6"/>
          <a:srcRect/>
          <a:stretch>
            <a:fillRect/>
          </a:stretch>
        </p:blipFill>
        <p:spPr bwMode="auto">
          <a:xfrm>
            <a:off x="0" y="0"/>
            <a:ext cx="4500563" cy="3252788"/>
          </a:xfrm>
          <a:prstGeom prst="rect">
            <a:avLst/>
          </a:prstGeom>
          <a:noFill/>
          <a:ln w="9525">
            <a:noFill/>
            <a:miter lim="800000"/>
            <a:headEnd/>
            <a:tailEnd/>
          </a:ln>
        </p:spPr>
      </p:pic>
      <p:sp>
        <p:nvSpPr>
          <p:cNvPr id="31749" name="TextBox 8"/>
          <p:cNvSpPr txBox="1">
            <a:spLocks noChangeArrowheads="1"/>
          </p:cNvSpPr>
          <p:nvPr/>
        </p:nvSpPr>
        <p:spPr bwMode="auto">
          <a:xfrm>
            <a:off x="571500" y="428625"/>
            <a:ext cx="3286125" cy="461963"/>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«Нефтяные камни»</a:t>
            </a:r>
          </a:p>
        </p:txBody>
      </p:sp>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2000" fill="hold"/>
                                        <p:tgtEl>
                                          <p:spTgt spid="1028"/>
                                        </p:tgtEl>
                                        <p:attrNameLst>
                                          <p:attrName>ppt_w</p:attrName>
                                        </p:attrNameLst>
                                      </p:cBhvr>
                                      <p:tavLst>
                                        <p:tav tm="0">
                                          <p:val>
                                            <p:strVal val="#ppt_w+.3"/>
                                          </p:val>
                                        </p:tav>
                                        <p:tav tm="100000">
                                          <p:val>
                                            <p:strVal val="#ppt_w"/>
                                          </p:val>
                                        </p:tav>
                                      </p:tavLst>
                                    </p:anim>
                                    <p:anim calcmode="lin" valueType="num">
                                      <p:cBhvr>
                                        <p:cTn id="8" dur="2000" fill="hold"/>
                                        <p:tgtEl>
                                          <p:spTgt spid="1028"/>
                                        </p:tgtEl>
                                        <p:attrNameLst>
                                          <p:attrName>ppt_h</p:attrName>
                                        </p:attrNameLst>
                                      </p:cBhvr>
                                      <p:tavLst>
                                        <p:tav tm="0">
                                          <p:val>
                                            <p:strVal val="#ppt_h"/>
                                          </p:val>
                                        </p:tav>
                                        <p:tav tm="100000">
                                          <p:val>
                                            <p:strVal val="#ppt_h"/>
                                          </p:val>
                                        </p:tav>
                                      </p:tavLst>
                                    </p:anim>
                                    <p:animEffect transition="in" filter="fade">
                                      <p:cBhvr>
                                        <p:cTn id="9" dur="20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2000"/>
                                        <p:tgtEl>
                                          <p:spTgt spid="2050"/>
                                        </p:tgtEl>
                                      </p:cBhvr>
                                    </p:animEffect>
                                    <p:anim calcmode="lin" valueType="num">
                                      <p:cBhvr>
                                        <p:cTn id="15" dur="2000" fill="hold"/>
                                        <p:tgtEl>
                                          <p:spTgt spid="2050"/>
                                        </p:tgtEl>
                                        <p:attrNameLst>
                                          <p:attrName>ppt_x</p:attrName>
                                        </p:attrNameLst>
                                      </p:cBhvr>
                                      <p:tavLst>
                                        <p:tav tm="0">
                                          <p:val>
                                            <p:strVal val="#ppt_x"/>
                                          </p:val>
                                        </p:tav>
                                        <p:tav tm="100000">
                                          <p:val>
                                            <p:strVal val="#ppt_x"/>
                                          </p:val>
                                        </p:tav>
                                      </p:tavLst>
                                    </p:anim>
                                    <p:anim calcmode="lin" valueType="num">
                                      <p:cBhvr>
                                        <p:cTn id="16" dur="2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 calcmode="lin" valueType="num">
                                      <p:cBhvr>
                                        <p:cTn id="21" dur="2000" fill="hold"/>
                                        <p:tgtEl>
                                          <p:spTgt spid="2052"/>
                                        </p:tgtEl>
                                        <p:attrNameLst>
                                          <p:attrName>ppt_w</p:attrName>
                                        </p:attrNameLst>
                                      </p:cBhvr>
                                      <p:tavLst>
                                        <p:tav tm="0">
                                          <p:val>
                                            <p:fltVal val="0"/>
                                          </p:val>
                                        </p:tav>
                                        <p:tav tm="100000">
                                          <p:val>
                                            <p:strVal val="#ppt_w"/>
                                          </p:val>
                                        </p:tav>
                                      </p:tavLst>
                                    </p:anim>
                                    <p:anim calcmode="lin" valueType="num">
                                      <p:cBhvr>
                                        <p:cTn id="22" dur="2000" fill="hold"/>
                                        <p:tgtEl>
                                          <p:spTgt spid="205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fade">
                                      <p:cBhvr>
                                        <p:cTn id="27" dur="2000"/>
                                        <p:tgtEl>
                                          <p:spTgt spid="2051"/>
                                        </p:tgtEl>
                                      </p:cBhvr>
                                    </p:animEffect>
                                    <p:anim calcmode="lin" valueType="num">
                                      <p:cBhvr>
                                        <p:cTn id="28" dur="2000" fill="hold"/>
                                        <p:tgtEl>
                                          <p:spTgt spid="2051"/>
                                        </p:tgtEl>
                                        <p:attrNameLst>
                                          <p:attrName>ppt_x</p:attrName>
                                        </p:attrNameLst>
                                      </p:cBhvr>
                                      <p:tavLst>
                                        <p:tav tm="0">
                                          <p:val>
                                            <p:strVal val="#ppt_x"/>
                                          </p:val>
                                        </p:tav>
                                        <p:tav tm="100000">
                                          <p:val>
                                            <p:strVal val="#ppt_x"/>
                                          </p:val>
                                        </p:tav>
                                      </p:tavLst>
                                    </p:anim>
                                    <p:anim calcmode="lin" valueType="num">
                                      <p:cBhvr>
                                        <p:cTn id="29" dur="2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Documents and Settings\Admin\Мои документы\bioremediasiya.png"/>
          <p:cNvPicPr>
            <a:picLocks noChangeAspect="1" noChangeArrowheads="1"/>
          </p:cNvPicPr>
          <p:nvPr/>
        </p:nvPicPr>
        <p:blipFill>
          <a:blip r:embed="rId2"/>
          <a:srcRect/>
          <a:stretch>
            <a:fillRect/>
          </a:stretch>
        </p:blipFill>
        <p:spPr bwMode="auto">
          <a:xfrm>
            <a:off x="0" y="4962525"/>
            <a:ext cx="2819400" cy="1895475"/>
          </a:xfrm>
          <a:prstGeom prst="rect">
            <a:avLst/>
          </a:prstGeom>
          <a:noFill/>
          <a:ln w="9525">
            <a:noFill/>
            <a:miter lim="800000"/>
            <a:headEnd/>
            <a:tailEnd/>
          </a:ln>
        </p:spPr>
      </p:pic>
      <p:pic>
        <p:nvPicPr>
          <p:cNvPr id="8" name="Picture 9" descr="C:\Documents and Settings\Admin\Мои документы\Мои рисунки\8SA6F9CAVVAALCCA9P0WAZCAXN3NWMCAGYNN84CA5WNM2VCAFF5EPKCAE4SJK7CAKB53ABCAB6WAIMCAAIJZY3CA65LXNJCA4IFF4SCAEM06AICAMKLYC7CAJE3V1QCAAFRSKQCAR8R3FQCAE9EIRVCASNVYH7.jpg"/>
          <p:cNvPicPr>
            <a:picLocks noChangeAspect="1" noChangeArrowheads="1"/>
          </p:cNvPicPr>
          <p:nvPr/>
        </p:nvPicPr>
        <p:blipFill>
          <a:blip r:embed="rId3"/>
          <a:srcRect/>
          <a:stretch>
            <a:fillRect/>
          </a:stretch>
        </p:blipFill>
        <p:spPr bwMode="auto">
          <a:xfrm>
            <a:off x="4714875" y="1428750"/>
            <a:ext cx="4429125" cy="2786063"/>
          </a:xfrm>
          <a:prstGeom prst="rect">
            <a:avLst/>
          </a:prstGeom>
          <a:noFill/>
          <a:ln w="9525">
            <a:noFill/>
            <a:miter lim="800000"/>
            <a:headEnd/>
            <a:tailEnd/>
          </a:ln>
        </p:spPr>
      </p:pic>
      <p:pic>
        <p:nvPicPr>
          <p:cNvPr id="10" name="Picture 5" descr="C:\Documents and Settings\Admin\Мои документы\neft-yataginin-2_22092010.jpg"/>
          <p:cNvPicPr>
            <a:picLocks noChangeAspect="1" noChangeArrowheads="1"/>
          </p:cNvPicPr>
          <p:nvPr/>
        </p:nvPicPr>
        <p:blipFill>
          <a:blip r:embed="rId4"/>
          <a:srcRect/>
          <a:stretch>
            <a:fillRect/>
          </a:stretch>
        </p:blipFill>
        <p:spPr bwMode="auto">
          <a:xfrm>
            <a:off x="0" y="1428750"/>
            <a:ext cx="4643438" cy="2786063"/>
          </a:xfrm>
          <a:prstGeom prst="rect">
            <a:avLst/>
          </a:prstGeom>
          <a:noFill/>
          <a:ln w="9525">
            <a:noFill/>
            <a:miter lim="800000"/>
            <a:headEnd/>
            <a:tailEnd/>
          </a:ln>
        </p:spPr>
      </p:pic>
      <p:pic>
        <p:nvPicPr>
          <p:cNvPr id="11" name="Picture 8" descr="C:\Documents and Settings\Admin\Мои документы\dzerzhinsk.jpg"/>
          <p:cNvPicPr>
            <a:picLocks noChangeAspect="1" noChangeArrowheads="1"/>
          </p:cNvPicPr>
          <p:nvPr/>
        </p:nvPicPr>
        <p:blipFill>
          <a:blip r:embed="rId5"/>
          <a:srcRect/>
          <a:stretch>
            <a:fillRect/>
          </a:stretch>
        </p:blipFill>
        <p:spPr bwMode="auto">
          <a:xfrm>
            <a:off x="2857500" y="4929188"/>
            <a:ext cx="2928938" cy="1928812"/>
          </a:xfrm>
          <a:prstGeom prst="rect">
            <a:avLst/>
          </a:prstGeom>
          <a:noFill/>
          <a:ln w="9525">
            <a:noFill/>
            <a:miter lim="800000"/>
            <a:headEnd/>
            <a:tailEnd/>
          </a:ln>
        </p:spPr>
      </p:pic>
      <p:pic>
        <p:nvPicPr>
          <p:cNvPr id="12" name="Picture 2" descr="C:\Documents and Settings\Admin\Мои документы\9de052089c53.jpg"/>
          <p:cNvPicPr>
            <a:picLocks noChangeAspect="1" noChangeArrowheads="1"/>
          </p:cNvPicPr>
          <p:nvPr/>
        </p:nvPicPr>
        <p:blipFill>
          <a:blip r:embed="rId6"/>
          <a:srcRect/>
          <a:stretch>
            <a:fillRect/>
          </a:stretch>
        </p:blipFill>
        <p:spPr bwMode="auto">
          <a:xfrm>
            <a:off x="5786438" y="5000625"/>
            <a:ext cx="3357562" cy="1857375"/>
          </a:xfrm>
          <a:prstGeom prst="rect">
            <a:avLst/>
          </a:prstGeom>
          <a:noFill/>
          <a:ln w="9525">
            <a:noFill/>
            <a:miter lim="800000"/>
            <a:headEnd/>
            <a:tailEnd/>
          </a:ln>
        </p:spPr>
      </p:pic>
      <p:sp>
        <p:nvSpPr>
          <p:cNvPr id="9" name="TextBox 8"/>
          <p:cNvSpPr txBox="1">
            <a:spLocks noChangeArrowheads="1"/>
          </p:cNvSpPr>
          <p:nvPr/>
        </p:nvSpPr>
        <p:spPr bwMode="auto">
          <a:xfrm>
            <a:off x="0" y="0"/>
            <a:ext cx="8715375" cy="1200150"/>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Всемирный банк прогнозирует получение Азербайджаном в течение 20 лет доходов в 240 млрд. долларов от эксплуатации нефтегазовых месторождений и трубопроводов.                        </a:t>
            </a:r>
          </a:p>
        </p:txBody>
      </p:sp>
      <p:sp>
        <p:nvSpPr>
          <p:cNvPr id="15" name="TextBox 14"/>
          <p:cNvSpPr txBox="1">
            <a:spLocks noChangeArrowheads="1"/>
          </p:cNvSpPr>
          <p:nvPr/>
        </p:nvSpPr>
        <p:spPr bwMode="auto">
          <a:xfrm>
            <a:off x="785813" y="4357688"/>
            <a:ext cx="7000875" cy="461962"/>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При добыче нефти почва сильно загрязняется…</a:t>
            </a:r>
          </a:p>
        </p:txBody>
      </p:sp>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0" fill="hold"/>
                                        <p:tgtEl>
                                          <p:spTgt spid="8"/>
                                        </p:tgtEl>
                                        <p:attrNameLst>
                                          <p:attrName>ppt_w</p:attrName>
                                        </p:attrNameLst>
                                      </p:cBhvr>
                                      <p:tavLst>
                                        <p:tav tm="0">
                                          <p:val>
                                            <p:strVal val="#ppt_w+.3"/>
                                          </p:val>
                                        </p:tav>
                                        <p:tav tm="100000">
                                          <p:val>
                                            <p:strVal val="#ppt_w"/>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animEffect transition="in" filter="fad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5"/>
                                        </p:tgtEl>
                                        <p:attrNameLst>
                                          <p:attrName>ppt_y</p:attrName>
                                        </p:attrNameLst>
                                      </p:cBhvr>
                                      <p:tavLst>
                                        <p:tav tm="0">
                                          <p:val>
                                            <p:strVal val="#ppt_y"/>
                                          </p:val>
                                        </p:tav>
                                        <p:tav tm="100000">
                                          <p:val>
                                            <p:strVal val="#ppt_y"/>
                                          </p:val>
                                        </p:tav>
                                      </p:tavLst>
                                    </p:anim>
                                    <p:anim calcmode="lin" valueType="num">
                                      <p:cBhvr>
                                        <p:cTn id="2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196"/>
                                        </p:tgtEl>
                                        <p:attrNameLst>
                                          <p:attrName>style.visibility</p:attrName>
                                        </p:attrNameLst>
                                      </p:cBhvr>
                                      <p:to>
                                        <p:strVal val="visible"/>
                                      </p:to>
                                    </p:set>
                                    <p:animEffect transition="in" filter="fade">
                                      <p:cBhvr>
                                        <p:cTn id="34" dur="2000"/>
                                        <p:tgtEl>
                                          <p:spTgt spid="8196"/>
                                        </p:tgtEl>
                                      </p:cBhvr>
                                    </p:animEffect>
                                    <p:anim calcmode="lin" valueType="num">
                                      <p:cBhvr>
                                        <p:cTn id="35" dur="2000" fill="hold"/>
                                        <p:tgtEl>
                                          <p:spTgt spid="8196"/>
                                        </p:tgtEl>
                                        <p:attrNameLst>
                                          <p:attrName>ppt_x</p:attrName>
                                        </p:attrNameLst>
                                      </p:cBhvr>
                                      <p:tavLst>
                                        <p:tav tm="0">
                                          <p:val>
                                            <p:strVal val="#ppt_x"/>
                                          </p:val>
                                        </p:tav>
                                        <p:tav tm="100000">
                                          <p:val>
                                            <p:strVal val="#ppt_x"/>
                                          </p:val>
                                        </p:tav>
                                      </p:tavLst>
                                    </p:anim>
                                    <p:anim calcmode="lin" valueType="num">
                                      <p:cBhvr>
                                        <p:cTn id="36" dur="2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anim calcmode="lin" valueType="num">
                                      <p:cBhvr>
                                        <p:cTn id="42" dur="2000" fill="hold"/>
                                        <p:tgtEl>
                                          <p:spTgt spid="11"/>
                                        </p:tgtEl>
                                        <p:attrNameLst>
                                          <p:attrName>ppt_x</p:attrName>
                                        </p:attrNameLst>
                                      </p:cBhvr>
                                      <p:tavLst>
                                        <p:tav tm="0">
                                          <p:val>
                                            <p:strVal val="#ppt_x"/>
                                          </p:val>
                                        </p:tav>
                                        <p:tav tm="100000">
                                          <p:val>
                                            <p:strVal val="#ppt_x"/>
                                          </p:val>
                                        </p:tav>
                                      </p:tavLst>
                                    </p:anim>
                                    <p:anim calcmode="lin" valueType="num">
                                      <p:cBhvr>
                                        <p:cTn id="43"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000"/>
                                        <p:tgtEl>
                                          <p:spTgt spid="12"/>
                                        </p:tgtEl>
                                      </p:cBhvr>
                                    </p:animEffect>
                                    <p:anim calcmode="lin" valueType="num">
                                      <p:cBhvr>
                                        <p:cTn id="49" dur="2000" fill="hold"/>
                                        <p:tgtEl>
                                          <p:spTgt spid="12"/>
                                        </p:tgtEl>
                                        <p:attrNameLst>
                                          <p:attrName>ppt_x</p:attrName>
                                        </p:attrNameLst>
                                      </p:cBhvr>
                                      <p:tavLst>
                                        <p:tav tm="0">
                                          <p:val>
                                            <p:strVal val="#ppt_x"/>
                                          </p:val>
                                        </p:tav>
                                        <p:tav tm="100000">
                                          <p:val>
                                            <p:strVal val="#ppt_x"/>
                                          </p:val>
                                        </p:tav>
                                      </p:tavLst>
                                    </p:anim>
                                    <p:anim calcmode="lin" valueType="num">
                                      <p:cBhvr>
                                        <p:cTn id="50"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C:\Documents and Settings\Admin\Мои документы\500338.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Подзаголовок 2"/>
          <p:cNvSpPr>
            <a:spLocks noGrp="1"/>
          </p:cNvSpPr>
          <p:nvPr>
            <p:ph type="subTitle" idx="1"/>
          </p:nvPr>
        </p:nvSpPr>
        <p:spPr>
          <a:xfrm>
            <a:off x="428625" y="1643063"/>
            <a:ext cx="8286750" cy="3995737"/>
          </a:xfrm>
        </p:spPr>
        <p:txBody>
          <a:bodyPr rtlCol="0">
            <a:normAutofit fontScale="70000" lnSpcReduction="20000"/>
          </a:bodyPr>
          <a:lstStyle/>
          <a:p>
            <a:pPr fontAlgn="auto">
              <a:spcAft>
                <a:spcPts val="0"/>
              </a:spcAft>
              <a:buFont typeface="Arial" pitchFamily="34" charset="0"/>
              <a:buNone/>
              <a:defRPr/>
            </a:pPr>
            <a:r>
              <a:rPr lang="ru-RU" dirty="0" smtClean="0">
                <a:solidFill>
                  <a:schemeClr val="tx1"/>
                </a:solidFill>
                <a:latin typeface="Times New Roman" pitchFamily="18" charset="0"/>
                <a:cs typeface="Times New Roman" pitchFamily="18" charset="0"/>
              </a:rPr>
              <a:t>Ежегодно из недр Земли извлекается более 100 млн.т различных пород,</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топлива и выбрасываются в атмосферу сотни миллионов тонн оксидов углерода и азота, сернистого газа, более 400 млн. т твердых частиц золы сажи и пыли; сбрасывается в гидросферу около 600 млн. т промышленных и бытовых стоков , около 10 млн. т нефти и нефтепродуктов, вносится в почву около 100 млн.т минеральных удобрений. в биосферу поступает до 50 % извлеченных из недр металлов.30% химического сырья,67% теплоты, вырабатываемой электростанциями. Ежегодно создаются сотни тысяч т не встречавшихся ранее в биосфере химических соединений, многие из которых не поддаются биологическому и физическому разрушению.</a:t>
            </a:r>
            <a:endParaRPr lang="ru-RU" dirty="0">
              <a:solidFill>
                <a:schemeClr val="tx1"/>
              </a:solidFill>
              <a:latin typeface="Times New Roman" pitchFamily="18" charset="0"/>
              <a:cs typeface="Times New Roman" pitchFamily="18" charset="0"/>
            </a:endParaRPr>
          </a:p>
        </p:txBody>
      </p:sp>
      <p:sp>
        <p:nvSpPr>
          <p:cNvPr id="5" name="Заголовок 4"/>
          <p:cNvSpPr>
            <a:spLocks noGrp="1"/>
          </p:cNvSpPr>
          <p:nvPr>
            <p:ph type="ctrTitle"/>
          </p:nvPr>
        </p:nvSpPr>
        <p:spPr>
          <a:xfrm>
            <a:off x="685800" y="500063"/>
            <a:ext cx="7772400" cy="785812"/>
          </a:xfrm>
        </p:spPr>
        <p:txBody>
          <a:bodyPr rtlCol="0">
            <a:normAutofit fontScale="90000"/>
          </a:bodyPr>
          <a:lstStyle/>
          <a:p>
            <a:pPr fontAlgn="auto">
              <a:spcAft>
                <a:spcPts val="0"/>
              </a:spcAft>
              <a:defRPr/>
            </a:pPr>
            <a:r>
              <a:rPr lang="ru-RU" dirty="0" smtClean="0">
                <a:latin typeface="Times New Roman" pitchFamily="18" charset="0"/>
                <a:cs typeface="Times New Roman" pitchFamily="18" charset="0"/>
              </a:rPr>
              <a:t>Наша планета нуждается в нас</a:t>
            </a:r>
            <a:r>
              <a:rPr lang="az-Latn-AZ"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Мои документы\F-023.jpg"/>
          <p:cNvPicPr>
            <a:picLocks noChangeAspect="1" noChangeArrowheads="1"/>
          </p:cNvPicPr>
          <p:nvPr/>
        </p:nvPicPr>
        <p:blipFill>
          <a:blip r:embed="rId2"/>
          <a:srcRect/>
          <a:stretch>
            <a:fillRect/>
          </a:stretch>
        </p:blipFill>
        <p:spPr bwMode="auto">
          <a:xfrm>
            <a:off x="0" y="4857750"/>
            <a:ext cx="4500563" cy="2000250"/>
          </a:xfrm>
          <a:prstGeom prst="rect">
            <a:avLst/>
          </a:prstGeom>
          <a:noFill/>
          <a:ln w="9525">
            <a:noFill/>
            <a:miter lim="800000"/>
            <a:headEnd/>
            <a:tailEnd/>
          </a:ln>
        </p:spPr>
      </p:pic>
      <p:pic>
        <p:nvPicPr>
          <p:cNvPr id="10242" name="Picture 2" descr="C:\Documents and Settings\Admin\Мои документы\contactobj.jpeg"/>
          <p:cNvPicPr>
            <a:picLocks noChangeAspect="1" noChangeArrowheads="1"/>
          </p:cNvPicPr>
          <p:nvPr/>
        </p:nvPicPr>
        <p:blipFill>
          <a:blip r:embed="rId3"/>
          <a:srcRect/>
          <a:stretch>
            <a:fillRect/>
          </a:stretch>
        </p:blipFill>
        <p:spPr bwMode="auto">
          <a:xfrm>
            <a:off x="0" y="2286000"/>
            <a:ext cx="4500563" cy="2524125"/>
          </a:xfrm>
          <a:prstGeom prst="rect">
            <a:avLst/>
          </a:prstGeom>
          <a:noFill/>
          <a:ln w="9525">
            <a:noFill/>
            <a:miter lim="800000"/>
            <a:headEnd/>
            <a:tailEnd/>
          </a:ln>
        </p:spPr>
      </p:pic>
      <p:pic>
        <p:nvPicPr>
          <p:cNvPr id="10247" name="Picture 7" descr="C:\Documents and Settings\Admin\Мои документы\ZFB_neft2.JPG"/>
          <p:cNvPicPr>
            <a:picLocks noChangeAspect="1" noChangeArrowheads="1"/>
          </p:cNvPicPr>
          <p:nvPr/>
        </p:nvPicPr>
        <p:blipFill>
          <a:blip r:embed="rId4"/>
          <a:srcRect/>
          <a:stretch>
            <a:fillRect/>
          </a:stretch>
        </p:blipFill>
        <p:spPr bwMode="auto">
          <a:xfrm>
            <a:off x="0" y="0"/>
            <a:ext cx="4500563" cy="2286000"/>
          </a:xfrm>
          <a:prstGeom prst="rect">
            <a:avLst/>
          </a:prstGeom>
          <a:noFill/>
          <a:ln w="9525">
            <a:noFill/>
            <a:miter lim="800000"/>
            <a:headEnd/>
            <a:tailEnd/>
          </a:ln>
        </p:spPr>
      </p:pic>
      <p:pic>
        <p:nvPicPr>
          <p:cNvPr id="7" name="Picture 3" descr="C:\Documents and Settings\Admin\Мои документы\Мои рисунки\N55HUQCAZD030WCAS1T5SPCACU1HWHCAMR2QYQCA210665CA3RGEXXCAGHS2SRCASURS0PCANTGDJYCAR56GEMCA262ILLCA0EBCA3CATMIVIRCAKD23L0CAZSDL3KCAM8JNI7CAFPQ1G0CAM94WAKCAXSVJYS.jpg"/>
          <p:cNvPicPr>
            <a:picLocks noChangeAspect="1" noChangeArrowheads="1"/>
          </p:cNvPicPr>
          <p:nvPr/>
        </p:nvPicPr>
        <p:blipFill>
          <a:blip r:embed="rId5"/>
          <a:srcRect/>
          <a:stretch>
            <a:fillRect/>
          </a:stretch>
        </p:blipFill>
        <p:spPr bwMode="auto">
          <a:xfrm>
            <a:off x="4500563" y="0"/>
            <a:ext cx="4643437" cy="2286000"/>
          </a:xfrm>
          <a:prstGeom prst="rect">
            <a:avLst/>
          </a:prstGeom>
          <a:noFill/>
          <a:ln w="9525">
            <a:noFill/>
            <a:miter lim="800000"/>
            <a:headEnd/>
            <a:tailEnd/>
          </a:ln>
        </p:spPr>
      </p:pic>
      <p:sp>
        <p:nvSpPr>
          <p:cNvPr id="9" name="TextBox 8"/>
          <p:cNvSpPr txBox="1">
            <a:spLocks noChangeArrowheads="1"/>
          </p:cNvSpPr>
          <p:nvPr/>
        </p:nvSpPr>
        <p:spPr bwMode="auto">
          <a:xfrm>
            <a:off x="4572000" y="2286000"/>
            <a:ext cx="4572000" cy="4572000"/>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Площадь нефтезагрязненных территорий  Апшеронского  полуострова, где расположены основные нефтегазовые месторождения на суше Азербайджана, превышает 30 тыс. га, в. т. ч. 10 тыс.га  составляют сильнозагрязненные территории. Предполагается  по этапная очистка этих земель. На средства Всемирного банка уже был реализован  один проект по очистке нефтезагрязненных земель стоимостью 5,1 млн. долл.- пилотная очистка 10 га вблизи одного из месторождений на Апшероне.</a:t>
            </a:r>
          </a:p>
        </p:txBody>
      </p:sp>
    </p:spTree>
  </p:cSld>
  <p:clrMapOvr>
    <a:masterClrMapping/>
  </p:clrMapOvr>
  <p:transition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fade">
                                      <p:cBhvr>
                                        <p:cTn id="7" dur="2000"/>
                                        <p:tgtEl>
                                          <p:spTgt spid="10247"/>
                                        </p:tgtEl>
                                      </p:cBhvr>
                                    </p:animEffect>
                                    <p:anim calcmode="lin" valueType="num">
                                      <p:cBhvr>
                                        <p:cTn id="8" dur="2000" fill="hold"/>
                                        <p:tgtEl>
                                          <p:spTgt spid="10247"/>
                                        </p:tgtEl>
                                        <p:attrNameLst>
                                          <p:attrName>ppt_x</p:attrName>
                                        </p:attrNameLst>
                                      </p:cBhvr>
                                      <p:tavLst>
                                        <p:tav tm="0">
                                          <p:val>
                                            <p:strVal val="#ppt_x"/>
                                          </p:val>
                                        </p:tav>
                                        <p:tav tm="100000">
                                          <p:val>
                                            <p:strVal val="#ppt_x"/>
                                          </p:val>
                                        </p:tav>
                                      </p:tavLst>
                                    </p:anim>
                                    <p:anim calcmode="lin" valueType="num">
                                      <p:cBhvr>
                                        <p:cTn id="9" dur="2000" fill="hold"/>
                                        <p:tgtEl>
                                          <p:spTgt spid="102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ppt_x</p:attrName>
                                        </p:attrNameLst>
                                      </p:cBhvr>
                                      <p:tavLst>
                                        <p:tav tm="0">
                                          <p:val>
                                            <p:strVal val="#ppt_x"/>
                                          </p:val>
                                        </p:tav>
                                        <p:tav tm="100000">
                                          <p:val>
                                            <p:strVal val="#ppt_x"/>
                                          </p:val>
                                        </p:tav>
                                      </p:tavLst>
                                    </p:anim>
                                    <p:anim calcmode="lin" valueType="num">
                                      <p:cBhvr>
                                        <p:cTn id="16"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242"/>
                                        </p:tgtEl>
                                        <p:attrNameLst>
                                          <p:attrName>style.visibility</p:attrName>
                                        </p:attrNameLst>
                                      </p:cBhvr>
                                      <p:to>
                                        <p:strVal val="visible"/>
                                      </p:to>
                                    </p:set>
                                    <p:anim calcmode="lin" valueType="num">
                                      <p:cBhvr>
                                        <p:cTn id="21" dur="2000" fill="hold"/>
                                        <p:tgtEl>
                                          <p:spTgt spid="10242"/>
                                        </p:tgtEl>
                                        <p:attrNameLst>
                                          <p:attrName>ppt_w</p:attrName>
                                        </p:attrNameLst>
                                      </p:cBhvr>
                                      <p:tavLst>
                                        <p:tav tm="0">
                                          <p:val>
                                            <p:strVal val="#ppt_w*0.70"/>
                                          </p:val>
                                        </p:tav>
                                        <p:tav tm="100000">
                                          <p:val>
                                            <p:strVal val="#ppt_w"/>
                                          </p:val>
                                        </p:tav>
                                      </p:tavLst>
                                    </p:anim>
                                    <p:anim calcmode="lin" valueType="num">
                                      <p:cBhvr>
                                        <p:cTn id="22" dur="2000" fill="hold"/>
                                        <p:tgtEl>
                                          <p:spTgt spid="10242"/>
                                        </p:tgtEl>
                                        <p:attrNameLst>
                                          <p:attrName>ppt_h</p:attrName>
                                        </p:attrNameLst>
                                      </p:cBhvr>
                                      <p:tavLst>
                                        <p:tav tm="0">
                                          <p:val>
                                            <p:strVal val="#ppt_h"/>
                                          </p:val>
                                        </p:tav>
                                        <p:tav tm="100000">
                                          <p:val>
                                            <p:strVal val="#ppt_h"/>
                                          </p:val>
                                        </p:tav>
                                      </p:tavLst>
                                    </p:anim>
                                    <p:animEffect transition="in" filter="fade">
                                      <p:cBhvr>
                                        <p:cTn id="23" dur="2000"/>
                                        <p:tgtEl>
                                          <p:spTgt spid="10242"/>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2000" fill="hold"/>
                                        <p:tgtEl>
                                          <p:spTgt spid="2"/>
                                        </p:tgtEl>
                                        <p:attrNameLst>
                                          <p:attrName>ppt_w</p:attrName>
                                        </p:attrNameLst>
                                      </p:cBhvr>
                                      <p:tavLst>
                                        <p:tav tm="0">
                                          <p:val>
                                            <p:strVal val="#ppt_w+.3"/>
                                          </p:val>
                                        </p:tav>
                                        <p:tav tm="100000">
                                          <p:val>
                                            <p:strVal val="#ppt_w"/>
                                          </p:val>
                                        </p:tav>
                                      </p:tavLst>
                                    </p:anim>
                                    <p:anim calcmode="lin" valueType="num">
                                      <p:cBhvr>
                                        <p:cTn id="29" dur="2000" fill="hold"/>
                                        <p:tgtEl>
                                          <p:spTgt spid="2"/>
                                        </p:tgtEl>
                                        <p:attrNameLst>
                                          <p:attrName>ppt_h</p:attrName>
                                        </p:attrNameLst>
                                      </p:cBhvr>
                                      <p:tavLst>
                                        <p:tav tm="0">
                                          <p:val>
                                            <p:strVal val="#ppt_h"/>
                                          </p:val>
                                        </p:tav>
                                        <p:tav tm="100000">
                                          <p:val>
                                            <p:strVal val="#ppt_h"/>
                                          </p:val>
                                        </p:tav>
                                      </p:tavLst>
                                    </p:anim>
                                    <p:animEffect transition="in" filter="fade">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0"/>
                                        <p:tgtEl>
                                          <p:spTgt spid="9"/>
                                        </p:tgtEl>
                                      </p:cBhvr>
                                    </p:animEffect>
                                    <p:anim calcmode="lin" valueType="num">
                                      <p:cBhvr>
                                        <p:cTn id="36" dur="5000" fill="hold"/>
                                        <p:tgtEl>
                                          <p:spTgt spid="9"/>
                                        </p:tgtEl>
                                        <p:attrNameLst>
                                          <p:attrName>ppt_x</p:attrName>
                                        </p:attrNameLst>
                                      </p:cBhvr>
                                      <p:tavLst>
                                        <p:tav tm="0">
                                          <p:val>
                                            <p:strVal val="#ppt_x"/>
                                          </p:val>
                                        </p:tav>
                                        <p:tav tm="100000">
                                          <p:val>
                                            <p:strVal val="#ppt_x"/>
                                          </p:val>
                                        </p:tav>
                                      </p:tavLst>
                                    </p:anim>
                                    <p:anim calcmode="lin" valueType="num">
                                      <p:cBhvr>
                                        <p:cTn id="37" dur="4500" decel="100000" fill="hold"/>
                                        <p:tgtEl>
                                          <p:spTgt spid="9"/>
                                        </p:tgtEl>
                                        <p:attrNameLst>
                                          <p:attrName>ppt_y</p:attrName>
                                        </p:attrNameLst>
                                      </p:cBhvr>
                                      <p:tavLst>
                                        <p:tav tm="0">
                                          <p:val>
                                            <p:strVal val="#ppt_y+1"/>
                                          </p:val>
                                        </p:tav>
                                        <p:tav tm="100000">
                                          <p:val>
                                            <p:strVal val="#ppt_y-.03"/>
                                          </p:val>
                                        </p:tav>
                                      </p:tavLst>
                                    </p:anim>
                                    <p:anim calcmode="lin" valueType="num">
                                      <p:cBhvr>
                                        <p:cTn id="38" dur="500" accel="100000" fill="hold">
                                          <p:stCondLst>
                                            <p:cond delay="45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Documents and Settings\Admin\Мои документы\t12.jpeg"/>
          <p:cNvPicPr>
            <a:picLocks noChangeAspect="1" noChangeArrowheads="1"/>
          </p:cNvPicPr>
          <p:nvPr/>
        </p:nvPicPr>
        <p:blipFill>
          <a:blip r:embed="rId2"/>
          <a:srcRect/>
          <a:stretch>
            <a:fillRect/>
          </a:stretch>
        </p:blipFill>
        <p:spPr bwMode="auto">
          <a:xfrm>
            <a:off x="2928938" y="0"/>
            <a:ext cx="2500312" cy="1643063"/>
          </a:xfrm>
          <a:prstGeom prst="rect">
            <a:avLst/>
          </a:prstGeom>
          <a:noFill/>
          <a:ln w="9525">
            <a:noFill/>
            <a:miter lim="800000"/>
            <a:headEnd/>
            <a:tailEnd/>
          </a:ln>
        </p:spPr>
      </p:pic>
      <p:pic>
        <p:nvPicPr>
          <p:cNvPr id="4" name="Picture 3" descr="C:\Documents and Settings\Admin\Мои документы\t012.jpeg"/>
          <p:cNvPicPr>
            <a:picLocks noChangeAspect="1" noChangeArrowheads="1"/>
          </p:cNvPicPr>
          <p:nvPr/>
        </p:nvPicPr>
        <p:blipFill>
          <a:blip r:embed="rId3"/>
          <a:srcRect/>
          <a:stretch>
            <a:fillRect/>
          </a:stretch>
        </p:blipFill>
        <p:spPr bwMode="auto">
          <a:xfrm>
            <a:off x="0" y="5214938"/>
            <a:ext cx="3286125" cy="1643062"/>
          </a:xfrm>
          <a:prstGeom prst="rect">
            <a:avLst/>
          </a:prstGeom>
          <a:noFill/>
          <a:ln w="9525">
            <a:noFill/>
            <a:miter lim="800000"/>
            <a:headEnd/>
            <a:tailEnd/>
          </a:ln>
        </p:spPr>
      </p:pic>
      <p:pic>
        <p:nvPicPr>
          <p:cNvPr id="5" name="Picture 5" descr="C:\Documents and Settings\Admin\Мои документы\t568.jpeg"/>
          <p:cNvPicPr>
            <a:picLocks noChangeAspect="1" noChangeArrowheads="1"/>
          </p:cNvPicPr>
          <p:nvPr/>
        </p:nvPicPr>
        <p:blipFill>
          <a:blip r:embed="rId4"/>
          <a:srcRect/>
          <a:stretch>
            <a:fillRect/>
          </a:stretch>
        </p:blipFill>
        <p:spPr bwMode="auto">
          <a:xfrm>
            <a:off x="2928938" y="5214938"/>
            <a:ext cx="2428875" cy="1643062"/>
          </a:xfrm>
          <a:prstGeom prst="rect">
            <a:avLst/>
          </a:prstGeom>
          <a:noFill/>
          <a:ln w="9525">
            <a:noFill/>
            <a:miter lim="800000"/>
            <a:headEnd/>
            <a:tailEnd/>
          </a:ln>
        </p:spPr>
      </p:pic>
      <p:pic>
        <p:nvPicPr>
          <p:cNvPr id="6" name="Picture 4" descr="J:\ttt.jpeg"/>
          <p:cNvPicPr>
            <a:picLocks noChangeAspect="1" noChangeArrowheads="1"/>
          </p:cNvPicPr>
          <p:nvPr/>
        </p:nvPicPr>
        <p:blipFill>
          <a:blip r:embed="rId5"/>
          <a:srcRect/>
          <a:stretch>
            <a:fillRect/>
          </a:stretch>
        </p:blipFill>
        <p:spPr bwMode="auto">
          <a:xfrm>
            <a:off x="0" y="2786063"/>
            <a:ext cx="2928938" cy="2428875"/>
          </a:xfrm>
          <a:prstGeom prst="rect">
            <a:avLst/>
          </a:prstGeom>
          <a:noFill/>
          <a:ln w="9525">
            <a:noFill/>
            <a:miter lim="800000"/>
            <a:headEnd/>
            <a:tailEnd/>
          </a:ln>
        </p:spPr>
      </p:pic>
      <p:pic>
        <p:nvPicPr>
          <p:cNvPr id="8" name="Picture 3" descr="C:\Documents and Settings\Admin\Мои документы\b7.jpeg"/>
          <p:cNvPicPr>
            <a:picLocks noChangeAspect="1" noChangeArrowheads="1"/>
          </p:cNvPicPr>
          <p:nvPr/>
        </p:nvPicPr>
        <p:blipFill>
          <a:blip r:embed="rId6"/>
          <a:srcRect/>
          <a:stretch>
            <a:fillRect/>
          </a:stretch>
        </p:blipFill>
        <p:spPr bwMode="auto">
          <a:xfrm>
            <a:off x="5357813" y="5143500"/>
            <a:ext cx="3786187" cy="1714500"/>
          </a:xfrm>
          <a:prstGeom prst="rect">
            <a:avLst/>
          </a:prstGeom>
          <a:noFill/>
          <a:ln w="9525">
            <a:noFill/>
            <a:miter lim="800000"/>
            <a:headEnd/>
            <a:tailEnd/>
          </a:ln>
        </p:spPr>
      </p:pic>
      <p:pic>
        <p:nvPicPr>
          <p:cNvPr id="9" name="Picture 3" descr="C:\Documents and Settings\Admin\Мои документы\22112010sml001i.jpg"/>
          <p:cNvPicPr>
            <a:picLocks noChangeAspect="1" noChangeArrowheads="1"/>
          </p:cNvPicPr>
          <p:nvPr/>
        </p:nvPicPr>
        <p:blipFill>
          <a:blip r:embed="rId7"/>
          <a:srcRect/>
          <a:stretch>
            <a:fillRect/>
          </a:stretch>
        </p:blipFill>
        <p:spPr bwMode="auto">
          <a:xfrm>
            <a:off x="5429250" y="2643188"/>
            <a:ext cx="3714750" cy="2428875"/>
          </a:xfrm>
          <a:prstGeom prst="rect">
            <a:avLst/>
          </a:prstGeom>
          <a:noFill/>
          <a:ln w="9525">
            <a:noFill/>
            <a:miter lim="800000"/>
            <a:headEnd/>
            <a:tailEnd/>
          </a:ln>
        </p:spPr>
      </p:pic>
      <p:sp>
        <p:nvSpPr>
          <p:cNvPr id="10" name="TextBox 9"/>
          <p:cNvSpPr txBox="1">
            <a:spLocks noChangeArrowheads="1"/>
          </p:cNvSpPr>
          <p:nvPr/>
        </p:nvSpPr>
        <p:spPr bwMode="auto">
          <a:xfrm>
            <a:off x="2857500" y="1571625"/>
            <a:ext cx="2500313" cy="4800600"/>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41,8% земель Азербайджана подвержено эрозии.Около 3700 тыс. га из всей имеющейся Азербайджане подвержено деградации.Проводимые практические работы по расширению лесов,усовершенствованию мелиорационных мероприятий в конечном счете приведут к предотвращению деградации почв.</a:t>
            </a:r>
          </a:p>
        </p:txBody>
      </p:sp>
      <p:pic>
        <p:nvPicPr>
          <p:cNvPr id="11" name="Picture 3" descr="C:\Documents and Settings\Admin\Мои документы\image001.gif"/>
          <p:cNvPicPr>
            <a:picLocks noChangeAspect="1" noChangeArrowheads="1"/>
          </p:cNvPicPr>
          <p:nvPr/>
        </p:nvPicPr>
        <p:blipFill>
          <a:blip r:embed="rId8"/>
          <a:srcRect/>
          <a:stretch>
            <a:fillRect/>
          </a:stretch>
        </p:blipFill>
        <p:spPr bwMode="auto">
          <a:xfrm>
            <a:off x="5429250" y="0"/>
            <a:ext cx="3714750" cy="2571750"/>
          </a:xfrm>
          <a:prstGeom prst="rect">
            <a:avLst/>
          </a:prstGeom>
          <a:noFill/>
          <a:ln w="9525">
            <a:noFill/>
            <a:miter lim="800000"/>
            <a:headEnd/>
            <a:tailEnd/>
          </a:ln>
        </p:spPr>
      </p:pic>
      <p:pic>
        <p:nvPicPr>
          <p:cNvPr id="12" name="Picture 4" descr="C:\Documents and Settings\Admin\Мои документы\torp eroz.jpeg"/>
          <p:cNvPicPr>
            <a:picLocks noChangeAspect="1" noChangeArrowheads="1"/>
          </p:cNvPicPr>
          <p:nvPr/>
        </p:nvPicPr>
        <p:blipFill>
          <a:blip r:embed="rId9"/>
          <a:srcRect/>
          <a:stretch>
            <a:fillRect/>
          </a:stretch>
        </p:blipFill>
        <p:spPr bwMode="auto">
          <a:xfrm>
            <a:off x="0" y="0"/>
            <a:ext cx="2928938" cy="2714625"/>
          </a:xfrm>
          <a:prstGeom prst="rect">
            <a:avLst/>
          </a:prstGeom>
          <a:noFill/>
          <a:ln w="9525">
            <a:noFill/>
            <a:miter lim="800000"/>
            <a:headEnd/>
            <a:tailEnd/>
          </a:ln>
        </p:spPr>
      </p:pic>
    </p:spTree>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0.70"/>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2000" fill="hold"/>
                                        <p:tgtEl>
                                          <p:spTgt spid="11"/>
                                        </p:tgtEl>
                                        <p:attrNameLst>
                                          <p:attrName>ppt_w</p:attrName>
                                        </p:attrNameLst>
                                      </p:cBhvr>
                                      <p:tavLst>
                                        <p:tav tm="0">
                                          <p:val>
                                            <p:strVal val="#ppt_w+.3"/>
                                          </p:val>
                                        </p:tav>
                                        <p:tav tm="100000">
                                          <p:val>
                                            <p:strVal val="#ppt_w"/>
                                          </p:val>
                                        </p:tav>
                                      </p:tavLst>
                                    </p:anim>
                                    <p:anim calcmode="lin" valueType="num">
                                      <p:cBhvr>
                                        <p:cTn id="15" dur="2000" fill="hold"/>
                                        <p:tgtEl>
                                          <p:spTgt spid="11"/>
                                        </p:tgtEl>
                                        <p:attrNameLst>
                                          <p:attrName>ppt_h</p:attrName>
                                        </p:attrNameLst>
                                      </p:cBhvr>
                                      <p:tavLst>
                                        <p:tav tm="0">
                                          <p:val>
                                            <p:strVal val="#ppt_h"/>
                                          </p:val>
                                        </p:tav>
                                        <p:tav tm="100000">
                                          <p:val>
                                            <p:strVal val="#ppt_h"/>
                                          </p:val>
                                        </p:tav>
                                      </p:tavLst>
                                    </p:anim>
                                    <p:animEffect transition="in" filter="fade">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2000" fill="hold"/>
                                        <p:tgtEl>
                                          <p:spTgt spid="3"/>
                                        </p:tgtEl>
                                        <p:attrNameLst>
                                          <p:attrName>ppt_w</p:attrName>
                                        </p:attrNameLst>
                                      </p:cBhvr>
                                      <p:tavLst>
                                        <p:tav tm="0">
                                          <p:val>
                                            <p:fltVal val="0"/>
                                          </p:val>
                                        </p:tav>
                                        <p:tav tm="100000">
                                          <p:val>
                                            <p:strVal val="#ppt_w"/>
                                          </p:val>
                                        </p:tav>
                                      </p:tavLst>
                                    </p:anim>
                                    <p:anim calcmode="lin" valueType="num">
                                      <p:cBhvr>
                                        <p:cTn id="22"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000" fill="hold"/>
                                        <p:tgtEl>
                                          <p:spTgt spid="9"/>
                                        </p:tgtEl>
                                        <p:attrNameLst>
                                          <p:attrName>ppt_w</p:attrName>
                                        </p:attrNameLst>
                                      </p:cBhvr>
                                      <p:tavLst>
                                        <p:tav tm="0">
                                          <p:val>
                                            <p:strVal val="#ppt_w*0.70"/>
                                          </p:val>
                                        </p:tav>
                                        <p:tav tm="100000">
                                          <p:val>
                                            <p:strVal val="#ppt_w"/>
                                          </p:val>
                                        </p:tav>
                                      </p:tavLst>
                                    </p:anim>
                                    <p:anim calcmode="lin" valueType="num">
                                      <p:cBhvr>
                                        <p:cTn id="28" dur="2000" fill="hold"/>
                                        <p:tgtEl>
                                          <p:spTgt spid="9"/>
                                        </p:tgtEl>
                                        <p:attrNameLst>
                                          <p:attrName>ppt_h</p:attrName>
                                        </p:attrNameLst>
                                      </p:cBhvr>
                                      <p:tavLst>
                                        <p:tav tm="0">
                                          <p:val>
                                            <p:strVal val="#ppt_h"/>
                                          </p:val>
                                        </p:tav>
                                        <p:tav tm="100000">
                                          <p:val>
                                            <p:strVal val="#ppt_h"/>
                                          </p:val>
                                        </p:tav>
                                      </p:tavLst>
                                    </p:anim>
                                    <p:animEffect transition="in" filter="fade">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000"/>
                                        <p:tgtEl>
                                          <p:spTgt spid="8"/>
                                        </p:tgtEl>
                                      </p:cBhvr>
                                    </p:animEffect>
                                    <p:anim calcmode="lin" valueType="num">
                                      <p:cBhvr>
                                        <p:cTn id="40" dur="2000" fill="hold"/>
                                        <p:tgtEl>
                                          <p:spTgt spid="8"/>
                                        </p:tgtEl>
                                        <p:attrNameLst>
                                          <p:attrName>ppt_x</p:attrName>
                                        </p:attrNameLst>
                                      </p:cBhvr>
                                      <p:tavLst>
                                        <p:tav tm="0">
                                          <p:val>
                                            <p:strVal val="#ppt_x"/>
                                          </p:val>
                                        </p:tav>
                                        <p:tav tm="100000">
                                          <p:val>
                                            <p:strVal val="#ppt_x"/>
                                          </p:val>
                                        </p:tav>
                                      </p:tavLst>
                                    </p:anim>
                                    <p:anim calcmode="lin" valueType="num">
                                      <p:cBhvr>
                                        <p:cTn id="41"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4"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4)">
                                      <p:cBhvr>
                                        <p:cTn id="46" dur="20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2000"/>
                                        <p:tgtEl>
                                          <p:spTgt spid="4"/>
                                        </p:tgtEl>
                                      </p:cBhvr>
                                    </p:animEffect>
                                    <p:anim calcmode="lin" valueType="num">
                                      <p:cBhvr>
                                        <p:cTn id="52" dur="2000" fill="hold"/>
                                        <p:tgtEl>
                                          <p:spTgt spid="4"/>
                                        </p:tgtEl>
                                        <p:attrNameLst>
                                          <p:attrName>ppt_x</p:attrName>
                                        </p:attrNameLst>
                                      </p:cBhvr>
                                      <p:tavLst>
                                        <p:tav tm="0">
                                          <p:val>
                                            <p:strVal val="#ppt_x"/>
                                          </p:val>
                                        </p:tav>
                                        <p:tav tm="100000">
                                          <p:val>
                                            <p:strVal val="#ppt_x"/>
                                          </p:val>
                                        </p:tav>
                                      </p:tavLst>
                                    </p:anim>
                                    <p:anim calcmode="lin" valueType="num">
                                      <p:cBhvr>
                                        <p:cTn id="53"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0"/>
                                        <p:tgtEl>
                                          <p:spTgt spid="10"/>
                                        </p:tgtEl>
                                      </p:cBhvr>
                                    </p:animEffect>
                                    <p:anim calcmode="lin" valueType="num">
                                      <p:cBhvr>
                                        <p:cTn id="59" dur="5000" fill="hold"/>
                                        <p:tgtEl>
                                          <p:spTgt spid="10"/>
                                        </p:tgtEl>
                                        <p:attrNameLst>
                                          <p:attrName>ppt_x</p:attrName>
                                        </p:attrNameLst>
                                      </p:cBhvr>
                                      <p:tavLst>
                                        <p:tav tm="0">
                                          <p:val>
                                            <p:strVal val="#ppt_x"/>
                                          </p:val>
                                        </p:tav>
                                        <p:tav tm="100000">
                                          <p:val>
                                            <p:strVal val="#ppt_x"/>
                                          </p:val>
                                        </p:tav>
                                      </p:tavLst>
                                    </p:anim>
                                    <p:anim calcmode="lin" valueType="num">
                                      <p:cBhvr>
                                        <p:cTn id="60" dur="4500" decel="100000" fill="hold"/>
                                        <p:tgtEl>
                                          <p:spTgt spid="10"/>
                                        </p:tgtEl>
                                        <p:attrNameLst>
                                          <p:attrName>ppt_y</p:attrName>
                                        </p:attrNameLst>
                                      </p:cBhvr>
                                      <p:tavLst>
                                        <p:tav tm="0">
                                          <p:val>
                                            <p:strVal val="#ppt_y+1"/>
                                          </p:val>
                                        </p:tav>
                                        <p:tav tm="100000">
                                          <p:val>
                                            <p:strVal val="#ppt_y-.03"/>
                                          </p:val>
                                        </p:tav>
                                      </p:tavLst>
                                    </p:anim>
                                    <p:anim calcmode="lin" valueType="num">
                                      <p:cBhvr>
                                        <p:cTn id="61" dur="500" accel="100000" fill="hold">
                                          <p:stCondLst>
                                            <p:cond delay="45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C:\Documents and Settings\Admin\Мои документы\x54.jpeg"/>
          <p:cNvPicPr>
            <a:picLocks noChangeAspect="1" noChangeArrowheads="1"/>
          </p:cNvPicPr>
          <p:nvPr/>
        </p:nvPicPr>
        <p:blipFill>
          <a:blip r:embed="rId2"/>
          <a:srcRect/>
          <a:stretch>
            <a:fillRect/>
          </a:stretch>
        </p:blipFill>
        <p:spPr bwMode="auto">
          <a:xfrm>
            <a:off x="0" y="0"/>
            <a:ext cx="9572625" cy="6858000"/>
          </a:xfrm>
          <a:prstGeom prst="rect">
            <a:avLst/>
          </a:prstGeom>
          <a:noFill/>
          <a:ln w="9525">
            <a:noFill/>
            <a:miter lim="800000"/>
            <a:headEnd/>
            <a:tailEnd/>
          </a:ln>
        </p:spPr>
      </p:pic>
      <p:pic>
        <p:nvPicPr>
          <p:cNvPr id="2" name="Picture 6" descr="C:\Documents and Settings\Admin\Мои документы\72615-sm.jpg"/>
          <p:cNvPicPr>
            <a:picLocks noChangeAspect="1" noChangeArrowheads="1"/>
          </p:cNvPicPr>
          <p:nvPr/>
        </p:nvPicPr>
        <p:blipFill>
          <a:blip r:embed="rId3"/>
          <a:srcRect/>
          <a:stretch>
            <a:fillRect/>
          </a:stretch>
        </p:blipFill>
        <p:spPr bwMode="auto">
          <a:xfrm>
            <a:off x="4714875" y="0"/>
            <a:ext cx="4786313" cy="3000375"/>
          </a:xfrm>
          <a:prstGeom prst="rect">
            <a:avLst/>
          </a:prstGeom>
          <a:noFill/>
          <a:ln w="9525">
            <a:noFill/>
            <a:miter lim="800000"/>
            <a:headEnd/>
            <a:tailEnd/>
          </a:ln>
        </p:spPr>
      </p:pic>
      <p:pic>
        <p:nvPicPr>
          <p:cNvPr id="3" name="Picture 3" descr="C:\Documents and Settings\Admin\Мои документы\DSC7969-1-300x199.jpg"/>
          <p:cNvPicPr>
            <a:picLocks noChangeAspect="1" noChangeArrowheads="1"/>
          </p:cNvPicPr>
          <p:nvPr/>
        </p:nvPicPr>
        <p:blipFill>
          <a:blip r:embed="rId4"/>
          <a:srcRect/>
          <a:stretch>
            <a:fillRect/>
          </a:stretch>
        </p:blipFill>
        <p:spPr bwMode="auto">
          <a:xfrm>
            <a:off x="0" y="0"/>
            <a:ext cx="4572000" cy="2967038"/>
          </a:xfrm>
          <a:prstGeom prst="rect">
            <a:avLst/>
          </a:prstGeom>
          <a:noFill/>
          <a:ln w="9525">
            <a:noFill/>
            <a:miter lim="800000"/>
            <a:headEnd/>
            <a:tailEnd/>
          </a:ln>
        </p:spPr>
      </p:pic>
      <p:sp>
        <p:nvSpPr>
          <p:cNvPr id="8" name="TextBox 7"/>
          <p:cNvSpPr txBox="1">
            <a:spLocks noChangeArrowheads="1"/>
          </p:cNvSpPr>
          <p:nvPr/>
        </p:nvSpPr>
        <p:spPr bwMode="auto">
          <a:xfrm>
            <a:off x="428625" y="3500438"/>
            <a:ext cx="3929063" cy="2554287"/>
          </a:xfrm>
          <a:prstGeom prst="rect">
            <a:avLst/>
          </a:prstGeom>
          <a:noFill/>
          <a:ln w="9525">
            <a:noFill/>
            <a:miter lim="800000"/>
            <a:headEnd/>
            <a:tailEnd/>
          </a:ln>
        </p:spPr>
        <p:txBody>
          <a:bodyPr>
            <a:spAutoFit/>
          </a:bodyPr>
          <a:lstStyle/>
          <a:p>
            <a:r>
              <a:rPr lang="ru-RU" sz="2000">
                <a:solidFill>
                  <a:srgbClr val="FFFF00"/>
                </a:solidFill>
                <a:latin typeface="Times New Roman" pitchFamily="18" charset="0"/>
                <a:cs typeface="Times New Roman" pitchFamily="18" charset="0"/>
              </a:rPr>
              <a:t>Для очистки сточных вод используют современные биоочистные сооружения,создают водооборотные циклы технологических систем отдельных производств,с целью охраны и рационального использования водных ресурсов.</a:t>
            </a:r>
          </a:p>
        </p:txBody>
      </p:sp>
      <p:sp>
        <p:nvSpPr>
          <p:cNvPr id="6" name="TextBox 5"/>
          <p:cNvSpPr txBox="1">
            <a:spLocks noChangeArrowheads="1"/>
          </p:cNvSpPr>
          <p:nvPr/>
        </p:nvSpPr>
        <p:spPr bwMode="auto">
          <a:xfrm>
            <a:off x="5857875" y="3357563"/>
            <a:ext cx="3286125" cy="3170237"/>
          </a:xfrm>
          <a:prstGeom prst="rect">
            <a:avLst/>
          </a:prstGeom>
          <a:noFill/>
          <a:ln w="9525">
            <a:noFill/>
            <a:miter lim="800000"/>
            <a:headEnd/>
            <a:tailEnd/>
          </a:ln>
        </p:spPr>
        <p:txBody>
          <a:bodyPr>
            <a:spAutoFit/>
          </a:bodyPr>
          <a:lstStyle/>
          <a:p>
            <a:r>
              <a:rPr lang="ru-RU" sz="2000">
                <a:solidFill>
                  <a:srgbClr val="FFFF00"/>
                </a:solidFill>
                <a:latin typeface="Times New Roman" pitchFamily="18" charset="0"/>
                <a:cs typeface="Times New Roman" pitchFamily="18" charset="0"/>
              </a:rPr>
              <a:t>Имеющиеся в сточных водах в значительном количества вещества.  содержащие азот, калий, фосфор др. элементы, являются ценными удобрениями. в связи с чем  сточные воды  используются  для орошения  с/х земель.</a:t>
            </a:r>
          </a:p>
        </p:txBody>
      </p:sp>
      <p:pic>
        <p:nvPicPr>
          <p:cNvPr id="2050" name="Picture 2" descr="C:\Documents and Settings\Admin\Мои документы\Мои рисунки\CL51MFCA8MNOGQCAGEOTDJCAWYHBAVCARWYVJICA0BFCW1CAKQ8SUKCAQ1N6DRCA9YR03VCARYKKRWCA2E9F25CAW93CP4CAQEM08NCA23I19ZCADBPAIWCAV83IKUCASMOPR9CA9IXA5KCAKG4XABCA4JITSD.jpg"/>
          <p:cNvPicPr>
            <a:picLocks noChangeAspect="1" noChangeArrowheads="1"/>
          </p:cNvPicPr>
          <p:nvPr/>
        </p:nvPicPr>
        <p:blipFill>
          <a:blip r:embed="rId5"/>
          <a:srcRect/>
          <a:stretch>
            <a:fillRect/>
          </a:stretch>
        </p:blipFill>
        <p:spPr bwMode="auto">
          <a:xfrm>
            <a:off x="4214813" y="3357563"/>
            <a:ext cx="1643062" cy="2728912"/>
          </a:xfrm>
          <a:prstGeom prst="rect">
            <a:avLst/>
          </a:prstGeom>
          <a:noFill/>
          <a:ln w="9525">
            <a:noFill/>
            <a:miter lim="800000"/>
            <a:headEnd/>
            <a:tailEnd/>
          </a:ln>
        </p:spPr>
      </p:pic>
    </p:spTree>
  </p:cSld>
  <p:clrMapOvr>
    <a:masterClrMapping/>
  </p:clrMapOvr>
  <p:transition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strVal val="#ppt_w*0.70"/>
                                          </p:val>
                                        </p:tav>
                                        <p:tav tm="100000">
                                          <p:val>
                                            <p:strVal val="#ppt_w"/>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animEffect transition="in" filter="fad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3000"/>
                                        <p:tgtEl>
                                          <p:spTgt spid="8"/>
                                        </p:tgtEl>
                                      </p:cBhvr>
                                    </p:animEffect>
                                    <p:anim calcmode="lin" valueType="num">
                                      <p:cBhvr>
                                        <p:cTn id="25" dur="3000" fill="hold"/>
                                        <p:tgtEl>
                                          <p:spTgt spid="8"/>
                                        </p:tgtEl>
                                        <p:attrNameLst>
                                          <p:attrName>ppt_x</p:attrName>
                                        </p:attrNameLst>
                                      </p:cBhvr>
                                      <p:tavLst>
                                        <p:tav tm="0">
                                          <p:val>
                                            <p:strVal val="#ppt_x"/>
                                          </p:val>
                                        </p:tav>
                                        <p:tav tm="100000">
                                          <p:val>
                                            <p:strVal val="#ppt_x"/>
                                          </p:val>
                                        </p:tav>
                                      </p:tavLst>
                                    </p:anim>
                                    <p:anim calcmode="lin" valueType="num">
                                      <p:cBhvr>
                                        <p:cTn id="26" dur="3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3000"/>
                                        <p:tgtEl>
                                          <p:spTgt spid="6"/>
                                        </p:tgtEl>
                                      </p:cBhvr>
                                    </p:animEffect>
                                    <p:anim calcmode="lin" valueType="num">
                                      <p:cBhvr>
                                        <p:cTn id="32" dur="3000" fill="hold"/>
                                        <p:tgtEl>
                                          <p:spTgt spid="6"/>
                                        </p:tgtEl>
                                        <p:attrNameLst>
                                          <p:attrName>ppt_x</p:attrName>
                                        </p:attrNameLst>
                                      </p:cBhvr>
                                      <p:tavLst>
                                        <p:tav tm="0">
                                          <p:val>
                                            <p:strVal val="#ppt_x"/>
                                          </p:val>
                                        </p:tav>
                                        <p:tav tm="100000">
                                          <p:val>
                                            <p:strVal val="#ppt_x"/>
                                          </p:val>
                                        </p:tav>
                                      </p:tavLst>
                                    </p:anim>
                                    <p:anim calcmode="lin" valueType="num">
                                      <p:cBhvr>
                                        <p:cTn id="33"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8" descr="C:\Documents and Settings\Admin\Мои документы\Мои рисунки\48RD55CAHSLKMOCA2HYPLFCA4U5E3KCAV4ZX3MCAYM7982CAA2AT4VCAWE7COYCA87L7DHCAZ3HDYZCAM78JDICAUZPH63CAQYYMVKCAGVCXQPCA2OC5WDCAPGXIK7CAFF6V3HCAEL6US2CAHILO0WCAUQW1RQ.jpg"/>
          <p:cNvPicPr>
            <a:picLocks noChangeAspect="1" noChangeArrowheads="1"/>
          </p:cNvPicPr>
          <p:nvPr/>
        </p:nvPicPr>
        <p:blipFill>
          <a:blip r:embed="rId2">
            <a:lum contrast="-30000"/>
          </a:blip>
          <a:srcRect/>
          <a:stretch>
            <a:fillRect/>
          </a:stretch>
        </p:blipFill>
        <p:spPr bwMode="auto">
          <a:xfrm>
            <a:off x="0" y="0"/>
            <a:ext cx="9572625" cy="6858000"/>
          </a:xfrm>
          <a:prstGeom prst="rect">
            <a:avLst/>
          </a:prstGeom>
          <a:noFill/>
          <a:ln w="9525">
            <a:noFill/>
            <a:miter lim="800000"/>
            <a:headEnd/>
            <a:tailEnd/>
          </a:ln>
        </p:spPr>
      </p:pic>
      <p:pic>
        <p:nvPicPr>
          <p:cNvPr id="2" name="Picture 8" descr="C:\Documents and Settings\Admin\Мои документы\baki tixaclar.jpg"/>
          <p:cNvPicPr>
            <a:picLocks noChangeAspect="1" noChangeArrowheads="1"/>
          </p:cNvPicPr>
          <p:nvPr/>
        </p:nvPicPr>
        <p:blipFill>
          <a:blip r:embed="rId3"/>
          <a:srcRect/>
          <a:stretch>
            <a:fillRect/>
          </a:stretch>
        </p:blipFill>
        <p:spPr bwMode="auto">
          <a:xfrm>
            <a:off x="0" y="4357688"/>
            <a:ext cx="4643438" cy="2500312"/>
          </a:xfrm>
          <a:prstGeom prst="rect">
            <a:avLst/>
          </a:prstGeom>
          <a:noFill/>
          <a:ln w="9525">
            <a:noFill/>
            <a:miter lim="800000"/>
            <a:headEnd/>
            <a:tailEnd/>
          </a:ln>
        </p:spPr>
      </p:pic>
      <p:pic>
        <p:nvPicPr>
          <p:cNvPr id="3" name="Picture 7" descr="C:\Documents and Settings\Admin\Мои документы\zibillik-yanir.jpg"/>
          <p:cNvPicPr>
            <a:picLocks noChangeAspect="1" noChangeArrowheads="1"/>
          </p:cNvPicPr>
          <p:nvPr/>
        </p:nvPicPr>
        <p:blipFill>
          <a:blip r:embed="rId4"/>
          <a:srcRect/>
          <a:stretch>
            <a:fillRect/>
          </a:stretch>
        </p:blipFill>
        <p:spPr bwMode="auto">
          <a:xfrm>
            <a:off x="5143500" y="0"/>
            <a:ext cx="4429125" cy="2643188"/>
          </a:xfrm>
          <a:prstGeom prst="rect">
            <a:avLst/>
          </a:prstGeom>
          <a:noFill/>
          <a:ln w="9525">
            <a:noFill/>
            <a:miter lim="800000"/>
            <a:headEnd/>
            <a:tailEnd/>
          </a:ln>
        </p:spPr>
      </p:pic>
      <p:pic>
        <p:nvPicPr>
          <p:cNvPr id="4101" name="Picture 5" descr="C:\Documents and Settings\Admin\Мои документы\4542.jpg"/>
          <p:cNvPicPr>
            <a:picLocks noChangeAspect="1" noChangeArrowheads="1"/>
          </p:cNvPicPr>
          <p:nvPr/>
        </p:nvPicPr>
        <p:blipFill>
          <a:blip r:embed="rId5"/>
          <a:srcRect/>
          <a:stretch>
            <a:fillRect/>
          </a:stretch>
        </p:blipFill>
        <p:spPr bwMode="auto">
          <a:xfrm>
            <a:off x="0" y="0"/>
            <a:ext cx="4572000" cy="2643188"/>
          </a:xfrm>
          <a:prstGeom prst="rect">
            <a:avLst/>
          </a:prstGeom>
          <a:noFill/>
          <a:ln w="9525">
            <a:noFill/>
            <a:miter lim="800000"/>
            <a:headEnd/>
            <a:tailEnd/>
          </a:ln>
        </p:spPr>
      </p:pic>
      <p:pic>
        <p:nvPicPr>
          <p:cNvPr id="4103" name="Picture 7" descr="C:\Documents and Settings\Admin\Мои документы\Мои рисунки\ZAG8INCAWYXNVICA1D6094CA96A2L6CAANC53PCAQYW2M9CAMYVE6TCA22NXJMCAMG538BCAT0QA5ECA1YF3NQCAXROQXCCA2B5OOQCADQMI5BCASLL2K5CASQ3ODLCAA5AJBACA4AFQPICA823W0DCAND64I5.jpg"/>
          <p:cNvPicPr>
            <a:picLocks noChangeAspect="1" noChangeArrowheads="1"/>
          </p:cNvPicPr>
          <p:nvPr/>
        </p:nvPicPr>
        <p:blipFill>
          <a:blip r:embed="rId6"/>
          <a:srcRect/>
          <a:stretch>
            <a:fillRect/>
          </a:stretch>
        </p:blipFill>
        <p:spPr bwMode="auto">
          <a:xfrm>
            <a:off x="5214938" y="4357688"/>
            <a:ext cx="4357687" cy="2500312"/>
          </a:xfrm>
          <a:prstGeom prst="rect">
            <a:avLst/>
          </a:prstGeom>
          <a:noFill/>
          <a:ln w="9525">
            <a:noFill/>
            <a:miter lim="800000"/>
            <a:headEnd/>
            <a:tailEnd/>
          </a:ln>
        </p:spPr>
      </p:pic>
      <p:sp>
        <p:nvSpPr>
          <p:cNvPr id="14" name="TextBox 13"/>
          <p:cNvSpPr txBox="1">
            <a:spLocks noChangeArrowheads="1"/>
          </p:cNvSpPr>
          <p:nvPr/>
        </p:nvSpPr>
        <p:spPr bwMode="auto">
          <a:xfrm>
            <a:off x="214313" y="2714625"/>
            <a:ext cx="7072312" cy="3046413"/>
          </a:xfrm>
          <a:prstGeom prst="rect">
            <a:avLst/>
          </a:prstGeom>
          <a:noFill/>
          <a:ln w="9525">
            <a:noFill/>
            <a:miter lim="800000"/>
            <a:headEnd/>
            <a:tailEnd/>
          </a:ln>
        </p:spPr>
        <p:txBody>
          <a:bodyPr>
            <a:spAutoFit/>
          </a:bodyPr>
          <a:lstStyle/>
          <a:p>
            <a:r>
              <a:rPr lang="ru-RU" sz="2400">
                <a:solidFill>
                  <a:srgbClr val="FFFF00"/>
                </a:solidFill>
                <a:latin typeface="Times New Roman" pitchFamily="18" charset="0"/>
                <a:cs typeface="Times New Roman" pitchFamily="18" charset="0"/>
              </a:rPr>
              <a:t>В 2006 году  по Республике в атмосферу был выброшен 875,1 тыс. т вредных веществ; из них промышленные составляли 344,2 тыс. т, а транспортные 530,9 тыс.т Сейчас проводятся обсуждения  в связи с применением запрета на возз в Азербайджан старых автомобилей и переходом на производство бензина стандарта «Евро-3», «Евро-4» «Евро-5»</a:t>
            </a:r>
          </a:p>
        </p:txBody>
      </p:sp>
    </p:spTree>
  </p:cSld>
  <p:clrMapOvr>
    <a:masterClrMapping/>
  </p:clrMapOvr>
  <p:transition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ppt_x</p:attrName>
                                        </p:attrNameLst>
                                      </p:cBhvr>
                                      <p:tavLst>
                                        <p:tav tm="0">
                                          <p:val>
                                            <p:strVal val="#ppt_x"/>
                                          </p:val>
                                        </p:tav>
                                        <p:tav tm="100000">
                                          <p:val>
                                            <p:strVal val="#ppt_x"/>
                                          </p:val>
                                        </p:tav>
                                      </p:tavLst>
                                    </p:anim>
                                    <p:anim calcmode="lin" valueType="num">
                                      <p:cBhvr>
                                        <p:cTn id="16"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01"/>
                                        </p:tgtEl>
                                        <p:attrNameLst>
                                          <p:attrName>style.visibility</p:attrName>
                                        </p:attrNameLst>
                                      </p:cBhvr>
                                      <p:to>
                                        <p:strVal val="visible"/>
                                      </p:to>
                                    </p:set>
                                    <p:animEffect transition="in" filter="fade">
                                      <p:cBhvr>
                                        <p:cTn id="21" dur="2000"/>
                                        <p:tgtEl>
                                          <p:spTgt spid="4101"/>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4103"/>
                                        </p:tgtEl>
                                        <p:attrNameLst>
                                          <p:attrName>style.visibility</p:attrName>
                                        </p:attrNameLst>
                                      </p:cBhvr>
                                      <p:to>
                                        <p:strVal val="visible"/>
                                      </p:to>
                                    </p:set>
                                    <p:animEffect transition="in" filter="fade">
                                      <p:cBhvr>
                                        <p:cTn id="26" dur="1600" decel="100000"/>
                                        <p:tgtEl>
                                          <p:spTgt spid="4103"/>
                                        </p:tgtEl>
                                      </p:cBhvr>
                                    </p:animEffect>
                                    <p:anim calcmode="lin" valueType="num">
                                      <p:cBhvr>
                                        <p:cTn id="27" dur="1600" decel="100000" fill="hold"/>
                                        <p:tgtEl>
                                          <p:spTgt spid="4103"/>
                                        </p:tgtEl>
                                        <p:attrNameLst>
                                          <p:attrName>style.rotation</p:attrName>
                                        </p:attrNameLst>
                                      </p:cBhvr>
                                      <p:tavLst>
                                        <p:tav tm="0">
                                          <p:val>
                                            <p:fltVal val="-90"/>
                                          </p:val>
                                        </p:tav>
                                        <p:tav tm="100000">
                                          <p:val>
                                            <p:fltVal val="0"/>
                                          </p:val>
                                        </p:tav>
                                      </p:tavLst>
                                    </p:anim>
                                    <p:anim calcmode="lin" valueType="num">
                                      <p:cBhvr>
                                        <p:cTn id="28" dur="1600" decel="100000" fill="hold"/>
                                        <p:tgtEl>
                                          <p:spTgt spid="4103"/>
                                        </p:tgtEl>
                                        <p:attrNameLst>
                                          <p:attrName>ppt_x</p:attrName>
                                        </p:attrNameLst>
                                      </p:cBhvr>
                                      <p:tavLst>
                                        <p:tav tm="0">
                                          <p:val>
                                            <p:strVal val="#ppt_x+0.4"/>
                                          </p:val>
                                        </p:tav>
                                        <p:tav tm="100000">
                                          <p:val>
                                            <p:strVal val="#ppt_x-0.05"/>
                                          </p:val>
                                        </p:tav>
                                      </p:tavLst>
                                    </p:anim>
                                    <p:anim calcmode="lin" valueType="num">
                                      <p:cBhvr>
                                        <p:cTn id="29" dur="1600" decel="100000" fill="hold"/>
                                        <p:tgtEl>
                                          <p:spTgt spid="4103"/>
                                        </p:tgtEl>
                                        <p:attrNameLst>
                                          <p:attrName>ppt_y</p:attrName>
                                        </p:attrNameLst>
                                      </p:cBhvr>
                                      <p:tavLst>
                                        <p:tav tm="0">
                                          <p:val>
                                            <p:strVal val="#ppt_y-0.4"/>
                                          </p:val>
                                        </p:tav>
                                        <p:tav tm="100000">
                                          <p:val>
                                            <p:strVal val="#ppt_y+0.1"/>
                                          </p:val>
                                        </p:tav>
                                      </p:tavLst>
                                    </p:anim>
                                    <p:anim calcmode="lin" valueType="num">
                                      <p:cBhvr>
                                        <p:cTn id="30" dur="400" accel="100000" fill="hold">
                                          <p:stCondLst>
                                            <p:cond delay="1600"/>
                                          </p:stCondLst>
                                        </p:cTn>
                                        <p:tgtEl>
                                          <p:spTgt spid="4103"/>
                                        </p:tgtEl>
                                        <p:attrNameLst>
                                          <p:attrName>ppt_x</p:attrName>
                                        </p:attrNameLst>
                                      </p:cBhvr>
                                      <p:tavLst>
                                        <p:tav tm="0">
                                          <p:val>
                                            <p:strVal val="#ppt_x-0.05"/>
                                          </p:val>
                                        </p:tav>
                                        <p:tav tm="100000">
                                          <p:val>
                                            <p:strVal val="#ppt_x"/>
                                          </p:val>
                                        </p:tav>
                                      </p:tavLst>
                                    </p:anim>
                                    <p:anim calcmode="lin" valueType="num">
                                      <p:cBhvr>
                                        <p:cTn id="31" dur="400" accel="100000" fill="hold">
                                          <p:stCondLst>
                                            <p:cond delay="1600"/>
                                          </p:stCondLst>
                                        </p:cTn>
                                        <p:tgtEl>
                                          <p:spTgt spid="4103"/>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3000"/>
                                        <p:tgtEl>
                                          <p:spTgt spid="14"/>
                                        </p:tgtEl>
                                      </p:cBhvr>
                                    </p:animEffect>
                                    <p:anim calcmode="lin" valueType="num">
                                      <p:cBhvr>
                                        <p:cTn id="37" dur="3000" fill="hold"/>
                                        <p:tgtEl>
                                          <p:spTgt spid="14"/>
                                        </p:tgtEl>
                                        <p:attrNameLst>
                                          <p:attrName>ppt_x</p:attrName>
                                        </p:attrNameLst>
                                      </p:cBhvr>
                                      <p:tavLst>
                                        <p:tav tm="0">
                                          <p:val>
                                            <p:strVal val="#ppt_x"/>
                                          </p:val>
                                        </p:tav>
                                        <p:tav tm="100000">
                                          <p:val>
                                            <p:strVal val="#ppt_x"/>
                                          </p:val>
                                        </p:tav>
                                      </p:tavLst>
                                    </p:anim>
                                    <p:anim calcmode="lin" valueType="num">
                                      <p:cBhvr>
                                        <p:cTn id="38" dur="3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C:\Documents and Settings\Admin\Мои документы\t.jpeg"/>
          <p:cNvPicPr>
            <a:picLocks noChangeAspect="1" noChangeArrowheads="1"/>
          </p:cNvPicPr>
          <p:nvPr/>
        </p:nvPicPr>
        <p:blipFill>
          <a:blip r:embed="rId2">
            <a:lum contrast="-20000"/>
          </a:blip>
          <a:srcRect/>
          <a:stretch>
            <a:fillRect/>
          </a:stretch>
        </p:blipFill>
        <p:spPr bwMode="auto">
          <a:xfrm>
            <a:off x="0" y="0"/>
            <a:ext cx="9144000" cy="6858000"/>
          </a:xfrm>
          <a:prstGeom prst="rect">
            <a:avLst/>
          </a:prstGeom>
          <a:noFill/>
          <a:ln w="9525">
            <a:noFill/>
            <a:miter lim="800000"/>
            <a:headEnd/>
            <a:tailEnd/>
          </a:ln>
        </p:spPr>
      </p:pic>
      <p:pic>
        <p:nvPicPr>
          <p:cNvPr id="2" name="Picture 2" descr="C:\Documents and Settings\Admin\Мои документы\CZ8_Bibiheybet.jpg"/>
          <p:cNvPicPr>
            <a:picLocks noChangeAspect="1" noChangeArrowheads="1"/>
          </p:cNvPicPr>
          <p:nvPr/>
        </p:nvPicPr>
        <p:blipFill>
          <a:blip r:embed="rId3"/>
          <a:srcRect/>
          <a:stretch>
            <a:fillRect/>
          </a:stretch>
        </p:blipFill>
        <p:spPr bwMode="auto">
          <a:xfrm>
            <a:off x="4214813" y="0"/>
            <a:ext cx="4929187" cy="3929063"/>
          </a:xfrm>
          <a:prstGeom prst="rect">
            <a:avLst/>
          </a:prstGeom>
          <a:noFill/>
          <a:ln w="9525">
            <a:noFill/>
            <a:miter lim="800000"/>
            <a:headEnd/>
            <a:tailEnd/>
          </a:ln>
        </p:spPr>
      </p:pic>
      <p:pic>
        <p:nvPicPr>
          <p:cNvPr id="4" name="Picture 2" descr="J:\thumb325_20110107034542633.jpg"/>
          <p:cNvPicPr>
            <a:picLocks noChangeAspect="1" noChangeArrowheads="1"/>
          </p:cNvPicPr>
          <p:nvPr/>
        </p:nvPicPr>
        <p:blipFill>
          <a:blip r:embed="rId4"/>
          <a:srcRect/>
          <a:stretch>
            <a:fillRect/>
          </a:stretch>
        </p:blipFill>
        <p:spPr bwMode="auto">
          <a:xfrm>
            <a:off x="0" y="0"/>
            <a:ext cx="4167188" cy="3929063"/>
          </a:xfrm>
          <a:prstGeom prst="rect">
            <a:avLst/>
          </a:prstGeom>
          <a:noFill/>
          <a:ln w="9525">
            <a:noFill/>
            <a:miter lim="800000"/>
            <a:headEnd/>
            <a:tailEnd/>
          </a:ln>
        </p:spPr>
      </p:pic>
      <p:sp>
        <p:nvSpPr>
          <p:cNvPr id="6" name="TextBox 5"/>
          <p:cNvSpPr txBox="1">
            <a:spLocks noChangeArrowheads="1"/>
          </p:cNvSpPr>
          <p:nvPr/>
        </p:nvSpPr>
        <p:spPr bwMode="auto">
          <a:xfrm>
            <a:off x="1500188" y="4286250"/>
            <a:ext cx="5429250" cy="1938338"/>
          </a:xfrm>
          <a:prstGeom prst="rect">
            <a:avLst/>
          </a:prstGeom>
          <a:noFill/>
          <a:ln w="9525">
            <a:noFill/>
            <a:miter lim="800000"/>
            <a:headEnd/>
            <a:tailEnd/>
          </a:ln>
        </p:spPr>
        <p:txBody>
          <a:bodyPr>
            <a:spAutoFit/>
          </a:bodyPr>
          <a:lstStyle/>
          <a:p>
            <a:r>
              <a:rPr lang="ru-RU" sz="2400">
                <a:solidFill>
                  <a:srgbClr val="FFFF00"/>
                </a:solidFill>
                <a:latin typeface="Times New Roman" pitchFamily="18" charset="0"/>
                <a:cs typeface="Times New Roman" pitchFamily="18" charset="0"/>
              </a:rPr>
              <a:t>Интенсивность работ в связи с экологией резко возрастает.</a:t>
            </a:r>
            <a:r>
              <a:rPr lang="az-Latn-AZ" sz="2400">
                <a:solidFill>
                  <a:srgbClr val="FFFF00"/>
                </a:solidFill>
                <a:latin typeface="Times New Roman" pitchFamily="18" charset="0"/>
                <a:cs typeface="Times New Roman" pitchFamily="18" charset="0"/>
              </a:rPr>
              <a:t> </a:t>
            </a:r>
            <a:r>
              <a:rPr lang="ru-RU" sz="2400">
                <a:solidFill>
                  <a:srgbClr val="FFFF00"/>
                </a:solidFill>
                <a:latin typeface="Times New Roman" pitchFamily="18" charset="0"/>
                <a:cs typeface="Times New Roman" pitchFamily="18" charset="0"/>
              </a:rPr>
              <a:t>Президент республики поручил высадить на Апшеронском полуострове 3 млн. дерева.</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C:\Documents and Settings\Admin\Мои документы\b1.jpeg"/>
          <p:cNvPicPr>
            <a:picLocks noChangeAspect="1" noChangeArrowheads="1"/>
          </p:cNvPicPr>
          <p:nvPr/>
        </p:nvPicPr>
        <p:blipFill>
          <a:blip r:embed="rId2">
            <a:lum bright="20000"/>
          </a:blip>
          <a:srcRect/>
          <a:stretch>
            <a:fillRect/>
          </a:stretch>
        </p:blipFill>
        <p:spPr bwMode="auto">
          <a:xfrm>
            <a:off x="0" y="1500188"/>
            <a:ext cx="9144000" cy="5357812"/>
          </a:xfrm>
          <a:prstGeom prst="rect">
            <a:avLst/>
          </a:prstGeom>
          <a:noFill/>
          <a:ln w="9525">
            <a:noFill/>
            <a:miter lim="800000"/>
            <a:headEnd/>
            <a:tailEnd/>
          </a:ln>
        </p:spPr>
      </p:pic>
      <p:sp>
        <p:nvSpPr>
          <p:cNvPr id="2" name="Заголовок 1"/>
          <p:cNvSpPr>
            <a:spLocks noGrp="1"/>
          </p:cNvSpPr>
          <p:nvPr>
            <p:ph type="title"/>
          </p:nvPr>
        </p:nvSpPr>
        <p:spPr/>
        <p:txBody>
          <a:bodyPr rtlCol="0">
            <a:normAutofit fontScale="90000"/>
          </a:bodyPr>
          <a:lstStyle/>
          <a:p>
            <a:pPr fontAlgn="auto">
              <a:spcAft>
                <a:spcPts val="0"/>
              </a:spcAft>
              <a:defRPr/>
            </a:pPr>
            <a:r>
              <a:rPr lang="ru-RU" sz="2700" dirty="0" smtClean="0">
                <a:latin typeface="Times New Roman" pitchFamily="18" charset="0"/>
                <a:cs typeface="Times New Roman" pitchFamily="18" charset="0"/>
              </a:rPr>
              <a:t>В целях сохранения некоторых участков естественного леса,</a:t>
            </a:r>
            <a:r>
              <a:rPr lang="en-US" sz="2700" dirty="0" smtClean="0">
                <a:latin typeface="Times New Roman" pitchFamily="18" charset="0"/>
                <a:cs typeface="Times New Roman" pitchFamily="18" charset="0"/>
              </a:rPr>
              <a:t> </a:t>
            </a:r>
            <a:r>
              <a:rPr lang="ru-RU" sz="2700" dirty="0" smtClean="0">
                <a:latin typeface="Times New Roman" pitchFamily="18" charset="0"/>
                <a:cs typeface="Times New Roman" pitchFamily="18" charset="0"/>
              </a:rPr>
              <a:t>реликтовой флоры и редких видов животных созданы 14 заповедников и 20 заказников</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4098" name="Picture 2" descr="C:\Documents and Settings\Admin\Мои документы\nj.jpeg"/>
          <p:cNvPicPr>
            <a:picLocks noChangeAspect="1" noChangeArrowheads="1"/>
          </p:cNvPicPr>
          <p:nvPr/>
        </p:nvPicPr>
        <p:blipFill>
          <a:blip r:embed="rId3"/>
          <a:srcRect/>
          <a:stretch>
            <a:fillRect/>
          </a:stretch>
        </p:blipFill>
        <p:spPr bwMode="auto">
          <a:xfrm>
            <a:off x="6786563" y="2786063"/>
            <a:ext cx="2357437" cy="2000250"/>
          </a:xfrm>
          <a:prstGeom prst="rect">
            <a:avLst/>
          </a:prstGeom>
          <a:noFill/>
          <a:ln w="9525">
            <a:noFill/>
            <a:miter lim="800000"/>
            <a:headEnd/>
            <a:tailEnd/>
          </a:ln>
        </p:spPr>
      </p:pic>
      <p:pic>
        <p:nvPicPr>
          <p:cNvPr id="4099" name="Picture 3" descr="C:\Documents and Settings\Admin\Мои документы\rt.jpeg"/>
          <p:cNvPicPr>
            <a:picLocks noChangeAspect="1" noChangeArrowheads="1"/>
          </p:cNvPicPr>
          <p:nvPr/>
        </p:nvPicPr>
        <p:blipFill>
          <a:blip r:embed="rId4"/>
          <a:srcRect/>
          <a:stretch>
            <a:fillRect/>
          </a:stretch>
        </p:blipFill>
        <p:spPr bwMode="auto">
          <a:xfrm>
            <a:off x="214313" y="1928813"/>
            <a:ext cx="1643062" cy="1714500"/>
          </a:xfrm>
          <a:prstGeom prst="rect">
            <a:avLst/>
          </a:prstGeom>
          <a:noFill/>
          <a:ln w="9525">
            <a:noFill/>
            <a:miter lim="800000"/>
            <a:headEnd/>
            <a:tailEnd/>
          </a:ln>
        </p:spPr>
      </p:pic>
      <p:pic>
        <p:nvPicPr>
          <p:cNvPr id="4100" name="Picture 4" descr="C:\Documents and Settings\Admin\Мои документы\repphoto_11956_1871.jpg"/>
          <p:cNvPicPr>
            <a:picLocks noChangeAspect="1" noChangeArrowheads="1"/>
          </p:cNvPicPr>
          <p:nvPr/>
        </p:nvPicPr>
        <p:blipFill>
          <a:blip r:embed="rId5"/>
          <a:srcRect/>
          <a:stretch>
            <a:fillRect/>
          </a:stretch>
        </p:blipFill>
        <p:spPr bwMode="auto">
          <a:xfrm>
            <a:off x="2000250" y="2714625"/>
            <a:ext cx="1981200" cy="2357438"/>
          </a:xfrm>
          <a:prstGeom prst="rect">
            <a:avLst/>
          </a:prstGeom>
          <a:noFill/>
          <a:ln w="9525">
            <a:noFill/>
            <a:miter lim="800000"/>
            <a:headEnd/>
            <a:tailEnd/>
          </a:ln>
        </p:spPr>
      </p:pic>
      <p:pic>
        <p:nvPicPr>
          <p:cNvPr id="4101" name="Picture 5" descr="C:\Documents and Settings\Admin\Мои документы\default.jpeg"/>
          <p:cNvPicPr>
            <a:picLocks noChangeAspect="1" noChangeArrowheads="1"/>
          </p:cNvPicPr>
          <p:nvPr/>
        </p:nvPicPr>
        <p:blipFill>
          <a:blip r:embed="rId6"/>
          <a:srcRect/>
          <a:stretch>
            <a:fillRect/>
          </a:stretch>
        </p:blipFill>
        <p:spPr bwMode="auto">
          <a:xfrm>
            <a:off x="4572000" y="1643063"/>
            <a:ext cx="1295400" cy="914400"/>
          </a:xfrm>
          <a:prstGeom prst="rect">
            <a:avLst/>
          </a:prstGeom>
          <a:noFill/>
          <a:ln w="9525">
            <a:noFill/>
            <a:miter lim="800000"/>
            <a:headEnd/>
            <a:tailEnd/>
          </a:ln>
        </p:spPr>
      </p:pic>
      <p:pic>
        <p:nvPicPr>
          <p:cNvPr id="4102" name="Picture 6" descr="C:\Documents and Settings\Admin\Мои документы\97.jpeg"/>
          <p:cNvPicPr>
            <a:picLocks noChangeAspect="1" noChangeArrowheads="1"/>
          </p:cNvPicPr>
          <p:nvPr/>
        </p:nvPicPr>
        <p:blipFill>
          <a:blip r:embed="rId7"/>
          <a:srcRect/>
          <a:stretch>
            <a:fillRect/>
          </a:stretch>
        </p:blipFill>
        <p:spPr bwMode="auto">
          <a:xfrm>
            <a:off x="5500688" y="5153025"/>
            <a:ext cx="1643062" cy="1704975"/>
          </a:xfrm>
          <a:prstGeom prst="rect">
            <a:avLst/>
          </a:prstGeom>
          <a:noFill/>
          <a:ln w="9525">
            <a:noFill/>
            <a:miter lim="800000"/>
            <a:headEnd/>
            <a:tailEnd/>
          </a:ln>
        </p:spPr>
      </p:pic>
      <p:pic>
        <p:nvPicPr>
          <p:cNvPr id="4103" name="Picture 7" descr="C:\Documents and Settings\Admin\Мои документы\68.jpeg"/>
          <p:cNvPicPr>
            <a:picLocks noChangeAspect="1" noChangeArrowheads="1"/>
          </p:cNvPicPr>
          <p:nvPr/>
        </p:nvPicPr>
        <p:blipFill>
          <a:blip r:embed="rId8"/>
          <a:srcRect/>
          <a:stretch>
            <a:fillRect/>
          </a:stretch>
        </p:blipFill>
        <p:spPr bwMode="auto">
          <a:xfrm>
            <a:off x="357188" y="3929063"/>
            <a:ext cx="1357312" cy="923925"/>
          </a:xfrm>
          <a:prstGeom prst="rect">
            <a:avLst/>
          </a:prstGeom>
          <a:noFill/>
          <a:ln w="9525">
            <a:noFill/>
            <a:miter lim="800000"/>
            <a:headEnd/>
            <a:tailEnd/>
          </a:ln>
        </p:spPr>
      </p:pic>
      <p:pic>
        <p:nvPicPr>
          <p:cNvPr id="4104" name="Picture 8" descr="C:\Documents and Settings\Admin\Мои документы\45.jpeg"/>
          <p:cNvPicPr>
            <a:picLocks noChangeAspect="1" noChangeArrowheads="1"/>
          </p:cNvPicPr>
          <p:nvPr/>
        </p:nvPicPr>
        <p:blipFill>
          <a:blip r:embed="rId9"/>
          <a:srcRect/>
          <a:stretch>
            <a:fillRect/>
          </a:stretch>
        </p:blipFill>
        <p:spPr bwMode="auto">
          <a:xfrm>
            <a:off x="4071938" y="3286125"/>
            <a:ext cx="1357312" cy="971550"/>
          </a:xfrm>
          <a:prstGeom prst="rect">
            <a:avLst/>
          </a:prstGeom>
          <a:noFill/>
          <a:ln w="9525">
            <a:noFill/>
            <a:miter lim="800000"/>
            <a:headEnd/>
            <a:tailEnd/>
          </a:ln>
        </p:spPr>
      </p:pic>
      <p:pic>
        <p:nvPicPr>
          <p:cNvPr id="8194" name="Picture 2" descr="C:\Documents and Settings\Admin\Мои документы\Мои рисунки\Копия 63G60HCATN161CCAXGGQ65CA4ZDS7CCAO13XH4CADCUUY5CANE2MD3CAYBUMOCCAVV2CL8CAA572WUCA54JEUHCANLV2C8CABE2SFXCAHD9OEACAX7Q2QPCA6ET99UCALF53DJCAJ29PGBCAOZ38XKCATIHH6N.jpg"/>
          <p:cNvPicPr>
            <a:picLocks noChangeAspect="1" noChangeArrowheads="1"/>
          </p:cNvPicPr>
          <p:nvPr/>
        </p:nvPicPr>
        <p:blipFill>
          <a:blip r:embed="rId10"/>
          <a:srcRect/>
          <a:stretch>
            <a:fillRect/>
          </a:stretch>
        </p:blipFill>
        <p:spPr bwMode="auto">
          <a:xfrm>
            <a:off x="7643813" y="4857750"/>
            <a:ext cx="1209675" cy="1314450"/>
          </a:xfrm>
          <a:prstGeom prst="rect">
            <a:avLst/>
          </a:prstGeom>
          <a:noFill/>
          <a:ln w="9525">
            <a:noFill/>
            <a:miter lim="800000"/>
            <a:headEnd/>
            <a:tailEnd/>
          </a:ln>
        </p:spPr>
      </p:pic>
      <p:pic>
        <p:nvPicPr>
          <p:cNvPr id="8195" name="Picture 3" descr="C:\Documents and Settings\Admin\Мои документы\Мои рисунки\Копия (2) 30725.jpg"/>
          <p:cNvPicPr>
            <a:picLocks noChangeAspect="1" noChangeArrowheads="1"/>
          </p:cNvPicPr>
          <p:nvPr/>
        </p:nvPicPr>
        <p:blipFill>
          <a:blip r:embed="rId11"/>
          <a:srcRect/>
          <a:stretch>
            <a:fillRect/>
          </a:stretch>
        </p:blipFill>
        <p:spPr bwMode="auto">
          <a:xfrm>
            <a:off x="0" y="5143500"/>
            <a:ext cx="1928813" cy="1714500"/>
          </a:xfrm>
          <a:prstGeom prst="rect">
            <a:avLst/>
          </a:prstGeom>
          <a:noFill/>
          <a:ln w="9525">
            <a:noFill/>
            <a:miter lim="800000"/>
            <a:headEnd/>
            <a:tailEnd/>
          </a:ln>
        </p:spPr>
      </p:pic>
      <p:pic>
        <p:nvPicPr>
          <p:cNvPr id="8196" name="Picture 4" descr="C:\Documents and Settings\Admin\Мои документы\Мои рисунки\Копия (4) 30186.jpg"/>
          <p:cNvPicPr>
            <a:picLocks noChangeAspect="1" noChangeArrowheads="1"/>
          </p:cNvPicPr>
          <p:nvPr/>
        </p:nvPicPr>
        <p:blipFill>
          <a:blip r:embed="rId12"/>
          <a:srcRect/>
          <a:stretch>
            <a:fillRect/>
          </a:stretch>
        </p:blipFill>
        <p:spPr bwMode="auto">
          <a:xfrm>
            <a:off x="1857375" y="5143500"/>
            <a:ext cx="1357313" cy="1714500"/>
          </a:xfrm>
          <a:prstGeom prst="rect">
            <a:avLst/>
          </a:prstGeom>
          <a:noFill/>
          <a:ln w="9525">
            <a:noFill/>
            <a:miter lim="800000"/>
            <a:headEnd/>
            <a:tailEnd/>
          </a:ln>
        </p:spPr>
      </p:pic>
      <p:pic>
        <p:nvPicPr>
          <p:cNvPr id="1026" name="Picture 2" descr="C:\Documents and Settings\Admin\Мои документы\muflon.jpg"/>
          <p:cNvPicPr>
            <a:picLocks noChangeAspect="1" noChangeArrowheads="1"/>
          </p:cNvPicPr>
          <p:nvPr/>
        </p:nvPicPr>
        <p:blipFill>
          <a:blip r:embed="rId13"/>
          <a:srcRect/>
          <a:stretch>
            <a:fillRect/>
          </a:stretch>
        </p:blipFill>
        <p:spPr bwMode="auto">
          <a:xfrm>
            <a:off x="5143500" y="3929063"/>
            <a:ext cx="1714500" cy="1428750"/>
          </a:xfrm>
          <a:prstGeom prst="rect">
            <a:avLst/>
          </a:prstGeom>
          <a:noFill/>
          <a:ln w="9525">
            <a:noFill/>
            <a:miter lim="800000"/>
            <a:headEnd/>
            <a:tailEnd/>
          </a:ln>
        </p:spPr>
      </p:pic>
      <p:pic>
        <p:nvPicPr>
          <p:cNvPr id="1027" name="Picture 3" descr="C:\Documents and Settings\Admin\Мои документы\сайгак.jpg"/>
          <p:cNvPicPr>
            <a:picLocks noChangeAspect="1" noChangeArrowheads="1"/>
          </p:cNvPicPr>
          <p:nvPr/>
        </p:nvPicPr>
        <p:blipFill>
          <a:blip r:embed="rId14"/>
          <a:srcRect/>
          <a:stretch>
            <a:fillRect/>
          </a:stretch>
        </p:blipFill>
        <p:spPr bwMode="auto">
          <a:xfrm>
            <a:off x="3286125" y="5500688"/>
            <a:ext cx="1828800" cy="1050925"/>
          </a:xfrm>
          <a:prstGeom prst="rect">
            <a:avLst/>
          </a:prstGeom>
          <a:noFill/>
          <a:ln w="9525">
            <a:noFill/>
            <a:miter lim="800000"/>
            <a:headEnd/>
            <a:tailEnd/>
          </a:ln>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Scale>
                                      <p:cBhvr>
                                        <p:cTn id="7" dur="2000" decel="50000" fill="hold">
                                          <p:stCondLst>
                                            <p:cond delay="0"/>
                                          </p:stCondLst>
                                        </p:cTn>
                                        <p:tgtEl>
                                          <p:spTgt spid="41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101"/>
                                        </p:tgtEl>
                                        <p:attrNameLst>
                                          <p:attrName>ppt_x</p:attrName>
                                          <p:attrName>ppt_y</p:attrName>
                                        </p:attrNameLst>
                                      </p:cBhvr>
                                    </p:animMotion>
                                    <p:animEffect transition="in" filter="fade">
                                      <p:cBhvr>
                                        <p:cTn id="9" dur="2000"/>
                                        <p:tgtEl>
                                          <p:spTgt spid="4101"/>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fade">
                                      <p:cBhvr>
                                        <p:cTn id="14" dur="2000"/>
                                        <p:tgtEl>
                                          <p:spTgt spid="8195"/>
                                        </p:tgtEl>
                                      </p:cBhvr>
                                    </p:animEffect>
                                    <p:anim calcmode="lin" valueType="num">
                                      <p:cBhvr>
                                        <p:cTn id="15" dur="2000" fill="hold"/>
                                        <p:tgtEl>
                                          <p:spTgt spid="8195"/>
                                        </p:tgtEl>
                                        <p:attrNameLst>
                                          <p:attrName>ppt_x</p:attrName>
                                        </p:attrNameLst>
                                      </p:cBhvr>
                                      <p:tavLst>
                                        <p:tav tm="0">
                                          <p:val>
                                            <p:strVal val="#ppt_x"/>
                                          </p:val>
                                        </p:tav>
                                        <p:tav tm="100000">
                                          <p:val>
                                            <p:strVal val="#ppt_x"/>
                                          </p:val>
                                        </p:tav>
                                      </p:tavLst>
                                    </p:anim>
                                    <p:anim calcmode="lin" valueType="num">
                                      <p:cBhvr>
                                        <p:cTn id="16" dur="1800" decel="100000" fill="hold"/>
                                        <p:tgtEl>
                                          <p:spTgt spid="8195"/>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8195"/>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plus(in)">
                                      <p:cBhvr>
                                        <p:cTn id="22" dur="2000"/>
                                        <p:tgtEl>
                                          <p:spTgt spid="8194"/>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4103"/>
                                        </p:tgtEl>
                                        <p:attrNameLst>
                                          <p:attrName>style.visibility</p:attrName>
                                        </p:attrNameLst>
                                      </p:cBhvr>
                                      <p:to>
                                        <p:strVal val="visible"/>
                                      </p:to>
                                    </p:set>
                                    <p:anim calcmode="lin" valueType="num">
                                      <p:cBhvr>
                                        <p:cTn id="27" dur="1000" fill="hold"/>
                                        <p:tgtEl>
                                          <p:spTgt spid="4103"/>
                                        </p:tgtEl>
                                        <p:attrNameLst>
                                          <p:attrName>ppt_x</p:attrName>
                                        </p:attrNameLst>
                                      </p:cBhvr>
                                      <p:tavLst>
                                        <p:tav tm="0">
                                          <p:val>
                                            <p:strVal val="#ppt_x-.2"/>
                                          </p:val>
                                        </p:tav>
                                        <p:tav tm="100000">
                                          <p:val>
                                            <p:strVal val="#ppt_x"/>
                                          </p:val>
                                        </p:tav>
                                      </p:tavLst>
                                    </p:anim>
                                    <p:anim calcmode="lin" valueType="num">
                                      <p:cBhvr>
                                        <p:cTn id="28" dur="1000" fill="hold"/>
                                        <p:tgtEl>
                                          <p:spTgt spid="410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103"/>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4098"/>
                                        </p:tgtEl>
                                        <p:attrNameLst>
                                          <p:attrName>style.visibility</p:attrName>
                                        </p:attrNameLst>
                                      </p:cBhvr>
                                      <p:to>
                                        <p:strVal val="visible"/>
                                      </p:to>
                                    </p:set>
                                    <p:anim calcmode="lin" valueType="num">
                                      <p:cBhvr>
                                        <p:cTn id="34" dur="2000" fill="hold"/>
                                        <p:tgtEl>
                                          <p:spTgt spid="4098"/>
                                        </p:tgtEl>
                                        <p:attrNameLst>
                                          <p:attrName>ppt_x</p:attrName>
                                        </p:attrNameLst>
                                      </p:cBhvr>
                                      <p:tavLst>
                                        <p:tav tm="0">
                                          <p:val>
                                            <p:strVal val="#ppt_x-.2"/>
                                          </p:val>
                                        </p:tav>
                                        <p:tav tm="100000">
                                          <p:val>
                                            <p:strVal val="#ppt_x"/>
                                          </p:val>
                                        </p:tav>
                                      </p:tavLst>
                                    </p:anim>
                                    <p:anim calcmode="lin" valueType="num">
                                      <p:cBhvr>
                                        <p:cTn id="35" dur="2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36" dur="2000"/>
                                        <p:tgtEl>
                                          <p:spTgt spid="409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4100"/>
                                        </p:tgtEl>
                                        <p:attrNameLst>
                                          <p:attrName>style.visibility</p:attrName>
                                        </p:attrNameLst>
                                      </p:cBhvr>
                                      <p:to>
                                        <p:strVal val="visible"/>
                                      </p:to>
                                    </p:set>
                                    <p:animEffect transition="in" filter="dissolve">
                                      <p:cBhvr>
                                        <p:cTn id="41" dur="2000"/>
                                        <p:tgtEl>
                                          <p:spTgt spid="410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196"/>
                                        </p:tgtEl>
                                        <p:attrNameLst>
                                          <p:attrName>style.visibility</p:attrName>
                                        </p:attrNameLst>
                                      </p:cBhvr>
                                      <p:to>
                                        <p:strVal val="visible"/>
                                      </p:to>
                                    </p:set>
                                    <p:animEffect transition="in" filter="fade">
                                      <p:cBhvr>
                                        <p:cTn id="46" dur="2000"/>
                                        <p:tgtEl>
                                          <p:spTgt spid="8196"/>
                                        </p:tgtEl>
                                      </p:cBhvr>
                                    </p:animEffect>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nodeType="clickEffect">
                                  <p:stCondLst>
                                    <p:cond delay="0"/>
                                  </p:stCondLst>
                                  <p:childTnLst>
                                    <p:set>
                                      <p:cBhvr>
                                        <p:cTn id="50" dur="1" fill="hold">
                                          <p:stCondLst>
                                            <p:cond delay="0"/>
                                          </p:stCondLst>
                                        </p:cTn>
                                        <p:tgtEl>
                                          <p:spTgt spid="4104"/>
                                        </p:tgtEl>
                                        <p:attrNameLst>
                                          <p:attrName>style.visibility</p:attrName>
                                        </p:attrNameLst>
                                      </p:cBhvr>
                                      <p:to>
                                        <p:strVal val="visible"/>
                                      </p:to>
                                    </p:set>
                                    <p:animEffect transition="in" filter="fade">
                                      <p:cBhvr>
                                        <p:cTn id="51" dur="770" decel="100000"/>
                                        <p:tgtEl>
                                          <p:spTgt spid="4104"/>
                                        </p:tgtEl>
                                      </p:cBhvr>
                                    </p:animEffect>
                                    <p:animScale>
                                      <p:cBhvr>
                                        <p:cTn id="52" dur="770" decel="100000"/>
                                        <p:tgtEl>
                                          <p:spTgt spid="4104"/>
                                        </p:tgtEl>
                                      </p:cBhvr>
                                      <p:from x="10000" y="10000"/>
                                      <p:to x="200000" y="450000"/>
                                    </p:animScale>
                                    <p:animScale>
                                      <p:cBhvr>
                                        <p:cTn id="53" dur="1230" accel="100000" fill="hold">
                                          <p:stCondLst>
                                            <p:cond delay="770"/>
                                          </p:stCondLst>
                                        </p:cTn>
                                        <p:tgtEl>
                                          <p:spTgt spid="4104"/>
                                        </p:tgtEl>
                                      </p:cBhvr>
                                      <p:from x="200000" y="450000"/>
                                      <p:to x="100000" y="100000"/>
                                    </p:animScale>
                                    <p:set>
                                      <p:cBhvr>
                                        <p:cTn id="54" dur="770" fill="hold"/>
                                        <p:tgtEl>
                                          <p:spTgt spid="4104"/>
                                        </p:tgtEl>
                                        <p:attrNameLst>
                                          <p:attrName>ppt_x</p:attrName>
                                        </p:attrNameLst>
                                      </p:cBhvr>
                                      <p:to>
                                        <p:strVal val="(0.5)"/>
                                      </p:to>
                                    </p:set>
                                    <p:anim from="(0.5)" to="(#ppt_x)" calcmode="lin" valueType="num">
                                      <p:cBhvr>
                                        <p:cTn id="55" dur="1230" accel="100000" fill="hold">
                                          <p:stCondLst>
                                            <p:cond delay="770"/>
                                          </p:stCondLst>
                                        </p:cTn>
                                        <p:tgtEl>
                                          <p:spTgt spid="4104"/>
                                        </p:tgtEl>
                                        <p:attrNameLst>
                                          <p:attrName>ppt_x</p:attrName>
                                        </p:attrNameLst>
                                      </p:cBhvr>
                                    </p:anim>
                                    <p:set>
                                      <p:cBhvr>
                                        <p:cTn id="56" dur="770" fill="hold"/>
                                        <p:tgtEl>
                                          <p:spTgt spid="4104"/>
                                        </p:tgtEl>
                                        <p:attrNameLst>
                                          <p:attrName>ppt_y</p:attrName>
                                        </p:attrNameLst>
                                      </p:cBhvr>
                                      <p:to>
                                        <p:strVal val="(#ppt_y+0.4)"/>
                                      </p:to>
                                    </p:set>
                                    <p:anim from="(#ppt_y+0.4)" to="(#ppt_y)" calcmode="lin" valueType="num">
                                      <p:cBhvr>
                                        <p:cTn id="57" dur="1230" accel="100000" fill="hold">
                                          <p:stCondLst>
                                            <p:cond delay="770"/>
                                          </p:stCondLst>
                                        </p:cTn>
                                        <p:tgtEl>
                                          <p:spTgt spid="4104"/>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102"/>
                                        </p:tgtEl>
                                        <p:attrNameLst>
                                          <p:attrName>style.visibility</p:attrName>
                                        </p:attrNameLst>
                                      </p:cBhvr>
                                      <p:to>
                                        <p:strVal val="visible"/>
                                      </p:to>
                                    </p:set>
                                    <p:animEffect transition="in" filter="wipe(down)">
                                      <p:cBhvr>
                                        <p:cTn id="62" dur="580">
                                          <p:stCondLst>
                                            <p:cond delay="0"/>
                                          </p:stCondLst>
                                        </p:cTn>
                                        <p:tgtEl>
                                          <p:spTgt spid="4102"/>
                                        </p:tgtEl>
                                      </p:cBhvr>
                                    </p:animEffect>
                                    <p:anim calcmode="lin" valueType="num">
                                      <p:cBhvr>
                                        <p:cTn id="63" dur="1822" tmFilter="0,0; 0.14,0.36; 0.43,0.73; 0.71,0.91; 1.0,1.0">
                                          <p:stCondLst>
                                            <p:cond delay="0"/>
                                          </p:stCondLst>
                                        </p:cTn>
                                        <p:tgtEl>
                                          <p:spTgt spid="4102"/>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102"/>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102"/>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102"/>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102"/>
                                        </p:tgtEl>
                                        <p:attrNameLst>
                                          <p:attrName>ppt_y</p:attrName>
                                        </p:attrNameLst>
                                      </p:cBhvr>
                                      <p:tavLst>
                                        <p:tav tm="0" fmla="#ppt_y-sin(pi*$)/81">
                                          <p:val>
                                            <p:fltVal val="0"/>
                                          </p:val>
                                        </p:tav>
                                        <p:tav tm="100000">
                                          <p:val>
                                            <p:fltVal val="1"/>
                                          </p:val>
                                        </p:tav>
                                      </p:tavLst>
                                    </p:anim>
                                    <p:animScale>
                                      <p:cBhvr>
                                        <p:cTn id="68" dur="26">
                                          <p:stCondLst>
                                            <p:cond delay="650"/>
                                          </p:stCondLst>
                                        </p:cTn>
                                        <p:tgtEl>
                                          <p:spTgt spid="4102"/>
                                        </p:tgtEl>
                                      </p:cBhvr>
                                      <p:to x="100000" y="60000"/>
                                    </p:animScale>
                                    <p:animScale>
                                      <p:cBhvr>
                                        <p:cTn id="69" dur="166" decel="50000">
                                          <p:stCondLst>
                                            <p:cond delay="676"/>
                                          </p:stCondLst>
                                        </p:cTn>
                                        <p:tgtEl>
                                          <p:spTgt spid="4102"/>
                                        </p:tgtEl>
                                      </p:cBhvr>
                                      <p:to x="100000" y="100000"/>
                                    </p:animScale>
                                    <p:animScale>
                                      <p:cBhvr>
                                        <p:cTn id="70" dur="26">
                                          <p:stCondLst>
                                            <p:cond delay="1312"/>
                                          </p:stCondLst>
                                        </p:cTn>
                                        <p:tgtEl>
                                          <p:spTgt spid="4102"/>
                                        </p:tgtEl>
                                      </p:cBhvr>
                                      <p:to x="100000" y="80000"/>
                                    </p:animScale>
                                    <p:animScale>
                                      <p:cBhvr>
                                        <p:cTn id="71" dur="166" decel="50000">
                                          <p:stCondLst>
                                            <p:cond delay="1338"/>
                                          </p:stCondLst>
                                        </p:cTn>
                                        <p:tgtEl>
                                          <p:spTgt spid="4102"/>
                                        </p:tgtEl>
                                      </p:cBhvr>
                                      <p:to x="100000" y="100000"/>
                                    </p:animScale>
                                    <p:animScale>
                                      <p:cBhvr>
                                        <p:cTn id="72" dur="26">
                                          <p:stCondLst>
                                            <p:cond delay="1642"/>
                                          </p:stCondLst>
                                        </p:cTn>
                                        <p:tgtEl>
                                          <p:spTgt spid="4102"/>
                                        </p:tgtEl>
                                      </p:cBhvr>
                                      <p:to x="100000" y="90000"/>
                                    </p:animScale>
                                    <p:animScale>
                                      <p:cBhvr>
                                        <p:cTn id="73" dur="166" decel="50000">
                                          <p:stCondLst>
                                            <p:cond delay="1668"/>
                                          </p:stCondLst>
                                        </p:cTn>
                                        <p:tgtEl>
                                          <p:spTgt spid="4102"/>
                                        </p:tgtEl>
                                      </p:cBhvr>
                                      <p:to x="100000" y="100000"/>
                                    </p:animScale>
                                    <p:animScale>
                                      <p:cBhvr>
                                        <p:cTn id="74" dur="26">
                                          <p:stCondLst>
                                            <p:cond delay="1808"/>
                                          </p:stCondLst>
                                        </p:cTn>
                                        <p:tgtEl>
                                          <p:spTgt spid="4102"/>
                                        </p:tgtEl>
                                      </p:cBhvr>
                                      <p:to x="100000" y="95000"/>
                                    </p:animScale>
                                    <p:animScale>
                                      <p:cBhvr>
                                        <p:cTn id="75" dur="166" decel="50000">
                                          <p:stCondLst>
                                            <p:cond delay="1834"/>
                                          </p:stCondLst>
                                        </p:cTn>
                                        <p:tgtEl>
                                          <p:spTgt spid="4102"/>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1" presetClass="entr" presetSubtype="4" fill="hold" nodeType="clickEffect">
                                  <p:stCondLst>
                                    <p:cond delay="0"/>
                                  </p:stCondLst>
                                  <p:childTnLst>
                                    <p:set>
                                      <p:cBhvr>
                                        <p:cTn id="79" dur="1" fill="hold">
                                          <p:stCondLst>
                                            <p:cond delay="0"/>
                                          </p:stCondLst>
                                        </p:cTn>
                                        <p:tgtEl>
                                          <p:spTgt spid="4099"/>
                                        </p:tgtEl>
                                        <p:attrNameLst>
                                          <p:attrName>style.visibility</p:attrName>
                                        </p:attrNameLst>
                                      </p:cBhvr>
                                      <p:to>
                                        <p:strVal val="visible"/>
                                      </p:to>
                                    </p:set>
                                    <p:animEffect transition="in" filter="wheel(4)">
                                      <p:cBhvr>
                                        <p:cTn id="80" dur="2000"/>
                                        <p:tgtEl>
                                          <p:spTgt spid="4099"/>
                                        </p:tgtEl>
                                      </p:cBhvr>
                                    </p:animEffect>
                                  </p:childTnLst>
                                </p:cTn>
                              </p:par>
                            </p:childTnLst>
                          </p:cTn>
                        </p:par>
                      </p:childTnLst>
                    </p:cTn>
                  </p:par>
                  <p:par>
                    <p:cTn id="81" fill="hold">
                      <p:stCondLst>
                        <p:cond delay="indefinite"/>
                      </p:stCondLst>
                      <p:childTnLst>
                        <p:par>
                          <p:cTn id="82" fill="hold">
                            <p:stCondLst>
                              <p:cond delay="0"/>
                            </p:stCondLst>
                            <p:childTnLst>
                              <p:par>
                                <p:cTn id="83" presetID="52" presetClass="entr" presetSubtype="0" fill="hold" nodeType="clickEffect">
                                  <p:stCondLst>
                                    <p:cond delay="0"/>
                                  </p:stCondLst>
                                  <p:childTnLst>
                                    <p:set>
                                      <p:cBhvr>
                                        <p:cTn id="84" dur="1" fill="hold">
                                          <p:stCondLst>
                                            <p:cond delay="0"/>
                                          </p:stCondLst>
                                        </p:cTn>
                                        <p:tgtEl>
                                          <p:spTgt spid="1026"/>
                                        </p:tgtEl>
                                        <p:attrNameLst>
                                          <p:attrName>style.visibility</p:attrName>
                                        </p:attrNameLst>
                                      </p:cBhvr>
                                      <p:to>
                                        <p:strVal val="visible"/>
                                      </p:to>
                                    </p:set>
                                    <p:animScale>
                                      <p:cBhvr>
                                        <p:cTn id="85" dur="2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2000" decel="50000" fill="hold">
                                          <p:stCondLst>
                                            <p:cond delay="0"/>
                                          </p:stCondLst>
                                        </p:cTn>
                                        <p:tgtEl>
                                          <p:spTgt spid="1026"/>
                                        </p:tgtEl>
                                        <p:attrNameLst>
                                          <p:attrName>ppt_x</p:attrName>
                                          <p:attrName>ppt_y</p:attrName>
                                        </p:attrNameLst>
                                      </p:cBhvr>
                                    </p:animMotion>
                                    <p:animEffect transition="in" filter="fade">
                                      <p:cBhvr>
                                        <p:cTn id="87" dur="2000"/>
                                        <p:tgtEl>
                                          <p:spTgt spid="1026"/>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1027"/>
                                        </p:tgtEl>
                                        <p:attrNameLst>
                                          <p:attrName>style.visibility</p:attrName>
                                        </p:attrNameLst>
                                      </p:cBhvr>
                                      <p:to>
                                        <p:strVal val="visible"/>
                                      </p:to>
                                    </p:set>
                                    <p:animEffect transition="in" filter="fade">
                                      <p:cBhvr>
                                        <p:cTn id="92" dur="2000"/>
                                        <p:tgtEl>
                                          <p:spTgt spid="1027"/>
                                        </p:tgtEl>
                                      </p:cBhvr>
                                    </p:animEffect>
                                    <p:anim calcmode="lin" valueType="num">
                                      <p:cBhvr>
                                        <p:cTn id="93" dur="2000" fill="hold"/>
                                        <p:tgtEl>
                                          <p:spTgt spid="1027"/>
                                        </p:tgtEl>
                                        <p:attrNameLst>
                                          <p:attrName>ppt_x</p:attrName>
                                        </p:attrNameLst>
                                      </p:cBhvr>
                                      <p:tavLst>
                                        <p:tav tm="0">
                                          <p:val>
                                            <p:strVal val="#ppt_x"/>
                                          </p:val>
                                        </p:tav>
                                        <p:tav tm="100000">
                                          <p:val>
                                            <p:strVal val="#ppt_x"/>
                                          </p:val>
                                        </p:tav>
                                      </p:tavLst>
                                    </p:anim>
                                    <p:anim calcmode="lin" valueType="num">
                                      <p:cBhvr>
                                        <p:cTn id="94" dur="2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Мои документы\t_2.jpg"/>
          <p:cNvPicPr>
            <a:picLocks noChangeAspect="1" noChangeArrowheads="1"/>
          </p:cNvPicPr>
          <p:nvPr/>
        </p:nvPicPr>
        <p:blipFill>
          <a:blip r:embed="rId2"/>
          <a:srcRect/>
          <a:stretch>
            <a:fillRect/>
          </a:stretch>
        </p:blipFill>
        <p:spPr bwMode="auto">
          <a:xfrm>
            <a:off x="4357688" y="3500438"/>
            <a:ext cx="2214562" cy="1571625"/>
          </a:xfrm>
          <a:prstGeom prst="rect">
            <a:avLst/>
          </a:prstGeom>
          <a:noFill/>
          <a:ln w="9525">
            <a:noFill/>
            <a:miter lim="800000"/>
            <a:headEnd/>
            <a:tailEnd/>
          </a:ln>
        </p:spPr>
      </p:pic>
      <p:pic>
        <p:nvPicPr>
          <p:cNvPr id="2051" name="Picture 3" descr="C:\Documents and Settings\Admin\Мои документы\145.jpg"/>
          <p:cNvPicPr>
            <a:picLocks noChangeAspect="1" noChangeArrowheads="1"/>
          </p:cNvPicPr>
          <p:nvPr/>
        </p:nvPicPr>
        <p:blipFill>
          <a:blip r:embed="rId3"/>
          <a:srcRect/>
          <a:stretch>
            <a:fillRect/>
          </a:stretch>
        </p:blipFill>
        <p:spPr bwMode="auto">
          <a:xfrm>
            <a:off x="4786313" y="5072063"/>
            <a:ext cx="2428875" cy="1785937"/>
          </a:xfrm>
          <a:prstGeom prst="rect">
            <a:avLst/>
          </a:prstGeom>
          <a:noFill/>
          <a:ln w="9525">
            <a:noFill/>
            <a:miter lim="800000"/>
            <a:headEnd/>
            <a:tailEnd/>
          </a:ln>
        </p:spPr>
      </p:pic>
      <p:pic>
        <p:nvPicPr>
          <p:cNvPr id="2052" name="Picture 4" descr="C:\Documents and Settings\Admin\Мои документы\t_12.jpg"/>
          <p:cNvPicPr>
            <a:picLocks noChangeAspect="1" noChangeArrowheads="1"/>
          </p:cNvPicPr>
          <p:nvPr/>
        </p:nvPicPr>
        <p:blipFill>
          <a:blip r:embed="rId4"/>
          <a:srcRect/>
          <a:stretch>
            <a:fillRect/>
          </a:stretch>
        </p:blipFill>
        <p:spPr bwMode="auto">
          <a:xfrm>
            <a:off x="2071688" y="3500438"/>
            <a:ext cx="2286000" cy="1500187"/>
          </a:xfrm>
          <a:prstGeom prst="rect">
            <a:avLst/>
          </a:prstGeom>
          <a:noFill/>
          <a:ln w="9525">
            <a:noFill/>
            <a:miter lim="800000"/>
            <a:headEnd/>
            <a:tailEnd/>
          </a:ln>
        </p:spPr>
      </p:pic>
      <p:pic>
        <p:nvPicPr>
          <p:cNvPr id="2054" name="Picture 6" descr="C:\Documents and Settings\Admin\Мои документы\144.jpg"/>
          <p:cNvPicPr>
            <a:picLocks noChangeAspect="1" noChangeArrowheads="1"/>
          </p:cNvPicPr>
          <p:nvPr/>
        </p:nvPicPr>
        <p:blipFill>
          <a:blip r:embed="rId5"/>
          <a:srcRect/>
          <a:stretch>
            <a:fillRect/>
          </a:stretch>
        </p:blipFill>
        <p:spPr bwMode="auto">
          <a:xfrm>
            <a:off x="6643688" y="2143125"/>
            <a:ext cx="2500312" cy="1500188"/>
          </a:xfrm>
          <a:prstGeom prst="rect">
            <a:avLst/>
          </a:prstGeom>
          <a:noFill/>
          <a:ln w="9525">
            <a:noFill/>
            <a:miter lim="800000"/>
            <a:headEnd/>
            <a:tailEnd/>
          </a:ln>
        </p:spPr>
      </p:pic>
      <p:pic>
        <p:nvPicPr>
          <p:cNvPr id="2055" name="Picture 7" descr="C:\Documents and Settings\Admin\Мои документы\40.jpg"/>
          <p:cNvPicPr>
            <a:picLocks noChangeAspect="1" noChangeArrowheads="1"/>
          </p:cNvPicPr>
          <p:nvPr/>
        </p:nvPicPr>
        <p:blipFill>
          <a:blip r:embed="rId6"/>
          <a:srcRect/>
          <a:stretch>
            <a:fillRect/>
          </a:stretch>
        </p:blipFill>
        <p:spPr bwMode="auto">
          <a:xfrm>
            <a:off x="0" y="3500438"/>
            <a:ext cx="2071688" cy="1500187"/>
          </a:xfrm>
          <a:prstGeom prst="rect">
            <a:avLst/>
          </a:prstGeom>
          <a:noFill/>
          <a:ln w="9525">
            <a:noFill/>
            <a:miter lim="800000"/>
            <a:headEnd/>
            <a:tailEnd/>
          </a:ln>
        </p:spPr>
      </p:pic>
      <p:pic>
        <p:nvPicPr>
          <p:cNvPr id="2056" name="Picture 8" descr="C:\Documents and Settings\Admin\Мои документы\t_6.jpg"/>
          <p:cNvPicPr>
            <a:picLocks noChangeAspect="1" noChangeArrowheads="1"/>
          </p:cNvPicPr>
          <p:nvPr/>
        </p:nvPicPr>
        <p:blipFill>
          <a:blip r:embed="rId7"/>
          <a:srcRect/>
          <a:stretch>
            <a:fillRect/>
          </a:stretch>
        </p:blipFill>
        <p:spPr bwMode="auto">
          <a:xfrm>
            <a:off x="6572250" y="3571875"/>
            <a:ext cx="2571750" cy="1476375"/>
          </a:xfrm>
          <a:prstGeom prst="rect">
            <a:avLst/>
          </a:prstGeom>
          <a:noFill/>
          <a:ln w="9525">
            <a:noFill/>
            <a:miter lim="800000"/>
            <a:headEnd/>
            <a:tailEnd/>
          </a:ln>
        </p:spPr>
      </p:pic>
      <p:pic>
        <p:nvPicPr>
          <p:cNvPr id="2057" name="Picture 9" descr="C:\Documents and Settings\Admin\Мои документы\37.jpg"/>
          <p:cNvPicPr>
            <a:picLocks noChangeAspect="1" noChangeArrowheads="1"/>
          </p:cNvPicPr>
          <p:nvPr/>
        </p:nvPicPr>
        <p:blipFill>
          <a:blip r:embed="rId8"/>
          <a:srcRect/>
          <a:stretch>
            <a:fillRect/>
          </a:stretch>
        </p:blipFill>
        <p:spPr bwMode="auto">
          <a:xfrm>
            <a:off x="2928938" y="5000625"/>
            <a:ext cx="1857375" cy="1857375"/>
          </a:xfrm>
          <a:prstGeom prst="rect">
            <a:avLst/>
          </a:prstGeom>
          <a:noFill/>
          <a:ln w="9525">
            <a:noFill/>
            <a:miter lim="800000"/>
            <a:headEnd/>
            <a:tailEnd/>
          </a:ln>
        </p:spPr>
      </p:pic>
      <p:pic>
        <p:nvPicPr>
          <p:cNvPr id="2058" name="Picture 10" descr="C:\Documents and Settings\Admin\Мои документы\103.jpg"/>
          <p:cNvPicPr>
            <a:picLocks noChangeAspect="1" noChangeArrowheads="1"/>
          </p:cNvPicPr>
          <p:nvPr/>
        </p:nvPicPr>
        <p:blipFill>
          <a:blip r:embed="rId9"/>
          <a:srcRect/>
          <a:stretch>
            <a:fillRect/>
          </a:stretch>
        </p:blipFill>
        <p:spPr bwMode="auto">
          <a:xfrm>
            <a:off x="6643688" y="0"/>
            <a:ext cx="2500312" cy="2143125"/>
          </a:xfrm>
          <a:prstGeom prst="rect">
            <a:avLst/>
          </a:prstGeom>
          <a:noFill/>
          <a:ln w="9525">
            <a:noFill/>
            <a:miter lim="800000"/>
            <a:headEnd/>
            <a:tailEnd/>
          </a:ln>
        </p:spPr>
      </p:pic>
      <p:pic>
        <p:nvPicPr>
          <p:cNvPr id="2059" name="Picture 11" descr="C:\Documents and Settings\Admin\Мои документы\xarı bülbül.jpg"/>
          <p:cNvPicPr>
            <a:picLocks noChangeAspect="1" noChangeArrowheads="1"/>
          </p:cNvPicPr>
          <p:nvPr/>
        </p:nvPicPr>
        <p:blipFill>
          <a:blip r:embed="rId10"/>
          <a:srcRect/>
          <a:stretch>
            <a:fillRect/>
          </a:stretch>
        </p:blipFill>
        <p:spPr bwMode="auto">
          <a:xfrm>
            <a:off x="0" y="0"/>
            <a:ext cx="3365500" cy="2143125"/>
          </a:xfrm>
          <a:prstGeom prst="rect">
            <a:avLst/>
          </a:prstGeom>
          <a:noFill/>
          <a:ln w="9525">
            <a:noFill/>
            <a:miter lim="800000"/>
            <a:headEnd/>
            <a:tailEnd/>
          </a:ln>
        </p:spPr>
      </p:pic>
      <p:pic>
        <p:nvPicPr>
          <p:cNvPr id="2060" name="Picture 12" descr="C:\Documents and Settings\Admin\Мои документы\124.jpg"/>
          <p:cNvPicPr>
            <a:picLocks noChangeAspect="1" noChangeArrowheads="1"/>
          </p:cNvPicPr>
          <p:nvPr/>
        </p:nvPicPr>
        <p:blipFill>
          <a:blip r:embed="rId11"/>
          <a:srcRect/>
          <a:stretch>
            <a:fillRect/>
          </a:stretch>
        </p:blipFill>
        <p:spPr bwMode="auto">
          <a:xfrm>
            <a:off x="2357438" y="2143125"/>
            <a:ext cx="2500312" cy="1357313"/>
          </a:xfrm>
          <a:prstGeom prst="rect">
            <a:avLst/>
          </a:prstGeom>
          <a:noFill/>
          <a:ln w="9525">
            <a:noFill/>
            <a:miter lim="800000"/>
            <a:headEnd/>
            <a:tailEnd/>
          </a:ln>
        </p:spPr>
      </p:pic>
      <p:pic>
        <p:nvPicPr>
          <p:cNvPr id="2061" name="Picture 13" descr="C:\Documents and Settings\Admin\Мои документы\115.jpg"/>
          <p:cNvPicPr>
            <a:picLocks noChangeAspect="1" noChangeArrowheads="1"/>
          </p:cNvPicPr>
          <p:nvPr/>
        </p:nvPicPr>
        <p:blipFill>
          <a:blip r:embed="rId12"/>
          <a:srcRect/>
          <a:stretch>
            <a:fillRect/>
          </a:stretch>
        </p:blipFill>
        <p:spPr bwMode="auto">
          <a:xfrm>
            <a:off x="3357563" y="0"/>
            <a:ext cx="1719262" cy="2143125"/>
          </a:xfrm>
          <a:prstGeom prst="rect">
            <a:avLst/>
          </a:prstGeom>
          <a:noFill/>
          <a:ln w="9525">
            <a:noFill/>
            <a:miter lim="800000"/>
            <a:headEnd/>
            <a:tailEnd/>
          </a:ln>
        </p:spPr>
      </p:pic>
      <p:pic>
        <p:nvPicPr>
          <p:cNvPr id="2062" name="Picture 14" descr="C:\Documents and Settings\Admin\Мои документы\28.jpg"/>
          <p:cNvPicPr>
            <a:picLocks noChangeAspect="1" noChangeArrowheads="1"/>
          </p:cNvPicPr>
          <p:nvPr/>
        </p:nvPicPr>
        <p:blipFill>
          <a:blip r:embed="rId13"/>
          <a:srcRect/>
          <a:stretch>
            <a:fillRect/>
          </a:stretch>
        </p:blipFill>
        <p:spPr bwMode="auto">
          <a:xfrm>
            <a:off x="0" y="5000625"/>
            <a:ext cx="3000375" cy="1857375"/>
          </a:xfrm>
          <a:prstGeom prst="rect">
            <a:avLst/>
          </a:prstGeom>
          <a:noFill/>
          <a:ln w="9525">
            <a:noFill/>
            <a:miter lim="800000"/>
            <a:headEnd/>
            <a:tailEnd/>
          </a:ln>
        </p:spPr>
      </p:pic>
      <p:pic>
        <p:nvPicPr>
          <p:cNvPr id="2063" name="Picture 15" descr="C:\Documents and Settings\Admin\Мои документы\112.jpg"/>
          <p:cNvPicPr>
            <a:picLocks noChangeAspect="1" noChangeArrowheads="1"/>
          </p:cNvPicPr>
          <p:nvPr/>
        </p:nvPicPr>
        <p:blipFill>
          <a:blip r:embed="rId14"/>
          <a:srcRect/>
          <a:stretch>
            <a:fillRect/>
          </a:stretch>
        </p:blipFill>
        <p:spPr bwMode="auto">
          <a:xfrm>
            <a:off x="7143750" y="5000625"/>
            <a:ext cx="2000250" cy="1857375"/>
          </a:xfrm>
          <a:prstGeom prst="rect">
            <a:avLst/>
          </a:prstGeom>
          <a:noFill/>
          <a:ln w="9525">
            <a:noFill/>
            <a:miter lim="800000"/>
            <a:headEnd/>
            <a:tailEnd/>
          </a:ln>
        </p:spPr>
      </p:pic>
      <p:pic>
        <p:nvPicPr>
          <p:cNvPr id="2064" name="Picture 16" descr="C:\Documents and Settings\Admin\Мои документы\110.jpg"/>
          <p:cNvPicPr>
            <a:picLocks noChangeAspect="1" noChangeArrowheads="1"/>
          </p:cNvPicPr>
          <p:nvPr/>
        </p:nvPicPr>
        <p:blipFill>
          <a:blip r:embed="rId15"/>
          <a:srcRect/>
          <a:stretch>
            <a:fillRect/>
          </a:stretch>
        </p:blipFill>
        <p:spPr bwMode="auto">
          <a:xfrm>
            <a:off x="5072063" y="0"/>
            <a:ext cx="1571625" cy="2143125"/>
          </a:xfrm>
          <a:prstGeom prst="rect">
            <a:avLst/>
          </a:prstGeom>
          <a:noFill/>
          <a:ln w="9525">
            <a:noFill/>
            <a:miter lim="800000"/>
            <a:headEnd/>
            <a:tailEnd/>
          </a:ln>
        </p:spPr>
      </p:pic>
      <p:pic>
        <p:nvPicPr>
          <p:cNvPr id="2066" name="Picture 18" descr="C:\Documents and Settings\Admin\Мои документы\природа.jpg"/>
          <p:cNvPicPr>
            <a:picLocks noChangeAspect="1" noChangeArrowheads="1"/>
          </p:cNvPicPr>
          <p:nvPr/>
        </p:nvPicPr>
        <p:blipFill>
          <a:blip r:embed="rId16"/>
          <a:srcRect/>
          <a:stretch>
            <a:fillRect/>
          </a:stretch>
        </p:blipFill>
        <p:spPr bwMode="auto">
          <a:xfrm>
            <a:off x="0" y="2143125"/>
            <a:ext cx="2357438" cy="1419225"/>
          </a:xfrm>
          <a:prstGeom prst="rect">
            <a:avLst/>
          </a:prstGeom>
          <a:noFill/>
          <a:ln w="9525">
            <a:noFill/>
            <a:miter lim="800000"/>
            <a:headEnd/>
            <a:tailEnd/>
          </a:ln>
        </p:spPr>
      </p:pic>
      <p:pic>
        <p:nvPicPr>
          <p:cNvPr id="20" name="Picture 2" descr="C:\Documents and Settings\Admin\Мои документы\nadir bitki.png"/>
          <p:cNvPicPr>
            <a:picLocks noChangeAspect="1" noChangeArrowheads="1"/>
          </p:cNvPicPr>
          <p:nvPr/>
        </p:nvPicPr>
        <p:blipFill>
          <a:blip r:embed="rId17"/>
          <a:srcRect/>
          <a:stretch>
            <a:fillRect/>
          </a:stretch>
        </p:blipFill>
        <p:spPr bwMode="auto">
          <a:xfrm>
            <a:off x="4857750" y="2143125"/>
            <a:ext cx="1785938" cy="1357313"/>
          </a:xfrm>
          <a:prstGeom prst="rect">
            <a:avLst/>
          </a:prstGeom>
          <a:noFill/>
          <a:ln w="9525">
            <a:noFill/>
            <a:miter lim="800000"/>
            <a:headEnd/>
            <a:tailEnd/>
          </a:ln>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2000" fill="hold"/>
                                        <p:tgtEl>
                                          <p:spTgt spid="2051"/>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2051"/>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2051"/>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9"/>
                                        </p:tgtEl>
                                        <p:attrNameLst>
                                          <p:attrName>style.visibility</p:attrName>
                                        </p:attrNameLst>
                                      </p:cBhvr>
                                      <p:to>
                                        <p:strVal val="visible"/>
                                      </p:to>
                                    </p:set>
                                    <p:animEffect transition="in" filter="fade">
                                      <p:cBhvr>
                                        <p:cTn id="15" dur="2000"/>
                                        <p:tgtEl>
                                          <p:spTgt spid="2059"/>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2054"/>
                                        </p:tgtEl>
                                        <p:attrNameLst>
                                          <p:attrName>style.visibility</p:attrName>
                                        </p:attrNameLst>
                                      </p:cBhvr>
                                      <p:to>
                                        <p:strVal val="visible"/>
                                      </p:to>
                                    </p:set>
                                    <p:anim calcmode="lin" valueType="num">
                                      <p:cBhvr>
                                        <p:cTn id="20" dur="2000" fill="hold"/>
                                        <p:tgtEl>
                                          <p:spTgt spid="2054"/>
                                        </p:tgtEl>
                                        <p:attrNameLst>
                                          <p:attrName>ppt_w</p:attrName>
                                        </p:attrNameLst>
                                      </p:cBhvr>
                                      <p:tavLst>
                                        <p:tav tm="0">
                                          <p:val>
                                            <p:strVal val="#ppt_w*0.70"/>
                                          </p:val>
                                        </p:tav>
                                        <p:tav tm="100000">
                                          <p:val>
                                            <p:strVal val="#ppt_w"/>
                                          </p:val>
                                        </p:tav>
                                      </p:tavLst>
                                    </p:anim>
                                    <p:anim calcmode="lin" valueType="num">
                                      <p:cBhvr>
                                        <p:cTn id="21" dur="2000" fill="hold"/>
                                        <p:tgtEl>
                                          <p:spTgt spid="2054"/>
                                        </p:tgtEl>
                                        <p:attrNameLst>
                                          <p:attrName>ppt_h</p:attrName>
                                        </p:attrNameLst>
                                      </p:cBhvr>
                                      <p:tavLst>
                                        <p:tav tm="0">
                                          <p:val>
                                            <p:strVal val="#ppt_h"/>
                                          </p:val>
                                        </p:tav>
                                        <p:tav tm="100000">
                                          <p:val>
                                            <p:strVal val="#ppt_h"/>
                                          </p:val>
                                        </p:tav>
                                      </p:tavLst>
                                    </p:anim>
                                    <p:animEffect transition="in" filter="fade">
                                      <p:cBhvr>
                                        <p:cTn id="22" dur="2000"/>
                                        <p:tgtEl>
                                          <p:spTgt spid="2054"/>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2060"/>
                                        </p:tgtEl>
                                        <p:attrNameLst>
                                          <p:attrName>style.visibility</p:attrName>
                                        </p:attrNameLst>
                                      </p:cBhvr>
                                      <p:to>
                                        <p:strVal val="visible"/>
                                      </p:to>
                                    </p:set>
                                    <p:animEffect transition="in" filter="fade">
                                      <p:cBhvr>
                                        <p:cTn id="27" dur="2000"/>
                                        <p:tgtEl>
                                          <p:spTgt spid="2060"/>
                                        </p:tgtEl>
                                      </p:cBhvr>
                                    </p:animEffect>
                                    <p:anim calcmode="lin" valueType="num">
                                      <p:cBhvr>
                                        <p:cTn id="28" dur="2000" fill="hold"/>
                                        <p:tgtEl>
                                          <p:spTgt spid="2060"/>
                                        </p:tgtEl>
                                        <p:attrNameLst>
                                          <p:attrName>ppt_x</p:attrName>
                                        </p:attrNameLst>
                                      </p:cBhvr>
                                      <p:tavLst>
                                        <p:tav tm="0">
                                          <p:val>
                                            <p:strVal val="#ppt_x"/>
                                          </p:val>
                                        </p:tav>
                                        <p:tav tm="100000">
                                          <p:val>
                                            <p:strVal val="#ppt_x"/>
                                          </p:val>
                                        </p:tav>
                                      </p:tavLst>
                                    </p:anim>
                                    <p:anim calcmode="lin" valueType="num">
                                      <p:cBhvr>
                                        <p:cTn id="29" dur="1800" decel="100000" fill="hold"/>
                                        <p:tgtEl>
                                          <p:spTgt spid="2060"/>
                                        </p:tgtEl>
                                        <p:attrNameLst>
                                          <p:attrName>ppt_y</p:attrName>
                                        </p:attrNameLst>
                                      </p:cBhvr>
                                      <p:tavLst>
                                        <p:tav tm="0">
                                          <p:val>
                                            <p:strVal val="#ppt_y+1"/>
                                          </p:val>
                                        </p:tav>
                                        <p:tav tm="100000">
                                          <p:val>
                                            <p:strVal val="#ppt_y-.03"/>
                                          </p:val>
                                        </p:tav>
                                      </p:tavLst>
                                    </p:anim>
                                    <p:anim calcmode="lin" valueType="num">
                                      <p:cBhvr>
                                        <p:cTn id="30" dur="200" accel="100000" fill="hold">
                                          <p:stCondLst>
                                            <p:cond delay="1800"/>
                                          </p:stCondLst>
                                        </p:cTn>
                                        <p:tgtEl>
                                          <p:spTgt spid="2060"/>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2055"/>
                                        </p:tgtEl>
                                        <p:attrNameLst>
                                          <p:attrName>style.visibility</p:attrName>
                                        </p:attrNameLst>
                                      </p:cBhvr>
                                      <p:to>
                                        <p:strVal val="visible"/>
                                      </p:to>
                                    </p:set>
                                    <p:anim calcmode="lin" valueType="num">
                                      <p:cBhvr>
                                        <p:cTn id="35" dur="2000" fill="hold"/>
                                        <p:tgtEl>
                                          <p:spTgt spid="2055"/>
                                        </p:tgtEl>
                                        <p:attrNameLst>
                                          <p:attrName>ppt_w</p:attrName>
                                        </p:attrNameLst>
                                      </p:cBhvr>
                                      <p:tavLst>
                                        <p:tav tm="0">
                                          <p:val>
                                            <p:strVal val="#ppt_w+.3"/>
                                          </p:val>
                                        </p:tav>
                                        <p:tav tm="100000">
                                          <p:val>
                                            <p:strVal val="#ppt_w"/>
                                          </p:val>
                                        </p:tav>
                                      </p:tavLst>
                                    </p:anim>
                                    <p:anim calcmode="lin" valueType="num">
                                      <p:cBhvr>
                                        <p:cTn id="36" dur="2000" fill="hold"/>
                                        <p:tgtEl>
                                          <p:spTgt spid="2055"/>
                                        </p:tgtEl>
                                        <p:attrNameLst>
                                          <p:attrName>ppt_h</p:attrName>
                                        </p:attrNameLst>
                                      </p:cBhvr>
                                      <p:tavLst>
                                        <p:tav tm="0">
                                          <p:val>
                                            <p:strVal val="#ppt_h"/>
                                          </p:val>
                                        </p:tav>
                                        <p:tav tm="100000">
                                          <p:val>
                                            <p:strVal val="#ppt_h"/>
                                          </p:val>
                                        </p:tav>
                                      </p:tavLst>
                                    </p:anim>
                                    <p:animEffect transition="in" filter="fade">
                                      <p:cBhvr>
                                        <p:cTn id="37" dur="2000"/>
                                        <p:tgtEl>
                                          <p:spTgt spid="2055"/>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056"/>
                                        </p:tgtEl>
                                        <p:attrNameLst>
                                          <p:attrName>style.visibility</p:attrName>
                                        </p:attrNameLst>
                                      </p:cBhvr>
                                      <p:to>
                                        <p:strVal val="visible"/>
                                      </p:to>
                                    </p:set>
                                    <p:anim calcmode="lin" valueType="num">
                                      <p:cBhvr>
                                        <p:cTn id="42" dur="2000" fill="hold"/>
                                        <p:tgtEl>
                                          <p:spTgt spid="2056"/>
                                        </p:tgtEl>
                                        <p:attrNameLst>
                                          <p:attrName>ppt_w</p:attrName>
                                        </p:attrNameLst>
                                      </p:cBhvr>
                                      <p:tavLst>
                                        <p:tav tm="0">
                                          <p:val>
                                            <p:strVal val="#ppt_w*0.70"/>
                                          </p:val>
                                        </p:tav>
                                        <p:tav tm="100000">
                                          <p:val>
                                            <p:strVal val="#ppt_w"/>
                                          </p:val>
                                        </p:tav>
                                      </p:tavLst>
                                    </p:anim>
                                    <p:anim calcmode="lin" valueType="num">
                                      <p:cBhvr>
                                        <p:cTn id="43" dur="2000" fill="hold"/>
                                        <p:tgtEl>
                                          <p:spTgt spid="2056"/>
                                        </p:tgtEl>
                                        <p:attrNameLst>
                                          <p:attrName>ppt_h</p:attrName>
                                        </p:attrNameLst>
                                      </p:cBhvr>
                                      <p:tavLst>
                                        <p:tav tm="0">
                                          <p:val>
                                            <p:strVal val="#ppt_h"/>
                                          </p:val>
                                        </p:tav>
                                        <p:tav tm="100000">
                                          <p:val>
                                            <p:strVal val="#ppt_h"/>
                                          </p:val>
                                        </p:tav>
                                      </p:tavLst>
                                    </p:anim>
                                    <p:animEffect transition="in" filter="fade">
                                      <p:cBhvr>
                                        <p:cTn id="44" dur="2000"/>
                                        <p:tgtEl>
                                          <p:spTgt spid="205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iterate type="lt">
                                    <p:tmPct val="5000"/>
                                  </p:iterate>
                                  <p:childTnLst>
                                    <p:set>
                                      <p:cBhvr>
                                        <p:cTn id="48" dur="1" fill="hold">
                                          <p:stCondLst>
                                            <p:cond delay="0"/>
                                          </p:stCondLst>
                                        </p:cTn>
                                        <p:tgtEl>
                                          <p:spTgt spid="2061"/>
                                        </p:tgtEl>
                                        <p:attrNameLst>
                                          <p:attrName>style.visibility</p:attrName>
                                        </p:attrNameLst>
                                      </p:cBhvr>
                                      <p:to>
                                        <p:strVal val="visible"/>
                                      </p:to>
                                    </p:set>
                                    <p:anim calcmode="lin" valueType="num">
                                      <p:cBhvr>
                                        <p:cTn id="49" dur="2000" fill="hold"/>
                                        <p:tgtEl>
                                          <p:spTgt spid="2061"/>
                                        </p:tgtEl>
                                        <p:attrNameLst>
                                          <p:attrName>ppt_w</p:attrName>
                                        </p:attrNameLst>
                                      </p:cBhvr>
                                      <p:tavLst>
                                        <p:tav tm="0">
                                          <p:val>
                                            <p:fltVal val="0"/>
                                          </p:val>
                                        </p:tav>
                                        <p:tav tm="100000">
                                          <p:val>
                                            <p:strVal val="#ppt_w"/>
                                          </p:val>
                                        </p:tav>
                                      </p:tavLst>
                                    </p:anim>
                                    <p:anim calcmode="lin" valueType="num">
                                      <p:cBhvr>
                                        <p:cTn id="50" dur="2000" fill="hold"/>
                                        <p:tgtEl>
                                          <p:spTgt spid="2061"/>
                                        </p:tgtEl>
                                        <p:attrNameLst>
                                          <p:attrName>ppt_h</p:attrName>
                                        </p:attrNameLst>
                                      </p:cBhvr>
                                      <p:tavLst>
                                        <p:tav tm="0">
                                          <p:val>
                                            <p:fltVal val="0"/>
                                          </p:val>
                                        </p:tav>
                                        <p:tav tm="100000">
                                          <p:val>
                                            <p:strVal val="#ppt_h"/>
                                          </p:val>
                                        </p:tav>
                                      </p:tavLst>
                                    </p:anim>
                                    <p:anim calcmode="lin" valueType="num">
                                      <p:cBhvr>
                                        <p:cTn id="51" dur="2000" fill="hold"/>
                                        <p:tgtEl>
                                          <p:spTgt spid="2061"/>
                                        </p:tgtEl>
                                        <p:attrNameLst>
                                          <p:attrName>style.rotation</p:attrName>
                                        </p:attrNameLst>
                                      </p:cBhvr>
                                      <p:tavLst>
                                        <p:tav tm="0">
                                          <p:val>
                                            <p:fltVal val="90"/>
                                          </p:val>
                                        </p:tav>
                                        <p:tav tm="100000">
                                          <p:val>
                                            <p:fltVal val="0"/>
                                          </p:val>
                                        </p:tav>
                                      </p:tavLst>
                                    </p:anim>
                                    <p:animEffect transition="in" filter="fade">
                                      <p:cBhvr>
                                        <p:cTn id="52" dur="2000"/>
                                        <p:tgtEl>
                                          <p:spTgt spid="2061"/>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nodeType="clickEffect">
                                  <p:stCondLst>
                                    <p:cond delay="0"/>
                                  </p:stCondLst>
                                  <p:childTnLst>
                                    <p:set>
                                      <p:cBhvr>
                                        <p:cTn id="56" dur="1" fill="hold">
                                          <p:stCondLst>
                                            <p:cond delay="0"/>
                                          </p:stCondLst>
                                        </p:cTn>
                                        <p:tgtEl>
                                          <p:spTgt spid="2063"/>
                                        </p:tgtEl>
                                        <p:attrNameLst>
                                          <p:attrName>style.visibility</p:attrName>
                                        </p:attrNameLst>
                                      </p:cBhvr>
                                      <p:to>
                                        <p:strVal val="visible"/>
                                      </p:to>
                                    </p:set>
                                    <p:anim calcmode="lin" valueType="num">
                                      <p:cBhvr>
                                        <p:cTn id="57" dur="1000" decel="50000" fill="hold">
                                          <p:stCondLst>
                                            <p:cond delay="0"/>
                                          </p:stCondLst>
                                        </p:cTn>
                                        <p:tgtEl>
                                          <p:spTgt spid="2063"/>
                                        </p:tgtEl>
                                        <p:attrNameLst>
                                          <p:attrName>style.rotation</p:attrName>
                                        </p:attrNameLst>
                                      </p:cBhvr>
                                      <p:tavLst>
                                        <p:tav tm="0">
                                          <p:val>
                                            <p:fltVal val="-90"/>
                                          </p:val>
                                        </p:tav>
                                        <p:tav tm="100000">
                                          <p:val>
                                            <p:fltVal val="0"/>
                                          </p:val>
                                        </p:tav>
                                      </p:tavLst>
                                    </p:anim>
                                    <p:anim calcmode="lin" valueType="num">
                                      <p:cBhvr>
                                        <p:cTn id="58" dur="1000" decel="50000" fill="hold">
                                          <p:stCondLst>
                                            <p:cond delay="0"/>
                                          </p:stCondLst>
                                        </p:cTn>
                                        <p:tgtEl>
                                          <p:spTgt spid="2063"/>
                                        </p:tgtEl>
                                        <p:attrNameLst>
                                          <p:attrName>ppt_w</p:attrName>
                                        </p:attrNameLst>
                                      </p:cBhvr>
                                      <p:tavLst>
                                        <p:tav tm="0">
                                          <p:val>
                                            <p:strVal val="#ppt_w"/>
                                          </p:val>
                                        </p:tav>
                                        <p:tav tm="100000">
                                          <p:val>
                                            <p:strVal val="#ppt_w*.05"/>
                                          </p:val>
                                        </p:tav>
                                      </p:tavLst>
                                    </p:anim>
                                    <p:anim calcmode="lin" valueType="num">
                                      <p:cBhvr>
                                        <p:cTn id="59" dur="1000" accel="50000" fill="hold">
                                          <p:stCondLst>
                                            <p:cond delay="1000"/>
                                          </p:stCondLst>
                                        </p:cTn>
                                        <p:tgtEl>
                                          <p:spTgt spid="2063"/>
                                        </p:tgtEl>
                                        <p:attrNameLst>
                                          <p:attrName>ppt_w</p:attrName>
                                        </p:attrNameLst>
                                      </p:cBhvr>
                                      <p:tavLst>
                                        <p:tav tm="0">
                                          <p:val>
                                            <p:strVal val="#ppt_w*.05"/>
                                          </p:val>
                                        </p:tav>
                                        <p:tav tm="100000">
                                          <p:val>
                                            <p:strVal val="#ppt_w"/>
                                          </p:val>
                                        </p:tav>
                                      </p:tavLst>
                                    </p:anim>
                                    <p:anim calcmode="lin" valueType="num">
                                      <p:cBhvr>
                                        <p:cTn id="60" dur="2000" fill="hold"/>
                                        <p:tgtEl>
                                          <p:spTgt spid="2063"/>
                                        </p:tgtEl>
                                        <p:attrNameLst>
                                          <p:attrName>ppt_h</p:attrName>
                                        </p:attrNameLst>
                                      </p:cBhvr>
                                      <p:tavLst>
                                        <p:tav tm="0">
                                          <p:val>
                                            <p:strVal val="#ppt_h"/>
                                          </p:val>
                                        </p:tav>
                                        <p:tav tm="100000">
                                          <p:val>
                                            <p:strVal val="#ppt_h"/>
                                          </p:val>
                                        </p:tav>
                                      </p:tavLst>
                                    </p:anim>
                                    <p:anim calcmode="lin" valueType="num">
                                      <p:cBhvr>
                                        <p:cTn id="61" dur="1000" decel="50000" fill="hold">
                                          <p:stCondLst>
                                            <p:cond delay="0"/>
                                          </p:stCondLst>
                                        </p:cTn>
                                        <p:tgtEl>
                                          <p:spTgt spid="2063"/>
                                        </p:tgtEl>
                                        <p:attrNameLst>
                                          <p:attrName>ppt_x</p:attrName>
                                        </p:attrNameLst>
                                      </p:cBhvr>
                                      <p:tavLst>
                                        <p:tav tm="0">
                                          <p:val>
                                            <p:strVal val="#ppt_x+.4"/>
                                          </p:val>
                                        </p:tav>
                                        <p:tav tm="100000">
                                          <p:val>
                                            <p:strVal val="#ppt_x"/>
                                          </p:val>
                                        </p:tav>
                                      </p:tavLst>
                                    </p:anim>
                                    <p:anim calcmode="lin" valueType="num">
                                      <p:cBhvr>
                                        <p:cTn id="62" dur="1000" decel="50000" fill="hold">
                                          <p:stCondLst>
                                            <p:cond delay="0"/>
                                          </p:stCondLst>
                                        </p:cTn>
                                        <p:tgtEl>
                                          <p:spTgt spid="2063"/>
                                        </p:tgtEl>
                                        <p:attrNameLst>
                                          <p:attrName>ppt_y</p:attrName>
                                        </p:attrNameLst>
                                      </p:cBhvr>
                                      <p:tavLst>
                                        <p:tav tm="0">
                                          <p:val>
                                            <p:strVal val="#ppt_y-.2"/>
                                          </p:val>
                                        </p:tav>
                                        <p:tav tm="100000">
                                          <p:val>
                                            <p:strVal val="#ppt_y+.1"/>
                                          </p:val>
                                        </p:tav>
                                      </p:tavLst>
                                    </p:anim>
                                    <p:anim calcmode="lin" valueType="num">
                                      <p:cBhvr>
                                        <p:cTn id="63" dur="1000" accel="50000" fill="hold">
                                          <p:stCondLst>
                                            <p:cond delay="1000"/>
                                          </p:stCondLst>
                                        </p:cTn>
                                        <p:tgtEl>
                                          <p:spTgt spid="2063"/>
                                        </p:tgtEl>
                                        <p:attrNameLst>
                                          <p:attrName>ppt_y</p:attrName>
                                        </p:attrNameLst>
                                      </p:cBhvr>
                                      <p:tavLst>
                                        <p:tav tm="0">
                                          <p:val>
                                            <p:strVal val="#ppt_y+.1"/>
                                          </p:val>
                                        </p:tav>
                                        <p:tav tm="100000">
                                          <p:val>
                                            <p:strVal val="#ppt_y"/>
                                          </p:val>
                                        </p:tav>
                                      </p:tavLst>
                                    </p:anim>
                                    <p:animEffect transition="in" filter="fade">
                                      <p:cBhvr>
                                        <p:cTn id="64" dur="2000" decel="50000">
                                          <p:stCondLst>
                                            <p:cond delay="0"/>
                                          </p:stCondLst>
                                        </p:cTn>
                                        <p:tgtEl>
                                          <p:spTgt spid="2063"/>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iterate type="lt">
                                    <p:tmPct val="5000"/>
                                  </p:iterate>
                                  <p:childTnLst>
                                    <p:set>
                                      <p:cBhvr>
                                        <p:cTn id="68" dur="1" fill="hold">
                                          <p:stCondLst>
                                            <p:cond delay="0"/>
                                          </p:stCondLst>
                                        </p:cTn>
                                        <p:tgtEl>
                                          <p:spTgt spid="2064"/>
                                        </p:tgtEl>
                                        <p:attrNameLst>
                                          <p:attrName>style.visibility</p:attrName>
                                        </p:attrNameLst>
                                      </p:cBhvr>
                                      <p:to>
                                        <p:strVal val="visible"/>
                                      </p:to>
                                    </p:set>
                                    <p:anim calcmode="lin" valueType="num">
                                      <p:cBhvr>
                                        <p:cTn id="69" dur="2000" fill="hold"/>
                                        <p:tgtEl>
                                          <p:spTgt spid="2064"/>
                                        </p:tgtEl>
                                        <p:attrNameLst>
                                          <p:attrName>ppt_w</p:attrName>
                                        </p:attrNameLst>
                                      </p:cBhvr>
                                      <p:tavLst>
                                        <p:tav tm="0">
                                          <p:val>
                                            <p:fltVal val="0"/>
                                          </p:val>
                                        </p:tav>
                                        <p:tav tm="100000">
                                          <p:val>
                                            <p:strVal val="#ppt_w"/>
                                          </p:val>
                                        </p:tav>
                                      </p:tavLst>
                                    </p:anim>
                                    <p:anim calcmode="lin" valueType="num">
                                      <p:cBhvr>
                                        <p:cTn id="70" dur="2000" fill="hold"/>
                                        <p:tgtEl>
                                          <p:spTgt spid="2064"/>
                                        </p:tgtEl>
                                        <p:attrNameLst>
                                          <p:attrName>ppt_h</p:attrName>
                                        </p:attrNameLst>
                                      </p:cBhvr>
                                      <p:tavLst>
                                        <p:tav tm="0">
                                          <p:val>
                                            <p:fltVal val="0"/>
                                          </p:val>
                                        </p:tav>
                                        <p:tav tm="100000">
                                          <p:val>
                                            <p:strVal val="#ppt_h"/>
                                          </p:val>
                                        </p:tav>
                                      </p:tavLst>
                                    </p:anim>
                                    <p:anim calcmode="lin" valueType="num">
                                      <p:cBhvr>
                                        <p:cTn id="71" dur="2000" fill="hold"/>
                                        <p:tgtEl>
                                          <p:spTgt spid="2064"/>
                                        </p:tgtEl>
                                        <p:attrNameLst>
                                          <p:attrName>style.rotation</p:attrName>
                                        </p:attrNameLst>
                                      </p:cBhvr>
                                      <p:tavLst>
                                        <p:tav tm="0">
                                          <p:val>
                                            <p:fltVal val="90"/>
                                          </p:val>
                                        </p:tav>
                                        <p:tav tm="100000">
                                          <p:val>
                                            <p:fltVal val="0"/>
                                          </p:val>
                                        </p:tav>
                                      </p:tavLst>
                                    </p:anim>
                                    <p:animEffect transition="in" filter="fade">
                                      <p:cBhvr>
                                        <p:cTn id="72" dur="2000"/>
                                        <p:tgtEl>
                                          <p:spTgt spid="2064"/>
                                        </p:tgtEl>
                                      </p:cBhvr>
                                    </p:animEffect>
                                  </p:childTnLst>
                                </p:cTn>
                              </p:par>
                            </p:childTnLst>
                          </p:cTn>
                        </p:par>
                      </p:childTnLst>
                    </p:cTn>
                  </p:par>
                  <p:par>
                    <p:cTn id="73" fill="hold">
                      <p:stCondLst>
                        <p:cond delay="indefinite"/>
                      </p:stCondLst>
                      <p:childTnLst>
                        <p:par>
                          <p:cTn id="74" fill="hold">
                            <p:stCondLst>
                              <p:cond delay="0"/>
                            </p:stCondLst>
                            <p:childTnLst>
                              <p:par>
                                <p:cTn id="75" presetID="39" presetClass="entr" presetSubtype="0" accel="100000" fill="hold" nodeType="clickEffect">
                                  <p:stCondLst>
                                    <p:cond delay="0"/>
                                  </p:stCondLst>
                                  <p:childTnLst>
                                    <p:set>
                                      <p:cBhvr>
                                        <p:cTn id="76" dur="1" fill="hold">
                                          <p:stCondLst>
                                            <p:cond delay="0"/>
                                          </p:stCondLst>
                                        </p:cTn>
                                        <p:tgtEl>
                                          <p:spTgt spid="2066"/>
                                        </p:tgtEl>
                                        <p:attrNameLst>
                                          <p:attrName>style.visibility</p:attrName>
                                        </p:attrNameLst>
                                      </p:cBhvr>
                                      <p:to>
                                        <p:strVal val="visible"/>
                                      </p:to>
                                    </p:set>
                                    <p:anim calcmode="lin" valueType="num">
                                      <p:cBhvr>
                                        <p:cTn id="77" dur="2000" fill="hold"/>
                                        <p:tgtEl>
                                          <p:spTgt spid="2066"/>
                                        </p:tgtEl>
                                        <p:attrNameLst>
                                          <p:attrName>ppt_h</p:attrName>
                                        </p:attrNameLst>
                                      </p:cBhvr>
                                      <p:tavLst>
                                        <p:tav tm="0">
                                          <p:val>
                                            <p:strVal val="#ppt_h/20"/>
                                          </p:val>
                                        </p:tav>
                                        <p:tav tm="50000">
                                          <p:val>
                                            <p:strVal val="#ppt_h/20"/>
                                          </p:val>
                                        </p:tav>
                                        <p:tav tm="100000">
                                          <p:val>
                                            <p:strVal val="#ppt_h"/>
                                          </p:val>
                                        </p:tav>
                                      </p:tavLst>
                                    </p:anim>
                                    <p:anim calcmode="lin" valueType="num">
                                      <p:cBhvr>
                                        <p:cTn id="78" dur="2000" fill="hold"/>
                                        <p:tgtEl>
                                          <p:spTgt spid="2066"/>
                                        </p:tgtEl>
                                        <p:attrNameLst>
                                          <p:attrName>ppt_w</p:attrName>
                                        </p:attrNameLst>
                                      </p:cBhvr>
                                      <p:tavLst>
                                        <p:tav tm="0">
                                          <p:val>
                                            <p:strVal val="#ppt_w+.3"/>
                                          </p:val>
                                        </p:tav>
                                        <p:tav tm="50000">
                                          <p:val>
                                            <p:strVal val="#ppt_w+.3"/>
                                          </p:val>
                                        </p:tav>
                                        <p:tav tm="100000">
                                          <p:val>
                                            <p:strVal val="#ppt_w"/>
                                          </p:val>
                                        </p:tav>
                                      </p:tavLst>
                                    </p:anim>
                                    <p:anim calcmode="lin" valueType="num">
                                      <p:cBhvr>
                                        <p:cTn id="79" dur="2000" fill="hold"/>
                                        <p:tgtEl>
                                          <p:spTgt spid="2066"/>
                                        </p:tgtEl>
                                        <p:attrNameLst>
                                          <p:attrName>ppt_x</p:attrName>
                                        </p:attrNameLst>
                                      </p:cBhvr>
                                      <p:tavLst>
                                        <p:tav tm="0">
                                          <p:val>
                                            <p:strVal val="#ppt_x-.3"/>
                                          </p:val>
                                        </p:tav>
                                        <p:tav tm="50000">
                                          <p:val>
                                            <p:strVal val="#ppt_x"/>
                                          </p:val>
                                        </p:tav>
                                        <p:tav tm="100000">
                                          <p:val>
                                            <p:strVal val="#ppt_x"/>
                                          </p:val>
                                        </p:tav>
                                      </p:tavLst>
                                    </p:anim>
                                    <p:anim calcmode="lin" valueType="num">
                                      <p:cBhvr>
                                        <p:cTn id="80" dur="2000" fill="hold"/>
                                        <p:tgtEl>
                                          <p:spTgt spid="206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2058"/>
                                        </p:tgtEl>
                                        <p:attrNameLst>
                                          <p:attrName>style.visibility</p:attrName>
                                        </p:attrNameLst>
                                      </p:cBhvr>
                                      <p:to>
                                        <p:strVal val="visible"/>
                                      </p:to>
                                    </p:set>
                                    <p:animEffect transition="in" filter="circle(in)">
                                      <p:cBhvr>
                                        <p:cTn id="85" dur="2000"/>
                                        <p:tgtEl>
                                          <p:spTgt spid="2058"/>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6" fill="hold" nodeType="clickEffect">
                                  <p:stCondLst>
                                    <p:cond delay="0"/>
                                  </p:stCondLst>
                                  <p:childTnLst>
                                    <p:set>
                                      <p:cBhvr>
                                        <p:cTn id="89" dur="1" fill="hold">
                                          <p:stCondLst>
                                            <p:cond delay="0"/>
                                          </p:stCondLst>
                                        </p:cTn>
                                        <p:tgtEl>
                                          <p:spTgt spid="2052"/>
                                        </p:tgtEl>
                                        <p:attrNameLst>
                                          <p:attrName>style.visibility</p:attrName>
                                        </p:attrNameLst>
                                      </p:cBhvr>
                                      <p:to>
                                        <p:strVal val="visible"/>
                                      </p:to>
                                    </p:set>
                                    <p:animEffect transition="in" filter="barn(inHorizontal)">
                                      <p:cBhvr>
                                        <p:cTn id="90" dur="2000"/>
                                        <p:tgtEl>
                                          <p:spTgt spid="2052"/>
                                        </p:tgtEl>
                                      </p:cBhvr>
                                    </p:animEffect>
                                  </p:childTnLst>
                                </p:cTn>
                              </p:par>
                            </p:childTnLst>
                          </p:cTn>
                        </p:par>
                      </p:childTnLst>
                    </p:cTn>
                  </p:par>
                  <p:par>
                    <p:cTn id="91" fill="hold">
                      <p:stCondLst>
                        <p:cond delay="indefinite"/>
                      </p:stCondLst>
                      <p:childTnLst>
                        <p:par>
                          <p:cTn id="92" fill="hold">
                            <p:stCondLst>
                              <p:cond delay="0"/>
                            </p:stCondLst>
                            <p:childTnLst>
                              <p:par>
                                <p:cTn id="93" presetID="20" presetClass="entr" presetSubtype="0" fill="hold" nodeType="clickEffect">
                                  <p:stCondLst>
                                    <p:cond delay="0"/>
                                  </p:stCondLst>
                                  <p:childTnLst>
                                    <p:set>
                                      <p:cBhvr>
                                        <p:cTn id="94" dur="1" fill="hold">
                                          <p:stCondLst>
                                            <p:cond delay="0"/>
                                          </p:stCondLst>
                                        </p:cTn>
                                        <p:tgtEl>
                                          <p:spTgt spid="2062"/>
                                        </p:tgtEl>
                                        <p:attrNameLst>
                                          <p:attrName>style.visibility</p:attrName>
                                        </p:attrNameLst>
                                      </p:cBhvr>
                                      <p:to>
                                        <p:strVal val="visible"/>
                                      </p:to>
                                    </p:set>
                                    <p:animEffect transition="in" filter="wedge">
                                      <p:cBhvr>
                                        <p:cTn id="95" dur="2000"/>
                                        <p:tgtEl>
                                          <p:spTgt spid="2062"/>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dissolve">
                                      <p:cBhvr>
                                        <p:cTn id="100" dur="2000"/>
                                        <p:tgtEl>
                                          <p:spTgt spid="20"/>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nodeType="clickEffect">
                                  <p:stCondLst>
                                    <p:cond delay="0"/>
                                  </p:stCondLst>
                                  <p:childTnLst>
                                    <p:set>
                                      <p:cBhvr>
                                        <p:cTn id="104" dur="1" fill="hold">
                                          <p:stCondLst>
                                            <p:cond delay="0"/>
                                          </p:stCondLst>
                                        </p:cTn>
                                        <p:tgtEl>
                                          <p:spTgt spid="2057"/>
                                        </p:tgtEl>
                                        <p:attrNameLst>
                                          <p:attrName>style.visibility</p:attrName>
                                        </p:attrNameLst>
                                      </p:cBhvr>
                                      <p:to>
                                        <p:strVal val="visible"/>
                                      </p:to>
                                    </p:set>
                                    <p:animEffect transition="in" filter="randombar(horizontal)">
                                      <p:cBhvr>
                                        <p:cTn id="105" dur="2000"/>
                                        <p:tgtEl>
                                          <p:spTgt spid="2057"/>
                                        </p:tgtEl>
                                      </p:cBhvr>
                                    </p:animEffect>
                                  </p:childTnLst>
                                </p:cTn>
                              </p:par>
                            </p:childTnLst>
                          </p:cTn>
                        </p:par>
                      </p:childTnLst>
                    </p:cTn>
                  </p:par>
                  <p:par>
                    <p:cTn id="106" fill="hold">
                      <p:stCondLst>
                        <p:cond delay="indefinite"/>
                      </p:stCondLst>
                      <p:childTnLst>
                        <p:par>
                          <p:cTn id="107" fill="hold">
                            <p:stCondLst>
                              <p:cond delay="0"/>
                            </p:stCondLst>
                            <p:childTnLst>
                              <p:par>
                                <p:cTn id="108" presetID="18" presetClass="entr" presetSubtype="12" fill="hold" nodeType="clickEffect">
                                  <p:stCondLst>
                                    <p:cond delay="0"/>
                                  </p:stCondLst>
                                  <p:childTnLst>
                                    <p:set>
                                      <p:cBhvr>
                                        <p:cTn id="109" dur="1" fill="hold">
                                          <p:stCondLst>
                                            <p:cond delay="0"/>
                                          </p:stCondLst>
                                        </p:cTn>
                                        <p:tgtEl>
                                          <p:spTgt spid="2050"/>
                                        </p:tgtEl>
                                        <p:attrNameLst>
                                          <p:attrName>style.visibility</p:attrName>
                                        </p:attrNameLst>
                                      </p:cBhvr>
                                      <p:to>
                                        <p:strVal val="visible"/>
                                      </p:to>
                                    </p:set>
                                    <p:animEffect transition="in" filter="strips(downLeft)">
                                      <p:cBhvr>
                                        <p:cTn id="1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5" descr="C:\Documents and Settings\Admin\Мои документы\300px-Azerbaijan_location_map.svg.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027" name="Picture 3" descr="C:\Documents and Settings\Admin\Мои документы\x00.jpeg"/>
          <p:cNvPicPr>
            <a:picLocks noChangeAspect="1" noChangeArrowheads="1"/>
          </p:cNvPicPr>
          <p:nvPr/>
        </p:nvPicPr>
        <p:blipFill>
          <a:blip r:embed="rId3"/>
          <a:srcRect/>
          <a:stretch>
            <a:fillRect/>
          </a:stretch>
        </p:blipFill>
        <p:spPr bwMode="auto">
          <a:xfrm>
            <a:off x="0" y="0"/>
            <a:ext cx="3286125" cy="2214563"/>
          </a:xfrm>
          <a:prstGeom prst="rect">
            <a:avLst/>
          </a:prstGeom>
          <a:noFill/>
          <a:ln w="9525">
            <a:noFill/>
            <a:miter lim="800000"/>
            <a:headEnd/>
            <a:tailEnd/>
          </a:ln>
        </p:spPr>
      </p:pic>
      <p:sp>
        <p:nvSpPr>
          <p:cNvPr id="6" name="TextBox 5"/>
          <p:cNvSpPr txBox="1">
            <a:spLocks noChangeArrowheads="1"/>
          </p:cNvSpPr>
          <p:nvPr/>
        </p:nvSpPr>
        <p:spPr bwMode="auto">
          <a:xfrm>
            <a:off x="1500188" y="2428875"/>
            <a:ext cx="6286500" cy="2678113"/>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В Азербайджане проводится большая работа по оздоровлению окружающей среды, именно как логическое продолжение этой нарастающей тенденции 2010 год был объявлен Годом экологии.23 мая в Республике отмечают день экологии и природных ресурсов.</a:t>
            </a:r>
          </a:p>
        </p:txBody>
      </p:sp>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0"/>
                                        <p:tgtEl>
                                          <p:spTgt spid="6"/>
                                        </p:tgtEl>
                                      </p:cBhvr>
                                    </p:animEffect>
                                    <p:anim calcmode="lin" valueType="num">
                                      <p:cBhvr>
                                        <p:cTn id="13" dur="3000" fill="hold"/>
                                        <p:tgtEl>
                                          <p:spTgt spid="6"/>
                                        </p:tgtEl>
                                        <p:attrNameLst>
                                          <p:attrName>ppt_x</p:attrName>
                                        </p:attrNameLst>
                                      </p:cBhvr>
                                      <p:tavLst>
                                        <p:tav tm="0">
                                          <p:val>
                                            <p:strVal val="#ppt_x"/>
                                          </p:val>
                                        </p:tav>
                                        <p:tav tm="100000">
                                          <p:val>
                                            <p:strVal val="#ppt_x"/>
                                          </p:val>
                                        </p:tav>
                                      </p:tavLst>
                                    </p:anim>
                                    <p:anim calcmode="lin" valueType="num">
                                      <p:cBhvr>
                                        <p:cTn id="14"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Documents and Settings\Admin\Мои документы\Sumgayit_121109.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571500" y="285750"/>
            <a:ext cx="8229600" cy="714375"/>
          </a:xfrm>
        </p:spPr>
        <p:txBody>
          <a:bodyPr/>
          <a:lstStyle/>
          <a:p>
            <a:r>
              <a:rPr lang="ru-RU" sz="3200" smtClean="0">
                <a:latin typeface="Times New Roman" pitchFamily="18" charset="0"/>
                <a:cs typeface="Times New Roman" pitchFamily="18" charset="0"/>
              </a:rPr>
              <a:t>Наш родной город Сумгаит</a:t>
            </a:r>
          </a:p>
        </p:txBody>
      </p:sp>
      <p:sp>
        <p:nvSpPr>
          <p:cNvPr id="4" name="TextBox 3"/>
          <p:cNvSpPr txBox="1">
            <a:spLocks noChangeArrowheads="1"/>
          </p:cNvSpPr>
          <p:nvPr/>
        </p:nvSpPr>
        <p:spPr bwMode="auto">
          <a:xfrm>
            <a:off x="571500" y="1785938"/>
            <a:ext cx="6215063" cy="1938337"/>
          </a:xfrm>
          <a:prstGeom prst="rect">
            <a:avLst/>
          </a:prstGeom>
          <a:noFill/>
          <a:ln w="9525">
            <a:noFill/>
            <a:miter lim="800000"/>
            <a:headEnd/>
            <a:tailEnd/>
          </a:ln>
        </p:spPr>
        <p:txBody>
          <a:bodyPr>
            <a:spAutoFit/>
          </a:bodyPr>
          <a:lstStyle/>
          <a:p>
            <a:r>
              <a:rPr lang="ru-RU" sz="2400">
                <a:solidFill>
                  <a:srgbClr val="FFFF00"/>
                </a:solidFill>
                <a:latin typeface="Times New Roman" pitchFamily="18" charset="0"/>
                <a:cs typeface="Times New Roman" pitchFamily="18" charset="0"/>
              </a:rPr>
              <a:t>Сумгаит город в Азербайджане, на побережье Каспийского моря, в 30 км к северу от столицы Азербайджана – Баку. Площадь 143 км</a:t>
            </a:r>
            <a:r>
              <a:rPr lang="ru-RU" sz="2400" baseline="30000">
                <a:solidFill>
                  <a:srgbClr val="FFFF00"/>
                </a:solidFill>
                <a:latin typeface="Times New Roman" pitchFamily="18" charset="0"/>
                <a:cs typeface="Times New Roman" pitchFamily="18" charset="0"/>
              </a:rPr>
              <a:t>2</a:t>
            </a:r>
            <a:r>
              <a:rPr lang="ru-RU" sz="2400">
                <a:solidFill>
                  <a:srgbClr val="FFFF00"/>
                </a:solidFill>
                <a:latin typeface="Times New Roman" pitchFamily="18" charset="0"/>
                <a:cs typeface="Times New Roman" pitchFamily="18" charset="0"/>
              </a:rPr>
              <a:t>,В 1999 году число жителей составлял 305 тыс. человек.</a:t>
            </a:r>
          </a:p>
        </p:txBody>
      </p:sp>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nts and Settings\Admin\Мои документы\32165.jpg"/>
          <p:cNvPicPr>
            <a:picLocks noChangeAspect="1" noChangeArrowheads="1"/>
          </p:cNvPicPr>
          <p:nvPr/>
        </p:nvPicPr>
        <p:blipFill>
          <a:blip r:embed="rId2"/>
          <a:srcRect/>
          <a:stretch>
            <a:fillRect/>
          </a:stretch>
        </p:blipFill>
        <p:spPr bwMode="auto">
          <a:xfrm>
            <a:off x="3500438" y="4143375"/>
            <a:ext cx="2928937" cy="2714625"/>
          </a:xfrm>
          <a:prstGeom prst="rect">
            <a:avLst/>
          </a:prstGeom>
          <a:noFill/>
          <a:ln w="9525">
            <a:noFill/>
            <a:miter lim="800000"/>
            <a:headEnd/>
            <a:tailEnd/>
          </a:ln>
        </p:spPr>
      </p:pic>
      <p:pic>
        <p:nvPicPr>
          <p:cNvPr id="3" name="Picture 2" descr="C:\Documents and Settings\Admin\Мои документы\mekteb.jpg"/>
          <p:cNvPicPr>
            <a:picLocks noChangeAspect="1" noChangeArrowheads="1"/>
          </p:cNvPicPr>
          <p:nvPr/>
        </p:nvPicPr>
        <p:blipFill>
          <a:blip r:embed="rId3"/>
          <a:srcRect/>
          <a:stretch>
            <a:fillRect/>
          </a:stretch>
        </p:blipFill>
        <p:spPr bwMode="auto">
          <a:xfrm>
            <a:off x="0" y="928688"/>
            <a:ext cx="5143500" cy="3143250"/>
          </a:xfrm>
          <a:prstGeom prst="rect">
            <a:avLst/>
          </a:prstGeom>
          <a:noFill/>
          <a:ln w="9525">
            <a:noFill/>
            <a:miter lim="800000"/>
            <a:headEnd/>
            <a:tailEnd/>
          </a:ln>
        </p:spPr>
      </p:pic>
      <p:pic>
        <p:nvPicPr>
          <p:cNvPr id="5" name="Picture 5" descr="C:\Documents and Settings\Admin\Мои документы\433220726.jpg"/>
          <p:cNvPicPr>
            <a:picLocks noChangeAspect="1" noChangeArrowheads="1"/>
          </p:cNvPicPr>
          <p:nvPr/>
        </p:nvPicPr>
        <p:blipFill>
          <a:blip r:embed="rId4"/>
          <a:srcRect/>
          <a:stretch>
            <a:fillRect/>
          </a:stretch>
        </p:blipFill>
        <p:spPr bwMode="auto">
          <a:xfrm>
            <a:off x="6429375" y="4143375"/>
            <a:ext cx="2714625" cy="2714625"/>
          </a:xfrm>
          <a:prstGeom prst="rect">
            <a:avLst/>
          </a:prstGeom>
          <a:noFill/>
          <a:ln w="9525">
            <a:noFill/>
            <a:miter lim="800000"/>
            <a:headEnd/>
            <a:tailEnd/>
          </a:ln>
        </p:spPr>
      </p:pic>
      <p:pic>
        <p:nvPicPr>
          <p:cNvPr id="6" name="Picture 3" descr="C:\Documents and Settings\Admin\Мои документы\photo-14-06-09-05-47-05.jpg"/>
          <p:cNvPicPr>
            <a:picLocks noChangeAspect="1" noChangeArrowheads="1"/>
          </p:cNvPicPr>
          <p:nvPr/>
        </p:nvPicPr>
        <p:blipFill>
          <a:blip r:embed="rId5"/>
          <a:srcRect/>
          <a:stretch>
            <a:fillRect/>
          </a:stretch>
        </p:blipFill>
        <p:spPr bwMode="auto">
          <a:xfrm>
            <a:off x="0" y="4143375"/>
            <a:ext cx="3500438" cy="2714625"/>
          </a:xfrm>
          <a:prstGeom prst="rect">
            <a:avLst/>
          </a:prstGeom>
          <a:noFill/>
          <a:ln w="9525">
            <a:noFill/>
            <a:miter lim="800000"/>
            <a:headEnd/>
            <a:tailEnd/>
          </a:ln>
        </p:spPr>
      </p:pic>
      <p:sp>
        <p:nvSpPr>
          <p:cNvPr id="17413" name="TextBox 7"/>
          <p:cNvSpPr txBox="1">
            <a:spLocks noChangeArrowheads="1"/>
          </p:cNvSpPr>
          <p:nvPr/>
        </p:nvSpPr>
        <p:spPr bwMode="auto">
          <a:xfrm>
            <a:off x="571500" y="0"/>
            <a:ext cx="4429125" cy="584200"/>
          </a:xfrm>
          <a:prstGeom prst="rect">
            <a:avLst/>
          </a:prstGeom>
          <a:noFill/>
          <a:ln w="9525">
            <a:noFill/>
            <a:miter lim="800000"/>
            <a:headEnd/>
            <a:tailEnd/>
          </a:ln>
        </p:spPr>
        <p:txBody>
          <a:bodyPr>
            <a:spAutoFit/>
          </a:bodyPr>
          <a:lstStyle/>
          <a:p>
            <a:r>
              <a:rPr lang="ru-RU" sz="3200">
                <a:latin typeface="Times New Roman" pitchFamily="18" charset="0"/>
                <a:cs typeface="Times New Roman" pitchFamily="18" charset="0"/>
              </a:rPr>
              <a:t>Пейзажи из Сумгаита.</a:t>
            </a:r>
          </a:p>
        </p:txBody>
      </p:sp>
      <p:pic>
        <p:nvPicPr>
          <p:cNvPr id="10" name="Picture 2" descr="C:\Documents and Settings\Admin\Мои документы\3.jpg"/>
          <p:cNvPicPr>
            <a:picLocks noChangeAspect="1" noChangeArrowheads="1"/>
          </p:cNvPicPr>
          <p:nvPr/>
        </p:nvPicPr>
        <p:blipFill>
          <a:blip r:embed="rId6"/>
          <a:srcRect/>
          <a:stretch>
            <a:fillRect/>
          </a:stretch>
        </p:blipFill>
        <p:spPr bwMode="auto">
          <a:xfrm>
            <a:off x="5143500" y="571500"/>
            <a:ext cx="4000500" cy="3500438"/>
          </a:xfrm>
          <a:prstGeom prst="rect">
            <a:avLst/>
          </a:prstGeom>
          <a:noFill/>
          <a:ln w="9525">
            <a:noFill/>
            <a:miter lim="800000"/>
            <a:headEnd/>
            <a:tailEnd/>
          </a:ln>
        </p:spPr>
      </p:pic>
    </p:spTree>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ppt_x</p:attrName>
                                        </p:attrNameLst>
                                      </p:cBhvr>
                                      <p:tavLst>
                                        <p:tav tm="0">
                                          <p:val>
                                            <p:strVal val="#ppt_x"/>
                                          </p:val>
                                        </p:tav>
                                        <p:tav tm="100000">
                                          <p:val>
                                            <p:strVal val="#ppt_x"/>
                                          </p:val>
                                        </p:tav>
                                      </p:tavLst>
                                    </p:anim>
                                    <p:anim calcmode="lin" valueType="num">
                                      <p:cBhvr>
                                        <p:cTn id="14" dur="1800" decel="100000" fill="hold"/>
                                        <p:tgtEl>
                                          <p:spTgt spid="10"/>
                                        </p:tgtEl>
                                        <p:attrNameLst>
                                          <p:attrName>ppt_y</p:attrName>
                                        </p:attrNameLst>
                                      </p:cBhvr>
                                      <p:tavLst>
                                        <p:tav tm="0">
                                          <p:val>
                                            <p:strVal val="#ppt_y+1"/>
                                          </p:val>
                                        </p:tav>
                                        <p:tav tm="100000">
                                          <p:val>
                                            <p:strVal val="#ppt_y-.03"/>
                                          </p:val>
                                        </p:tav>
                                      </p:tavLst>
                                    </p:anim>
                                    <p:anim calcmode="lin" valueType="num">
                                      <p:cBhvr>
                                        <p:cTn id="15"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ppt_x</p:attrName>
                                        </p:attrNameLst>
                                      </p:cBhvr>
                                      <p:tavLst>
                                        <p:tav tm="0">
                                          <p:val>
                                            <p:strVal val="#ppt_x"/>
                                          </p:val>
                                        </p:tav>
                                        <p:tav tm="100000">
                                          <p:val>
                                            <p:strVal val="#ppt_x"/>
                                          </p:val>
                                        </p:tav>
                                      </p:tavLst>
                                    </p:anim>
                                    <p:anim calcmode="lin" valueType="num">
                                      <p:cBhvr>
                                        <p:cTn id="22"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Horizontal)">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4)">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6" descr="C:\Documents and Settings\Admin\Мои документы\300px-Azerbaijan_location_map.svg.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027" name="Picture 3" descr="C:\Documents and Settings\Admin\Мои документы\5.jpg"/>
          <p:cNvPicPr>
            <a:picLocks noChangeAspect="1" noChangeArrowheads="1"/>
          </p:cNvPicPr>
          <p:nvPr/>
        </p:nvPicPr>
        <p:blipFill>
          <a:blip r:embed="rId3"/>
          <a:srcRect/>
          <a:stretch>
            <a:fillRect/>
          </a:stretch>
        </p:blipFill>
        <p:spPr bwMode="auto">
          <a:xfrm>
            <a:off x="0" y="3786188"/>
            <a:ext cx="4214813" cy="3071812"/>
          </a:xfrm>
          <a:prstGeom prst="rect">
            <a:avLst/>
          </a:prstGeom>
          <a:noFill/>
          <a:ln w="9525">
            <a:noFill/>
            <a:miter lim="800000"/>
            <a:headEnd/>
            <a:tailEnd/>
          </a:ln>
        </p:spPr>
      </p:pic>
      <p:pic>
        <p:nvPicPr>
          <p:cNvPr id="1028" name="Picture 4" descr="C:\Documents and Settings\Admin\Мои документы\4.jpg"/>
          <p:cNvPicPr>
            <a:picLocks noChangeAspect="1" noChangeArrowheads="1"/>
          </p:cNvPicPr>
          <p:nvPr/>
        </p:nvPicPr>
        <p:blipFill>
          <a:blip r:embed="rId4"/>
          <a:srcRect/>
          <a:stretch>
            <a:fillRect/>
          </a:stretch>
        </p:blipFill>
        <p:spPr bwMode="auto">
          <a:xfrm>
            <a:off x="4214813" y="3714750"/>
            <a:ext cx="4929187" cy="3143250"/>
          </a:xfrm>
          <a:prstGeom prst="rect">
            <a:avLst/>
          </a:prstGeom>
          <a:noFill/>
          <a:ln w="9525">
            <a:noFill/>
            <a:miter lim="800000"/>
            <a:headEnd/>
            <a:tailEnd/>
          </a:ln>
        </p:spPr>
      </p:pic>
      <p:pic>
        <p:nvPicPr>
          <p:cNvPr id="1029" name="Picture 5" descr="C:\Documents and Settings\Admin\Мои документы\320px-View_of_Sumqayit2.jpg"/>
          <p:cNvPicPr>
            <a:picLocks noChangeAspect="1" noChangeArrowheads="1"/>
          </p:cNvPicPr>
          <p:nvPr/>
        </p:nvPicPr>
        <p:blipFill>
          <a:blip r:embed="rId5"/>
          <a:srcRect/>
          <a:stretch>
            <a:fillRect/>
          </a:stretch>
        </p:blipFill>
        <p:spPr bwMode="auto">
          <a:xfrm>
            <a:off x="0" y="0"/>
            <a:ext cx="6215063" cy="3763963"/>
          </a:xfrm>
          <a:prstGeom prst="rect">
            <a:avLst/>
          </a:prstGeom>
          <a:noFill/>
          <a:ln w="9525">
            <a:noFill/>
            <a:miter lim="800000"/>
            <a:headEnd/>
            <a:tailEnd/>
          </a:ln>
        </p:spPr>
      </p:pic>
      <p:sp>
        <p:nvSpPr>
          <p:cNvPr id="7" name="TextBox 6"/>
          <p:cNvSpPr txBox="1">
            <a:spLocks noChangeArrowheads="1"/>
          </p:cNvSpPr>
          <p:nvPr/>
        </p:nvSpPr>
        <p:spPr bwMode="auto">
          <a:xfrm>
            <a:off x="6500813" y="571500"/>
            <a:ext cx="2643187" cy="2308225"/>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Сумгаит в настоящее время стал культурным центром, утопает в зелени деревьев и цветов.</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heel(4)">
                                      <p:cBhvr>
                                        <p:cTn id="7" dur="20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arn(inHorizontal)">
                                      <p:cBhvr>
                                        <p:cTn id="17" dur="2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Мои документы\Sumgait.jpg"/>
          <p:cNvPicPr>
            <a:picLocks noChangeAspect="1" noChangeArrowheads="1"/>
          </p:cNvPicPr>
          <p:nvPr/>
        </p:nvPicPr>
        <p:blipFill>
          <a:blip r:embed="rId2"/>
          <a:srcRect/>
          <a:stretch>
            <a:fillRect/>
          </a:stretch>
        </p:blipFill>
        <p:spPr bwMode="auto">
          <a:xfrm>
            <a:off x="4286250" y="0"/>
            <a:ext cx="4857750" cy="3390900"/>
          </a:xfrm>
          <a:prstGeom prst="rect">
            <a:avLst/>
          </a:prstGeom>
          <a:noFill/>
          <a:ln w="9525">
            <a:noFill/>
            <a:miter lim="800000"/>
            <a:headEnd/>
            <a:tailEnd/>
          </a:ln>
        </p:spPr>
      </p:pic>
      <p:pic>
        <p:nvPicPr>
          <p:cNvPr id="2051" name="Picture 3" descr="C:\Documents and Settings\Admin\Мои документы\bvc.jpeg"/>
          <p:cNvPicPr>
            <a:picLocks noChangeAspect="1" noChangeArrowheads="1"/>
          </p:cNvPicPr>
          <p:nvPr/>
        </p:nvPicPr>
        <p:blipFill>
          <a:blip r:embed="rId3"/>
          <a:srcRect/>
          <a:stretch>
            <a:fillRect/>
          </a:stretch>
        </p:blipFill>
        <p:spPr bwMode="auto">
          <a:xfrm>
            <a:off x="4286250" y="3429000"/>
            <a:ext cx="4857750" cy="3429000"/>
          </a:xfrm>
          <a:prstGeom prst="rect">
            <a:avLst/>
          </a:prstGeom>
          <a:noFill/>
          <a:ln w="9525">
            <a:noFill/>
            <a:miter lim="800000"/>
            <a:headEnd/>
            <a:tailEnd/>
          </a:ln>
        </p:spPr>
      </p:pic>
      <p:pic>
        <p:nvPicPr>
          <p:cNvPr id="7" name="Picture 2" descr="C:\Documents and Settings\Admin\Мои документы\4542.jpg"/>
          <p:cNvPicPr>
            <a:picLocks noChangeAspect="1" noChangeArrowheads="1"/>
          </p:cNvPicPr>
          <p:nvPr/>
        </p:nvPicPr>
        <p:blipFill>
          <a:blip r:embed="rId4"/>
          <a:srcRect/>
          <a:stretch>
            <a:fillRect/>
          </a:stretch>
        </p:blipFill>
        <p:spPr bwMode="auto">
          <a:xfrm>
            <a:off x="0" y="3429000"/>
            <a:ext cx="4214813" cy="3429000"/>
          </a:xfrm>
          <a:prstGeom prst="rect">
            <a:avLst/>
          </a:prstGeom>
          <a:noFill/>
          <a:ln w="9525">
            <a:noFill/>
            <a:miter lim="800000"/>
            <a:headEnd/>
            <a:tailEnd/>
          </a:ln>
        </p:spPr>
      </p:pic>
      <p:sp>
        <p:nvSpPr>
          <p:cNvPr id="8" name="TextBox 7"/>
          <p:cNvSpPr txBox="1">
            <a:spLocks noChangeArrowheads="1"/>
          </p:cNvSpPr>
          <p:nvPr/>
        </p:nvSpPr>
        <p:spPr bwMode="auto">
          <a:xfrm>
            <a:off x="285750" y="285750"/>
            <a:ext cx="3500438" cy="1570038"/>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В Сумгаите много предприятий – это большой промышленный город республики.</a:t>
            </a:r>
          </a:p>
        </p:txBody>
      </p:sp>
    </p:spTree>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2000"/>
                                        <p:tgtEl>
                                          <p:spTgt spid="2051"/>
                                        </p:tgtEl>
                                      </p:cBhvr>
                                    </p:animEffect>
                                    <p:anim calcmode="lin" valueType="num">
                                      <p:cBhvr>
                                        <p:cTn id="15" dur="2000" fill="hold"/>
                                        <p:tgtEl>
                                          <p:spTgt spid="2051"/>
                                        </p:tgtEl>
                                        <p:attrNameLst>
                                          <p:attrName>ppt_x</p:attrName>
                                        </p:attrNameLst>
                                      </p:cBhvr>
                                      <p:tavLst>
                                        <p:tav tm="0">
                                          <p:val>
                                            <p:strVal val="#ppt_x"/>
                                          </p:val>
                                        </p:tav>
                                        <p:tav tm="100000">
                                          <p:val>
                                            <p:strVal val="#ppt_x"/>
                                          </p:val>
                                        </p:tav>
                                      </p:tavLst>
                                    </p:anim>
                                    <p:anim calcmode="lin" valueType="num">
                                      <p:cBhvr>
                                        <p:cTn id="16" dur="2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2000"/>
                                        <p:tgtEl>
                                          <p:spTgt spid="2050"/>
                                        </p:tgtEl>
                                      </p:cBhvr>
                                    </p:animEffect>
                                    <p:anim calcmode="lin" valueType="num">
                                      <p:cBhvr>
                                        <p:cTn id="22" dur="2000" fill="hold"/>
                                        <p:tgtEl>
                                          <p:spTgt spid="2050"/>
                                        </p:tgtEl>
                                        <p:attrNameLst>
                                          <p:attrName>ppt_x</p:attrName>
                                        </p:attrNameLst>
                                      </p:cBhvr>
                                      <p:tavLst>
                                        <p:tav tm="0">
                                          <p:val>
                                            <p:strVal val="#ppt_x"/>
                                          </p:val>
                                        </p:tav>
                                        <p:tav tm="100000">
                                          <p:val>
                                            <p:strVal val="#ppt_x"/>
                                          </p:val>
                                        </p:tav>
                                      </p:tavLst>
                                    </p:anim>
                                    <p:anim calcmode="lin" valueType="num">
                                      <p:cBhvr>
                                        <p:cTn id="23" dur="2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2000" fill="hold"/>
                                        <p:tgtEl>
                                          <p:spTgt spid="7"/>
                                        </p:tgtEl>
                                        <p:attrNameLst>
                                          <p:attrName>ppt_w</p:attrName>
                                        </p:attrNameLst>
                                      </p:cBhvr>
                                      <p:tavLst>
                                        <p:tav tm="0">
                                          <p:val>
                                            <p:strVal val="#ppt_w+.3"/>
                                          </p:val>
                                        </p:tav>
                                        <p:tav tm="100000">
                                          <p:val>
                                            <p:strVal val="#ppt_w"/>
                                          </p:val>
                                        </p:tav>
                                      </p:tavLst>
                                    </p:anim>
                                    <p:anim calcmode="lin" valueType="num">
                                      <p:cBhvr>
                                        <p:cTn id="29" dur="2000" fill="hold"/>
                                        <p:tgtEl>
                                          <p:spTgt spid="7"/>
                                        </p:tgtEl>
                                        <p:attrNameLst>
                                          <p:attrName>ppt_h</p:attrName>
                                        </p:attrNameLst>
                                      </p:cBhvr>
                                      <p:tavLst>
                                        <p:tav tm="0">
                                          <p:val>
                                            <p:strVal val="#ppt_h"/>
                                          </p:val>
                                        </p:tav>
                                        <p:tav tm="100000">
                                          <p:val>
                                            <p:strVal val="#ppt_h"/>
                                          </p:val>
                                        </p:tav>
                                      </p:tavLst>
                                    </p:anim>
                                    <p:animEffect transition="in" filter="fade">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Мои документы\Мои рисунки\H3RR49CAIBDN4DCABWUG0UCAG29NYKCAADYX8GCARG8NN2CA44GFKPCAR9HRI2CAB876HECAD2SX8DCAPPSGVACAD5HQ23CAX2B5AJCANYT9GRCADBGL9DCAK4S4BPCAC2OKZKCAYSO6WXCAYX4FY5CAALUGBE.jpg"/>
          <p:cNvPicPr>
            <a:picLocks noChangeAspect="1" noChangeArrowheads="1"/>
          </p:cNvPicPr>
          <p:nvPr/>
        </p:nvPicPr>
        <p:blipFill>
          <a:blip r:embed="rId2"/>
          <a:srcRect/>
          <a:stretch>
            <a:fillRect/>
          </a:stretch>
        </p:blipFill>
        <p:spPr bwMode="auto">
          <a:xfrm>
            <a:off x="5143500" y="3357563"/>
            <a:ext cx="4000500" cy="3500437"/>
          </a:xfrm>
          <a:prstGeom prst="rect">
            <a:avLst/>
          </a:prstGeom>
          <a:noFill/>
          <a:ln w="9525">
            <a:noFill/>
            <a:miter lim="800000"/>
            <a:headEnd/>
            <a:tailEnd/>
          </a:ln>
        </p:spPr>
      </p:pic>
      <p:sp>
        <p:nvSpPr>
          <p:cNvPr id="5" name="TextBox 4"/>
          <p:cNvSpPr txBox="1">
            <a:spLocks noChangeArrowheads="1"/>
          </p:cNvSpPr>
          <p:nvPr/>
        </p:nvSpPr>
        <p:spPr bwMode="auto">
          <a:xfrm>
            <a:off x="5000625" y="0"/>
            <a:ext cx="3857625" cy="3416300"/>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На ПО «Химпром» отходы  хлорных производств , а также  отработанный активированный уголь и активный ил направляются в отвал. Ни одна из этих свалок специально не обустроена. Тем более не найдено технического решения по ликвидации этих шламонакопителей и свалок. В результате загрязнены хлорными отходами участок Каспийкого моря, примыкающий к Сумгаиту.</a:t>
            </a:r>
          </a:p>
        </p:txBody>
      </p:sp>
      <p:pic>
        <p:nvPicPr>
          <p:cNvPr id="7" name="Picture 5" descr="C:\Documents and Settings\Admin\Мои документы\2457842-Old_ship_in_the_caspian_sea-Sumqayit_Sahari.jpg"/>
          <p:cNvPicPr>
            <a:picLocks noChangeAspect="1" noChangeArrowheads="1"/>
          </p:cNvPicPr>
          <p:nvPr/>
        </p:nvPicPr>
        <p:blipFill>
          <a:blip r:embed="rId3"/>
          <a:srcRect/>
          <a:stretch>
            <a:fillRect/>
          </a:stretch>
        </p:blipFill>
        <p:spPr bwMode="auto">
          <a:xfrm>
            <a:off x="0" y="1785938"/>
            <a:ext cx="2786063" cy="2857500"/>
          </a:xfrm>
          <a:prstGeom prst="rect">
            <a:avLst/>
          </a:prstGeom>
          <a:noFill/>
          <a:ln w="9525">
            <a:noFill/>
            <a:miter lim="800000"/>
            <a:headEnd/>
            <a:tailEnd/>
          </a:ln>
        </p:spPr>
      </p:pic>
      <p:pic>
        <p:nvPicPr>
          <p:cNvPr id="8" name="Picture 8" descr="J:\x000.jpeg"/>
          <p:cNvPicPr>
            <a:picLocks noChangeAspect="1" noChangeArrowheads="1"/>
          </p:cNvPicPr>
          <p:nvPr/>
        </p:nvPicPr>
        <p:blipFill>
          <a:blip r:embed="rId4"/>
          <a:srcRect/>
          <a:stretch>
            <a:fillRect/>
          </a:stretch>
        </p:blipFill>
        <p:spPr bwMode="auto">
          <a:xfrm>
            <a:off x="2786063" y="1785938"/>
            <a:ext cx="2214562" cy="2857500"/>
          </a:xfrm>
          <a:prstGeom prst="rect">
            <a:avLst/>
          </a:prstGeom>
          <a:noFill/>
          <a:ln w="9525">
            <a:noFill/>
            <a:miter lim="800000"/>
            <a:headEnd/>
            <a:tailEnd/>
          </a:ln>
        </p:spPr>
      </p:pic>
      <p:pic>
        <p:nvPicPr>
          <p:cNvPr id="10242" name="Picture 2" descr="C:\Documents and Settings\Admin\Мои документы\2487.jpg"/>
          <p:cNvPicPr>
            <a:picLocks noChangeAspect="1" noChangeArrowheads="1"/>
          </p:cNvPicPr>
          <p:nvPr/>
        </p:nvPicPr>
        <p:blipFill>
          <a:blip r:embed="rId5"/>
          <a:srcRect/>
          <a:stretch>
            <a:fillRect/>
          </a:stretch>
        </p:blipFill>
        <p:spPr bwMode="auto">
          <a:xfrm>
            <a:off x="0" y="4714875"/>
            <a:ext cx="2786063" cy="2143125"/>
          </a:xfrm>
          <a:prstGeom prst="rect">
            <a:avLst/>
          </a:prstGeom>
          <a:noFill/>
          <a:ln w="9525">
            <a:noFill/>
            <a:miter lim="800000"/>
            <a:headEnd/>
            <a:tailEnd/>
          </a:ln>
        </p:spPr>
      </p:pic>
      <p:pic>
        <p:nvPicPr>
          <p:cNvPr id="10243" name="Picture 3" descr="C:\Documents and Settings\Admin\Мои документы\foto-fakt1_08012011.jpg"/>
          <p:cNvPicPr>
            <a:picLocks noChangeAspect="1" noChangeArrowheads="1"/>
          </p:cNvPicPr>
          <p:nvPr/>
        </p:nvPicPr>
        <p:blipFill>
          <a:blip r:embed="rId6"/>
          <a:srcRect/>
          <a:stretch>
            <a:fillRect/>
          </a:stretch>
        </p:blipFill>
        <p:spPr bwMode="auto">
          <a:xfrm>
            <a:off x="2857500" y="4714875"/>
            <a:ext cx="2143125" cy="2143125"/>
          </a:xfrm>
          <a:prstGeom prst="rect">
            <a:avLst/>
          </a:prstGeom>
          <a:noFill/>
          <a:ln w="9525">
            <a:noFill/>
            <a:miter lim="800000"/>
            <a:headEnd/>
            <a:tailEnd/>
          </a:ln>
        </p:spPr>
      </p:pic>
      <p:sp>
        <p:nvSpPr>
          <p:cNvPr id="11" name="TextBox 10"/>
          <p:cNvSpPr txBox="1">
            <a:spLocks noChangeArrowheads="1"/>
          </p:cNvSpPr>
          <p:nvPr/>
        </p:nvSpPr>
        <p:spPr bwMode="auto">
          <a:xfrm>
            <a:off x="357188" y="428625"/>
            <a:ext cx="3000375" cy="923925"/>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Отсутствие утилизации мусора, наносит большой урон экологии.</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ppt_x</p:attrName>
                                        </p:attrNameLst>
                                      </p:cBhvr>
                                      <p:tavLst>
                                        <p:tav tm="0">
                                          <p:val>
                                            <p:strVal val="#ppt_x"/>
                                          </p:val>
                                        </p:tav>
                                        <p:tav tm="100000">
                                          <p:val>
                                            <p:strVal val="#ppt_x"/>
                                          </p:val>
                                        </p:tav>
                                      </p:tavLst>
                                    </p:anim>
                                    <p:anim calcmode="lin" valueType="num">
                                      <p:cBhvr>
                                        <p:cTn id="14"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animEffect transition="in" filter="fade">
                                      <p:cBhvr>
                                        <p:cTn id="19" dur="2000"/>
                                        <p:tgtEl>
                                          <p:spTgt spid="10242"/>
                                        </p:tgtEl>
                                      </p:cBhvr>
                                    </p:animEffect>
                                    <p:anim calcmode="lin" valueType="num">
                                      <p:cBhvr>
                                        <p:cTn id="20" dur="2000" fill="hold"/>
                                        <p:tgtEl>
                                          <p:spTgt spid="10242"/>
                                        </p:tgtEl>
                                        <p:attrNameLst>
                                          <p:attrName>ppt_x</p:attrName>
                                        </p:attrNameLst>
                                      </p:cBhvr>
                                      <p:tavLst>
                                        <p:tav tm="0">
                                          <p:val>
                                            <p:strVal val="#ppt_x"/>
                                          </p:val>
                                        </p:tav>
                                        <p:tav tm="100000">
                                          <p:val>
                                            <p:strVal val="#ppt_x"/>
                                          </p:val>
                                        </p:tav>
                                      </p:tavLst>
                                    </p:anim>
                                    <p:anim calcmode="lin" valueType="num">
                                      <p:cBhvr>
                                        <p:cTn id="21" dur="2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10243"/>
                                        </p:tgtEl>
                                        <p:attrNameLst>
                                          <p:attrName>style.visibility</p:attrName>
                                        </p:attrNameLst>
                                      </p:cBhvr>
                                      <p:to>
                                        <p:strVal val="visible"/>
                                      </p:to>
                                    </p:set>
                                    <p:anim calcmode="lin" valueType="num">
                                      <p:cBhvr>
                                        <p:cTn id="26" dur="2000" fill="hold"/>
                                        <p:tgtEl>
                                          <p:spTgt spid="10243"/>
                                        </p:tgtEl>
                                        <p:attrNameLst>
                                          <p:attrName>ppt_w</p:attrName>
                                        </p:attrNameLst>
                                      </p:cBhvr>
                                      <p:tavLst>
                                        <p:tav tm="0">
                                          <p:val>
                                            <p:fltVal val="0"/>
                                          </p:val>
                                        </p:tav>
                                        <p:tav tm="100000">
                                          <p:val>
                                            <p:strVal val="#ppt_w"/>
                                          </p:val>
                                        </p:tav>
                                      </p:tavLst>
                                    </p:anim>
                                    <p:anim calcmode="lin" valueType="num">
                                      <p:cBhvr>
                                        <p:cTn id="27" dur="2000" fill="hold"/>
                                        <p:tgtEl>
                                          <p:spTgt spid="1024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2000" fill="hold"/>
                                        <p:tgtEl>
                                          <p:spTgt spid="7"/>
                                        </p:tgtEl>
                                        <p:attrNameLst>
                                          <p:attrName>ppt_w</p:attrName>
                                        </p:attrNameLst>
                                      </p:cBhvr>
                                      <p:tavLst>
                                        <p:tav tm="0">
                                          <p:val>
                                            <p:strVal val="#ppt_w+.3"/>
                                          </p:val>
                                        </p:tav>
                                        <p:tav tm="100000">
                                          <p:val>
                                            <p:strVal val="#ppt_w"/>
                                          </p:val>
                                        </p:tav>
                                      </p:tavLst>
                                    </p:anim>
                                    <p:anim calcmode="lin" valueType="num">
                                      <p:cBhvr>
                                        <p:cTn id="33" dur="2000" fill="hold"/>
                                        <p:tgtEl>
                                          <p:spTgt spid="7"/>
                                        </p:tgtEl>
                                        <p:attrNameLst>
                                          <p:attrName>ppt_h</p:attrName>
                                        </p:attrNameLst>
                                      </p:cBhvr>
                                      <p:tavLst>
                                        <p:tav tm="0">
                                          <p:val>
                                            <p:strVal val="#ppt_h"/>
                                          </p:val>
                                        </p:tav>
                                        <p:tav tm="100000">
                                          <p:val>
                                            <p:strVal val="#ppt_h"/>
                                          </p:val>
                                        </p:tav>
                                      </p:tavLst>
                                    </p:anim>
                                    <p:animEffect transition="in" filter="fade">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2000" fill="hold"/>
                                        <p:tgtEl>
                                          <p:spTgt spid="5"/>
                                        </p:tgtEl>
                                        <p:attrNameLst>
                                          <p:attrName>ppt_x</p:attrName>
                                        </p:attrNameLst>
                                      </p:cBhvr>
                                      <p:tavLst>
                                        <p:tav tm="0">
                                          <p:val>
                                            <p:strVal val="#ppt_x-.2"/>
                                          </p:val>
                                        </p:tav>
                                        <p:tav tm="100000">
                                          <p:val>
                                            <p:strVal val="#ppt_x"/>
                                          </p:val>
                                        </p:tav>
                                      </p:tavLst>
                                    </p:anim>
                                    <p:anim calcmode="lin" valueType="num">
                                      <p:cBhvr>
                                        <p:cTn id="40"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1" dur="2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4098"/>
                                        </p:tgtEl>
                                        <p:attrNameLst>
                                          <p:attrName>style.visibility</p:attrName>
                                        </p:attrNameLst>
                                      </p:cBhvr>
                                      <p:to>
                                        <p:strVal val="visible"/>
                                      </p:to>
                                    </p:set>
                                    <p:anim to="" calcmode="lin" valueType="num">
                                      <p:cBhvr>
                                        <p:cTn id="46" dur="1" fill="hold"/>
                                        <p:tgtEl>
                                          <p:spTgt spid="40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Documents and Settings\Admin\Мои документы\Мои рисунки\8CU2OBCALJ8FDBCAOF5AVFCALMJXKICA47YARGCAXZATSNCACO3LYMCATMXMEVCA8HG6A7CA1JXYF3CAKDKAB2CADJEYR8CA5CTNZFCAPGHB47CANIF0FQCAILDE1LCAGY1248CALSPFSDCACQVQ0TCAD3PARC.jpg"/>
          <p:cNvPicPr>
            <a:picLocks noChangeAspect="1" noChangeArrowheads="1"/>
          </p:cNvPicPr>
          <p:nvPr/>
        </p:nvPicPr>
        <p:blipFill>
          <a:blip r:embed="rId2"/>
          <a:srcRect/>
          <a:stretch>
            <a:fillRect/>
          </a:stretch>
        </p:blipFill>
        <p:spPr bwMode="auto">
          <a:xfrm>
            <a:off x="285750" y="785813"/>
            <a:ext cx="3500438" cy="2571750"/>
          </a:xfrm>
          <a:prstGeom prst="rect">
            <a:avLst/>
          </a:prstGeom>
          <a:noFill/>
          <a:ln w="9525">
            <a:noFill/>
            <a:miter lim="800000"/>
            <a:headEnd/>
            <a:tailEnd/>
          </a:ln>
        </p:spPr>
      </p:pic>
      <p:pic>
        <p:nvPicPr>
          <p:cNvPr id="4" name="Picture 3" descr="C:\Documents and Settings\Admin\Мои документы\Мои рисунки\A6DGAICAJHR7EICA6GI080CA4XE2S8CATU6NFKCA5CDTPYCADBGNWJCAXUFI33CA0R1PZ7CAFWJY4MCA3SWWWUCAZY4V4RCAHRJJCQCAN9G3G4CAFL0WGZCARYLC04CA15GL27CANP4YPLCA9RT6CUCABEOKY3.jpg"/>
          <p:cNvPicPr>
            <a:picLocks noChangeAspect="1" noChangeArrowheads="1"/>
          </p:cNvPicPr>
          <p:nvPr/>
        </p:nvPicPr>
        <p:blipFill>
          <a:blip r:embed="rId3"/>
          <a:srcRect/>
          <a:stretch>
            <a:fillRect/>
          </a:stretch>
        </p:blipFill>
        <p:spPr bwMode="auto">
          <a:xfrm>
            <a:off x="285750" y="3571875"/>
            <a:ext cx="3500438" cy="2714625"/>
          </a:xfrm>
          <a:prstGeom prst="rect">
            <a:avLst/>
          </a:prstGeom>
          <a:noFill/>
          <a:ln w="9525">
            <a:noFill/>
            <a:miter lim="800000"/>
            <a:headEnd/>
            <a:tailEnd/>
          </a:ln>
        </p:spPr>
      </p:pic>
      <p:pic>
        <p:nvPicPr>
          <p:cNvPr id="8" name="Picture 3" descr="C:\Documents and Settings\Admin\Мои документы\1197.jpg"/>
          <p:cNvPicPr>
            <a:picLocks noChangeAspect="1" noChangeArrowheads="1"/>
          </p:cNvPicPr>
          <p:nvPr/>
        </p:nvPicPr>
        <p:blipFill>
          <a:blip r:embed="rId4"/>
          <a:srcRect/>
          <a:stretch>
            <a:fillRect/>
          </a:stretch>
        </p:blipFill>
        <p:spPr bwMode="auto">
          <a:xfrm>
            <a:off x="4786313" y="4071938"/>
            <a:ext cx="3667125" cy="2214562"/>
          </a:xfrm>
          <a:prstGeom prst="rect">
            <a:avLst/>
          </a:prstGeom>
          <a:noFill/>
          <a:ln w="9525">
            <a:noFill/>
            <a:miter lim="800000"/>
            <a:headEnd/>
            <a:tailEnd/>
          </a:ln>
        </p:spPr>
      </p:pic>
      <p:sp>
        <p:nvSpPr>
          <p:cNvPr id="9" name="TextBox 8"/>
          <p:cNvSpPr txBox="1">
            <a:spLocks noChangeArrowheads="1"/>
          </p:cNvSpPr>
          <p:nvPr/>
        </p:nvSpPr>
        <p:spPr bwMode="auto">
          <a:xfrm>
            <a:off x="4357688" y="857250"/>
            <a:ext cx="4286250" cy="2862263"/>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В 2001 году  по республике в атмосферу было выброшено 425,9 тыс. т вредных веществ (из них  391,8 тыс.т газообразные и жидкостные вещества,15,5 тыс. т сернистый ангидрид,24,2 тыс. т оксидов азота, 25,4 тыс. т угарный газ).Из 425,9 тыс. т  вредных веществ, выброшенных в атмосферу, 32,3 тыс.т приходится  на долю Сумгаита.</a:t>
            </a:r>
          </a:p>
        </p:txBody>
      </p:sp>
    </p:spTree>
  </p:cSld>
  <p:clrMapOvr>
    <a:masterClrMapping/>
  </p:clrMapOvr>
  <p:transition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strVal val="#ppt_w+.3"/>
                                          </p:val>
                                        </p:tav>
                                        <p:tav tm="100000">
                                          <p:val>
                                            <p:strVal val="#ppt_w"/>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to="" calcmode="lin" valueType="num">
                                      <p:cBhvr>
                                        <p:cTn id="20" dur="1" fill="hold"/>
                                        <p:tgtEl>
                                          <p:spTgt spid="4"/>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3000"/>
                                        <p:tgtEl>
                                          <p:spTgt spid="9"/>
                                        </p:tgtEl>
                                      </p:cBhvr>
                                    </p:animEffect>
                                    <p:anim calcmode="lin" valueType="num">
                                      <p:cBhvr>
                                        <p:cTn id="26" dur="3000" fill="hold"/>
                                        <p:tgtEl>
                                          <p:spTgt spid="9"/>
                                        </p:tgtEl>
                                        <p:attrNameLst>
                                          <p:attrName>ppt_x</p:attrName>
                                        </p:attrNameLst>
                                      </p:cBhvr>
                                      <p:tavLst>
                                        <p:tav tm="0">
                                          <p:val>
                                            <p:strVal val="#ppt_x"/>
                                          </p:val>
                                        </p:tav>
                                        <p:tav tm="100000">
                                          <p:val>
                                            <p:strVal val="#ppt_x"/>
                                          </p:val>
                                        </p:tav>
                                      </p:tavLst>
                                    </p:anim>
                                    <p:anim calcmode="lin" valueType="num">
                                      <p:cBhvr>
                                        <p:cTn id="27" dur="3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Documents and Settings\Admin\Мои документы\4544.jpg"/>
          <p:cNvPicPr>
            <a:picLocks noChangeAspect="1" noChangeArrowheads="1"/>
          </p:cNvPicPr>
          <p:nvPr/>
        </p:nvPicPr>
        <p:blipFill>
          <a:blip r:embed="rId2"/>
          <a:srcRect/>
          <a:stretch>
            <a:fillRect/>
          </a:stretch>
        </p:blipFill>
        <p:spPr bwMode="auto">
          <a:xfrm>
            <a:off x="2428875" y="428625"/>
            <a:ext cx="2071688" cy="3071813"/>
          </a:xfrm>
          <a:prstGeom prst="rect">
            <a:avLst/>
          </a:prstGeom>
          <a:noFill/>
          <a:ln w="9525">
            <a:noFill/>
            <a:miter lim="800000"/>
            <a:headEnd/>
            <a:tailEnd/>
          </a:ln>
        </p:spPr>
      </p:pic>
      <p:pic>
        <p:nvPicPr>
          <p:cNvPr id="7" name="Picture 3" descr="J:\12594-300x165.jpg"/>
          <p:cNvPicPr>
            <a:picLocks noChangeAspect="1" noChangeArrowheads="1"/>
          </p:cNvPicPr>
          <p:nvPr/>
        </p:nvPicPr>
        <p:blipFill>
          <a:blip r:embed="rId3"/>
          <a:srcRect/>
          <a:stretch>
            <a:fillRect/>
          </a:stretch>
        </p:blipFill>
        <p:spPr bwMode="auto">
          <a:xfrm>
            <a:off x="0" y="4143375"/>
            <a:ext cx="9144000" cy="2714625"/>
          </a:xfrm>
          <a:prstGeom prst="rect">
            <a:avLst/>
          </a:prstGeom>
          <a:noFill/>
          <a:ln w="9525">
            <a:noFill/>
            <a:miter lim="800000"/>
            <a:headEnd/>
            <a:tailEnd/>
          </a:ln>
        </p:spPr>
      </p:pic>
      <p:pic>
        <p:nvPicPr>
          <p:cNvPr id="8" name="Рисунок 7" descr="HV78QQCAC8RTJ2CA6ZYAOWCANQFW0ACAO5TQA5CA6I75N6CA376UP6CAHDV9N1CAHBTW74CALGF3EECAY8HMTWCAHIKBRXCA53G4QBCAZBZ0T2CAT3EOUACARXHSE8CA4OJOXOCAJ405JSCABO0MVJCA4IKZ4R.jpg"/>
          <p:cNvPicPr>
            <a:picLocks noChangeAspect="1"/>
          </p:cNvPicPr>
          <p:nvPr/>
        </p:nvPicPr>
        <p:blipFill>
          <a:blip r:embed="rId4"/>
          <a:srcRect/>
          <a:stretch>
            <a:fillRect/>
          </a:stretch>
        </p:blipFill>
        <p:spPr bwMode="auto">
          <a:xfrm>
            <a:off x="0" y="428625"/>
            <a:ext cx="2357438" cy="3071813"/>
          </a:xfrm>
          <a:prstGeom prst="rect">
            <a:avLst/>
          </a:prstGeom>
          <a:noFill/>
          <a:ln w="9525">
            <a:noFill/>
            <a:miter lim="800000"/>
            <a:headEnd/>
            <a:tailEnd/>
          </a:ln>
        </p:spPr>
      </p:pic>
      <p:pic>
        <p:nvPicPr>
          <p:cNvPr id="11" name="Picture 2" descr="C:\Documents and Settings\Admin\Мои документы\7F0D5D67-9B94-4EE8-82B3-BA6410E32B56_mw270_s.jpg"/>
          <p:cNvPicPr>
            <a:picLocks noChangeAspect="1" noChangeArrowheads="1"/>
          </p:cNvPicPr>
          <p:nvPr/>
        </p:nvPicPr>
        <p:blipFill>
          <a:blip r:embed="rId5"/>
          <a:srcRect/>
          <a:stretch>
            <a:fillRect/>
          </a:stretch>
        </p:blipFill>
        <p:spPr bwMode="auto">
          <a:xfrm>
            <a:off x="4572000" y="428625"/>
            <a:ext cx="2571750" cy="3071813"/>
          </a:xfrm>
          <a:prstGeom prst="rect">
            <a:avLst/>
          </a:prstGeom>
          <a:noFill/>
          <a:ln w="9525">
            <a:noFill/>
            <a:miter lim="800000"/>
            <a:headEnd/>
            <a:tailEnd/>
          </a:ln>
        </p:spPr>
      </p:pic>
      <p:sp>
        <p:nvSpPr>
          <p:cNvPr id="6" name="TextBox 5"/>
          <p:cNvSpPr txBox="1">
            <a:spLocks noChangeArrowheads="1"/>
          </p:cNvSpPr>
          <p:nvPr/>
        </p:nvSpPr>
        <p:spPr bwMode="auto">
          <a:xfrm>
            <a:off x="2500313" y="3429000"/>
            <a:ext cx="5072062" cy="584200"/>
          </a:xfrm>
          <a:prstGeom prst="rect">
            <a:avLst/>
          </a:prstGeom>
          <a:noFill/>
          <a:ln w="9525">
            <a:noFill/>
            <a:miter lim="800000"/>
            <a:headEnd/>
            <a:tailEnd/>
          </a:ln>
        </p:spPr>
        <p:txBody>
          <a:bodyPr>
            <a:spAutoFit/>
          </a:bodyPr>
          <a:lstStyle/>
          <a:p>
            <a:r>
              <a:rPr lang="ru-RU" sz="3200" b="1">
                <a:latin typeface="Times New Roman" pitchFamily="18" charset="0"/>
                <a:cs typeface="Times New Roman" pitchFamily="18" charset="0"/>
              </a:rPr>
              <a:t>Каспий просит о помощи</a:t>
            </a:r>
            <a:r>
              <a:rPr lang="az-Latn-AZ">
                <a:latin typeface="Times New Roman" pitchFamily="18" charset="0"/>
                <a:cs typeface="Times New Roman" pitchFamily="18" charset="0"/>
              </a:rPr>
              <a:t>.</a:t>
            </a:r>
            <a:endParaRPr lang="ru-RU">
              <a:latin typeface="Times New Roman" pitchFamily="18" charset="0"/>
              <a:cs typeface="Times New Roman" pitchFamily="18" charset="0"/>
            </a:endParaRPr>
          </a:p>
        </p:txBody>
      </p:sp>
      <p:pic>
        <p:nvPicPr>
          <p:cNvPr id="14338" name="Picture 2" descr="C:\Documents and Settings\Admin\Мои документы\Мои рисунки\CL51MFCA8MNOGQCAGEOTDJCAWYHBAVCARWYVJICA0BFCW1CAKQ8SUKCAQ1N6DRCA9YR03VCARYKKRWCA2E9F25CAW93CP4CAQEM08NCA23I19ZCADBPAIWCAV83IKUCASMOPR9CA9IXA5KCAKG4XABCA4JITSD.jpg"/>
          <p:cNvPicPr>
            <a:picLocks noChangeAspect="1" noChangeArrowheads="1"/>
          </p:cNvPicPr>
          <p:nvPr/>
        </p:nvPicPr>
        <p:blipFill>
          <a:blip r:embed="rId6"/>
          <a:srcRect/>
          <a:stretch>
            <a:fillRect/>
          </a:stretch>
        </p:blipFill>
        <p:spPr bwMode="auto">
          <a:xfrm>
            <a:off x="7072313" y="428625"/>
            <a:ext cx="2071687" cy="3071813"/>
          </a:xfrm>
          <a:prstGeom prst="rect">
            <a:avLst/>
          </a:prstGeom>
          <a:noFill/>
          <a:ln w="9525">
            <a:noFill/>
            <a:miter lim="800000"/>
            <a:headEnd/>
            <a:tailEnd/>
          </a:ln>
        </p:spPr>
      </p:pic>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 calcmode="lin" valueType="num">
                                      <p:cBhvr>
                                        <p:cTn id="12" dur="2000" fill="hold"/>
                                        <p:tgtEl>
                                          <p:spTgt spid="2054"/>
                                        </p:tgtEl>
                                        <p:attrNameLst>
                                          <p:attrName>ppt_w</p:attrName>
                                        </p:attrNameLst>
                                      </p:cBhvr>
                                      <p:tavLst>
                                        <p:tav tm="0">
                                          <p:val>
                                            <p:fltVal val="0"/>
                                          </p:val>
                                        </p:tav>
                                        <p:tav tm="100000">
                                          <p:val>
                                            <p:strVal val="#ppt_w"/>
                                          </p:val>
                                        </p:tav>
                                      </p:tavLst>
                                    </p:anim>
                                    <p:anim calcmode="lin" valueType="num">
                                      <p:cBhvr>
                                        <p:cTn id="13" dur="2000" fill="hold"/>
                                        <p:tgtEl>
                                          <p:spTgt spid="205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2000" fill="hold"/>
                                        <p:tgtEl>
                                          <p:spTgt spid="11"/>
                                        </p:tgtEl>
                                        <p:attrNameLst>
                                          <p:attrName>ppt_w</p:attrName>
                                        </p:attrNameLst>
                                      </p:cBhvr>
                                      <p:tavLst>
                                        <p:tav tm="0">
                                          <p:val>
                                            <p:strVal val="#ppt_w+.3"/>
                                          </p:val>
                                        </p:tav>
                                        <p:tav tm="100000">
                                          <p:val>
                                            <p:strVal val="#ppt_w"/>
                                          </p:val>
                                        </p:tav>
                                      </p:tavLst>
                                    </p:anim>
                                    <p:anim calcmode="lin" valueType="num">
                                      <p:cBhvr>
                                        <p:cTn id="19" dur="2000" fill="hold"/>
                                        <p:tgtEl>
                                          <p:spTgt spid="11"/>
                                        </p:tgtEl>
                                        <p:attrNameLst>
                                          <p:attrName>ppt_h</p:attrName>
                                        </p:attrNameLst>
                                      </p:cBhvr>
                                      <p:tavLst>
                                        <p:tav tm="0">
                                          <p:val>
                                            <p:strVal val="#ppt_h"/>
                                          </p:val>
                                        </p:tav>
                                        <p:tav tm="100000">
                                          <p:val>
                                            <p:strVal val="#ppt_h"/>
                                          </p:val>
                                        </p:tav>
                                      </p:tavLst>
                                    </p:anim>
                                    <p:animEffect transition="in" filter="fade">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4338"/>
                                        </p:tgtEl>
                                        <p:attrNameLst>
                                          <p:attrName>style.visibility</p:attrName>
                                        </p:attrNameLst>
                                      </p:cBhvr>
                                      <p:to>
                                        <p:strVal val="visible"/>
                                      </p:to>
                                    </p:set>
                                    <p:anim to="" calcmode="lin" valueType="num">
                                      <p:cBhvr>
                                        <p:cTn id="25" dur="1" fill="hold"/>
                                        <p:tgtEl>
                                          <p:spTgt spid="14338"/>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3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plus(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TotalTime>
  <Words>869</Words>
  <Application>Microsoft Office PowerPoint</Application>
  <PresentationFormat>Экран (4:3)</PresentationFormat>
  <Paragraphs>33</Paragraphs>
  <Slides>27</Slides>
  <Notes>1</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27</vt:i4>
      </vt:variant>
    </vt:vector>
  </HeadingPairs>
  <TitlesOfParts>
    <vt:vector size="31" baseType="lpstr">
      <vt:lpstr>Calibri</vt:lpstr>
      <vt:lpstr>Arial</vt:lpstr>
      <vt:lpstr>Times New Roman</vt:lpstr>
      <vt:lpstr>Тема Office</vt:lpstr>
      <vt:lpstr>Слайд 1</vt:lpstr>
      <vt:lpstr>Наша планета нуждается в нас!!!</vt:lpstr>
      <vt:lpstr>Наш родной город Сумгаит</vt:lpstr>
      <vt:lpstr>Слайд 4</vt:lpstr>
      <vt:lpstr>Слайд 5</vt:lpstr>
      <vt:lpstr>Слайд 6</vt:lpstr>
      <vt:lpstr>Слайд 7</vt:lpstr>
      <vt:lpstr>Слайд 8</vt:lpstr>
      <vt:lpstr>Слайд 9</vt:lpstr>
      <vt:lpstr>Слайд 10</vt:lpstr>
      <vt:lpstr>Слайд 11</vt:lpstr>
      <vt:lpstr>Биологическое разнообразие Каспийского моря.</vt:lpstr>
      <vt:lpstr>Обитатели Каспийского моря</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В целях сохранения некоторых участков естественного леса, реликтовой флоры и редких видов животных созданы 14 заповедников и 20 заказников.</vt:lpstr>
      <vt:lpstr>Слайд 26</vt:lpstr>
      <vt:lpstr>Слайд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Planetimizin bizə ehtiyacı var!!!</dc:title>
  <dc:creator>Admin</dc:creator>
  <cp:lastModifiedBy>nadezhda.pronskaya</cp:lastModifiedBy>
  <cp:revision>118</cp:revision>
  <dcterms:created xsi:type="dcterms:W3CDTF">2011-01-25T06:47:48Z</dcterms:created>
  <dcterms:modified xsi:type="dcterms:W3CDTF">2011-03-10T15:44:30Z</dcterms:modified>
</cp:coreProperties>
</file>