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0" r:id="rId2"/>
    <p:sldId id="257" r:id="rId3"/>
    <p:sldId id="307" r:id="rId4"/>
    <p:sldId id="265" r:id="rId5"/>
    <p:sldId id="263" r:id="rId6"/>
    <p:sldId id="267" r:id="rId7"/>
    <p:sldId id="308" r:id="rId8"/>
    <p:sldId id="283" r:id="rId9"/>
    <p:sldId id="258" r:id="rId10"/>
    <p:sldId id="264" r:id="rId11"/>
    <p:sldId id="268" r:id="rId12"/>
    <p:sldId id="260" r:id="rId13"/>
    <p:sldId id="285" r:id="rId14"/>
    <p:sldId id="309" r:id="rId15"/>
    <p:sldId id="310" r:id="rId16"/>
    <p:sldId id="311" r:id="rId17"/>
    <p:sldId id="277" r:id="rId18"/>
    <p:sldId id="312" r:id="rId19"/>
    <p:sldId id="278" r:id="rId20"/>
    <p:sldId id="279" r:id="rId21"/>
    <p:sldId id="275" r:id="rId22"/>
    <p:sldId id="289" r:id="rId23"/>
    <p:sldId id="281" r:id="rId24"/>
    <p:sldId id="313" r:id="rId25"/>
    <p:sldId id="282" r:id="rId26"/>
    <p:sldId id="286" r:id="rId27"/>
    <p:sldId id="287" r:id="rId28"/>
    <p:sldId id="314" r:id="rId29"/>
    <p:sldId id="296" r:id="rId30"/>
    <p:sldId id="288" r:id="rId31"/>
    <p:sldId id="291" r:id="rId32"/>
    <p:sldId id="292" r:id="rId33"/>
    <p:sldId id="316" r:id="rId34"/>
    <p:sldId id="317" r:id="rId35"/>
    <p:sldId id="318" r:id="rId36"/>
    <p:sldId id="319" r:id="rId37"/>
    <p:sldId id="320" r:id="rId38"/>
    <p:sldId id="293" r:id="rId39"/>
    <p:sldId id="294" r:id="rId40"/>
    <p:sldId id="297" r:id="rId41"/>
    <p:sldId id="295" r:id="rId42"/>
    <p:sldId id="300" r:id="rId43"/>
    <p:sldId id="302" r:id="rId44"/>
    <p:sldId id="298" r:id="rId45"/>
    <p:sldId id="303" r:id="rId46"/>
    <p:sldId id="315" r:id="rId47"/>
    <p:sldId id="321" r:id="rId48"/>
    <p:sldId id="322" r:id="rId49"/>
    <p:sldId id="305" r:id="rId50"/>
    <p:sldId id="323" r:id="rId51"/>
    <p:sldId id="306" r:id="rId52"/>
    <p:sldId id="324" r:id="rId53"/>
    <p:sldId id="325" r:id="rId54"/>
    <p:sldId id="326" r:id="rId55"/>
    <p:sldId id="30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73" autoAdjust="0"/>
  </p:normalViewPr>
  <p:slideViewPr>
    <p:cSldViewPr>
      <p:cViewPr varScale="1">
        <p:scale>
          <a:sx n="96" d="100"/>
          <a:sy n="96" d="100"/>
        </p:scale>
        <p:origin x="-3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C746DD-D480-4A0E-B282-F377A034AD39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475720-1730-4848-B356-5BAE45AD1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8;&#1077;&#1079;&#1077;&#1085;&#1090;&#1072;&#1094;&#1080;&#1103;%20-&#1054;&#1090;&#1082;&#1088;&#1099;&#1090;&#1099;&#1081;%20&#1091;&#1088;&#1086;&#1082;\1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24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857232"/>
            <a:ext cx="8429684" cy="56436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Narrow" pitchFamily="34" charset="0"/>
              </a:rPr>
              <a:t>ТОТАЛИТАРНЫЙ РЕЖИМ В СССР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429684" cy="614366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88"/>
            <a:ext cx="8358246" cy="45720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7145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Сложившаяся административно-командная система взяла под свой контроль все сферы жизни общества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8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Была создана система официальных массовых организаций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Содержимое 5" descr="0_12630_f5839436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87685"/>
            <a:ext cx="7572428" cy="4741711"/>
          </a:xfrm>
        </p:spPr>
      </p:pic>
    </p:spTree>
  </p:cSld>
  <p:clrMapOvr>
    <a:masterClrMapping/>
  </p:clrMapOvr>
  <p:transition spd="slow" advClick="0" advTm="7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86509_12371884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69264"/>
            <a:ext cx="7572428" cy="50601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Детские, юношеские, культурно-массовые и спортивные общества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rade_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21537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Укрепилась диктатура партии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2651_4776b4fd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21537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Сложилась новая партийная идеология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Введена цензура на средствами массовой информации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Содержимое 5" descr="1248421988_plakat_veska30_1-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786742" cy="5072098"/>
          </a:xfrm>
        </p:spPr>
      </p:pic>
    </p:spTree>
  </p:cSld>
  <p:clrMapOvr>
    <a:masterClrMapping/>
  </p:clrMapOvr>
  <p:transition spd="slow" advClick="0" advTm="7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Создана система планирования экономики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2" name="Содержимое 11" descr="m2002044-107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8072494" cy="4786346"/>
          </a:xfrm>
        </p:spPr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31_2-a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215370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Утвердился контроль за выпуском продукции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266e_7a3b9a99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24000"/>
            <a:ext cx="7143800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Были установлены высокие нормы выработки и жесткая дисциплина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56436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  <a:t>Тоталитаризм – </a:t>
            </a:r>
            <a:b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  <a:t>политический режим, при котором осуществляется полный (тотальный) контроль над всеми сторонами жизни общества.</a:t>
            </a:r>
            <a:br>
              <a:rPr lang="ru-RU" sz="4800" b="1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ru-RU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8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Была определена регламентация рабочего дня и зарплаты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Содержимое 5" descr="foto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24000"/>
            <a:ext cx="8143931" cy="4905396"/>
          </a:xfrm>
        </p:spPr>
      </p:pic>
    </p:spTree>
  </p:cSld>
  <p:clrMapOvr>
    <a:masterClrMapping/>
  </p:clrMapOvr>
  <p:transition spd="slow" advClick="0" advTm="700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306e879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614366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286808" cy="600079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llektivieru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215370" cy="49292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В деревнях стали создаваться коллективные хозяйства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-30-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07223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ничтожим кулака как класс. Современный плак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24000"/>
            <a:ext cx="8358246" cy="49768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Началось уничтожение  частной собственности и кулачества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82.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24000"/>
            <a:ext cx="8215369" cy="49768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Повсеместно стали уничтожаться</a:t>
            </a:r>
            <a:b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храмы и монастыри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n_iko_stalin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7929618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Имущество церквей продавалось за границу либо уничтожалось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titusia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14366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564360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</a:rPr>
              <a:t>В 30 –е годы особый размах приобретает борьба с классовым врагом.</a:t>
            </a:r>
            <a:br>
              <a:rPr lang="ru-RU" sz="5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</a:rPr>
              <a:t>Начинаются массовые репрессии и уничтожение «врагов народа».</a:t>
            </a:r>
            <a:br>
              <a:rPr lang="ru-RU" sz="5400" b="1" dirty="0" smtClean="0">
                <a:solidFill>
                  <a:srgbClr val="FF0000"/>
                </a:solidFill>
                <a:latin typeface="Arial Narrow" pitchFamily="34" charset="0"/>
              </a:rPr>
            </a:br>
            <a:endParaRPr lang="ru-RU" sz="5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8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7c5e_2491bc27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24000"/>
            <a:ext cx="8072494" cy="4905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После смерти Ленина обострилась борьба внутри партии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В их число попадают зажиточные крестьяне, кулаки, священники, деятели науки и культуры, интеллигенция…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9" name="Содержимое 8" descr="5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214563"/>
            <a:ext cx="8143932" cy="4286271"/>
          </a:xfr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00250"/>
            <a:ext cx="7500990" cy="44291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90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Массовые чистки коснулись и армии: было репрессировано </a:t>
            </a:r>
            <a:b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85% военного  командования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98b501d2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929618" cy="45005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90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Постепенно арестам подверглись члены семьи и родственники </a:t>
            </a:r>
            <a:b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«врагов народа»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 недавнего прошлого (Раскулачивание). Ю. Куга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57946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te_thum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215370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Были созданы политические «тройки»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ax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24000"/>
            <a:ext cx="8143932" cy="49768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Они выявляли виновных,</a:t>
            </a:r>
            <a:b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выносили приговор 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251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8429684" cy="54292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И приводили его в исполнение…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9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358246" cy="607223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hhw3e5-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15370" cy="49292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Осужденные отправлялись на принудительные работы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715304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Для этого было создано Главное Управление лагерей - ГУЛАГ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f305134f411acc8df5b198ec5fc5f7e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8429684" cy="5429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В результате  к власти пришел Сталин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0311-174455-pic-719025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6143667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7192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Структура  </a:t>
            </a:r>
            <a:r>
              <a:rPr lang="ru-RU" sz="4000" b="1" dirty="0" err="1" smtClean="0">
                <a:solidFill>
                  <a:schemeClr val="tx2"/>
                </a:solidFill>
                <a:latin typeface="Arial Narrow" pitchFamily="34" charset="0"/>
              </a:rPr>
              <a:t>ГУЛАГа</a:t>
            </a: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: 52 лагеря, </a:t>
            </a:r>
            <a:b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425 исправительных колоний, </a:t>
            </a:r>
            <a:b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50 колоний для несовершеннолетних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Содержимое 5" descr="252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205037"/>
            <a:ext cx="8286808" cy="4295797"/>
          </a:xfrm>
        </p:spPr>
      </p:pic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500"/>
            <a:ext cx="8215370" cy="5715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9015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1" cy="607223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78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Сформировалась целая индустрия, основанная на бесплатном труде заключенных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Содержимое 5" descr="245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8358246" cy="4572032"/>
          </a:xfrm>
        </p:spPr>
      </p:pic>
    </p:spTree>
  </p:cSld>
  <p:clrMapOvr>
    <a:masterClrMapping/>
  </p:clrMapOvr>
  <p:transition spd="slow" advClick="0" advTm="7000">
    <p:cover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75F418A-99EB-484B-B73C-C18AB08971E1_mw800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8" cy="600079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5929354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ver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357166"/>
            <a:ext cx="8286808" cy="614366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upuri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215370" cy="6000791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2_1890843133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3415"/>
            <a:ext cx="8572560" cy="6131169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837487f152c5ae192a77128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3" cy="614366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61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8215370" cy="614366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ax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7190"/>
            <a:ext cx="8572560" cy="610362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92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По официальным данным в годы сталинизма было репрессировано</a:t>
            </a:r>
            <a:b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около 4 млн. человек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2" name="Содержимое 11" descr="2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50"/>
            <a:ext cx="8286808" cy="4643460"/>
          </a:xfrm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8143931" cy="42862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192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По другим данным число репрессированных около 20 млн. человек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3-126288207965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80047"/>
            <a:ext cx="8429684" cy="6097905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wheel spokes="2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p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643866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20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</a:rPr>
              <a:t>30 октября – день памяти жертв политических репрессий                       </a:t>
            </a:r>
            <a:endParaRPr lang="ru-RU" sz="4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8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Сталину удалось устранить  своих политических  </a:t>
            </a:r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конкурентов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0eff18ecc16e197124635fec2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15370" cy="4857784"/>
          </a:xfrm>
        </p:spPr>
      </p:pic>
    </p:spTree>
  </p:cSld>
  <p:clrMapOvr>
    <a:masterClrMapping/>
  </p:clrMapOvr>
  <p:transition spd="slow" advClick="0" advTm="7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Началась «чистка партии»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Содержимое 5" descr="0_fd73_e99cf30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8286808" cy="5357850"/>
          </a:xfr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%D1%F2%E0%EB%E8%ED%2C%20%C1%EE%F0%FC%E1%E0%20%E7%E0%20%E2%EB%E0%F1%F2%FC%20%283-%FF%20%F1%E5%F0%E8%FF%29_shot0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358246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 Narrow" pitchFamily="34" charset="0"/>
              </a:rPr>
              <a:t>Прошли первые политические процессы над «врагами народа»</a:t>
            </a:r>
            <a:endParaRPr lang="ru-RU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450059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</a:rPr>
              <a:t>К началу 30-х годов в стране сложилась тоталитарная система власти, которая переросла в культ личности Сталина</a:t>
            </a:r>
            <a:endParaRPr lang="ru-RU" sz="5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8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1212</TotalTime>
  <Words>258</Words>
  <Application>Microsoft Office PowerPoint</Application>
  <PresentationFormat>Экран (4:3)</PresentationFormat>
  <Paragraphs>36</Paragraphs>
  <Slides>55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Бумажная</vt:lpstr>
      <vt:lpstr>ТОТАЛИТАРНЫЙ РЕЖИМ В СССР</vt:lpstr>
      <vt:lpstr> Тоталитаризм –  политический режим, при котором осуществляется полный (тотальный) контроль над всеми сторонами жизни общества. </vt:lpstr>
      <vt:lpstr>После смерти Ленина обострилась борьба внутри партии</vt:lpstr>
      <vt:lpstr>В результате  к власти пришел Сталин</vt:lpstr>
      <vt:lpstr>Слайд 5</vt:lpstr>
      <vt:lpstr>Сталину удалось устранить  своих политических  конкурентов</vt:lpstr>
      <vt:lpstr>Началась «чистка партии»</vt:lpstr>
      <vt:lpstr>Прошли первые политические процессы над «врагами народа»</vt:lpstr>
      <vt:lpstr>К началу 30-х годов в стране сложилась тоталитарная система власти, которая переросла в культ личности Сталина</vt:lpstr>
      <vt:lpstr>Слайд 10</vt:lpstr>
      <vt:lpstr>Сложившаяся административно-командная система взяла под свой контроль все сферы жизни общества</vt:lpstr>
      <vt:lpstr>Была создана система официальных массовых организаций</vt:lpstr>
      <vt:lpstr>Детские, юношеские, культурно-массовые и спортивные общества</vt:lpstr>
      <vt:lpstr>Укрепилась диктатура партии</vt:lpstr>
      <vt:lpstr>Сложилась новая партийная идеология</vt:lpstr>
      <vt:lpstr>Введена цензура на средствами массовой информации</vt:lpstr>
      <vt:lpstr>Создана система планирования экономики</vt:lpstr>
      <vt:lpstr>Утвердился контроль за выпуском продукции</vt:lpstr>
      <vt:lpstr>Были установлены высокие нормы выработки и жесткая дисциплина</vt:lpstr>
      <vt:lpstr>Была определена регламентация рабочего дня и зарплаты</vt:lpstr>
      <vt:lpstr>Слайд 21</vt:lpstr>
      <vt:lpstr>Слайд 22</vt:lpstr>
      <vt:lpstr>В деревнях стали создаваться коллективные хозяйства</vt:lpstr>
      <vt:lpstr>Слайд 24</vt:lpstr>
      <vt:lpstr>Началось уничтожение  частной собственности и кулачества</vt:lpstr>
      <vt:lpstr>Повсеместно стали уничтожаться храмы и монастыри</vt:lpstr>
      <vt:lpstr>Имущество церквей продавалось за границу либо уничтожалось</vt:lpstr>
      <vt:lpstr>Слайд 28</vt:lpstr>
      <vt:lpstr>В 30 –е годы особый размах приобретает борьба с классовым врагом. Начинаются массовые репрессии и уничтожение «врагов народа». </vt:lpstr>
      <vt:lpstr>В их число попадают зажиточные крестьяне, кулаки, священники, деятели науки и культуры, интеллигенция…</vt:lpstr>
      <vt:lpstr>Массовые чистки коснулись и армии: было репрессировано  85% военного  командования</vt:lpstr>
      <vt:lpstr>Постепенно арестам подверглись члены семьи и родственники  «врагов народа»</vt:lpstr>
      <vt:lpstr>Слайд 33</vt:lpstr>
      <vt:lpstr>Были созданы политические «тройки»</vt:lpstr>
      <vt:lpstr>Они выявляли виновных, выносили приговор </vt:lpstr>
      <vt:lpstr>И приводили его в исполнение…</vt:lpstr>
      <vt:lpstr>Слайд 37</vt:lpstr>
      <vt:lpstr>Осужденные отправлялись на принудительные работы</vt:lpstr>
      <vt:lpstr>Для этого было создано Главное Управление лагерей - ГУЛАГ</vt:lpstr>
      <vt:lpstr>Слайд 40</vt:lpstr>
      <vt:lpstr>Структура  ГУЛАГа: 52 лагеря,  425 исправительных колоний,  50 колоний для несовершеннолетних</vt:lpstr>
      <vt:lpstr>Слайд 42</vt:lpstr>
      <vt:lpstr>Слайд 43</vt:lpstr>
      <vt:lpstr>Сформировалась целая индустрия, основанная на бесплатном труде заключенных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По официальным данным в годы сталинизма было репрессировано около 4 млн. человек</vt:lpstr>
      <vt:lpstr>По другим данным число репрессированных около 20 млн. человек</vt:lpstr>
      <vt:lpstr>Слайд 54</vt:lpstr>
      <vt:lpstr>30 октября – день памяти жертв политических репрессий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</dc:creator>
  <cp:lastModifiedBy>Angel</cp:lastModifiedBy>
  <cp:revision>124</cp:revision>
  <dcterms:created xsi:type="dcterms:W3CDTF">2011-01-13T23:15:01Z</dcterms:created>
  <dcterms:modified xsi:type="dcterms:W3CDTF">2011-01-28T19:33:10Z</dcterms:modified>
</cp:coreProperties>
</file>