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60" r:id="rId3"/>
    <p:sldId id="262" r:id="rId4"/>
    <p:sldId id="271" r:id="rId5"/>
    <p:sldId id="261" r:id="rId6"/>
    <p:sldId id="263" r:id="rId7"/>
    <p:sldId id="264" r:id="rId8"/>
    <p:sldId id="265" r:id="rId9"/>
    <p:sldId id="266" r:id="rId10"/>
    <p:sldId id="276" r:id="rId11"/>
    <p:sldId id="277" r:id="rId12"/>
    <p:sldId id="278" r:id="rId13"/>
    <p:sldId id="279" r:id="rId14"/>
    <p:sldId id="280" r:id="rId15"/>
    <p:sldId id="282" r:id="rId16"/>
    <p:sldId id="281" r:id="rId17"/>
    <p:sldId id="273" r:id="rId18"/>
    <p:sldId id="284" r:id="rId19"/>
    <p:sldId id="283" r:id="rId20"/>
    <p:sldId id="270" r:id="rId21"/>
    <p:sldId id="285" r:id="rId22"/>
    <p:sldId id="286" r:id="rId23"/>
    <p:sldId id="287" r:id="rId24"/>
    <p:sldId id="28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850" autoAdjust="0"/>
  </p:normalViewPr>
  <p:slideViewPr>
    <p:cSldViewPr>
      <p:cViewPr>
        <p:scale>
          <a:sx n="60" d="100"/>
          <a:sy n="60" d="100"/>
        </p:scale>
        <p:origin x="-1434" y="-1026"/>
      </p:cViewPr>
      <p:guideLst>
        <p:guide orient="horz" pos="2160"/>
        <p:guide pos="2880"/>
      </p:guideLst>
    </p:cSldViewPr>
  </p:slideViewPr>
  <p:notesTextViewPr>
    <p:cViewPr>
      <p:scale>
        <a:sx n="50" d="100"/>
        <a:sy n="5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CC04D-87EE-40B2-9032-788593554D75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22DE-5A67-4466-A52A-02CFFA2BAF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CC04D-87EE-40B2-9032-788593554D75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22DE-5A67-4466-A52A-02CFFA2BAF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CC04D-87EE-40B2-9032-788593554D75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22DE-5A67-4466-A52A-02CFFA2BAF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CC04D-87EE-40B2-9032-788593554D75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22DE-5A67-4466-A52A-02CFFA2BAF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CC04D-87EE-40B2-9032-788593554D75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22DE-5A67-4466-A52A-02CFFA2BAF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CC04D-87EE-40B2-9032-788593554D75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22DE-5A67-4466-A52A-02CFFA2BAF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CC04D-87EE-40B2-9032-788593554D75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22DE-5A67-4466-A52A-02CFFA2BAF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CC04D-87EE-40B2-9032-788593554D75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22DE-5A67-4466-A52A-02CFFA2BAF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CC04D-87EE-40B2-9032-788593554D75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22DE-5A67-4466-A52A-02CFFA2BAF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CC04D-87EE-40B2-9032-788593554D75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22DE-5A67-4466-A52A-02CFFA2BAF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CC04D-87EE-40B2-9032-788593554D75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622DE-5A67-4466-A52A-02CFFA2BAF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CC04D-87EE-40B2-9032-788593554D75}" type="datetimeFigureOut">
              <a:rPr lang="ru-RU" smtClean="0"/>
              <a:pPr/>
              <a:t>29.01.2011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622DE-5A67-4466-A52A-02CFFA2BAF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10" Type="http://schemas.openxmlformats.org/officeDocument/2006/relationships/image" Target="../media/image78.png"/><Relationship Id="rId4" Type="http://schemas.openxmlformats.org/officeDocument/2006/relationships/image" Target="../media/image72.jpeg"/><Relationship Id="rId9" Type="http://schemas.openxmlformats.org/officeDocument/2006/relationships/image" Target="../media/image7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jpeg"/><Relationship Id="rId7" Type="http://schemas.openxmlformats.org/officeDocument/2006/relationships/image" Target="../media/image8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Relationship Id="rId9" Type="http://schemas.openxmlformats.org/officeDocument/2006/relationships/image" Target="../media/image8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gif"/><Relationship Id="rId3" Type="http://schemas.openxmlformats.org/officeDocument/2006/relationships/image" Target="../media/image86.jpeg"/><Relationship Id="rId7" Type="http://schemas.openxmlformats.org/officeDocument/2006/relationships/image" Target="../media/image9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6" Type="http://schemas.openxmlformats.org/officeDocument/2006/relationships/image" Target="../media/image89.jpeg"/><Relationship Id="rId11" Type="http://schemas.openxmlformats.org/officeDocument/2006/relationships/image" Target="../media/image94.png"/><Relationship Id="rId5" Type="http://schemas.openxmlformats.org/officeDocument/2006/relationships/image" Target="../media/image88.jpeg"/><Relationship Id="rId10" Type="http://schemas.openxmlformats.org/officeDocument/2006/relationships/image" Target="../media/image93.jpeg"/><Relationship Id="rId4" Type="http://schemas.openxmlformats.org/officeDocument/2006/relationships/image" Target="../media/image87.jpeg"/><Relationship Id="rId9" Type="http://schemas.openxmlformats.org/officeDocument/2006/relationships/image" Target="../media/image9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5.jpeg"/><Relationship Id="rId7" Type="http://schemas.openxmlformats.org/officeDocument/2006/relationships/image" Target="../media/image9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3.png"/><Relationship Id="rId2" Type="http://schemas.openxmlformats.org/officeDocument/2006/relationships/audio" Target="file:///C:\Documents%20and%20Settings\1\&#1056;&#1072;&#1073;&#1086;&#1095;&#1080;&#1081;%20&#1089;&#1090;&#1086;&#1083;\&#1092;&#1077;&#1089;&#1090;&#1080;&#1074;&#1072;&#1083;&#1100;%201%20&#1089;&#1077;&#1085;&#1090;&#1103;&#1073;&#1088;&#1103;%202010-2011%20&#1054;&#1056;&#1048;&#1043;&#1048;&#1053;&#1040;&#1051;\&#1087;&#1088;&#1077;&#1079;&#1077;&#1085;&#1090;&#1072;&#1094;&#1080;&#1103;\AdazhioSol.mp3" TargetMode="External"/><Relationship Id="rId1" Type="http://schemas.openxmlformats.org/officeDocument/2006/relationships/audio" Target="../media/audio12.wav"/><Relationship Id="rId6" Type="http://schemas.openxmlformats.org/officeDocument/2006/relationships/image" Target="../media/image45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eg"/><Relationship Id="rId13" Type="http://schemas.openxmlformats.org/officeDocument/2006/relationships/image" Target="../media/image11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3.jpeg"/><Relationship Id="rId12" Type="http://schemas.openxmlformats.org/officeDocument/2006/relationships/image" Target="../media/image118.jpeg"/><Relationship Id="rId17" Type="http://schemas.openxmlformats.org/officeDocument/2006/relationships/image" Target="../media/image123.png"/><Relationship Id="rId2" Type="http://schemas.openxmlformats.org/officeDocument/2006/relationships/audio" Target="../media/audio14.wav"/><Relationship Id="rId16" Type="http://schemas.openxmlformats.org/officeDocument/2006/relationships/image" Target="../media/image122.png"/><Relationship Id="rId1" Type="http://schemas.openxmlformats.org/officeDocument/2006/relationships/audio" Target="../media/audio13.wav"/><Relationship Id="rId6" Type="http://schemas.openxmlformats.org/officeDocument/2006/relationships/image" Target="../media/image112.jpeg"/><Relationship Id="rId11" Type="http://schemas.openxmlformats.org/officeDocument/2006/relationships/image" Target="../media/image117.jpeg"/><Relationship Id="rId5" Type="http://schemas.openxmlformats.org/officeDocument/2006/relationships/image" Target="../media/image111.jpeg"/><Relationship Id="rId15" Type="http://schemas.openxmlformats.org/officeDocument/2006/relationships/image" Target="../media/image121.jpeg"/><Relationship Id="rId10" Type="http://schemas.openxmlformats.org/officeDocument/2006/relationships/image" Target="../media/image116.jpeg"/><Relationship Id="rId4" Type="http://schemas.openxmlformats.org/officeDocument/2006/relationships/image" Target="../media/image110.jpeg"/><Relationship Id="rId9" Type="http://schemas.openxmlformats.org/officeDocument/2006/relationships/image" Target="../media/image115.jpeg"/><Relationship Id="rId14" Type="http://schemas.openxmlformats.org/officeDocument/2006/relationships/image" Target="../media/image12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jpeg"/><Relationship Id="rId3" Type="http://schemas.openxmlformats.org/officeDocument/2006/relationships/image" Target="../media/image124.jpeg"/><Relationship Id="rId7" Type="http://schemas.openxmlformats.org/officeDocument/2006/relationships/image" Target="../media/image12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5.wav"/><Relationship Id="rId6" Type="http://schemas.openxmlformats.org/officeDocument/2006/relationships/image" Target="../media/image127.jpeg"/><Relationship Id="rId5" Type="http://schemas.openxmlformats.org/officeDocument/2006/relationships/image" Target="../media/image126.jpeg"/><Relationship Id="rId10" Type="http://schemas.openxmlformats.org/officeDocument/2006/relationships/image" Target="../media/image131.png"/><Relationship Id="rId4" Type="http://schemas.openxmlformats.org/officeDocument/2006/relationships/image" Target="../media/image125.jpeg"/><Relationship Id="rId9" Type="http://schemas.openxmlformats.org/officeDocument/2006/relationships/image" Target="../media/image13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jpeg"/><Relationship Id="rId13" Type="http://schemas.openxmlformats.org/officeDocument/2006/relationships/image" Target="../media/image140.jpeg"/><Relationship Id="rId3" Type="http://schemas.openxmlformats.org/officeDocument/2006/relationships/image" Target="../media/image48.jpeg"/><Relationship Id="rId7" Type="http://schemas.openxmlformats.org/officeDocument/2006/relationships/image" Target="../media/image134.jpeg"/><Relationship Id="rId12" Type="http://schemas.openxmlformats.org/officeDocument/2006/relationships/image" Target="../media/image13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6.wav"/><Relationship Id="rId6" Type="http://schemas.openxmlformats.org/officeDocument/2006/relationships/image" Target="../media/image133.jpeg"/><Relationship Id="rId11" Type="http://schemas.openxmlformats.org/officeDocument/2006/relationships/image" Target="../media/image138.jpeg"/><Relationship Id="rId5" Type="http://schemas.openxmlformats.org/officeDocument/2006/relationships/image" Target="../media/image102.jpeg"/><Relationship Id="rId10" Type="http://schemas.openxmlformats.org/officeDocument/2006/relationships/image" Target="../media/image137.jpeg"/><Relationship Id="rId4" Type="http://schemas.openxmlformats.org/officeDocument/2006/relationships/image" Target="../media/image132.jpeg"/><Relationship Id="rId9" Type="http://schemas.openxmlformats.org/officeDocument/2006/relationships/image" Target="../media/image136.jpeg"/><Relationship Id="rId14" Type="http://schemas.openxmlformats.org/officeDocument/2006/relationships/image" Target="../media/image14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1" Type="http://schemas.openxmlformats.org/officeDocument/2006/relationships/audio" Target="../media/audio1.wav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1\&#1056;&#1072;&#1073;&#1086;&#1095;&#1080;&#1081;%20&#1089;&#1090;&#1086;&#1083;\&#1092;&#1077;&#1089;&#1090;&#1080;&#1074;&#1072;&#1083;&#1100;%201%20&#1089;&#1077;&#1085;&#1090;&#1103;&#1073;&#1088;&#1103;%202010-2011%20&#1054;&#1056;&#1048;&#1043;&#1048;&#1053;&#1040;&#1051;\&#1087;&#1088;&#1077;&#1079;&#1077;&#1085;&#1090;&#1072;&#1094;&#1080;&#1103;\&#1052;&#1080;&#1085;&#1091;&#1090;&#1072;%20&#1084;&#1086;&#1083;&#1095;&#1072;&#1085;&#1080;&#1103;.mp3" TargetMode="External"/><Relationship Id="rId5" Type="http://schemas.openxmlformats.org/officeDocument/2006/relationships/image" Target="../media/image144.png"/><Relationship Id="rId4" Type="http://schemas.openxmlformats.org/officeDocument/2006/relationships/image" Target="../media/image1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mp3-slovo.ru/mz/kl/Al'binoni-AdazhioSol'-MinorDliaOrganaIStrunnyh.htm" TargetMode="External"/><Relationship Id="rId2" Type="http://schemas.openxmlformats.org/officeDocument/2006/relationships/hyperlink" Target="http://sskovalev.narod.ru/kushner/vremena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roletarsk.kylak.ru/img/proletarsk3.jpg" TargetMode="External"/><Relationship Id="rId5" Type="http://schemas.openxmlformats.org/officeDocument/2006/relationships/hyperlink" Target="http://1941-1945.net.ru/_ph/8/2/347059077.jpg" TargetMode="External"/><Relationship Id="rId4" Type="http://schemas.openxmlformats.org/officeDocument/2006/relationships/hyperlink" Target="http://musicmp3.spb.ru/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img.gorod.lv/images/news_item/pic/71277/a0ec4d29b43fc1630b3e7ed7c7988e7e.jpg" TargetMode="External"/><Relationship Id="rId13" Type="http://schemas.openxmlformats.org/officeDocument/2006/relationships/hyperlink" Target="http://s001.radikal.ru/i194/1001/ec/c3ed402659c0t.jpg" TargetMode="External"/><Relationship Id="rId18" Type="http://schemas.openxmlformats.org/officeDocument/2006/relationships/hyperlink" Target="http://img0.liveinternet.ru/images/attach/c/0/48/427/48427180_1252259116_wb3MYbYvc4P_3uevCSxAtg.jpg" TargetMode="External"/><Relationship Id="rId3" Type="http://schemas.openxmlformats.org/officeDocument/2006/relationships/hyperlink" Target="http://static.baza.farpost.ru/bulletins_images/1/4/8/1484054.jpg" TargetMode="External"/><Relationship Id="rId7" Type="http://schemas.openxmlformats.org/officeDocument/2006/relationships/hyperlink" Target="http://s48.radikal.ru/i120/0905/11/71e7038acf0e.jpg" TargetMode="External"/><Relationship Id="rId12" Type="http://schemas.openxmlformats.org/officeDocument/2006/relationships/hyperlink" Target="http://img.lenta.ru/photo/2009/11/20/prozess/6.jpg" TargetMode="External"/><Relationship Id="rId17" Type="http://schemas.openxmlformats.org/officeDocument/2006/relationships/hyperlink" Target="http://s15.radikal.ru/i188/0909/fb/6c18b5c32134.jpg" TargetMode="External"/><Relationship Id="rId2" Type="http://schemas.openxmlformats.org/officeDocument/2006/relationships/hyperlink" Target="http://img.yandex.net/i/images/visual_search_teaser.jpg" TargetMode="External"/><Relationship Id="rId16" Type="http://schemas.openxmlformats.org/officeDocument/2006/relationships/hyperlink" Target="http://www.aif.ru/application/public/news/228/faf7b4d0cdbe3d7b4458a1d262b924bb_big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.i.ua/photo/images/pic/1/0/3498201_1f6ff539.jpg" TargetMode="External"/><Relationship Id="rId11" Type="http://schemas.openxmlformats.org/officeDocument/2006/relationships/hyperlink" Target="http://static.diary.ru/userdir/1/6/9/5/169507/30390913.png" TargetMode="External"/><Relationship Id="rId5" Type="http://schemas.openxmlformats.org/officeDocument/2006/relationships/hyperlink" Target="http://www.world-war.ru/uploads/okopi.jpg" TargetMode="External"/><Relationship Id="rId15" Type="http://schemas.openxmlformats.org/officeDocument/2006/relationships/hyperlink" Target="http://s48.radikal.ru/i119/0912/37/c03f30f7048a.jpg" TargetMode="External"/><Relationship Id="rId10" Type="http://schemas.openxmlformats.org/officeDocument/2006/relationships/hyperlink" Target="http://img0.liveinternet.ru/images/attach/b/2/24/269/24269573_voyna.jpg" TargetMode="External"/><Relationship Id="rId4" Type="http://schemas.openxmlformats.org/officeDocument/2006/relationships/hyperlink" Target="http://www.podkat.ru/uploads/posts/thumbs/1205337613_okazanie_pervojj_medicinskojj_pomoshhi..jpg" TargetMode="External"/><Relationship Id="rId9" Type="http://schemas.openxmlformats.org/officeDocument/2006/relationships/hyperlink" Target="http://stat17.privet.ru/lr/09133652e5296bfbfa76c929f5ce85d7" TargetMode="External"/><Relationship Id="rId14" Type="http://schemas.openxmlformats.org/officeDocument/2006/relationships/hyperlink" Target="http://video.mail.ru/mail/val8189/201/106.html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ekorauto.ru/images/photos/7.jpg" TargetMode="External"/><Relationship Id="rId13" Type="http://schemas.openxmlformats.org/officeDocument/2006/relationships/hyperlink" Target="http://i018.radikal.ru/0906/bd/84d106940259t.jpg" TargetMode="External"/><Relationship Id="rId18" Type="http://schemas.openxmlformats.org/officeDocument/2006/relationships/hyperlink" Target="http://img.beta.rian.ru/images/11142/16/111421629.jpg" TargetMode="External"/><Relationship Id="rId3" Type="http://schemas.openxmlformats.org/officeDocument/2006/relationships/hyperlink" Target="http://i038.radikal.ru/0908/4a/2bd112b15818.jpg" TargetMode="External"/><Relationship Id="rId21" Type="http://schemas.openxmlformats.org/officeDocument/2006/relationships/hyperlink" Target="http://www.27trk.ru/post/news/n2502.jpg" TargetMode="External"/><Relationship Id="rId7" Type="http://schemas.openxmlformats.org/officeDocument/2006/relationships/hyperlink" Target="http://1945-2005.net.ru/uzas/03_b.jpg" TargetMode="External"/><Relationship Id="rId12" Type="http://schemas.openxmlformats.org/officeDocument/2006/relationships/hyperlink" Target="http://z4.foto.rambler.ru/public/petronius/2/45/1-web.jpg" TargetMode="External"/><Relationship Id="rId17" Type="http://schemas.openxmlformats.org/officeDocument/2006/relationships/hyperlink" Target="http://1945-2005.net.ru/uzas/15_b.jpg" TargetMode="External"/><Relationship Id="rId2" Type="http://schemas.openxmlformats.org/officeDocument/2006/relationships/hyperlink" Target="http://images02.olx.ru/ui/1/76/47/41066947_1.jpg" TargetMode="External"/><Relationship Id="rId16" Type="http://schemas.openxmlformats.org/officeDocument/2006/relationships/hyperlink" Target="http://s54.radikal.ru/i145/0812/8b/eadee36e454e.jpg" TargetMode="External"/><Relationship Id="rId20" Type="http://schemas.openxmlformats.org/officeDocument/2006/relationships/hyperlink" Target="http://www.volganet.ru/irj/go/km/docs/documents/Public%20Documents/Images/&#1048;&#1079;&#1086;&#1073;&#1088;&#1072;&#1078;&#1077;&#1085;&#1080;&#1103;/&#1059;&#1057;&#1047;&#1053;%20&#1040;&#1042;&#1054;/&#1055;&#1086;&#1078;&#1080;&#1083;&#1072;&#1103;%20&#1078;&#1077;&#1085;&#1097;&#1080;&#1085;&#1072;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rostor.ucoz.ru/_nw/0/s18549.jpg" TargetMode="External"/><Relationship Id="rId11" Type="http://schemas.openxmlformats.org/officeDocument/2006/relationships/hyperlink" Target="http://www.intravel.kz/i_data/1213594175.jpg" TargetMode="External"/><Relationship Id="rId24" Type="http://schemas.openxmlformats.org/officeDocument/2006/relationships/hyperlink" Target="http://www.sudden-strike.ru/history/detail.php?ID=3075" TargetMode="External"/><Relationship Id="rId5" Type="http://schemas.openxmlformats.org/officeDocument/2006/relationships/hyperlink" Target="http://www.puls.md/public/img/upload/dom%20Krupenskih.gif" TargetMode="External"/><Relationship Id="rId15" Type="http://schemas.openxmlformats.org/officeDocument/2006/relationships/hyperlink" Target="http://3v-soft.clan.su/_ph/7/2/755445846.jpg" TargetMode="External"/><Relationship Id="rId23" Type="http://schemas.openxmlformats.org/officeDocument/2006/relationships/hyperlink" Target="http://img-2002-04.photosight.ru/12/47135.jpg" TargetMode="External"/><Relationship Id="rId10" Type="http://schemas.openxmlformats.org/officeDocument/2006/relationships/hyperlink" Target="http://expert.com.ua/wp-content/uploads/2008/10/mks1-254x400.jpg" TargetMode="External"/><Relationship Id="rId19" Type="http://schemas.openxmlformats.org/officeDocument/2006/relationships/hyperlink" Target="http://waffen.ucoz.ru/_nw/13/33011.jpg" TargetMode="External"/><Relationship Id="rId4" Type="http://schemas.openxmlformats.org/officeDocument/2006/relationships/hyperlink" Target="http://obodesse.at.ua/_pu/0/56113.jpg" TargetMode="External"/><Relationship Id="rId9" Type="http://schemas.openxmlformats.org/officeDocument/2006/relationships/hyperlink" Target="http://freemarket.kiev.ua/images_message/6/177675.jpg" TargetMode="External"/><Relationship Id="rId14" Type="http://schemas.openxmlformats.org/officeDocument/2006/relationships/hyperlink" Target="http://img0.liveinternet.ru/images/attach/c/1/54/422/54422985_1264686444_8.jpg" TargetMode="External"/><Relationship Id="rId22" Type="http://schemas.openxmlformats.org/officeDocument/2006/relationships/hyperlink" Target="http://pribalt.info/abc_lv/images/110.jpg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emernik.ru/gallery/displayimage.php?album=482&amp;pos=95" TargetMode="External"/><Relationship Id="rId13" Type="http://schemas.openxmlformats.org/officeDocument/2006/relationships/hyperlink" Target="http://promarketing.ucoz.ru/student3.jpg" TargetMode="External"/><Relationship Id="rId18" Type="http://schemas.openxmlformats.org/officeDocument/2006/relationships/hyperlink" Target="http://victory.mil.ru/lib/reel/01/395.jpg" TargetMode="External"/><Relationship Id="rId3" Type="http://schemas.openxmlformats.org/officeDocument/2006/relationships/hyperlink" Target="http://kladoposhuk.ucoz.ru/_fr/2/8127386.jpg" TargetMode="External"/><Relationship Id="rId7" Type="http://schemas.openxmlformats.org/officeDocument/2006/relationships/hyperlink" Target="http://www.temernik.ru/gallery/displayimage.php?album=482&amp;pos=94" TargetMode="External"/><Relationship Id="rId12" Type="http://schemas.openxmlformats.org/officeDocument/2006/relationships/hyperlink" Target="http://1945-2005.net.ru/uzas/08_b.jpg" TargetMode="External"/><Relationship Id="rId17" Type="http://schemas.openxmlformats.org/officeDocument/2006/relationships/hyperlink" Target="http://veter-968.narod.ru/2.htm2.gif" TargetMode="External"/><Relationship Id="rId2" Type="http://schemas.openxmlformats.org/officeDocument/2006/relationships/hyperlink" Target="http://img0.liveinternet.ru/images/attach/c/0/40/45/40045877_1235161772_1187513331_61025274.jpg" TargetMode="External"/><Relationship Id="rId16" Type="http://schemas.openxmlformats.org/officeDocument/2006/relationships/hyperlink" Target="http://www.backinussr.ru/uploads/image/vojna/1220935326_may_5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krasraritet.com/published/publicdata/KRASRARIKR/attachments/SC/products_pictures/2556.jpg" TargetMode="External"/><Relationship Id="rId11" Type="http://schemas.openxmlformats.org/officeDocument/2006/relationships/hyperlink" Target="http://www.avtomarket.ru/stuff/trash/59/259690_c4q85ju1ig_12652881.jpg" TargetMode="External"/><Relationship Id="rId5" Type="http://schemas.openxmlformats.org/officeDocument/2006/relationships/hyperlink" Target="http://www.temernik.ru/gallery/albums/userpics/10062/normal_2805.jpg" TargetMode="External"/><Relationship Id="rId15" Type="http://schemas.openxmlformats.org/officeDocument/2006/relationships/hyperlink" Target="http://www.russianexpoarms.ru/pls/img/get?n=23521" TargetMode="External"/><Relationship Id="rId10" Type="http://schemas.openxmlformats.org/officeDocument/2006/relationships/hyperlink" Target="http://www.moimarki.ru/upload/iblock/80d/1971_3992.jpg" TargetMode="External"/><Relationship Id="rId19" Type="http://schemas.openxmlformats.org/officeDocument/2006/relationships/hyperlink" Target="http://s54.radikal.ru/i145/0812/8b/eadee36e454e.jpg" TargetMode="External"/><Relationship Id="rId4" Type="http://schemas.openxmlformats.org/officeDocument/2006/relationships/hyperlink" Target="http://i021.radikal.ru/0805/3c/7e67827e878e.jpg" TargetMode="External"/><Relationship Id="rId9" Type="http://schemas.openxmlformats.org/officeDocument/2006/relationships/hyperlink" Target="http://www.moimarki.ru/upload/iblock/d14/1979_4943.jpg" TargetMode="External"/><Relationship Id="rId14" Type="http://schemas.openxmlformats.org/officeDocument/2006/relationships/hyperlink" Target="http://filearchive.cnews.ru/img/zoom/2008/12/17/phone_man_39a3e.jp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5" Type="http://schemas.openxmlformats.org/officeDocument/2006/relationships/image" Target="../media/image34.pn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Relationship Id="rId14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45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12" Type="http://schemas.openxmlformats.org/officeDocument/2006/relationships/image" Target="../media/image44.jpeg"/><Relationship Id="rId17" Type="http://schemas.openxmlformats.org/officeDocument/2006/relationships/image" Target="../media/image49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8.jpeg"/><Relationship Id="rId1" Type="http://schemas.openxmlformats.org/officeDocument/2006/relationships/audio" Target="../media/audio3.wav"/><Relationship Id="rId6" Type="http://schemas.openxmlformats.org/officeDocument/2006/relationships/image" Target="../media/image38.jpeg"/><Relationship Id="rId11" Type="http://schemas.openxmlformats.org/officeDocument/2006/relationships/image" Target="../media/image43.png"/><Relationship Id="rId5" Type="http://schemas.openxmlformats.org/officeDocument/2006/relationships/image" Target="../media/image37.gif"/><Relationship Id="rId15" Type="http://schemas.openxmlformats.org/officeDocument/2006/relationships/image" Target="../media/image47.jpe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png"/><Relationship Id="rId14" Type="http://schemas.openxmlformats.org/officeDocument/2006/relationships/image" Target="../media/image4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6" Type="http://schemas.openxmlformats.org/officeDocument/2006/relationships/image" Target="../media/image53.pn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6" Type="http://schemas.openxmlformats.org/officeDocument/2006/relationships/image" Target="../media/image63.pn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1\&#1056;&#1072;&#1073;&#1086;&#1095;&#1080;&#1081;%20&#1089;&#1090;&#1086;&#1083;\&#1092;&#1077;&#1089;&#1090;&#1080;&#1074;&#1072;&#1083;&#1100;%201%20&#1089;&#1077;&#1085;&#1090;&#1103;&#1073;&#1088;&#1103;%202010-2011%20&#1054;&#1056;&#1048;&#1043;&#1048;&#1053;&#1040;&#1051;\&#1087;&#1088;&#1077;&#1079;&#1077;&#1085;&#1090;&#1072;&#1094;&#1080;&#1103;\&#1057;&#1074;&#1103;&#1097;&#1077;&#1085;&#1085;&#1072;&#1103;%20&#1074;&#1086;&#1081;&#1085;&#1072;.mp3" TargetMode="External"/><Relationship Id="rId5" Type="http://schemas.openxmlformats.org/officeDocument/2006/relationships/image" Target="../media/image70.png"/><Relationship Id="rId4" Type="http://schemas.openxmlformats.org/officeDocument/2006/relationships/image" Target="../media/image6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0" y="642918"/>
            <a:ext cx="5572164" cy="2928958"/>
          </a:xfrm>
        </p:spPr>
        <p:txBody>
          <a:bodyPr>
            <a:normAutofit fontScale="90000"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700" b="1" spc="50" dirty="0" smtClean="0">
                <a:ln w="28575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«Убивали</a:t>
            </a:r>
            <a:br>
              <a:rPr lang="ru-RU" sz="6700" b="1" spc="50" dirty="0" smtClean="0">
                <a:ln w="28575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700" b="1" spc="50" dirty="0" smtClean="0">
                <a:ln w="28575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молодость</a:t>
            </a:r>
            <a:br>
              <a:rPr lang="ru-RU" sz="6700" b="1" spc="50" dirty="0" smtClean="0">
                <a:ln w="28575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700" b="1" spc="50" dirty="0" smtClean="0">
                <a:ln w="28575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мою…»</a:t>
            </a:r>
            <a:endParaRPr lang="ru-RU" sz="6700" b="1" spc="50" dirty="0">
              <a:ln w="28575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5000636"/>
            <a:ext cx="8229600" cy="57150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Женщинам Великой Отечественной посвящается.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71472" y="5572140"/>
            <a:ext cx="8072462" cy="12858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Выполнила:	у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ченица</a:t>
            </a: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8</a:t>
            </a: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класса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Межевикина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Настя</a:t>
            </a: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		 МОУ Пролетарская </a:t>
            </a:r>
            <a:r>
              <a:rPr kumimoji="0" lang="ru-RU" sz="1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сош</a:t>
            </a: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№4 </a:t>
            </a:r>
            <a:r>
              <a:rPr kumimoji="0" lang="ru-RU" sz="1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им.Нисанова</a:t>
            </a: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Х.Д.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600" baseline="0" dirty="0" smtClean="0">
                <a:latin typeface="Arial" pitchFamily="34" charset="0"/>
                <a:cs typeface="Arial" pitchFamily="34" charset="0"/>
              </a:rPr>
              <a:t>Руководители: 	Ерёменко А. В. учитель информатики</a:t>
            </a:r>
            <a:br>
              <a:rPr lang="ru-RU" sz="1600" baseline="0" dirty="0" smtClean="0">
                <a:latin typeface="Arial" pitchFamily="34" charset="0"/>
                <a:cs typeface="Arial" pitchFamily="34" charset="0"/>
              </a:rPr>
            </a:br>
            <a:r>
              <a:rPr lang="ru-RU" sz="1600" baseline="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 	Пархоменко И. П. учитель истории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20" y="0"/>
            <a:ext cx="4071966" cy="13573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700" b="1" spc="50" dirty="0" smtClean="0">
                <a:ln w="28575">
                  <a:solidFill>
                    <a:sysClr val="windowText" lastClr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проект</a:t>
            </a:r>
            <a:endParaRPr kumimoji="0" lang="ru-RU" sz="6700" b="1" i="0" u="none" strike="noStrike" kern="1200" cap="none" spc="50" normalizeH="0" baseline="0" noProof="0" dirty="0">
              <a:ln w="28575">
                <a:solidFill>
                  <a:sysClr val="windowText" lastClr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7409" name="Picture 1" descr="D:\Мои документы\проект ИНТЕРНЕТ\фото женщин\71e7038acf0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285860"/>
            <a:ext cx="2714644" cy="34539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HeroicExtremeRightFacing"/>
            <a:lightRig rig="threePt" dir="t"/>
          </a:scene3d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D:\Мои документы\проект ИНТЕРНЕТ\КАРТА !!!!!!!!!!(кусок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2000240"/>
            <a:ext cx="4847441" cy="3143272"/>
          </a:xfrm>
          <a:prstGeom prst="rect">
            <a:avLst/>
          </a:prstGeom>
          <a:noFill/>
        </p:spPr>
      </p:pic>
      <p:pic>
        <p:nvPicPr>
          <p:cNvPr id="7170" name="Picture 2" descr="D:\Мои документы\проект ИНТЕРНЕТ\650b149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4572008"/>
            <a:ext cx="2381250" cy="1619250"/>
          </a:xfrm>
          <a:prstGeom prst="rect">
            <a:avLst/>
          </a:prstGeom>
          <a:noFill/>
        </p:spPr>
      </p:pic>
      <p:pic>
        <p:nvPicPr>
          <p:cNvPr id="7172" name="Picture 4" descr="D:\Мои документы\проект ИНТЕРНЕТ\normal_2805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0"/>
            <a:ext cx="3214710" cy="1801876"/>
          </a:xfrm>
          <a:prstGeom prst="rect">
            <a:avLst/>
          </a:prstGeom>
          <a:noFill/>
        </p:spPr>
      </p:pic>
      <p:pic>
        <p:nvPicPr>
          <p:cNvPr id="7173" name="Picture 5" descr="D:\Мои документы\проект ИНТЕРНЕТ\normal_orig_3482(1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71480"/>
            <a:ext cx="2152650" cy="2990850"/>
          </a:xfrm>
          <a:prstGeom prst="rect">
            <a:avLst/>
          </a:prstGeom>
          <a:noFill/>
        </p:spPr>
      </p:pic>
      <p:pic>
        <p:nvPicPr>
          <p:cNvPr id="7174" name="Picture 6" descr="D:\Мои документы\проект ИНТЕРНЕТ\normal_orig_3483(1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6578" y="714356"/>
            <a:ext cx="2057400" cy="2990850"/>
          </a:xfrm>
          <a:prstGeom prst="rect">
            <a:avLst/>
          </a:prstGeom>
          <a:noFill/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5143504" y="4643446"/>
            <a:ext cx="57150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 flipH="1">
            <a:off x="5072066" y="4500570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Picture 2" descr="D:\Мои документы\проект ИНТЕРНЕТ\аккупанты, 22июня табурянская\Сканировать10004(1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144794" y="0"/>
            <a:ext cx="9288794" cy="6858000"/>
          </a:xfrm>
          <a:prstGeom prst="rect">
            <a:avLst/>
          </a:prstGeom>
          <a:noFill/>
        </p:spPr>
      </p:pic>
      <p:grpSp>
        <p:nvGrpSpPr>
          <p:cNvPr id="17" name="Группа 16"/>
          <p:cNvGrpSpPr/>
          <p:nvPr/>
        </p:nvGrpSpPr>
        <p:grpSpPr>
          <a:xfrm>
            <a:off x="783868" y="2786058"/>
            <a:ext cx="7000924" cy="2643196"/>
            <a:chOff x="928662" y="2786058"/>
            <a:chExt cx="7000924" cy="2643196"/>
          </a:xfrm>
        </p:grpSpPr>
        <p:pic>
          <p:nvPicPr>
            <p:cNvPr id="7171" name="Picture 3" descr="D:\Мои документы\проект ИНТЕРНЕТ\phoca_thumb_m_Тюремный двор в Ростове после ухода немцев..jp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214678" y="4000504"/>
              <a:ext cx="1905000" cy="1428750"/>
            </a:xfrm>
            <a:prstGeom prst="rect">
              <a:avLst/>
            </a:prstGeom>
            <a:noFill/>
          </p:spPr>
        </p:pic>
        <p:sp>
          <p:nvSpPr>
            <p:cNvPr id="16" name="TextBox 15"/>
            <p:cNvSpPr txBox="1"/>
            <p:nvPr/>
          </p:nvSpPr>
          <p:spPr>
            <a:xfrm>
              <a:off x="928662" y="2786058"/>
              <a:ext cx="7000924" cy="954107"/>
            </a:xfrm>
            <a:prstGeom prst="rect">
              <a:avLst/>
            </a:prstGeom>
            <a:noFill/>
            <a:ln w="571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В Пролетарском районе оккупантами было уничтожено 1500 человек</a:t>
              </a:r>
              <a:endPara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0"/>
          <a:stretch>
            <a:fillRect/>
          </a:stretch>
        </p:blipFill>
        <p:spPr>
          <a:xfrm>
            <a:off x="8358214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2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10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9" dur="10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" dur="10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10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0" presetClass="entr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Мои документы\Интернет -проекты\фото с адресами\Kavkaz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786058"/>
            <a:ext cx="5857916" cy="3609143"/>
          </a:xfrm>
          <a:prstGeom prst="rect">
            <a:avLst/>
          </a:prstGeom>
          <a:noFill/>
        </p:spPr>
      </p:pic>
      <p:pic>
        <p:nvPicPr>
          <p:cNvPr id="8194" name="Picture 2" descr="D:\Мои документы\проект ИНТЕРНЕТ\фото женщин\Пыженко\подруги пыженко\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786050" cy="4463366"/>
          </a:xfrm>
          <a:prstGeom prst="rect">
            <a:avLst/>
          </a:prstGeom>
          <a:noFill/>
        </p:spPr>
      </p:pic>
      <p:sp>
        <p:nvSpPr>
          <p:cNvPr id="18" name="Овал 17"/>
          <p:cNvSpPr/>
          <p:nvPr/>
        </p:nvSpPr>
        <p:spPr>
          <a:xfrm>
            <a:off x="5715008" y="4643446"/>
            <a:ext cx="142876" cy="142876"/>
          </a:xfrm>
          <a:prstGeom prst="ellipse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196" name="Picture 4" descr="D:\Мои документы\проект ИНТЕРНЕТ\фото женщин\Пыженко\подруги пыженко\ремонтные работы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4857760"/>
            <a:ext cx="2990850" cy="1609725"/>
          </a:xfrm>
          <a:prstGeom prst="rect">
            <a:avLst/>
          </a:prstGeom>
          <a:noFill/>
        </p:spPr>
      </p:pic>
      <p:pic>
        <p:nvPicPr>
          <p:cNvPr id="8200" name="Picture 8" descr="D:\Мои документы\проект ИНТЕРНЕТ\фото женщин\Пыженко\подруги пыженко\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214290"/>
            <a:ext cx="2492803" cy="2535234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7"/>
            <a:srcRect l="23437" t="22500" r="26562" b="17500"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203" name="Picture 11" descr="D:\Мои документы\проект ИНТЕРНЕТ\фото женщин\Пыженко\подруги пыженко\7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857488" y="714356"/>
              <a:ext cx="3643338" cy="5084481"/>
            </a:xfrm>
            <a:prstGeom prst="rect">
              <a:avLst/>
            </a:prstGeom>
            <a:noFill/>
          </p:spPr>
        </p:pic>
      </p:grpSp>
      <p:pic>
        <p:nvPicPr>
          <p:cNvPr id="1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9"/>
          <a:stretch>
            <a:fillRect/>
          </a:stretch>
        </p:blipFill>
        <p:spPr>
          <a:xfrm>
            <a:off x="8501090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3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5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10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9" dur="10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" dur="10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10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7" descr="D:\Мои документы\проект ИНТЕРНЕТ\фото женщин\Пыженко\подруги пыженко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0"/>
            <a:ext cx="3000364" cy="4687136"/>
          </a:xfrm>
          <a:prstGeom prst="rect">
            <a:avLst/>
          </a:prstGeom>
          <a:noFill/>
        </p:spPr>
      </p:pic>
      <p:pic>
        <p:nvPicPr>
          <p:cNvPr id="13" name="Picture 6" descr="D:\Мои документы\проект ИНТЕРНЕТ\фото женщин\Пыженко\подруги пыженко\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285728"/>
            <a:ext cx="2714644" cy="1936561"/>
          </a:xfrm>
          <a:prstGeom prst="rect">
            <a:avLst/>
          </a:prstGeom>
          <a:noFill/>
        </p:spPr>
      </p:pic>
      <p:pic>
        <p:nvPicPr>
          <p:cNvPr id="15" name="Picture 9" descr="D:\Мои документы\проект ИНТЕРНЕТ\фото женщин\Пыженко\подруги пыженко\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4786322"/>
            <a:ext cx="1865292" cy="1857388"/>
          </a:xfrm>
          <a:prstGeom prst="rect">
            <a:avLst/>
          </a:prstGeom>
          <a:noFill/>
        </p:spPr>
      </p:pic>
      <p:pic>
        <p:nvPicPr>
          <p:cNvPr id="17" name="Picture 12" descr="D:\Мои документы\проект ИНТЕРНЕТ\фото женщин\Пыженко\подруги пыженко\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2522613" cy="4714884"/>
          </a:xfrm>
          <a:prstGeom prst="rect">
            <a:avLst/>
          </a:prstGeom>
          <a:noFill/>
        </p:spPr>
      </p:pic>
      <p:pic>
        <p:nvPicPr>
          <p:cNvPr id="9224" name="Picture 8" descr="D:\Мои документы\проект ИНТЕРНЕТ\одесса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09937" y="5099673"/>
            <a:ext cx="2334063" cy="17583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D:\Мои документы\проект ИНТЕРНЕТ\кишинёв1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14942" y="5063522"/>
            <a:ext cx="1285852" cy="1794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D:\Мои документы\проект ИНТЕРНЕТ\Wilhelm_Keitel_Kapitulation(1)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14546" y="4714884"/>
            <a:ext cx="2500298" cy="1932796"/>
          </a:xfrm>
          <a:prstGeom prst="rect">
            <a:avLst/>
          </a:prstGeom>
          <a:noFill/>
        </p:spPr>
      </p:pic>
      <p:pic>
        <p:nvPicPr>
          <p:cNvPr id="1028" name="Picture 4" descr="D:\Мои документы\проект ИНТЕРНЕТ\мария шальнева в берлине халдей  евг(1).jpe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428992" y="2500306"/>
            <a:ext cx="1829035" cy="2000264"/>
          </a:xfrm>
          <a:prstGeom prst="rect">
            <a:avLst/>
          </a:prstGeom>
          <a:noFill/>
        </p:spPr>
      </p:pic>
      <p:pic>
        <p:nvPicPr>
          <p:cNvPr id="1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1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2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5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14282" y="642918"/>
            <a:ext cx="6508768" cy="92333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трудовом фронте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42" name="Picture 2" descr="D:\Мои документы\проект ИНТЕРНЕТ\фото женщин\котова\IMGA00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643182"/>
            <a:ext cx="1028700" cy="106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4" name="Группа 13"/>
          <p:cNvGrpSpPr/>
          <p:nvPr/>
        </p:nvGrpSpPr>
        <p:grpSpPr>
          <a:xfrm>
            <a:off x="571472" y="1571612"/>
            <a:ext cx="8205824" cy="4714884"/>
            <a:chOff x="571472" y="1571612"/>
            <a:chExt cx="8205824" cy="4714884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571472" y="1571612"/>
              <a:ext cx="8205824" cy="4714884"/>
              <a:chOff x="571472" y="1571612"/>
              <a:chExt cx="8205824" cy="4714884"/>
            </a:xfrm>
          </p:grpSpPr>
          <p:pic>
            <p:nvPicPr>
              <p:cNvPr id="6" name="Picture 4" descr="D:\Мои документы\проект ИНТЕРНЕТ\фото женщин\котова\котова на полях\село.jp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5786446" y="1571612"/>
                <a:ext cx="2990850" cy="202882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7" name="Picture 5" descr="D:\Мои документы\проект ИНТЕРНЕТ\фото женщин\котова\котова на полях\дети на поле.JPG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3000364" y="4429132"/>
                <a:ext cx="1849166" cy="185736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8" name="Picture 6" descr="D:\Мои документы\проект ИНТЕРНЕТ\фото женщин\котова\котова на полях\бык.JPG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571472" y="2285992"/>
                <a:ext cx="1504950" cy="27305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pic>
          <p:nvPicPr>
            <p:cNvPr id="10243" name="Picture 3" descr="D:\Мои документы\проект ИНТЕРНЕТ\фото женщин\котова\котова на полях\верблюд 1.JP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072198" y="4286256"/>
              <a:ext cx="2266963" cy="1985244"/>
            </a:xfrm>
            <a:prstGeom prst="rect">
              <a:avLst/>
            </a:prstGeom>
            <a:noFill/>
          </p:spPr>
        </p:pic>
      </p:grpSp>
      <p:pic>
        <p:nvPicPr>
          <p:cNvPr id="1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8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3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71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:\Мои документы\проект ИНТЕРНЕТ\фото женщин\Пыженко\подруги пыженко\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285728"/>
            <a:ext cx="3404786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500034" y="3857628"/>
            <a:ext cx="828680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…Был страшный день 30 июля 1943 г. В воздухе появились немецкие самолеты. Началась продолжительная артиллерийская канонада. Немцы обрушили на нас сотни снарядов, бомб, мин…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Я не думала, что доживу до победы. Даже 9 мая, когда война закончилась, и все праздновали, мы потеряли 17 человек, 73 были ранены…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Александра Константиновна Зуева, пулеметчица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" name="Picture 9" descr="Сканировать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92" y="285728"/>
            <a:ext cx="1500198" cy="24661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5" descr="D:\Мои документы\проект ИНТЕРНЕТ\УЖАСЫ ВОЙНЫ\АРХИПОВА(1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285728"/>
            <a:ext cx="1715933" cy="2428891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1500166" y="3071810"/>
            <a:ext cx="618952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 воспоминаний ветеранов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7"/>
          <a:stretch>
            <a:fillRect/>
          </a:stretch>
        </p:blipFill>
        <p:spPr>
          <a:xfrm>
            <a:off x="8501090" y="6000768"/>
            <a:ext cx="304800" cy="304800"/>
          </a:xfrm>
          <a:prstGeom prst="rect">
            <a:avLst/>
          </a:prstGeom>
        </p:spPr>
      </p:pic>
      <p:pic>
        <p:nvPicPr>
          <p:cNvPr id="8" name="AdazhioSol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8643966" y="55721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3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7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781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100000" numSld="3" showWhenStopped="0">
                <p:cTn id="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5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D:\Мои документы\проект ИНТЕРНЕТ\аккупанты, 22июня табурянская\Сканировать1000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500042"/>
            <a:ext cx="1643074" cy="2398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10" descr="D:\Мои документы\проект ИНТЕРНЕТ\фото женщин\Пыженко\подруги пыженко\6B01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571480"/>
            <a:ext cx="1857388" cy="2426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785786" y="3643314"/>
            <a:ext cx="750099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i="1" dirty="0" smtClean="0">
                <a:latin typeface="Arial" pitchFamily="34" charset="0"/>
                <a:ea typeface="Times New Roman" pitchFamily="18" charset="0"/>
              </a:rPr>
              <a:t>…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Это было под Керчью. Бои были очень жестокими. Нам на службе приходилось нелегко. Мы не замечали смены дня и ночи. Едва подготовишь один самолет к вылету, а на посадку заходит другой, за ним третий и так в течение суток. Немцы рвались на Кавказ, а наш авиационный полк был серьезной преградой на их пути. Многие погибли в этих боях…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		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Табурянская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Зоя Тихоновна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" name="Picture 2" descr="D:\Мои документы\проект ИНТЕРНЕТ\УЖАСЫ ВОЙНЫ\ТАБУРЯНСКАЯ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571480"/>
            <a:ext cx="1643074" cy="24224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2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4282" y="357166"/>
            <a:ext cx="6286544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… Я была совсем молоденькой. Я не помню конкретных моментов, а может, я и не хочу помнить этого ужаса, смертей, слез и бесконечного горя…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Я помню ежедневную картину: вот летит группа немецких самолетов, разворачиваются, бросают бомбы, строчат из пулеметов. Рушатся и горят дома, люди бросаются в окопы или прячутся под стенами хат…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Соболева Надежда Николаевна, радист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286084" y="4286256"/>
            <a:ext cx="5857916" cy="192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…Было очень трудно. В день проходили по 50 км. Немцы бомбили, пытаясь отрезать эвакуированных…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Так и прошла моя юность…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</a:t>
            </a:r>
            <a:r>
              <a:rPr kumimoji="0" lang="ru-RU" sz="17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Октябрина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Илларионовна </a:t>
            </a:r>
            <a:r>
              <a:rPr kumimoji="0" lang="ru-RU" sz="17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Латкина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 начинала службу в 1942г. в 636 </a:t>
            </a:r>
            <a:r>
              <a:rPr kumimoji="0" lang="ru-RU" sz="17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бакинском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полку ПВО, закончила в 1945г. на Дальнем Востоке.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8" name="Picture 9" descr="Новый год 2010 026"/>
          <p:cNvPicPr>
            <a:picLocks noChangeAspect="1" noChangeArrowheads="1"/>
          </p:cNvPicPr>
          <p:nvPr/>
        </p:nvPicPr>
        <p:blipFill>
          <a:blip r:embed="rId2"/>
          <a:srcRect l="2360" t="3333" r="3250"/>
          <a:stretch>
            <a:fillRect/>
          </a:stretch>
        </p:blipFill>
        <p:spPr>
          <a:xfrm>
            <a:off x="6500826" y="428604"/>
            <a:ext cx="2322967" cy="3368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5" descr="D:\Мои документы\проект ИНТЕРНЕТ\фото женщин\Пыженко\подруги пыженко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286124"/>
            <a:ext cx="2845360" cy="27860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2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2000" fill="hold"/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  <p:bldP spid="2050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Мои документы\проект ИНТЕРНЕТ\фото женщин\1205337613_okazanie_pervojj_medicinskojj_pomoshhi.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3929066"/>
            <a:ext cx="1643074" cy="1650066"/>
          </a:xfrm>
          <a:prstGeom prst="rect">
            <a:avLst/>
          </a:prstGeom>
          <a:noFill/>
        </p:spPr>
      </p:pic>
      <p:pic>
        <p:nvPicPr>
          <p:cNvPr id="9" name="Picture 3" descr="D:\Мои документы\проект ИНТЕРНЕТ\фото женщин\1235161772_1187513331_61025274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54" y="714356"/>
            <a:ext cx="1503397" cy="1714512"/>
          </a:xfrm>
          <a:prstGeom prst="rect">
            <a:avLst/>
          </a:prstGeom>
          <a:noFill/>
        </p:spPr>
      </p:pic>
      <p:pic>
        <p:nvPicPr>
          <p:cNvPr id="2050" name="Picture 2" descr="D:\Мои документы\проект ИНТЕРНЕТ\УЖАСЫ ВОЙНЫ\Рисунок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4744" y="785794"/>
            <a:ext cx="1745558" cy="1428760"/>
          </a:xfrm>
          <a:prstGeom prst="rect">
            <a:avLst/>
          </a:prstGeom>
          <a:noFill/>
        </p:spPr>
      </p:pic>
      <p:pic>
        <p:nvPicPr>
          <p:cNvPr id="2053" name="Picture 5" descr="D:\Мои документы\проект ИНТЕРНЕТ\УЖАСЫ ВОЙНЫ\1a7e233b3d2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500042"/>
            <a:ext cx="1634144" cy="2143140"/>
          </a:xfrm>
          <a:prstGeom prst="rect">
            <a:avLst/>
          </a:prstGeom>
          <a:noFill/>
        </p:spPr>
      </p:pic>
      <p:pic>
        <p:nvPicPr>
          <p:cNvPr id="2056" name="Picture 8" descr="D:\Мои документы\проект ИНТЕРНЕТ\8127386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00495" y="4071942"/>
            <a:ext cx="1238259" cy="928694"/>
          </a:xfrm>
          <a:prstGeom prst="rect">
            <a:avLst/>
          </a:prstGeom>
          <a:noFill/>
        </p:spPr>
      </p:pic>
      <p:pic>
        <p:nvPicPr>
          <p:cNvPr id="4105" name="Picture 9" descr="D:\Мои документы\проект ИНТЕРНЕТ\платья\5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34" y="3571876"/>
            <a:ext cx="1928794" cy="2571725"/>
          </a:xfrm>
          <a:prstGeom prst="rect">
            <a:avLst/>
          </a:prstGeom>
          <a:noFill/>
        </p:spPr>
      </p:pic>
      <p:pic>
        <p:nvPicPr>
          <p:cNvPr id="4107" name="Picture 11" descr="D:\Мои документы\проект ИНТЕРНЕТ\платья\3-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00430" y="357166"/>
            <a:ext cx="2071702" cy="2933383"/>
          </a:xfrm>
          <a:prstGeom prst="rect">
            <a:avLst/>
          </a:prstGeom>
          <a:noFill/>
        </p:spPr>
      </p:pic>
      <p:pic>
        <p:nvPicPr>
          <p:cNvPr id="4104" name="Picture 8" descr="D:\Мои документы\проект ИНТЕРНЕТ\платья\4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643702" y="285728"/>
            <a:ext cx="2000264" cy="2909475"/>
          </a:xfrm>
          <a:prstGeom prst="rect">
            <a:avLst/>
          </a:prstGeom>
          <a:noFill/>
        </p:spPr>
      </p:pic>
      <p:pic>
        <p:nvPicPr>
          <p:cNvPr id="4108" name="Picture 12" descr="D:\Мои документы\проект ИНТЕРНЕТ\платья\1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00034" y="285728"/>
            <a:ext cx="1928794" cy="2914943"/>
          </a:xfrm>
          <a:prstGeom prst="rect">
            <a:avLst/>
          </a:prstGeom>
          <a:noFill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3"/>
          <a:srcRect l="37155" t="36165" r="22260" b="20332"/>
          <a:stretch>
            <a:fillRect/>
          </a:stretch>
        </p:blipFill>
        <p:spPr bwMode="auto">
          <a:xfrm>
            <a:off x="3428992" y="3673998"/>
            <a:ext cx="2286016" cy="18372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D:\Мои документы\Интернет -проекты\фото с адресами\08_b1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858016" y="4143380"/>
            <a:ext cx="1428760" cy="1953860"/>
          </a:xfrm>
          <a:prstGeom prst="rect">
            <a:avLst/>
          </a:prstGeom>
          <a:noFill/>
        </p:spPr>
      </p:pic>
      <p:pic>
        <p:nvPicPr>
          <p:cNvPr id="4106" name="Picture 10" descr="D:\Мои документы\проект ИНТЕРНЕТ\платья\Копия 2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858016" y="3571876"/>
            <a:ext cx="1714512" cy="2587943"/>
          </a:xfrm>
          <a:prstGeom prst="rect">
            <a:avLst/>
          </a:prstGeom>
          <a:noFill/>
        </p:spPr>
      </p:pic>
      <p:pic>
        <p:nvPicPr>
          <p:cNvPr id="1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6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  <p:pic>
        <p:nvPicPr>
          <p:cNvPr id="1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17"/>
          <a:stretch>
            <a:fillRect/>
          </a:stretch>
        </p:blipFill>
        <p:spPr>
          <a:xfrm>
            <a:off x="8572528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403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939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4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4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4" fill="hold" nodeType="withEffect">
                                  <p:stCondLst>
                                    <p:cond delay="25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4" fill="hold" nodeType="withEffect">
                                  <p:stCondLst>
                                    <p:cond delay="25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9" dur="2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29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showWhenStopped="0"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285728"/>
            <a:ext cx="44380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Спустя годы…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 descr="D:\Мои документы\проект ИНТЕРНЕТ\фото женщин\котова\IMGA013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14290"/>
            <a:ext cx="3134538" cy="2286016"/>
          </a:xfrm>
          <a:prstGeom prst="rect">
            <a:avLst/>
          </a:prstGeom>
          <a:noFill/>
        </p:spPr>
      </p:pic>
      <p:pic>
        <p:nvPicPr>
          <p:cNvPr id="1029" name="Picture 5" descr="\\User7\документы\Сканировать10001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68" y="3905786"/>
            <a:ext cx="1500198" cy="2032855"/>
          </a:xfrm>
          <a:prstGeom prst="rect">
            <a:avLst/>
          </a:prstGeom>
          <a:noFill/>
        </p:spPr>
      </p:pic>
      <p:pic>
        <p:nvPicPr>
          <p:cNvPr id="1030" name="Picture 6" descr="D:\Мои документы\проект ИНТЕРНЕТ\PICT030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5429264"/>
            <a:ext cx="1071570" cy="1215965"/>
          </a:xfrm>
          <a:prstGeom prst="rect">
            <a:avLst/>
          </a:prstGeom>
          <a:noFill/>
        </p:spPr>
      </p:pic>
      <p:pic>
        <p:nvPicPr>
          <p:cNvPr id="1031" name="Picture 7" descr="D:\Мои документы\проект ИНТЕРНЕТ\PICT030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28" y="5429264"/>
            <a:ext cx="1143008" cy="1219209"/>
          </a:xfrm>
          <a:prstGeom prst="rect">
            <a:avLst/>
          </a:prstGeom>
          <a:noFill/>
        </p:spPr>
      </p:pic>
      <p:pic>
        <p:nvPicPr>
          <p:cNvPr id="1028" name="Picture 4" descr="\\User7\документы\Сканировать10002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3438" y="2786058"/>
            <a:ext cx="3365608" cy="2238153"/>
          </a:xfrm>
          <a:prstGeom prst="rect">
            <a:avLst/>
          </a:prstGeom>
          <a:noFill/>
        </p:spPr>
      </p:pic>
      <p:pic>
        <p:nvPicPr>
          <p:cNvPr id="1036" name="Picture 12" descr="D:\Мои документы\проект ИНТЕРНЕТ\PICT0319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24" y="1285860"/>
            <a:ext cx="2984500" cy="3987800"/>
          </a:xfrm>
          <a:prstGeom prst="rect">
            <a:avLst/>
          </a:prstGeom>
          <a:noFill/>
        </p:spPr>
      </p:pic>
      <p:pic>
        <p:nvPicPr>
          <p:cNvPr id="1037" name="Picture 13" descr="D:\Мои документы\проект ИНТЕРНЕТ\PICT03071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868" y="5429264"/>
            <a:ext cx="1000132" cy="1221535"/>
          </a:xfrm>
          <a:prstGeom prst="rect">
            <a:avLst/>
          </a:prstGeom>
          <a:noFill/>
        </p:spPr>
      </p:pic>
      <p:pic>
        <p:nvPicPr>
          <p:cNvPr id="1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0"/>
          <a:stretch>
            <a:fillRect/>
          </a:stretch>
        </p:blipFill>
        <p:spPr>
          <a:xfrm>
            <a:off x="883920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2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2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4" descr="D:\Мои документы\проект ИНТЕРНЕТ\УЖАСЫ ВОЙНЫ\Сканировать10005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714356"/>
            <a:ext cx="928812" cy="1428760"/>
          </a:xfrm>
          <a:prstGeom prst="rect">
            <a:avLst/>
          </a:prstGeom>
          <a:noFill/>
        </p:spPr>
      </p:pic>
      <p:pic>
        <p:nvPicPr>
          <p:cNvPr id="28" name="Picture 2" descr="D:\Мои документы\проект\звёздочк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625" t="6627" r="50520" b="28759"/>
          <a:stretch>
            <a:fillRect/>
          </a:stretch>
        </p:blipFill>
        <p:spPr bwMode="auto">
          <a:xfrm>
            <a:off x="3428992" y="1285860"/>
            <a:ext cx="2500367" cy="2500319"/>
          </a:xfrm>
          <a:prstGeom prst="rect">
            <a:avLst/>
          </a:prstGeom>
          <a:noFill/>
        </p:spPr>
      </p:pic>
      <p:pic>
        <p:nvPicPr>
          <p:cNvPr id="2" name="Picture 9" descr="Сканировать1"/>
          <p:cNvPicPr>
            <a:picLocks noChangeAspect="1" noChangeArrowheads="1"/>
          </p:cNvPicPr>
          <p:nvPr/>
        </p:nvPicPr>
        <p:blipFill>
          <a:blip r:embed="rId5"/>
          <a:srcRect b="8267"/>
          <a:stretch>
            <a:fillRect/>
          </a:stretch>
        </p:blipFill>
        <p:spPr bwMode="auto">
          <a:xfrm>
            <a:off x="2571736" y="3786190"/>
            <a:ext cx="900077" cy="1357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43" name="Группа 42"/>
          <p:cNvGrpSpPr/>
          <p:nvPr/>
        </p:nvGrpSpPr>
        <p:grpSpPr>
          <a:xfrm>
            <a:off x="357158" y="3571876"/>
            <a:ext cx="2786082" cy="3286124"/>
            <a:chOff x="357158" y="3571876"/>
            <a:chExt cx="2786082" cy="3286124"/>
          </a:xfrm>
        </p:grpSpPr>
        <p:pic>
          <p:nvPicPr>
            <p:cNvPr id="30743" name="Picture 23" descr="D:\Мои документы\проект ИНТЕРНЕТ\молодые и старые\9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57158" y="3571876"/>
              <a:ext cx="2101658" cy="2857496"/>
            </a:xfrm>
            <a:prstGeom prst="rect">
              <a:avLst/>
            </a:prstGeom>
            <a:noFill/>
          </p:spPr>
        </p:pic>
        <p:sp>
          <p:nvSpPr>
            <p:cNvPr id="29" name="TextBox 28"/>
            <p:cNvSpPr txBox="1"/>
            <p:nvPr/>
          </p:nvSpPr>
          <p:spPr>
            <a:xfrm>
              <a:off x="1428728" y="6457890"/>
              <a:ext cx="17145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Зуева А. К</a:t>
              </a:r>
              <a:endParaRPr lang="ru-RU" sz="2000" dirty="0"/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5857884" y="0"/>
            <a:ext cx="3010846" cy="3155390"/>
            <a:chOff x="5786446" y="0"/>
            <a:chExt cx="3010846" cy="3155390"/>
          </a:xfrm>
        </p:grpSpPr>
        <p:pic>
          <p:nvPicPr>
            <p:cNvPr id="30744" name="Picture 24" descr="D:\Мои документы\проект ИНТЕРНЕТ\молодые и старые\Сканировать10005.JP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715140" y="0"/>
              <a:ext cx="2082152" cy="2714644"/>
            </a:xfrm>
            <a:prstGeom prst="rect">
              <a:avLst/>
            </a:prstGeom>
            <a:noFill/>
          </p:spPr>
        </p:pic>
        <p:sp>
          <p:nvSpPr>
            <p:cNvPr id="31" name="TextBox 30"/>
            <p:cNvSpPr txBox="1"/>
            <p:nvPr/>
          </p:nvSpPr>
          <p:spPr>
            <a:xfrm>
              <a:off x="5786446" y="2786058"/>
              <a:ext cx="2000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Плотникова В. И.</a:t>
              </a:r>
              <a:endParaRPr lang="ru-RU" dirty="0"/>
            </a:p>
          </p:txBody>
        </p:sp>
      </p:grpSp>
      <p:pic>
        <p:nvPicPr>
          <p:cNvPr id="30742" name="Picture 22" descr="D:\Мои документы\проект ИНТЕРНЕТ\молодые и старые\оскольская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00298" y="714356"/>
            <a:ext cx="952507" cy="1428760"/>
          </a:xfrm>
          <a:prstGeom prst="rect">
            <a:avLst/>
          </a:prstGeom>
          <a:noFill/>
        </p:spPr>
      </p:pic>
      <p:grpSp>
        <p:nvGrpSpPr>
          <p:cNvPr id="42" name="Группа 41"/>
          <p:cNvGrpSpPr/>
          <p:nvPr/>
        </p:nvGrpSpPr>
        <p:grpSpPr>
          <a:xfrm>
            <a:off x="285720" y="0"/>
            <a:ext cx="2714644" cy="3298266"/>
            <a:chOff x="285720" y="0"/>
            <a:chExt cx="2714644" cy="3298266"/>
          </a:xfrm>
        </p:grpSpPr>
        <p:pic>
          <p:nvPicPr>
            <p:cNvPr id="30738" name="Picture 18" descr="D:\Мои документы\проект ИНТЕРНЕТ\молодые и старые\IMG_0039(1).jpg"/>
            <p:cNvPicPr>
              <a:picLocks noChangeAspect="1" noChangeArrowheads="1"/>
            </p:cNvPicPr>
            <p:nvPr/>
          </p:nvPicPr>
          <p:blipFill>
            <a:blip r:embed="rId9"/>
            <a:srcRect l="2483" r="18094" b="25000"/>
            <a:stretch>
              <a:fillRect/>
            </a:stretch>
          </p:blipFill>
          <p:spPr bwMode="auto">
            <a:xfrm>
              <a:off x="285720" y="0"/>
              <a:ext cx="2071702" cy="2884964"/>
            </a:xfrm>
            <a:prstGeom prst="rect">
              <a:avLst/>
            </a:prstGeom>
            <a:noFill/>
          </p:spPr>
        </p:pic>
        <p:sp>
          <p:nvSpPr>
            <p:cNvPr id="32" name="TextBox 31"/>
            <p:cNvSpPr txBox="1"/>
            <p:nvPr/>
          </p:nvSpPr>
          <p:spPr>
            <a:xfrm>
              <a:off x="1000100" y="2928934"/>
              <a:ext cx="2000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err="1" smtClean="0"/>
                <a:t>Оскольская</a:t>
              </a:r>
              <a:r>
                <a:rPr lang="ru-RU" dirty="0" smtClean="0"/>
                <a:t>  Е.В.</a:t>
              </a:r>
              <a:endParaRPr lang="ru-RU" dirty="0"/>
            </a:p>
          </p:txBody>
        </p:sp>
      </p:grpSp>
      <p:pic>
        <p:nvPicPr>
          <p:cNvPr id="30745" name="Picture 25" descr="D:\Мои документы\проект ИНТЕРНЕТ\молодые и старые\IMGA0165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929322" y="3857628"/>
            <a:ext cx="928694" cy="1292096"/>
          </a:xfrm>
          <a:prstGeom prst="rect">
            <a:avLst/>
          </a:prstGeom>
          <a:noFill/>
        </p:spPr>
      </p:pic>
      <p:grpSp>
        <p:nvGrpSpPr>
          <p:cNvPr id="45" name="Группа 44"/>
          <p:cNvGrpSpPr/>
          <p:nvPr/>
        </p:nvGrpSpPr>
        <p:grpSpPr>
          <a:xfrm>
            <a:off x="6357950" y="3643314"/>
            <a:ext cx="2428897" cy="3214686"/>
            <a:chOff x="6429388" y="3643314"/>
            <a:chExt cx="2428897" cy="3214686"/>
          </a:xfrm>
        </p:grpSpPr>
        <p:pic>
          <p:nvPicPr>
            <p:cNvPr id="30741" name="Picture 21" descr="D:\Мои документы\проект ИНТЕРНЕТ\молодые и старые\IMGA0220.JPG"/>
            <p:cNvPicPr>
              <a:picLocks noChangeAspect="1" noChangeArrowheads="1"/>
            </p:cNvPicPr>
            <p:nvPr/>
          </p:nvPicPr>
          <p:blipFill>
            <a:blip r:embed="rId11"/>
            <a:srcRect b="7871"/>
            <a:stretch>
              <a:fillRect/>
            </a:stretch>
          </p:blipFill>
          <p:spPr bwMode="auto">
            <a:xfrm>
              <a:off x="7143768" y="3643314"/>
              <a:ext cx="1714517" cy="2857496"/>
            </a:xfrm>
            <a:prstGeom prst="rect">
              <a:avLst/>
            </a:prstGeom>
            <a:noFill/>
          </p:spPr>
        </p:pic>
        <p:sp>
          <p:nvSpPr>
            <p:cNvPr id="36" name="TextBox 35"/>
            <p:cNvSpPr txBox="1"/>
            <p:nvPr/>
          </p:nvSpPr>
          <p:spPr>
            <a:xfrm>
              <a:off x="6429388" y="6488668"/>
              <a:ext cx="2000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err="1" smtClean="0"/>
                <a:t>Пыженко</a:t>
              </a:r>
              <a:r>
                <a:rPr lang="ru-RU" dirty="0" smtClean="0"/>
                <a:t> М. Т</a:t>
              </a:r>
              <a:endParaRPr lang="ru-RU" dirty="0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3929058" y="4917032"/>
            <a:ext cx="1714512" cy="1940968"/>
            <a:chOff x="4143372" y="4786322"/>
            <a:chExt cx="1714512" cy="1940968"/>
          </a:xfrm>
        </p:grpSpPr>
        <p:pic>
          <p:nvPicPr>
            <p:cNvPr id="30740" name="Picture 20" descr="D:\Мои документы\проект ИНТЕРНЕТ\молодые и старые\1.JPG"/>
            <p:cNvPicPr>
              <a:picLocks noChangeAspect="1" noChangeArrowheads="1"/>
            </p:cNvPicPr>
            <p:nvPr/>
          </p:nvPicPr>
          <p:blipFill>
            <a:blip r:embed="rId12"/>
            <a:srcRect t="28994" r="11418"/>
            <a:stretch>
              <a:fillRect/>
            </a:stretch>
          </p:blipFill>
          <p:spPr bwMode="auto">
            <a:xfrm>
              <a:off x="4143372" y="4786322"/>
              <a:ext cx="1633593" cy="1500198"/>
            </a:xfrm>
            <a:prstGeom prst="rect">
              <a:avLst/>
            </a:prstGeom>
            <a:noFill/>
          </p:spPr>
        </p:pic>
        <p:sp>
          <p:nvSpPr>
            <p:cNvPr id="35" name="TextBox 34"/>
            <p:cNvSpPr txBox="1"/>
            <p:nvPr/>
          </p:nvSpPr>
          <p:spPr>
            <a:xfrm>
              <a:off x="4143372" y="6357958"/>
              <a:ext cx="17145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Котова М. Т.</a:t>
              </a:r>
              <a:endParaRPr lang="ru-RU" dirty="0"/>
            </a:p>
          </p:txBody>
        </p:sp>
      </p:grpSp>
      <p:pic>
        <p:nvPicPr>
          <p:cNvPr id="30746" name="Picture 26" descr="D:\Мои документы\проект ИНТЕРНЕТ\молодые и старые\5 класс Татнинов 1968 год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429124" y="3643314"/>
            <a:ext cx="691928" cy="1100795"/>
          </a:xfrm>
          <a:prstGeom prst="rect">
            <a:avLst/>
          </a:prstGeom>
          <a:noFill/>
        </p:spPr>
      </p:pic>
      <p:pic>
        <p:nvPicPr>
          <p:cNvPr id="2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4"/>
          <a:stretch>
            <a:fillRect/>
          </a:stretch>
        </p:blipFill>
        <p:spPr>
          <a:xfrm>
            <a:off x="883920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165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0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nodeType="withEffect">
                                  <p:stCondLst>
                                    <p:cond delay="28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0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проект\МОЛОДЁЖЬ\visual_search_teaser.jpg"/>
          <p:cNvPicPr>
            <a:picLocks noChangeAspect="1" noChangeArrowheads="1"/>
          </p:cNvPicPr>
          <p:nvPr/>
        </p:nvPicPr>
        <p:blipFill>
          <a:blip r:embed="rId3"/>
          <a:srcRect b="14373"/>
          <a:stretch>
            <a:fillRect/>
          </a:stretch>
        </p:blipFill>
        <p:spPr bwMode="auto">
          <a:xfrm>
            <a:off x="1928794" y="5500702"/>
            <a:ext cx="1315767" cy="1357298"/>
          </a:xfrm>
          <a:prstGeom prst="rect">
            <a:avLst/>
          </a:prstGeom>
          <a:noFill/>
        </p:spPr>
      </p:pic>
      <p:pic>
        <p:nvPicPr>
          <p:cNvPr id="1042" name="Picture 18" descr="D:\Мои документы\проект\интерне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0"/>
            <a:ext cx="1428760" cy="1811790"/>
          </a:xfrm>
          <a:prstGeom prst="rect">
            <a:avLst/>
          </a:prstGeom>
          <a:noFill/>
        </p:spPr>
      </p:pic>
      <p:pic>
        <p:nvPicPr>
          <p:cNvPr id="1047" name="Picture 23" descr="D:\Мои документы\проект\faf7b4d0cdbe3d7b4458a1d262b924bb_bi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285728"/>
            <a:ext cx="1922818" cy="1285884"/>
          </a:xfrm>
          <a:prstGeom prst="rect">
            <a:avLst/>
          </a:prstGeom>
          <a:noFill/>
        </p:spPr>
      </p:pic>
      <p:pic>
        <p:nvPicPr>
          <p:cNvPr id="1044" name="Picture 20" descr="D:\Мои документы\проект\a0ec4d29b43fc1630b3e7ed7c7988e7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29520" y="4817441"/>
            <a:ext cx="1516033" cy="2040559"/>
          </a:xfrm>
          <a:prstGeom prst="rect">
            <a:avLst/>
          </a:prstGeom>
          <a:noFill/>
        </p:spPr>
      </p:pic>
      <p:pic>
        <p:nvPicPr>
          <p:cNvPr id="1043" name="Picture 19" descr="D:\Мои документы\проект\751_1242632451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00694" y="5306926"/>
            <a:ext cx="1811473" cy="1551074"/>
          </a:xfrm>
          <a:prstGeom prst="rect">
            <a:avLst/>
          </a:prstGeom>
          <a:noFill/>
        </p:spPr>
      </p:pic>
      <p:pic>
        <p:nvPicPr>
          <p:cNvPr id="1048" name="Picture 24" descr="D:\Мои документы\проект\148405411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24128" y="3429000"/>
            <a:ext cx="1719872" cy="1161187"/>
          </a:xfrm>
          <a:prstGeom prst="rect">
            <a:avLst/>
          </a:prstGeom>
          <a:noFill/>
        </p:spPr>
      </p:pic>
      <p:pic>
        <p:nvPicPr>
          <p:cNvPr id="1049" name="Picture 25" descr="D:\Мои документы\проект\student-2710111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1714488"/>
            <a:ext cx="1857356" cy="1346583"/>
          </a:xfrm>
          <a:prstGeom prst="rect">
            <a:avLst/>
          </a:prstGeom>
          <a:noFill/>
        </p:spPr>
      </p:pic>
      <p:pic>
        <p:nvPicPr>
          <p:cNvPr id="6150" name="Picture 6" descr="D:\Мои документы\проект\1244120211_students(1)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000232" y="2214554"/>
            <a:ext cx="1524000" cy="1009650"/>
          </a:xfrm>
          <a:prstGeom prst="rect">
            <a:avLst/>
          </a:prstGeom>
          <a:noFill/>
        </p:spPr>
      </p:pic>
      <p:pic>
        <p:nvPicPr>
          <p:cNvPr id="1041" name="Picture 17" descr="D:\Мои документы\проект\аватар.jpg"/>
          <p:cNvPicPr>
            <a:picLocks noChangeAspect="1" noChangeArrowheads="1"/>
          </p:cNvPicPr>
          <p:nvPr/>
        </p:nvPicPr>
        <p:blipFill>
          <a:blip r:embed="rId11"/>
          <a:srcRect r="51490" b="10550"/>
          <a:stretch>
            <a:fillRect/>
          </a:stretch>
        </p:blipFill>
        <p:spPr bwMode="auto">
          <a:xfrm>
            <a:off x="5214942" y="1000108"/>
            <a:ext cx="989142" cy="1071570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3286116" y="214290"/>
            <a:ext cx="25717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XXI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Picture 2" descr="D:\Мои документы\проект ИНТЕРНЕТ\МОЛОДЁЖЬ\visual_search_teas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857496"/>
            <a:ext cx="1209675" cy="1457325"/>
          </a:xfrm>
          <a:prstGeom prst="rect">
            <a:avLst/>
          </a:prstGeom>
          <a:noFill/>
        </p:spPr>
      </p:pic>
      <p:pic>
        <p:nvPicPr>
          <p:cNvPr id="3" name="Picture 2" descr="F:\фото с адресами\город4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928926" y="5214950"/>
            <a:ext cx="2010813" cy="1357298"/>
          </a:xfrm>
          <a:prstGeom prst="rect">
            <a:avLst/>
          </a:prstGeom>
          <a:noFill/>
        </p:spPr>
      </p:pic>
      <p:pic>
        <p:nvPicPr>
          <p:cNvPr id="1027" name="Picture 3" descr="F:\фото с адресами\ракета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929058" y="214290"/>
            <a:ext cx="1041311" cy="1643074"/>
          </a:xfrm>
          <a:prstGeom prst="rect">
            <a:avLst/>
          </a:prstGeom>
          <a:noFill/>
        </p:spPr>
      </p:pic>
      <p:pic>
        <p:nvPicPr>
          <p:cNvPr id="1028" name="Picture 4" descr="F:\фото с адресами\авто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572132" y="2285992"/>
            <a:ext cx="1524000" cy="1143000"/>
          </a:xfrm>
          <a:prstGeom prst="rect">
            <a:avLst/>
          </a:prstGeom>
          <a:noFill/>
        </p:spPr>
      </p:pic>
      <p:pic>
        <p:nvPicPr>
          <p:cNvPr id="1030" name="Picture 6" descr="F:\фото с адресами\город1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28596" y="3571876"/>
            <a:ext cx="1785950" cy="1417598"/>
          </a:xfrm>
          <a:prstGeom prst="rect">
            <a:avLst/>
          </a:prstGeom>
          <a:noFill/>
        </p:spPr>
      </p:pic>
      <p:pic>
        <p:nvPicPr>
          <p:cNvPr id="1031" name="Picture 7" descr="F:\фото с адресами\город3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99366" y="5286388"/>
            <a:ext cx="1922781" cy="1285860"/>
          </a:xfrm>
          <a:prstGeom prst="rect">
            <a:avLst/>
          </a:prstGeom>
          <a:noFill/>
        </p:spPr>
      </p:pic>
      <p:pic>
        <p:nvPicPr>
          <p:cNvPr id="1033" name="Picture 9" descr="F:\фото с адресами\производство.jp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572396" y="1142984"/>
            <a:ext cx="1238258" cy="928694"/>
          </a:xfrm>
          <a:prstGeom prst="rect">
            <a:avLst/>
          </a:prstGeom>
          <a:noFill/>
        </p:spPr>
      </p:pic>
      <p:pic>
        <p:nvPicPr>
          <p:cNvPr id="1034" name="Picture 10" descr="F:\фото с адресами\город.JP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428860" y="3357562"/>
            <a:ext cx="1266773" cy="1714512"/>
          </a:xfrm>
          <a:prstGeom prst="rect">
            <a:avLst/>
          </a:prstGeom>
          <a:noFill/>
        </p:spPr>
      </p:pic>
      <p:pic>
        <p:nvPicPr>
          <p:cNvPr id="4" name="Picture 2" descr="C:\Documents and Settings\1\Рабочий стол\фото\phone_man_39a3e1.jpg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7643834" y="2214554"/>
            <a:ext cx="1071570" cy="1071570"/>
          </a:xfrm>
          <a:prstGeom prst="rect">
            <a:avLst/>
          </a:prstGeom>
          <a:noFill/>
        </p:spPr>
      </p:pic>
      <p:pic>
        <p:nvPicPr>
          <p:cNvPr id="5" name="Picture 3" descr="C:\Documents and Settings\1\Рабочий стол\фото\student31.jpg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5500694" y="3571876"/>
            <a:ext cx="1714512" cy="1425188"/>
          </a:xfrm>
          <a:prstGeom prst="rect">
            <a:avLst/>
          </a:prstGeom>
          <a:noFill/>
        </p:spPr>
      </p:pic>
      <p:pic>
        <p:nvPicPr>
          <p:cNvPr id="6" name="Picture 4" descr="C:\Documents and Settings\1\Рабочий стол\фото\get1.jpg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6357950" y="142852"/>
            <a:ext cx="1143000" cy="1524000"/>
          </a:xfrm>
          <a:prstGeom prst="rect">
            <a:avLst/>
          </a:prstGeom>
          <a:noFill/>
        </p:spPr>
      </p:pic>
      <p:pic>
        <p:nvPicPr>
          <p:cNvPr id="2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22"/>
          <a:stretch>
            <a:fillRect/>
          </a:stretch>
        </p:blipFill>
        <p:spPr>
          <a:xfrm>
            <a:off x="5143504" y="457200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617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5E-6 -4.39306E-6 L 0.225 -0.7676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" y="-38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0.225 -0.76763 L 0.41406 0.0189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39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Motion origin="layout" path="M 0.41406 0.01896 L -0.05851 -0.49503 " pathEditMode="relative" ptsTypes="AA">
                                      <p:cBhvr>
                                        <p:cTn id="4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26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1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1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10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Motion origin="layout" path="M -0.0585 -0.49514 L 0.52431 -0.49537 " pathEditMode="fixed" rAng="0" ptsTypes="AA">
                                      <p:cBhvr>
                                        <p:cTn id="5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10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3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10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xit" presetSubtype="0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nodeType="withEffect">
                                  <p:stCondLst>
                                    <p:cond delay="35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nodeType="withEffect">
                                  <p:stCondLst>
                                    <p:cond delay="35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nodeType="withEffect">
                                  <p:stCondLst>
                                    <p:cond delay="35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22" grpId="0"/>
      <p:bldP spid="2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Мои документы\проект ИНТЕРНЕТ\f_178008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070588">
            <a:off x="5960642" y="3771549"/>
            <a:ext cx="1571625" cy="3500220"/>
          </a:xfrm>
          <a:prstGeom prst="rect">
            <a:avLst/>
          </a:prstGeom>
          <a:noFill/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5192" t="38362" r="22371" b="21722"/>
          <a:stretch>
            <a:fillRect/>
          </a:stretch>
        </p:blipFill>
        <p:spPr bwMode="auto">
          <a:xfrm>
            <a:off x="2500298" y="1785926"/>
            <a:ext cx="4050663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Минута молчан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72528" y="471488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7" repeatCount="2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5357826"/>
            <a:ext cx="8143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428604"/>
            <a:ext cx="658045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Использованные источники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214422"/>
            <a:ext cx="8786842" cy="571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000" b="1" kern="0" dirty="0" smtClean="0"/>
              <a:t>Материалы  и фото школьного музея;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000" b="1" kern="0" dirty="0" smtClean="0"/>
              <a:t>Материалы  и фото музея районного военкомата;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000" b="1" kern="0" dirty="0" smtClean="0"/>
              <a:t>Фото из личных архивов  Котовой М. Т., </a:t>
            </a:r>
            <a:r>
              <a:rPr lang="ru-RU" sz="2000" b="1" kern="0" dirty="0" err="1" smtClean="0"/>
              <a:t>Пыженко</a:t>
            </a:r>
            <a:r>
              <a:rPr lang="ru-RU" sz="2000" b="1" kern="0" dirty="0" smtClean="0"/>
              <a:t> М. Т.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000" b="1" kern="0" dirty="0" smtClean="0"/>
              <a:t>Фото из личного архива Ерёменко А. В.;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000" b="1" dirty="0" smtClean="0"/>
              <a:t>Материалы музея Детского дома №1 г Пролетарска Ростовской области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000" b="1" dirty="0" smtClean="0"/>
              <a:t>Стихотворение Лилии </a:t>
            </a:r>
            <a:r>
              <a:rPr lang="ru-RU" sz="2000" b="1" dirty="0" err="1" smtClean="0"/>
              <a:t>Бахтеревой</a:t>
            </a:r>
            <a:r>
              <a:rPr lang="ru-RU" sz="2000" b="1" dirty="0" smtClean="0"/>
              <a:t>  «Как вас мало осталось, прекрасные женщины»// «Советская Россия», № 18, 2010 г.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000" b="1" dirty="0" smtClean="0"/>
              <a:t>Кушнер А.  «Времена  не выбирают»  </a:t>
            </a:r>
            <a:r>
              <a:rPr lang="ru-RU" sz="2000" u="sng" dirty="0" smtClean="0">
                <a:hlinkClick r:id="rId2"/>
              </a:rPr>
              <a:t>http://sskovalev.narod.ru/kushner/vremena.html</a:t>
            </a:r>
            <a:endParaRPr lang="ru-RU" sz="2000" dirty="0" smtClean="0"/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000" b="1" dirty="0" smtClean="0"/>
              <a:t>Музыка  </a:t>
            </a:r>
            <a:r>
              <a:rPr lang="en-US" sz="2000" b="1" dirty="0" smtClean="0"/>
              <a:t> Adagio Di </a:t>
            </a:r>
            <a:r>
              <a:rPr lang="en-US" sz="2000" b="1" dirty="0" err="1" smtClean="0"/>
              <a:t>Albinoni</a:t>
            </a:r>
            <a:r>
              <a:rPr lang="ru-RU" sz="2000" b="1" dirty="0" smtClean="0"/>
              <a:t>   </a:t>
            </a:r>
            <a:r>
              <a:rPr lang="en-US" sz="2000" dirty="0" smtClean="0">
                <a:hlinkClick r:id="rId3"/>
              </a:rPr>
              <a:t>http</a:t>
            </a:r>
            <a:r>
              <a:rPr lang="en-US" sz="2000" dirty="0" smtClean="0">
                <a:hlinkClick r:id="rId3"/>
              </a:rPr>
              <a:t>://mp3-slovo.ru/mz/kl/Al'binoni-AdazhioSol</a:t>
            </a:r>
            <a:r>
              <a:rPr lang="en-US" sz="2000" smtClean="0">
                <a:hlinkClick r:id="rId3"/>
              </a:rPr>
              <a:t>'-</a:t>
            </a:r>
            <a:r>
              <a:rPr lang="en-US" sz="2000" smtClean="0">
                <a:hlinkClick r:id="rId3"/>
              </a:rPr>
              <a:t>MinorDliaOrganaIStrunnyh.htm</a:t>
            </a:r>
            <a:endParaRPr lang="ru-RU" sz="2000" dirty="0" smtClean="0"/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000" b="1" dirty="0" smtClean="0"/>
              <a:t>Песня «Священная война» </a:t>
            </a:r>
            <a:r>
              <a:rPr lang="en-US" sz="2000" dirty="0" smtClean="0">
                <a:hlinkClick r:id="rId4"/>
              </a:rPr>
              <a:t>http://musicmp3.spb.ru</a:t>
            </a:r>
            <a:r>
              <a:rPr lang="en-US" sz="2000" dirty="0" smtClean="0">
                <a:hlinkClick r:id="rId4"/>
              </a:rPr>
              <a:t>/</a:t>
            </a:r>
            <a:r>
              <a:rPr lang="ru-RU" sz="2000" dirty="0" smtClean="0"/>
              <a:t> </a:t>
            </a:r>
            <a:endParaRPr lang="ru-RU" sz="2000" dirty="0" smtClean="0"/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000" dirty="0" smtClean="0"/>
              <a:t> </a:t>
            </a:r>
            <a:r>
              <a:rPr lang="ru-RU" sz="2000" u="sng" dirty="0" smtClean="0">
                <a:hlinkClick r:id="rId5"/>
              </a:rPr>
              <a:t>http://1941-1945.net.ru/_ph/8/2/347059077.jpg</a:t>
            </a:r>
            <a:endParaRPr lang="ru-RU" sz="2000" u="sng" dirty="0" smtClean="0"/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000" u="sng" dirty="0" smtClean="0">
                <a:hlinkClick r:id="rId6"/>
              </a:rPr>
              <a:t>http://proletarsk.kylak.ru/img/proletarsk3.jpg</a:t>
            </a:r>
            <a:endParaRPr lang="ru-RU" sz="2000" b="1" dirty="0" smtClean="0"/>
          </a:p>
          <a:p>
            <a:pPr marL="342900" indent="-342900">
              <a:spcBef>
                <a:spcPct val="20000"/>
              </a:spcBef>
              <a:defRPr/>
            </a:pPr>
            <a:endParaRPr lang="ru-RU" sz="2000" b="1" dirty="0" smtClean="0"/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ru-RU" kern="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8929718" cy="5500726"/>
          </a:xfrm>
        </p:spPr>
        <p:txBody>
          <a:bodyPr>
            <a:normAutofit fontScale="40000" lnSpcReduction="20000"/>
          </a:bodyPr>
          <a:lstStyle/>
          <a:p>
            <a:r>
              <a:rPr lang="ru-RU" sz="4300" u="sng" dirty="0" smtClean="0">
                <a:hlinkClick r:id="rId2"/>
              </a:rPr>
              <a:t>http://img.yandex.net/i/images/visual_search_teaser.jpg</a:t>
            </a:r>
            <a:r>
              <a:rPr lang="ru-RU" sz="4300" dirty="0" smtClean="0"/>
              <a:t>  </a:t>
            </a:r>
          </a:p>
          <a:p>
            <a:r>
              <a:rPr lang="ru-RU" sz="4300" u="sng" dirty="0" smtClean="0">
                <a:hlinkClick r:id="rId3"/>
              </a:rPr>
              <a:t>http://static.baza.farpost.ru/bulletins_images/1/4/8/1484054.jpg</a:t>
            </a:r>
            <a:r>
              <a:rPr lang="ru-RU" sz="4300" dirty="0" smtClean="0"/>
              <a:t>  </a:t>
            </a:r>
            <a:r>
              <a:rPr lang="ru-RU" sz="4300" u="sng" dirty="0" smtClean="0">
                <a:hlinkClick r:id="rId4"/>
              </a:rPr>
              <a:t>http://www.podkat.ru/uploads/posts/thumbs/1205337613_okazanie_pervojj_medicinskojj_pomoshhi..jpg</a:t>
            </a:r>
            <a:endParaRPr lang="ru-RU" sz="4300" dirty="0" smtClean="0"/>
          </a:p>
          <a:p>
            <a:r>
              <a:rPr lang="ru-RU" sz="4300" u="sng" dirty="0" smtClean="0">
                <a:hlinkClick r:id="rId5"/>
              </a:rPr>
              <a:t>http://www.world-war.ru/uploads/okopi.jpg</a:t>
            </a:r>
            <a:endParaRPr lang="ru-RU" sz="4300" dirty="0" smtClean="0"/>
          </a:p>
          <a:p>
            <a:r>
              <a:rPr lang="ru-RU" sz="4300" u="sng" dirty="0" smtClean="0">
                <a:hlinkClick r:id="rId6"/>
              </a:rPr>
              <a:t>http://i.i.ua/photo/images/pic/1/0/3498201_1f6ff539.jpg</a:t>
            </a:r>
            <a:endParaRPr lang="ru-RU" sz="4300" dirty="0" smtClean="0"/>
          </a:p>
          <a:p>
            <a:r>
              <a:rPr lang="ru-RU" sz="4300" u="sng" dirty="0" smtClean="0">
                <a:hlinkClick r:id="rId7"/>
              </a:rPr>
              <a:t>http://s48.radikal.ru/i120/0905/11/71e7038acf0e.jpg</a:t>
            </a:r>
            <a:endParaRPr lang="ru-RU" sz="4300" dirty="0" smtClean="0"/>
          </a:p>
          <a:p>
            <a:r>
              <a:rPr lang="ru-RU" sz="4300" u="sng" dirty="0" smtClean="0">
                <a:hlinkClick r:id="rId8"/>
              </a:rPr>
              <a:t>http://img.gorod.lv/images/news_item/pic/71277/a0ec4d29b43fc1630b3e7ed7c7988e7e.jpg</a:t>
            </a:r>
            <a:endParaRPr lang="ru-RU" sz="4300" dirty="0" smtClean="0"/>
          </a:p>
          <a:p>
            <a:r>
              <a:rPr lang="ru-RU" sz="4300" u="sng" dirty="0" smtClean="0">
                <a:hlinkClick r:id="rId9"/>
              </a:rPr>
              <a:t>http://stat17.privet.ru/lr/09133652e5296bfbfa76c929f5ce85d7</a:t>
            </a:r>
            <a:r>
              <a:rPr lang="ru-RU" sz="4300" dirty="0" smtClean="0"/>
              <a:t> </a:t>
            </a:r>
          </a:p>
          <a:p>
            <a:r>
              <a:rPr lang="ru-RU" sz="4300" u="sng" dirty="0" smtClean="0">
                <a:hlinkClick r:id="rId10"/>
              </a:rPr>
              <a:t>http://img0.liveinternet.ru/images/attach/b/2/24/269/24269573_voyna.jpg</a:t>
            </a:r>
            <a:r>
              <a:rPr lang="ru-RU" sz="4300" dirty="0" smtClean="0"/>
              <a:t>  </a:t>
            </a:r>
          </a:p>
          <a:p>
            <a:r>
              <a:rPr lang="ru-RU" sz="4300" u="sng" dirty="0" smtClean="0">
                <a:hlinkClick r:id="rId11"/>
              </a:rPr>
              <a:t>http://static.diary.ru/userdir/1/6/9/5/169507/30390913.png</a:t>
            </a:r>
            <a:endParaRPr lang="ru-RU" sz="4300" dirty="0" smtClean="0"/>
          </a:p>
          <a:p>
            <a:r>
              <a:rPr lang="ru-RU" sz="4300" u="sng" dirty="0" smtClean="0">
                <a:hlinkClick r:id="rId12"/>
              </a:rPr>
              <a:t>http://img.lenta.ru/photo/2009/11/20/prozess/6.jpg</a:t>
            </a:r>
            <a:endParaRPr lang="ru-RU" sz="4300" dirty="0" smtClean="0"/>
          </a:p>
          <a:p>
            <a:r>
              <a:rPr lang="ru-RU" sz="4300" u="sng" dirty="0" smtClean="0">
                <a:hlinkClick r:id="rId13"/>
              </a:rPr>
              <a:t>http://s001.radikal.ru/i194/1001/ec/c3ed402659c0t.jpg</a:t>
            </a:r>
            <a:endParaRPr lang="ru-RU" sz="4300" dirty="0" smtClean="0"/>
          </a:p>
          <a:p>
            <a:r>
              <a:rPr lang="ru-RU" sz="4300" u="sng" dirty="0" smtClean="0">
                <a:hlinkClick r:id="rId14"/>
              </a:rPr>
              <a:t>http://video.mail.ru/mail/val8189/201/106.html</a:t>
            </a:r>
            <a:endParaRPr lang="ru-RU" sz="4300" dirty="0" smtClean="0"/>
          </a:p>
          <a:p>
            <a:r>
              <a:rPr lang="ru-RU" sz="4300" u="sng" dirty="0" smtClean="0">
                <a:hlinkClick r:id="rId15"/>
              </a:rPr>
              <a:t>http://s48.radikal.ru/i119/0912/37/c03f30f7048a.jpg</a:t>
            </a:r>
            <a:endParaRPr lang="ru-RU" sz="4300" dirty="0" smtClean="0"/>
          </a:p>
          <a:p>
            <a:r>
              <a:rPr lang="ru-RU" sz="4300" u="sng" dirty="0" smtClean="0">
                <a:hlinkClick r:id="rId16"/>
              </a:rPr>
              <a:t>http://www.aif.ru/application/public/news/228/faf7b4d0cdbe3d7b4458a1d262b924bb_big.jpg</a:t>
            </a:r>
            <a:endParaRPr lang="ru-RU" sz="4300" dirty="0" smtClean="0"/>
          </a:p>
          <a:p>
            <a:r>
              <a:rPr lang="ru-RU" sz="4300" u="sng" dirty="0" smtClean="0">
                <a:hlinkClick r:id="rId17"/>
              </a:rPr>
              <a:t>http://s15.radikal.ru/i188/0909/fb/6c18b5c32134.jpg</a:t>
            </a:r>
            <a:endParaRPr lang="ru-RU" sz="4300" dirty="0" smtClean="0"/>
          </a:p>
          <a:p>
            <a:r>
              <a:rPr lang="ru-RU" sz="4300" u="sng" dirty="0" smtClean="0">
                <a:hlinkClick r:id="rId18"/>
              </a:rPr>
              <a:t>http://img0.liveinternet.ru/images/attach/c/0/48/427/48427180_1252259116_wb3MYbYvc4P_3uevCSxAtg.jpg</a:t>
            </a:r>
            <a:endParaRPr lang="ru-RU" sz="4300" dirty="0" smtClean="0"/>
          </a:p>
          <a:p>
            <a:endParaRPr lang="ru-RU" sz="3400" dirty="0" smtClean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42976" y="285728"/>
            <a:ext cx="711519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Использованные источники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5643578"/>
          </a:xfrm>
        </p:spPr>
        <p:txBody>
          <a:bodyPr>
            <a:normAutofit fontScale="47500" lnSpcReduction="20000"/>
          </a:bodyPr>
          <a:lstStyle/>
          <a:p>
            <a:r>
              <a:rPr lang="ru-RU" u="sng" dirty="0" smtClean="0">
                <a:hlinkClick r:id="rId2"/>
              </a:rPr>
              <a:t>http://images02.olx.ru/ui/1/76/47/41066947_1.jpg</a:t>
            </a:r>
            <a:endParaRPr lang="ru-RU" dirty="0" smtClean="0"/>
          </a:p>
          <a:p>
            <a:r>
              <a:rPr lang="ru-RU" u="sng" dirty="0" smtClean="0">
                <a:hlinkClick r:id="rId3"/>
              </a:rPr>
              <a:t>http://i038.radikal.ru/0908/4a/2bd112b15818.jpg</a:t>
            </a:r>
            <a:r>
              <a:rPr lang="ru-RU" dirty="0" smtClean="0"/>
              <a:t> </a:t>
            </a:r>
          </a:p>
          <a:p>
            <a:r>
              <a:rPr lang="ru-RU" u="sng" dirty="0" smtClean="0">
                <a:hlinkClick r:id="rId4"/>
              </a:rPr>
              <a:t>http://obodesse.at.ua/_pu/0/56113.jpg</a:t>
            </a:r>
            <a:endParaRPr lang="ru-RU" dirty="0" smtClean="0"/>
          </a:p>
          <a:p>
            <a:r>
              <a:rPr lang="ru-RU" u="sng" dirty="0" smtClean="0">
                <a:hlinkClick r:id="rId5"/>
              </a:rPr>
              <a:t>http://www.puls.md/public/img/upload/dom%20Krupenskih.gif</a:t>
            </a:r>
            <a:endParaRPr lang="ru-RU" dirty="0" smtClean="0"/>
          </a:p>
          <a:p>
            <a:r>
              <a:rPr lang="ru-RU" u="sng" dirty="0" smtClean="0">
                <a:hlinkClick r:id="rId6"/>
              </a:rPr>
              <a:t>http://prostor.ucoz.ru/_nw/0/s18549.jpg</a:t>
            </a:r>
            <a:endParaRPr lang="ru-RU" dirty="0" smtClean="0"/>
          </a:p>
          <a:p>
            <a:r>
              <a:rPr lang="ru-RU" u="sng" dirty="0" smtClean="0">
                <a:hlinkClick r:id="rId7"/>
              </a:rPr>
              <a:t>http://1945-2005.net.ru/uzas/03_b.jpg</a:t>
            </a:r>
            <a:endParaRPr lang="ru-RU" dirty="0" smtClean="0"/>
          </a:p>
          <a:p>
            <a:r>
              <a:rPr lang="ru-RU" u="sng" dirty="0" smtClean="0">
                <a:hlinkClick r:id="rId8"/>
              </a:rPr>
              <a:t>http://www.dekorauto.ru/images/photos/7.jpg</a:t>
            </a:r>
            <a:r>
              <a:rPr lang="ru-RU" dirty="0" smtClean="0"/>
              <a:t>    </a:t>
            </a:r>
          </a:p>
          <a:p>
            <a:r>
              <a:rPr lang="ru-RU" u="sng" dirty="0" smtClean="0">
                <a:hlinkClick r:id="rId9"/>
              </a:rPr>
              <a:t>http://freemarket.kiev.ua/images_message/6/177675.jpg</a:t>
            </a:r>
            <a:r>
              <a:rPr lang="ru-RU" dirty="0" smtClean="0"/>
              <a:t> </a:t>
            </a:r>
          </a:p>
          <a:p>
            <a:r>
              <a:rPr lang="ru-RU" u="sng" dirty="0" smtClean="0">
                <a:hlinkClick r:id="rId10"/>
              </a:rPr>
              <a:t>http://expert.com.ua/wp-content/uploads/2008/10/mks1-254x400.jpg</a:t>
            </a:r>
            <a:endParaRPr lang="ru-RU" dirty="0" smtClean="0"/>
          </a:p>
          <a:p>
            <a:r>
              <a:rPr lang="ru-RU" u="sng" dirty="0" smtClean="0">
                <a:hlinkClick r:id="rId11"/>
              </a:rPr>
              <a:t>http://www.intravel.kz/i_data/1213594175.jpg</a:t>
            </a:r>
            <a:endParaRPr lang="ru-RU" dirty="0" smtClean="0"/>
          </a:p>
          <a:p>
            <a:r>
              <a:rPr lang="ru-RU" u="sng" dirty="0" smtClean="0">
                <a:hlinkClick r:id="rId12"/>
              </a:rPr>
              <a:t>http://z4.foto.rambler.ru/public/petronius/2/45/1-web.jpg</a:t>
            </a:r>
            <a:endParaRPr lang="ru-RU" dirty="0" smtClean="0"/>
          </a:p>
          <a:p>
            <a:r>
              <a:rPr lang="ru-RU" u="sng" dirty="0" smtClean="0">
                <a:hlinkClick r:id="rId13"/>
              </a:rPr>
              <a:t>http://i018.radikal.ru/0906/bd/84d106940259t.jpg</a:t>
            </a:r>
            <a:endParaRPr lang="ru-RU" dirty="0" smtClean="0"/>
          </a:p>
          <a:p>
            <a:r>
              <a:rPr lang="ru-RU" u="sng" dirty="0" smtClean="0">
                <a:hlinkClick r:id="rId14"/>
              </a:rPr>
              <a:t>http://img0.liveinternet.ru/images/attach/c/1/54/422/54422985_1264686444_8.jpg</a:t>
            </a:r>
            <a:endParaRPr lang="ru-RU" dirty="0" smtClean="0"/>
          </a:p>
          <a:p>
            <a:r>
              <a:rPr lang="ru-RU" u="sng" dirty="0" smtClean="0">
                <a:hlinkClick r:id="rId15"/>
              </a:rPr>
              <a:t>http://3v-soft.clan.su/_ph/7/2/755445846.jpg</a:t>
            </a:r>
            <a:r>
              <a:rPr lang="ru-RU" dirty="0" smtClean="0"/>
              <a:t> </a:t>
            </a:r>
          </a:p>
          <a:p>
            <a:r>
              <a:rPr lang="ru-RU" u="sng" dirty="0" smtClean="0">
                <a:hlinkClick r:id="rId16"/>
              </a:rPr>
              <a:t>http://s54.radikal.ru/i145/0812/8b/eadee36e454e.jpg</a:t>
            </a:r>
            <a:endParaRPr lang="ru-RU" dirty="0" smtClean="0"/>
          </a:p>
          <a:p>
            <a:r>
              <a:rPr lang="ru-RU" u="sng" dirty="0" smtClean="0">
                <a:hlinkClick r:id="rId17"/>
              </a:rPr>
              <a:t>http://1945-2005.net.ru/uzas/15_b.jpg</a:t>
            </a:r>
            <a:endParaRPr lang="ru-RU" dirty="0" smtClean="0"/>
          </a:p>
          <a:p>
            <a:r>
              <a:rPr lang="ru-RU" u="sng" dirty="0" smtClean="0">
                <a:hlinkClick r:id="rId18"/>
              </a:rPr>
              <a:t>http://img.beta.rian.ru/images/11142/16/111421629.jpg</a:t>
            </a:r>
            <a:r>
              <a:rPr lang="ru-RU" dirty="0" smtClean="0"/>
              <a:t> </a:t>
            </a:r>
          </a:p>
          <a:p>
            <a:r>
              <a:rPr lang="ru-RU" u="sng" dirty="0" smtClean="0">
                <a:hlinkClick r:id="rId19"/>
              </a:rPr>
              <a:t>http://waffen.ucoz.ru/_nw/13/33011.jpg</a:t>
            </a:r>
            <a:endParaRPr lang="ru-RU" dirty="0" smtClean="0"/>
          </a:p>
          <a:p>
            <a:r>
              <a:rPr lang="ru-RU" u="sng" dirty="0" smtClean="0">
                <a:hlinkClick r:id="rId20"/>
              </a:rPr>
              <a:t>http://www.volganet.ru/irj/go/km/docs/documents/Public%20Documents/Images/Изображения/УСЗН%20АВО/Пожилая%20женщина.JPG</a:t>
            </a:r>
            <a:endParaRPr lang="ru-RU" dirty="0" smtClean="0"/>
          </a:p>
          <a:p>
            <a:r>
              <a:rPr lang="ru-RU" u="sng" dirty="0" smtClean="0">
                <a:hlinkClick r:id="rId21"/>
              </a:rPr>
              <a:t>http://www.27trk.ru/post/news/n2502.jpg</a:t>
            </a:r>
            <a:endParaRPr lang="ru-RU" dirty="0" smtClean="0"/>
          </a:p>
          <a:p>
            <a:r>
              <a:rPr lang="ru-RU" u="sng" dirty="0" smtClean="0">
                <a:hlinkClick r:id="rId22"/>
              </a:rPr>
              <a:t>http://pribalt.info/abc_lv/images/110.jpg</a:t>
            </a:r>
            <a:endParaRPr lang="ru-RU" dirty="0" smtClean="0"/>
          </a:p>
          <a:p>
            <a:r>
              <a:rPr lang="ru-RU" u="sng" dirty="0" smtClean="0">
                <a:hlinkClick r:id="rId23"/>
              </a:rPr>
              <a:t>http://img-2002-04.photosight.ru/12/47135.jpg</a:t>
            </a:r>
            <a:endParaRPr lang="ru-RU" u="sng" dirty="0" smtClean="0"/>
          </a:p>
          <a:p>
            <a:r>
              <a:rPr lang="ru-RU" u="sng" dirty="0" smtClean="0">
                <a:hlinkClick r:id="rId24"/>
              </a:rPr>
              <a:t>http://www.sudden-strike.ru/history/detail.php?ID=3075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Использованные источники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5786478"/>
          </a:xfrm>
        </p:spPr>
        <p:txBody>
          <a:bodyPr>
            <a:noAutofit/>
          </a:bodyPr>
          <a:lstStyle/>
          <a:p>
            <a:r>
              <a:rPr lang="ru-RU" sz="1600" u="sng" dirty="0" smtClean="0">
                <a:hlinkClick r:id="rId2"/>
              </a:rPr>
              <a:t>http://img0.liveinternet.ru/images/attach/c/0/40/45/40045877_1235161772_1187513331_61025274.jpg</a:t>
            </a:r>
            <a:r>
              <a:rPr lang="ru-RU" sz="1600" dirty="0" smtClean="0"/>
              <a:t> </a:t>
            </a:r>
          </a:p>
          <a:p>
            <a:r>
              <a:rPr lang="ru-RU" sz="1600" u="sng" dirty="0" smtClean="0">
                <a:hlinkClick r:id="rId3"/>
              </a:rPr>
              <a:t>http://kladoposhuk.ucoz.ru/_fr/2/8127386.jpg</a:t>
            </a:r>
            <a:r>
              <a:rPr lang="ru-RU" sz="1600" dirty="0" smtClean="0"/>
              <a:t> </a:t>
            </a:r>
          </a:p>
          <a:p>
            <a:r>
              <a:rPr lang="ru-RU" sz="1600" u="sng" dirty="0" smtClean="0">
                <a:hlinkClick r:id="rId4"/>
              </a:rPr>
              <a:t>http://i021.radikal.ru/0805/3c/7e67827e878e.jpg</a:t>
            </a:r>
            <a:r>
              <a:rPr lang="ru-RU" sz="1600" dirty="0" smtClean="0"/>
              <a:t> </a:t>
            </a:r>
          </a:p>
          <a:p>
            <a:r>
              <a:rPr lang="en-US" sz="1600" u="sng" dirty="0" smtClean="0">
                <a:hlinkClick r:id="rId5"/>
              </a:rPr>
              <a:t>http</a:t>
            </a:r>
            <a:r>
              <a:rPr lang="ru-RU" sz="1600" u="sng" dirty="0" smtClean="0">
                <a:hlinkClick r:id="rId5"/>
              </a:rPr>
              <a:t>://</a:t>
            </a:r>
            <a:r>
              <a:rPr lang="ru-RU" sz="1600" u="sng" dirty="0" err="1" smtClean="0">
                <a:hlinkClick r:id="rId5"/>
              </a:rPr>
              <a:t>www.temernik.ru</a:t>
            </a:r>
            <a:r>
              <a:rPr lang="ru-RU" sz="1600" u="sng" dirty="0" smtClean="0">
                <a:hlinkClick r:id="rId5"/>
              </a:rPr>
              <a:t>/</a:t>
            </a:r>
            <a:r>
              <a:rPr lang="ru-RU" sz="1600" u="sng" dirty="0" err="1" smtClean="0">
                <a:hlinkClick r:id="rId5"/>
              </a:rPr>
              <a:t>gallery</a:t>
            </a:r>
            <a:r>
              <a:rPr lang="ru-RU" sz="1600" u="sng" dirty="0" smtClean="0">
                <a:hlinkClick r:id="rId5"/>
              </a:rPr>
              <a:t>/</a:t>
            </a:r>
            <a:r>
              <a:rPr lang="ru-RU" sz="1600" u="sng" dirty="0" err="1" smtClean="0">
                <a:hlinkClick r:id="rId5"/>
              </a:rPr>
              <a:t>albums</a:t>
            </a:r>
            <a:r>
              <a:rPr lang="ru-RU" sz="1600" u="sng" dirty="0" smtClean="0">
                <a:hlinkClick r:id="rId5"/>
              </a:rPr>
              <a:t>/</a:t>
            </a:r>
            <a:r>
              <a:rPr lang="ru-RU" sz="1600" u="sng" dirty="0" err="1" smtClean="0">
                <a:hlinkClick r:id="rId5"/>
              </a:rPr>
              <a:t>userpics</a:t>
            </a:r>
            <a:r>
              <a:rPr lang="ru-RU" sz="1600" u="sng" dirty="0" smtClean="0">
                <a:hlinkClick r:id="rId5"/>
              </a:rPr>
              <a:t>/10062/normal_2805.jpg</a:t>
            </a:r>
            <a:endParaRPr lang="ru-RU" sz="1600" dirty="0" smtClean="0"/>
          </a:p>
          <a:p>
            <a:r>
              <a:rPr lang="ru-RU" sz="1600" u="sng" dirty="0" smtClean="0">
                <a:hlinkClick r:id="rId6"/>
              </a:rPr>
              <a:t>http://www.krasraritet.com/published/publicdata/KRASRARIKR/attachments/SC/products_pictures/2556.jpg</a:t>
            </a:r>
            <a:endParaRPr lang="ru-RU" sz="1600" dirty="0" smtClean="0"/>
          </a:p>
          <a:p>
            <a:r>
              <a:rPr lang="ru-RU" sz="1600" u="sng" dirty="0" smtClean="0">
                <a:hlinkClick r:id="rId7"/>
              </a:rPr>
              <a:t>http://www.temernik.ru/gallery/displayimage.php?album=482&amp;pos=94</a:t>
            </a:r>
            <a:r>
              <a:rPr lang="ru-RU" sz="1600" dirty="0" smtClean="0"/>
              <a:t>  </a:t>
            </a:r>
          </a:p>
          <a:p>
            <a:r>
              <a:rPr lang="ru-RU" sz="1600" u="sng" dirty="0" smtClean="0">
                <a:hlinkClick r:id="rId8"/>
              </a:rPr>
              <a:t>http://www.temernik.ru/gallery/displayimage.php?album=482&amp;pos=95</a:t>
            </a:r>
            <a:endParaRPr lang="ru-RU" sz="1600" dirty="0" smtClean="0"/>
          </a:p>
          <a:p>
            <a:r>
              <a:rPr lang="ru-RU" sz="1600" u="sng" dirty="0" smtClean="0">
                <a:hlinkClick r:id="rId9"/>
              </a:rPr>
              <a:t>http://www.moimarki.ru/upload/iblock/d14/1979_4943.jpg</a:t>
            </a:r>
            <a:r>
              <a:rPr lang="ru-RU" sz="1600" dirty="0" smtClean="0"/>
              <a:t>  </a:t>
            </a:r>
          </a:p>
          <a:p>
            <a:r>
              <a:rPr lang="ru-RU" sz="1600" u="sng" dirty="0" smtClean="0">
                <a:hlinkClick r:id="rId10"/>
              </a:rPr>
              <a:t>http://www.moimarki.ru/upload/iblock/80d/1971_3992.jpg</a:t>
            </a:r>
            <a:endParaRPr lang="ru-RU" sz="1600" dirty="0" smtClean="0"/>
          </a:p>
          <a:p>
            <a:r>
              <a:rPr lang="ru-RU" sz="1600" u="sng" dirty="0" smtClean="0">
                <a:hlinkClick r:id="rId11"/>
              </a:rPr>
              <a:t>http://www.avtomarket.ru/stuff/trash/59/259690_c4q85ju1ig_12652881.jpg</a:t>
            </a:r>
            <a:endParaRPr lang="ru-RU" sz="1600" dirty="0" smtClean="0"/>
          </a:p>
          <a:p>
            <a:r>
              <a:rPr lang="ru-RU" sz="1600" u="sng" dirty="0" smtClean="0">
                <a:hlinkClick r:id="rId12"/>
              </a:rPr>
              <a:t>http://1945-2005.net.ru/uzas/08_b.jpg</a:t>
            </a:r>
            <a:r>
              <a:rPr lang="ru-RU" sz="1600" dirty="0" smtClean="0"/>
              <a:t> </a:t>
            </a:r>
          </a:p>
          <a:p>
            <a:r>
              <a:rPr lang="ru-RU" sz="1600" u="sng" dirty="0" smtClean="0">
                <a:hlinkClick r:id="rId13"/>
              </a:rPr>
              <a:t>http://promarketing.ucoz.ru/student3.jpg</a:t>
            </a:r>
            <a:endParaRPr lang="ru-RU" sz="1600" dirty="0" smtClean="0"/>
          </a:p>
          <a:p>
            <a:r>
              <a:rPr lang="ru-RU" sz="1600" dirty="0" smtClean="0"/>
              <a:t> </a:t>
            </a:r>
            <a:r>
              <a:rPr lang="ru-RU" sz="1600" u="sng" dirty="0" smtClean="0">
                <a:hlinkClick r:id="rId14"/>
              </a:rPr>
              <a:t>http://filearchive.cnews.ru/img/zoom/2008/12/17/phone_man_39a3e.jpg</a:t>
            </a:r>
            <a:endParaRPr lang="ru-RU" sz="1600" dirty="0" smtClean="0"/>
          </a:p>
          <a:p>
            <a:r>
              <a:rPr lang="ru-RU" sz="1600" u="sng" dirty="0" smtClean="0">
                <a:hlinkClick r:id="rId15"/>
              </a:rPr>
              <a:t>http://www.russianexpoarms.ru/pls/img/get?n=23521</a:t>
            </a:r>
            <a:endParaRPr lang="ru-RU" sz="1600" dirty="0" smtClean="0"/>
          </a:p>
          <a:p>
            <a:r>
              <a:rPr lang="ru-RU" sz="1600" u="sng" dirty="0" smtClean="0">
                <a:hlinkClick r:id="rId16"/>
              </a:rPr>
              <a:t>http://www.backinussr.ru/uploads/image/vojna/1220935326_may_57.jpg</a:t>
            </a:r>
            <a:r>
              <a:rPr lang="ru-RU" sz="1600" dirty="0" smtClean="0"/>
              <a:t> </a:t>
            </a:r>
          </a:p>
          <a:p>
            <a:r>
              <a:rPr lang="ru-RU" sz="1600" u="sng" dirty="0" smtClean="0">
                <a:hlinkClick r:id="rId17"/>
              </a:rPr>
              <a:t>http://veter-968.narod.ru/2.htm2.gif</a:t>
            </a:r>
            <a:endParaRPr lang="ru-RU" sz="1600" dirty="0" smtClean="0"/>
          </a:p>
          <a:p>
            <a:r>
              <a:rPr lang="ru-RU" sz="1600" u="sng" dirty="0" smtClean="0">
                <a:hlinkClick r:id="rId18"/>
              </a:rPr>
              <a:t>http://victory.mil.ru/lib/reel/01/395.jpg</a:t>
            </a:r>
            <a:endParaRPr lang="ru-RU" sz="1600" dirty="0" smtClean="0"/>
          </a:p>
          <a:p>
            <a:r>
              <a:rPr lang="ru-RU" sz="1600" u="sng" dirty="0" smtClean="0">
                <a:hlinkClick r:id="rId19"/>
              </a:rPr>
              <a:t>http://s54.radikal.ru/i145/0812/8b/eadee36e454e.jpg</a:t>
            </a:r>
            <a:endParaRPr lang="ru-RU" sz="1100" dirty="0" smtClean="0"/>
          </a:p>
          <a:p>
            <a:endParaRPr lang="ru-RU" sz="11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Использованные источники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785786" y="642918"/>
            <a:ext cx="7858180" cy="5576912"/>
            <a:chOff x="785786" y="642918"/>
            <a:chExt cx="7858180" cy="5576912"/>
          </a:xfrm>
        </p:grpSpPr>
        <p:pic>
          <p:nvPicPr>
            <p:cNvPr id="7" name="Picture 28" descr="D:\Мои документы\проект\111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85786" y="785794"/>
              <a:ext cx="1654260" cy="1619249"/>
            </a:xfrm>
            <a:prstGeom prst="rect">
              <a:avLst/>
            </a:prstGeom>
            <a:noFill/>
          </p:spPr>
        </p:pic>
        <p:pic>
          <p:nvPicPr>
            <p:cNvPr id="8" name="Picture 30" descr="D:\Мои документы\проект\65111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357950" y="642918"/>
              <a:ext cx="2286016" cy="1572114"/>
            </a:xfrm>
            <a:prstGeom prst="rect">
              <a:avLst/>
            </a:prstGeom>
            <a:noFill/>
          </p:spPr>
        </p:pic>
        <p:pic>
          <p:nvPicPr>
            <p:cNvPr id="9" name="Picture 3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714744" y="4643446"/>
              <a:ext cx="2270571" cy="1576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1" name="Прямоугольник 10"/>
          <p:cNvSpPr/>
          <p:nvPr/>
        </p:nvSpPr>
        <p:spPr>
          <a:xfrm>
            <a:off x="3357554" y="2714620"/>
            <a:ext cx="25717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XX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857224" y="642918"/>
            <a:ext cx="7604164" cy="5441064"/>
            <a:chOff x="1071538" y="642918"/>
            <a:chExt cx="7604164" cy="5441064"/>
          </a:xfrm>
        </p:grpSpPr>
        <p:pic>
          <p:nvPicPr>
            <p:cNvPr id="1026" name="Picture 2" descr="D:\Мои документы\проект\МОЛОДЁЖЬ\110(1)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643702" y="4071942"/>
              <a:ext cx="2032000" cy="1765300"/>
            </a:xfrm>
            <a:prstGeom prst="rect">
              <a:avLst/>
            </a:prstGeom>
            <a:noFill/>
          </p:spPr>
        </p:pic>
        <p:pic>
          <p:nvPicPr>
            <p:cNvPr id="1028" name="Picture 4" descr="D:\Мои документы\проект\МОЛОДЁЖЬ\n2502(1).jp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000628" y="928670"/>
              <a:ext cx="1104900" cy="1524000"/>
            </a:xfrm>
            <a:prstGeom prst="rect">
              <a:avLst/>
            </a:prstGeom>
            <a:noFill/>
          </p:spPr>
        </p:pic>
        <p:pic>
          <p:nvPicPr>
            <p:cNvPr id="1029" name="Picture 5" descr="D:\Мои документы\проект\МОЛОДЁЖЬ\Пожилая женщина(1)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143240" y="642918"/>
              <a:ext cx="1485900" cy="2032000"/>
            </a:xfrm>
            <a:prstGeom prst="rect">
              <a:avLst/>
            </a:prstGeom>
            <a:noFill/>
          </p:spPr>
        </p:pic>
        <p:pic>
          <p:nvPicPr>
            <p:cNvPr id="2" name="Picture 2" descr="D:\Мои документы\Интернет -проекты\фото с адресами\471351.jp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071538" y="3571876"/>
              <a:ext cx="1428760" cy="2512106"/>
            </a:xfrm>
            <a:prstGeom prst="rect">
              <a:avLst/>
            </a:prstGeom>
            <a:noFill/>
          </p:spPr>
        </p:pic>
      </p:grpSp>
      <p:grpSp>
        <p:nvGrpSpPr>
          <p:cNvPr id="20" name="Группа 19"/>
          <p:cNvGrpSpPr/>
          <p:nvPr/>
        </p:nvGrpSpPr>
        <p:grpSpPr>
          <a:xfrm>
            <a:off x="0" y="0"/>
            <a:ext cx="9144000" cy="6650439"/>
            <a:chOff x="0" y="0"/>
            <a:chExt cx="9144000" cy="6650439"/>
          </a:xfrm>
        </p:grpSpPr>
        <p:pic>
          <p:nvPicPr>
            <p:cNvPr id="2051" name="Picture 3" descr="D:\Мои документы\проект ИНТЕРНЕТ\женщины - старушки\8.JP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357686" y="0"/>
              <a:ext cx="2024063" cy="2928937"/>
            </a:xfrm>
            <a:prstGeom prst="rect">
              <a:avLst/>
            </a:prstGeom>
            <a:noFill/>
          </p:spPr>
        </p:pic>
        <p:pic>
          <p:nvPicPr>
            <p:cNvPr id="2052" name="Picture 4" descr="D:\Мои документы\проект ИНТЕРНЕТ\женщины - старушки\9 (1).jpg"/>
            <p:cNvPicPr>
              <a:picLocks noChangeAspect="1" noChangeArrowheads="1"/>
            </p:cNvPicPr>
            <p:nvPr/>
          </p:nvPicPr>
          <p:blipFill>
            <a:blip r:embed="rId11"/>
            <a:srcRect t="4639"/>
            <a:stretch>
              <a:fillRect/>
            </a:stretch>
          </p:blipFill>
          <p:spPr bwMode="auto">
            <a:xfrm>
              <a:off x="6357950" y="0"/>
              <a:ext cx="2786050" cy="2936768"/>
            </a:xfrm>
            <a:prstGeom prst="rect">
              <a:avLst/>
            </a:prstGeom>
            <a:noFill/>
          </p:spPr>
        </p:pic>
        <p:pic>
          <p:nvPicPr>
            <p:cNvPr id="2053" name="Picture 5" descr="D:\Мои документы\проект ИНТЕРНЕТ\женщины - старушки\7(1).JPG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786314" y="3571876"/>
              <a:ext cx="4357686" cy="3078563"/>
            </a:xfrm>
            <a:prstGeom prst="rect">
              <a:avLst/>
            </a:prstGeom>
            <a:noFill/>
          </p:spPr>
        </p:pic>
        <p:pic>
          <p:nvPicPr>
            <p:cNvPr id="2054" name="Picture 6" descr="D:\Мои документы\проект ИНТЕРНЕТ\женщины - старушки\6(1).JPG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0" y="3578629"/>
              <a:ext cx="4773974" cy="3071810"/>
            </a:xfrm>
            <a:prstGeom prst="rect">
              <a:avLst/>
            </a:prstGeom>
            <a:noFill/>
          </p:spPr>
        </p:pic>
        <p:pic>
          <p:nvPicPr>
            <p:cNvPr id="2050" name="Picture 2" descr="D:\Мои документы\проект ИНТЕРНЕТ\фото женщин\котова\г.Серпухов. правнук Вася и бабушка Маша.21 ноября 2009 год.JPG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0" y="0"/>
              <a:ext cx="4361097" cy="2928934"/>
            </a:xfrm>
            <a:prstGeom prst="rect">
              <a:avLst/>
            </a:prstGeom>
            <a:noFill/>
          </p:spPr>
        </p:pic>
      </p:grpSp>
      <p:pic>
        <p:nvPicPr>
          <p:cNvPr id="1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5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2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8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42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C:\Documents and Settings\1\Рабочий стол\фото\убитые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500306"/>
            <a:ext cx="2012338" cy="1785950"/>
          </a:xfrm>
          <a:prstGeom prst="rect">
            <a:avLst/>
          </a:prstGeom>
          <a:noFill/>
        </p:spPr>
      </p:pic>
      <p:pic>
        <p:nvPicPr>
          <p:cNvPr id="2054" name="Picture 6" descr="C:\Documents and Settings\1\Рабочий стол\фото\3952.jpg"/>
          <p:cNvPicPr>
            <a:picLocks noChangeAspect="1" noChangeArrowheads="1"/>
          </p:cNvPicPr>
          <p:nvPr/>
        </p:nvPicPr>
        <p:blipFill>
          <a:blip r:embed="rId4"/>
          <a:srcRect l="8281"/>
          <a:stretch>
            <a:fillRect/>
          </a:stretch>
        </p:blipFill>
        <p:spPr bwMode="auto">
          <a:xfrm>
            <a:off x="3571868" y="2428868"/>
            <a:ext cx="2373629" cy="1714512"/>
          </a:xfrm>
          <a:prstGeom prst="rect">
            <a:avLst/>
          </a:prstGeom>
          <a:noFill/>
        </p:spPr>
      </p:pic>
      <p:pic>
        <p:nvPicPr>
          <p:cNvPr id="2053" name="Picture 5" descr="C:\Documents and Settings\1\Рабочий стол\фото\222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2786058"/>
            <a:ext cx="2357454" cy="1768091"/>
          </a:xfrm>
          <a:prstGeom prst="rect">
            <a:avLst/>
          </a:prstGeom>
          <a:noFill/>
        </p:spPr>
      </p:pic>
      <p:pic>
        <p:nvPicPr>
          <p:cNvPr id="4107" name="Picture 11" descr="D:\Мои документы\проект ИНТЕРНЕТ\УЖАСЫ ВОЙНЫ\okopi(1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68" y="2857496"/>
            <a:ext cx="2353252" cy="1500198"/>
          </a:xfrm>
          <a:prstGeom prst="rect">
            <a:avLst/>
          </a:prstGeom>
          <a:noFill/>
        </p:spPr>
      </p:pic>
      <p:pic>
        <p:nvPicPr>
          <p:cNvPr id="18" name="Picture 8" descr="D:\Мои документы\проект ИНТЕРНЕТ\УЖАСЫ ВОЙНЫ\Bombezhka(1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43306" y="2857496"/>
            <a:ext cx="2032000" cy="1473200"/>
          </a:xfrm>
          <a:prstGeom prst="rect">
            <a:avLst/>
          </a:prstGeom>
          <a:noFill/>
        </p:spPr>
      </p:pic>
      <p:pic>
        <p:nvPicPr>
          <p:cNvPr id="19" name="Picture 6" descr="D:\Мои документы\проект ИНТЕРНЕТ\УЖАСЫ ВОЙНЫ\1259562773_Spasaet_ranennogo_voinato_chto_nado(1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643306" y="2643182"/>
            <a:ext cx="2000264" cy="1790152"/>
          </a:xfrm>
          <a:prstGeom prst="rect">
            <a:avLst/>
          </a:prstGeom>
          <a:noFill/>
        </p:spPr>
      </p:pic>
      <p:grpSp>
        <p:nvGrpSpPr>
          <p:cNvPr id="25" name="Группа 24"/>
          <p:cNvGrpSpPr/>
          <p:nvPr/>
        </p:nvGrpSpPr>
        <p:grpSpPr>
          <a:xfrm>
            <a:off x="2714612" y="1785926"/>
            <a:ext cx="4071966" cy="3500462"/>
            <a:chOff x="1428728" y="4893455"/>
            <a:chExt cx="4071966" cy="3500462"/>
          </a:xfrm>
        </p:grpSpPr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9"/>
            <a:srcRect l="35416" t="35833" r="44791" b="23333"/>
            <a:stretch>
              <a:fillRect/>
            </a:stretch>
          </p:blipFill>
          <p:spPr bwMode="auto">
            <a:xfrm>
              <a:off x="2071638" y="4893455"/>
              <a:ext cx="2714644" cy="3500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0" name="Прямоугольник 19"/>
            <p:cNvSpPr/>
            <p:nvPr/>
          </p:nvSpPr>
          <p:spPr>
            <a:xfrm>
              <a:off x="1428728" y="5926976"/>
              <a:ext cx="4071966" cy="156966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96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1941</a:t>
              </a:r>
              <a:endParaRPr lang="ru-RU" sz="9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2052" name="Picture 4" descr="C:\Documents and Settings\1\Рабочий стол\фото\солдаты бегут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214678" y="1857364"/>
            <a:ext cx="2721787" cy="3214710"/>
          </a:xfrm>
          <a:prstGeom prst="rect">
            <a:avLst/>
          </a:prstGeom>
          <a:noFill/>
        </p:spPr>
      </p:pic>
      <p:grpSp>
        <p:nvGrpSpPr>
          <p:cNvPr id="31" name="Группа 30"/>
          <p:cNvGrpSpPr/>
          <p:nvPr/>
        </p:nvGrpSpPr>
        <p:grpSpPr>
          <a:xfrm>
            <a:off x="0" y="0"/>
            <a:ext cx="9254169" cy="6858000"/>
            <a:chOff x="-110169" y="0"/>
            <a:chExt cx="9254169" cy="6858000"/>
          </a:xfrm>
        </p:grpSpPr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11"/>
            <a:srcRect l="19271" t="18333" r="22395" b="12500"/>
            <a:stretch>
              <a:fillRect/>
            </a:stretch>
          </p:blipFill>
          <p:spPr bwMode="auto">
            <a:xfrm>
              <a:off x="-110169" y="0"/>
              <a:ext cx="9254169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29" name="Группа 28"/>
            <p:cNvGrpSpPr/>
            <p:nvPr/>
          </p:nvGrpSpPr>
          <p:grpSpPr>
            <a:xfrm>
              <a:off x="571472" y="214290"/>
              <a:ext cx="7858180" cy="6286520"/>
              <a:chOff x="500034" y="142852"/>
              <a:chExt cx="8215370" cy="6572296"/>
            </a:xfrm>
          </p:grpSpPr>
          <p:pic>
            <p:nvPicPr>
              <p:cNvPr id="4111" name="Picture 15" descr="D:\Мои документы\проект ИНТЕРНЕТ\УЖАСЫ ВОЙНЫ\ТАБУРЯНСКАЯ(2).JPG"/>
              <p:cNvPicPr>
                <a:picLocks noChangeAspect="1" noChangeArrowheads="1"/>
              </p:cNvPicPr>
              <p:nvPr/>
            </p:nvPicPr>
            <p:blipFill>
              <a:blip r:embed="rId12"/>
              <a:srcRect b="4265"/>
              <a:stretch>
                <a:fillRect/>
              </a:stretch>
            </p:blipFill>
            <p:spPr bwMode="auto">
              <a:xfrm>
                <a:off x="571472" y="3500438"/>
                <a:ext cx="2286016" cy="3214710"/>
              </a:xfrm>
              <a:prstGeom prst="rect">
                <a:avLst/>
              </a:prstGeom>
              <a:noFill/>
            </p:spPr>
          </p:pic>
          <p:pic>
            <p:nvPicPr>
              <p:cNvPr id="4108" name="Picture 12" descr="D:\Мои документы\проект ИНТЕРНЕТ\УЖАСЫ ВОЙНЫ\АРХИПОВА(1).JPG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500034" y="142852"/>
                <a:ext cx="2321556" cy="3286148"/>
              </a:xfrm>
              <a:prstGeom prst="rect">
                <a:avLst/>
              </a:prstGeom>
              <a:noFill/>
            </p:spPr>
          </p:pic>
          <p:grpSp>
            <p:nvGrpSpPr>
              <p:cNvPr id="28" name="Группа 27"/>
              <p:cNvGrpSpPr/>
              <p:nvPr/>
            </p:nvGrpSpPr>
            <p:grpSpPr>
              <a:xfrm>
                <a:off x="6286512" y="214290"/>
                <a:ext cx="2428892" cy="6487216"/>
                <a:chOff x="6286512" y="214290"/>
                <a:chExt cx="2428892" cy="6487216"/>
              </a:xfrm>
            </p:grpSpPr>
            <p:pic>
              <p:nvPicPr>
                <p:cNvPr id="4098" name="Picture 2" descr="D:\Мои документы\проект ИНТЕРНЕТ\УЖАСЫ ВОЙНЫ\Сканировать10001(1).JPG"/>
                <p:cNvPicPr>
                  <a:picLocks noChangeAspect="1" noChangeArrowheads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6286512" y="214290"/>
                  <a:ext cx="2404370" cy="3214710"/>
                </a:xfrm>
                <a:prstGeom prst="rect">
                  <a:avLst/>
                </a:prstGeom>
                <a:noFill/>
              </p:spPr>
            </p:pic>
            <p:pic>
              <p:nvPicPr>
                <p:cNvPr id="4099" name="Picture 3" descr="D:\Мои документы\проект ИНТЕРНЕТ\УЖАСЫ ВОЙНЫ\Сканировать10002(1).JPG"/>
                <p:cNvPicPr>
                  <a:picLocks noChangeAspect="1" noChangeArrowheads="1"/>
                </p:cNvPicPr>
                <p:nvPr/>
              </p:nvPicPr>
              <p:blipFill>
                <a:blip r:embed="rId15"/>
                <a:srcRect b="9735"/>
                <a:stretch>
                  <a:fillRect/>
                </a:stretch>
              </p:blipFill>
              <p:spPr bwMode="auto">
                <a:xfrm>
                  <a:off x="6286512" y="3500438"/>
                  <a:ext cx="2428892" cy="3201068"/>
                </a:xfrm>
                <a:prstGeom prst="rect">
                  <a:avLst/>
                </a:prstGeom>
                <a:noFill/>
              </p:spPr>
            </p:pic>
          </p:grpSp>
        </p:grpSp>
      </p:grpSp>
      <p:pic>
        <p:nvPicPr>
          <p:cNvPr id="4100" name="Picture 4" descr="D:\Мои документы\проект ИНТЕРНЕТ\УЖАСЫ ВОЙНЫ\Сканировать10005(1)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071802" y="1000108"/>
            <a:ext cx="3000396" cy="4615408"/>
          </a:xfrm>
          <a:prstGeom prst="rect">
            <a:avLst/>
          </a:prstGeom>
          <a:noFill/>
        </p:spPr>
      </p:pic>
      <p:pic>
        <p:nvPicPr>
          <p:cNvPr id="3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7"/>
          <a:stretch>
            <a:fillRect/>
          </a:stretch>
        </p:blipFill>
        <p:spPr>
          <a:xfrm>
            <a:off x="8429652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2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38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61111E-6 0 L -0.34236 -0.26019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" y="-13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4.16667E-6 -7.40741E-7 L 0.30712 -0.24143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" y="-12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2.77778E-7 2.22222E-6 L 0.3191 -0.00347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-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Motion origin="layout" path="M -2.5E-6 0 L 0.29566 0.26806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" y="13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-2.77778E-7 1.85185E-6 L -0.30885 0.29398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14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animMotion origin="layout" path="M -4.16667E-6 3.7037E-6 L -0.32274 0.00509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3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6" presetClass="entr" presetSubtype="42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проект\фото женщин\котова\IMGA01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428736"/>
            <a:ext cx="5778500" cy="3886200"/>
          </a:xfrm>
          <a:prstGeom prst="rect">
            <a:avLst/>
          </a:prstGeom>
          <a:noFill/>
        </p:spPr>
      </p:pic>
      <p:pic>
        <p:nvPicPr>
          <p:cNvPr id="8" name="Picture 2" descr="D:\Мои документы\проект\фото женщин\котова\IMGA0121.JPG"/>
          <p:cNvPicPr>
            <a:picLocks noChangeAspect="1" noChangeArrowheads="1"/>
          </p:cNvPicPr>
          <p:nvPr/>
        </p:nvPicPr>
        <p:blipFill>
          <a:blip r:embed="rId3"/>
          <a:srcRect l="37088" t="11029" r="36950" b="44853"/>
          <a:stretch>
            <a:fillRect/>
          </a:stretch>
        </p:blipFill>
        <p:spPr bwMode="auto">
          <a:xfrm>
            <a:off x="3714744" y="1857364"/>
            <a:ext cx="1500198" cy="171451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428860" y="285728"/>
            <a:ext cx="40719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Две Марии 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428596" y="1428736"/>
            <a:ext cx="2884821" cy="4922728"/>
            <a:chOff x="428596" y="1428736"/>
            <a:chExt cx="2884821" cy="4922728"/>
          </a:xfrm>
        </p:grpSpPr>
        <p:pic>
          <p:nvPicPr>
            <p:cNvPr id="1028" name="Picture 4" descr="D:\Мои документы\проект\фото женщин\котова\IMGA0136(1)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00034" y="1428736"/>
              <a:ext cx="2813383" cy="3857652"/>
            </a:xfrm>
            <a:prstGeom prst="rect">
              <a:avLst/>
            </a:prstGeom>
            <a:noFill/>
          </p:spPr>
        </p:pic>
        <p:sp>
          <p:nvSpPr>
            <p:cNvPr id="12" name="TextBox 11"/>
            <p:cNvSpPr txBox="1"/>
            <p:nvPr/>
          </p:nvSpPr>
          <p:spPr>
            <a:xfrm>
              <a:off x="428596" y="5643578"/>
              <a:ext cx="28574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Мария Тихоновна</a:t>
              </a:r>
              <a:br>
                <a:rPr lang="ru-RU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</a:br>
              <a:r>
                <a:rPr lang="ru-RU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Котова</a:t>
              </a:r>
              <a:endPara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5643570" y="1428736"/>
            <a:ext cx="2928958" cy="4851290"/>
            <a:chOff x="5643570" y="1428736"/>
            <a:chExt cx="2928958" cy="4851290"/>
          </a:xfrm>
        </p:grpSpPr>
        <p:pic>
          <p:nvPicPr>
            <p:cNvPr id="1029" name="Picture 5" descr="D:\Мои документы\проект\фото женщин\Пыженко\IMGA0190(1)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643570" y="1428736"/>
              <a:ext cx="2928958" cy="3876196"/>
            </a:xfrm>
            <a:prstGeom prst="rect">
              <a:avLst/>
            </a:prstGeom>
            <a:noFill/>
          </p:spPr>
        </p:pic>
        <p:sp>
          <p:nvSpPr>
            <p:cNvPr id="13" name="TextBox 12"/>
            <p:cNvSpPr txBox="1"/>
            <p:nvPr/>
          </p:nvSpPr>
          <p:spPr>
            <a:xfrm>
              <a:off x="5715008" y="5572140"/>
              <a:ext cx="28574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Мария Тихоновна </a:t>
              </a:r>
              <a:r>
                <a:rPr lang="ru-RU" sz="2000" b="1" dirty="0" err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Пыженко</a:t>
              </a:r>
              <a:endPara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8286776" y="5929330"/>
            <a:ext cx="571480" cy="571480"/>
          </a:xfrm>
          <a:prstGeom prst="rect">
            <a:avLst/>
          </a:prstGeom>
        </p:spPr>
      </p:pic>
    </p:spTree>
  </p:cSld>
  <p:clrMapOvr>
    <a:masterClrMapping/>
  </p:clrMapOvr>
  <p:transition advClick="0" advTm="2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2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ntr" presetSubtype="32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32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D:\Мои документы\проект\карта район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5" name="Группа 14"/>
          <p:cNvGrpSpPr/>
          <p:nvPr/>
        </p:nvGrpSpPr>
        <p:grpSpPr>
          <a:xfrm>
            <a:off x="285720" y="714356"/>
            <a:ext cx="8084304" cy="5429288"/>
            <a:chOff x="285720" y="714356"/>
            <a:chExt cx="8084304" cy="5429288"/>
          </a:xfrm>
        </p:grpSpPr>
        <p:pic>
          <p:nvPicPr>
            <p:cNvPr id="2050" name="Picture 2" descr="D:\Мои документы\проект\фото женщин\котова\IMGA0101(1)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7158" y="3571876"/>
              <a:ext cx="3000396" cy="2509227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051" name="Picture 3" descr="D:\Мои документы\проект\фото женщин\котова\IMGA0093(1)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5720" y="714356"/>
              <a:ext cx="3000396" cy="217863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052" name="Picture 4" descr="D:\Мои документы\проект\фото женщин\котова\IMGA0095(1)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000760" y="3643314"/>
              <a:ext cx="2369264" cy="250033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053" name="Picture 5" descr="D:\Мои документы\проект\фото женщин\котова\IMGA0097(1).JPG"/>
            <p:cNvPicPr>
              <a:picLocks noChangeAspect="1" noChangeArrowheads="1"/>
            </p:cNvPicPr>
            <p:nvPr/>
          </p:nvPicPr>
          <p:blipFill>
            <a:blip r:embed="rId7"/>
            <a:srcRect t="18598"/>
            <a:stretch>
              <a:fillRect/>
            </a:stretch>
          </p:blipFill>
          <p:spPr bwMode="auto">
            <a:xfrm>
              <a:off x="6000760" y="785794"/>
              <a:ext cx="2071702" cy="2188739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0" name="Овал 9"/>
          <p:cNvSpPr/>
          <p:nvPr/>
        </p:nvSpPr>
        <p:spPr>
          <a:xfrm>
            <a:off x="3214678" y="428604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9001124" y="1857364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29652" y="2000240"/>
            <a:ext cx="1000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err="1" smtClean="0"/>
              <a:t>Островянка</a:t>
            </a:r>
            <a:endParaRPr lang="ru-RU" sz="1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714612" y="50004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err="1" smtClean="0"/>
              <a:t>х.Лаврено</a:t>
            </a:r>
            <a:r>
              <a:rPr lang="ru-RU" sz="1000" b="1" dirty="0" smtClean="0"/>
              <a:t>  - Алексеевский</a:t>
            </a:r>
            <a:endParaRPr lang="ru-RU" sz="1000" b="1" dirty="0"/>
          </a:p>
        </p:txBody>
      </p:sp>
      <p:pic>
        <p:nvPicPr>
          <p:cNvPr id="1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8"/>
          <a:stretch>
            <a:fillRect/>
          </a:stretch>
        </p:blipFill>
        <p:spPr>
          <a:xfrm>
            <a:off x="842965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1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mph" presetSubtype="0" repeatCount="5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10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9" dur="10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" dur="10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10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7" presetClass="emph" presetSubtype="0" repeatCount="5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0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4" dur="10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10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0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0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документы\проект\фото женщин\котова\IMGA0089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500042"/>
            <a:ext cx="3987800" cy="259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8" name="Группа 7"/>
          <p:cNvGrpSpPr/>
          <p:nvPr/>
        </p:nvGrpSpPr>
        <p:grpSpPr>
          <a:xfrm>
            <a:off x="428596" y="3357562"/>
            <a:ext cx="7983566" cy="2984500"/>
            <a:chOff x="428596" y="3357562"/>
            <a:chExt cx="7983566" cy="2984500"/>
          </a:xfrm>
        </p:grpSpPr>
        <p:pic>
          <p:nvPicPr>
            <p:cNvPr id="3075" name="Picture 3" descr="D:\Мои документы\проект\фото женщин\котова\IMGA0109(1)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8596" y="3357562"/>
              <a:ext cx="3708400" cy="29845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076" name="Picture 4" descr="D:\Мои документы\проект\фото женщин\котова\IMGA0085(1)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500562" y="3357562"/>
              <a:ext cx="3911600" cy="29845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7" name="Прямоугольник 6"/>
          <p:cNvSpPr/>
          <p:nvPr/>
        </p:nvSpPr>
        <p:spPr>
          <a:xfrm>
            <a:off x="0" y="857232"/>
            <a:ext cx="3009157" cy="144655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Школьные </a:t>
            </a:r>
            <a:b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годы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883920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6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2000"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D:\Мои документы\проект\ноты 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90331">
            <a:off x="3105359" y="2403394"/>
            <a:ext cx="2324100" cy="2238375"/>
          </a:xfrm>
          <a:prstGeom prst="rect">
            <a:avLst/>
          </a:prstGeom>
          <a:noFill/>
        </p:spPr>
      </p:pic>
      <p:pic>
        <p:nvPicPr>
          <p:cNvPr id="4101" name="Picture 5" descr="D:\Мои документы\проект\скр ключ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4143380"/>
            <a:ext cx="2990850" cy="2238375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</p:pic>
      <p:sp>
        <p:nvSpPr>
          <p:cNvPr id="11" name="Прямоугольник 10"/>
          <p:cNvSpPr/>
          <p:nvPr/>
        </p:nvSpPr>
        <p:spPr>
          <a:xfrm>
            <a:off x="214282" y="214290"/>
            <a:ext cx="6072230" cy="1754326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несбывшиеся надежды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5373102" y="357166"/>
            <a:ext cx="3281435" cy="3478225"/>
            <a:chOff x="5373102" y="357166"/>
            <a:chExt cx="3281435" cy="3478225"/>
          </a:xfrm>
        </p:grpSpPr>
        <p:pic>
          <p:nvPicPr>
            <p:cNvPr id="4099" name="Picture 3" descr="D:\Мои документы\проект\консерватория.jpg"/>
            <p:cNvPicPr>
              <a:picLocks noChangeAspect="1" noChangeArrowheads="1"/>
            </p:cNvPicPr>
            <p:nvPr/>
          </p:nvPicPr>
          <p:blipFill>
            <a:blip r:embed="rId5">
              <a:grayscl/>
            </a:blip>
            <a:srcRect/>
            <a:stretch>
              <a:fillRect/>
            </a:stretch>
          </p:blipFill>
          <p:spPr bwMode="auto">
            <a:xfrm>
              <a:off x="5373102" y="357166"/>
              <a:ext cx="3218470" cy="3143272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</p:spPr>
        </p:pic>
        <p:sp>
          <p:nvSpPr>
            <p:cNvPr id="13" name="TextBox 12"/>
            <p:cNvSpPr txBox="1"/>
            <p:nvPr/>
          </p:nvSpPr>
          <p:spPr>
            <a:xfrm rot="289452">
              <a:off x="5439827" y="3466059"/>
              <a:ext cx="32147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Одесская консерватория</a:t>
              </a:r>
              <a:endParaRPr lang="ru-RU" dirty="0"/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357158" y="2143116"/>
            <a:ext cx="2830888" cy="4584174"/>
            <a:chOff x="357158" y="2143116"/>
            <a:chExt cx="2830888" cy="4584174"/>
          </a:xfrm>
        </p:grpSpPr>
        <p:sp>
          <p:nvSpPr>
            <p:cNvPr id="12" name="TextBox 11"/>
            <p:cNvSpPr txBox="1"/>
            <p:nvPr/>
          </p:nvSpPr>
          <p:spPr>
            <a:xfrm>
              <a:off x="785786" y="6357958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Мария </a:t>
              </a:r>
              <a:r>
                <a:rPr lang="ru-RU" dirty="0" err="1" smtClean="0"/>
                <a:t>Пыженко</a:t>
              </a:r>
              <a:endParaRPr lang="ru-RU" dirty="0"/>
            </a:p>
          </p:txBody>
        </p:sp>
        <p:pic>
          <p:nvPicPr>
            <p:cNvPr id="4100" name="Picture 4" descr="D:\Мои документы\проект\фото женщин\Пыженко\IMGA0181 (1)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57158" y="2143116"/>
              <a:ext cx="2830888" cy="4273552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pic>
        <p:nvPicPr>
          <p:cNvPr id="1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7"/>
          <a:stretch>
            <a:fillRect/>
          </a:stretch>
        </p:blipFill>
        <p:spPr>
          <a:xfrm>
            <a:off x="8143900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2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9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3000" showWhenStopped="0"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1" grpId="0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1" descr="27r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4857760"/>
            <a:ext cx="1857388" cy="2000240"/>
          </a:xfrm>
          <a:prstGeom prst="rect">
            <a:avLst/>
          </a:prstGeom>
          <a:noFill/>
        </p:spPr>
      </p:pic>
      <p:pic>
        <p:nvPicPr>
          <p:cNvPr id="15" name="Picture 41" descr="27r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-142900"/>
            <a:ext cx="2000240" cy="2000240"/>
          </a:xfrm>
          <a:prstGeom prst="rect">
            <a:avLst/>
          </a:prstGeom>
          <a:noFill/>
        </p:spPr>
      </p:pic>
      <p:pic>
        <p:nvPicPr>
          <p:cNvPr id="16" name="Picture 41" descr="27r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-142900"/>
            <a:ext cx="2571768" cy="2571768"/>
          </a:xfrm>
          <a:prstGeom prst="rect">
            <a:avLst/>
          </a:prstGeom>
          <a:noFill/>
        </p:spPr>
      </p:pic>
      <p:pic>
        <p:nvPicPr>
          <p:cNvPr id="17" name="Picture 41" descr="27r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-142900"/>
            <a:ext cx="2928958" cy="2928958"/>
          </a:xfrm>
          <a:prstGeom prst="rect">
            <a:avLst/>
          </a:prstGeom>
          <a:noFill/>
        </p:spPr>
      </p:pic>
      <p:pic>
        <p:nvPicPr>
          <p:cNvPr id="8" name="Picture 41" descr="27r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-214338"/>
            <a:ext cx="1857388" cy="1857388"/>
          </a:xfrm>
          <a:prstGeom prst="rect">
            <a:avLst/>
          </a:prstGeom>
          <a:noFill/>
        </p:spPr>
      </p:pic>
      <p:pic>
        <p:nvPicPr>
          <p:cNvPr id="9" name="Picture 41" descr="27r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4643446"/>
            <a:ext cx="2000240" cy="2214554"/>
          </a:xfrm>
          <a:prstGeom prst="rect">
            <a:avLst/>
          </a:prstGeom>
          <a:noFill/>
        </p:spPr>
      </p:pic>
      <p:pic>
        <p:nvPicPr>
          <p:cNvPr id="11" name="Picture 41" descr="27r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4286232"/>
            <a:ext cx="2571768" cy="2571768"/>
          </a:xfrm>
          <a:prstGeom prst="rect">
            <a:avLst/>
          </a:prstGeom>
          <a:noFill/>
        </p:spPr>
      </p:pic>
      <p:pic>
        <p:nvPicPr>
          <p:cNvPr id="12" name="Picture 41" descr="27r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929042"/>
            <a:ext cx="2928958" cy="2928958"/>
          </a:xfrm>
          <a:prstGeom prst="rect">
            <a:avLst/>
          </a:prstGeom>
          <a:noFill/>
        </p:spPr>
      </p:pic>
      <p:pic>
        <p:nvPicPr>
          <p:cNvPr id="5122" name="Picture 2" descr="D:\Мои документы\проект\22 июня(2)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214414" y="737015"/>
            <a:ext cx="7643866" cy="4287731"/>
          </a:xfrm>
          <a:prstGeom prst="rect">
            <a:avLst/>
          </a:prstGeom>
          <a:noFill/>
        </p:spPr>
      </p:pic>
      <p:pic>
        <p:nvPicPr>
          <p:cNvPr id="18" name="Picture 41" descr="27r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-428652"/>
            <a:ext cx="4071934" cy="728665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00232" y="4572008"/>
            <a:ext cx="535781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22 июня 1941 г.  ст. Пролетарская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" name="Священная вой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  <p:pic>
        <p:nvPicPr>
          <p:cNvPr id="21" name="Picture 41" descr="27r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857760"/>
            <a:ext cx="1857388" cy="2000240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0" y="4286256"/>
            <a:ext cx="1214414" cy="71438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2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3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2745</TotalTime>
  <Words>587</Words>
  <Application>Microsoft Office PowerPoint</Application>
  <PresentationFormat>Экран (4:3)</PresentationFormat>
  <Paragraphs>110</Paragraphs>
  <Slides>24</Slides>
  <Notes>0</Notes>
  <HiddenSlides>0</HiddenSlides>
  <MMClips>19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 «Убивали  молодость  мою…»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Использованные источники</vt:lpstr>
      <vt:lpstr>Использованные источники</vt:lpstr>
      <vt:lpstr>Использованные источники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431</cp:revision>
  <dcterms:created xsi:type="dcterms:W3CDTF">2010-02-18T12:32:16Z</dcterms:created>
  <dcterms:modified xsi:type="dcterms:W3CDTF">2011-01-29T12:22:35Z</dcterms:modified>
</cp:coreProperties>
</file>