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11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6" r:id="rId10"/>
    <p:sldId id="265" r:id="rId11"/>
    <p:sldId id="264" r:id="rId12"/>
    <p:sldId id="263" r:id="rId13"/>
    <p:sldId id="276" r:id="rId14"/>
    <p:sldId id="291" r:id="rId15"/>
    <p:sldId id="267" r:id="rId16"/>
    <p:sldId id="268" r:id="rId17"/>
    <p:sldId id="280" r:id="rId18"/>
    <p:sldId id="278" r:id="rId19"/>
    <p:sldId id="270" r:id="rId20"/>
    <p:sldId id="283" r:id="rId21"/>
    <p:sldId id="281" r:id="rId22"/>
    <p:sldId id="271" r:id="rId23"/>
    <p:sldId id="272" r:id="rId24"/>
    <p:sldId id="273" r:id="rId25"/>
    <p:sldId id="289" r:id="rId26"/>
    <p:sldId id="290" r:id="rId27"/>
    <p:sldId id="284" r:id="rId28"/>
    <p:sldId id="285" r:id="rId29"/>
    <p:sldId id="286" r:id="rId30"/>
    <p:sldId id="287" r:id="rId31"/>
    <p:sldId id="293" r:id="rId32"/>
    <p:sldId id="294" r:id="rId33"/>
    <p:sldId id="295" r:id="rId34"/>
    <p:sldId id="296" r:id="rId35"/>
    <p:sldId id="299" r:id="rId36"/>
    <p:sldId id="298" r:id="rId37"/>
    <p:sldId id="306" r:id="rId38"/>
    <p:sldId id="301" r:id="rId39"/>
    <p:sldId id="300" r:id="rId40"/>
    <p:sldId id="302" r:id="rId41"/>
    <p:sldId id="308" r:id="rId42"/>
    <p:sldId id="303" r:id="rId43"/>
    <p:sldId id="304" r:id="rId44"/>
    <p:sldId id="309" r:id="rId45"/>
    <p:sldId id="307" r:id="rId46"/>
    <p:sldId id="312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емберг" initials="Л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33"/>
    <a:srgbClr val="FFFF00"/>
    <a:srgbClr val="CC3300"/>
    <a:srgbClr val="008000"/>
    <a:srgbClr val="000099"/>
    <a:srgbClr val="990000"/>
    <a:srgbClr val="009900"/>
    <a:srgbClr val="FF0066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7887" autoAdjust="0"/>
  </p:normalViewPr>
  <p:slideViewPr>
    <p:cSldViewPr>
      <p:cViewPr varScale="1">
        <p:scale>
          <a:sx n="73" d="100"/>
          <a:sy n="73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2A504-50E5-4DA5-8723-BB15A5FD7C8E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2BF97-9787-41B0-BE0A-DA64043F2D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BF97-9787-41B0-BE0A-DA64043F2D3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BF97-9787-41B0-BE0A-DA64043F2D3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BF97-9787-41B0-BE0A-DA64043F2D3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BF97-9787-41B0-BE0A-DA64043F2D3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BF97-9787-41B0-BE0A-DA64043F2D3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2BF97-9787-41B0-BE0A-DA64043F2D3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9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7" Type="http://schemas.openxmlformats.org/officeDocument/2006/relationships/image" Target="../media/image78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gif"/><Relationship Id="rId4" Type="http://schemas.openxmlformats.org/officeDocument/2006/relationships/image" Target="../media/image106.jpeg"/><Relationship Id="rId9" Type="http://schemas.openxmlformats.org/officeDocument/2006/relationships/image" Target="../media/image111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&#1092;&#1083;&#1077;&#1096;%20&#1082;&#1072;&#1088;&#1090;&#1072;\&#1060;&#1051;&#1069;&#1064;%20&#1050;&#1040;&#1056;&#1058;&#1040;%202\mother%20goose%20rhymes\&#1084;&#1077;&#1088;&#1086;&#1087;&#1088;\Video.av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21444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Презентация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571612"/>
            <a:ext cx="7115180" cy="17526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+mj-lt"/>
              </a:rPr>
              <a:t>На тему «</a:t>
            </a:r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Mother Goose Rhymes</a:t>
            </a:r>
            <a:r>
              <a:rPr lang="ru-RU" sz="3200" dirty="0" smtClean="0">
                <a:solidFill>
                  <a:srgbClr val="C00000"/>
                </a:solidFill>
                <a:latin typeface="+mj-lt"/>
              </a:rPr>
              <a:t>»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+mj-lt"/>
              </a:rPr>
              <a:t>для внеклассного мероприятия по английскому языку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+mj-lt"/>
              </a:rPr>
              <a:t>для учащихся 6х классов</a:t>
            </a:r>
            <a:endParaRPr lang="ru-RU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0496" y="3857628"/>
            <a:ext cx="457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Выполнили:</a:t>
            </a: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учителя английского языка МОУ СОШ №33</a:t>
            </a: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г. Озёрска</a:t>
            </a: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Лемберг С.Н.</a:t>
            </a:r>
          </a:p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Сатонина Т.И.</a:t>
            </a:r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mother goose rhymes\pictured\4FWs07o3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3429024" cy="4434083"/>
          </a:xfrm>
          <a:prstGeom prst="rect">
            <a:avLst/>
          </a:prstGeom>
          <a:noFill/>
        </p:spPr>
      </p:pic>
      <p:pic>
        <p:nvPicPr>
          <p:cNvPr id="9219" name="Picture 3" descr="F:\mother goose rhymes\pictured\gyc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786058"/>
            <a:ext cx="4535454" cy="3571900"/>
          </a:xfrm>
          <a:prstGeom prst="rect">
            <a:avLst/>
          </a:prstGeom>
          <a:noFill/>
        </p:spPr>
      </p:pic>
      <p:pic>
        <p:nvPicPr>
          <p:cNvPr id="9221" name="Picture 5" descr="F:\набор Gif\АНИМИРОВАННЫЕ ГИФЫ --- птицы.files\bird1.files\3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642918"/>
            <a:ext cx="1714512" cy="1600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F:\mother goose rhymes\pictured\MotherGoose_292-2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/>
          </a:blip>
          <a:srcRect l="996" t="9935" r="1394" b="7310"/>
          <a:stretch>
            <a:fillRect/>
          </a:stretch>
        </p:blipFill>
        <p:spPr bwMode="auto">
          <a:xfrm>
            <a:off x="428596" y="285728"/>
            <a:ext cx="8433748" cy="5429288"/>
          </a:xfrm>
          <a:prstGeom prst="rect">
            <a:avLst/>
          </a:prstGeom>
          <a:noFill/>
        </p:spPr>
      </p:pic>
      <p:pic>
        <p:nvPicPr>
          <p:cNvPr id="7" name="Picture 8" descr="F:\набор Gif\АНИМИРОВАННЫЕ ГИФЫ --- детские2.files\child2.files\johnny_playing_with_toy_cars_md_wh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4429132"/>
            <a:ext cx="2214578" cy="2214578"/>
          </a:xfrm>
          <a:prstGeom prst="rect">
            <a:avLst/>
          </a:prstGeom>
          <a:noFill/>
        </p:spPr>
      </p:pic>
      <p:pic>
        <p:nvPicPr>
          <p:cNvPr id="8" name="Picture 7" descr="F:\набор Gif\АНИМИРОВАННЫЕ ГИФЫ --- детские.files\child1.files\anim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3992727"/>
            <a:ext cx="1257299" cy="2865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mother goose rhymes\pictured\фото 01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52461" t="48593" r="-3610" b="11389"/>
          <a:stretch>
            <a:fillRect/>
          </a:stretch>
        </p:blipFill>
        <p:spPr bwMode="auto">
          <a:xfrm>
            <a:off x="0" y="785794"/>
            <a:ext cx="5072098" cy="5462259"/>
          </a:xfrm>
          <a:prstGeom prst="heart">
            <a:avLst/>
          </a:prstGeom>
          <a:noFill/>
          <a:ln w="31750">
            <a:solidFill>
              <a:srgbClr val="CC3300"/>
            </a:solidFill>
          </a:ln>
        </p:spPr>
      </p:pic>
      <p:pic>
        <p:nvPicPr>
          <p:cNvPr id="8195" name="Picture 3" descr="F:\mother goose rhymes\pictured\фото 010.jpg"/>
          <p:cNvPicPr>
            <a:picLocks noChangeAspect="1" noChangeArrowheads="1"/>
          </p:cNvPicPr>
          <p:nvPr/>
        </p:nvPicPr>
        <p:blipFill>
          <a:blip r:embed="rId4"/>
          <a:srcRect l="73530" t="20700" r="6249" b="51254"/>
          <a:stretch>
            <a:fillRect/>
          </a:stretch>
        </p:blipFill>
        <p:spPr bwMode="auto">
          <a:xfrm>
            <a:off x="5357818" y="1071546"/>
            <a:ext cx="3071834" cy="518368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3" descr="F:\mother goose rhymes\pictured\фото 010.jpg"/>
          <p:cNvPicPr>
            <a:picLocks noChangeAspect="1" noChangeArrowheads="1"/>
          </p:cNvPicPr>
          <p:nvPr/>
        </p:nvPicPr>
        <p:blipFill>
          <a:blip r:embed="rId4"/>
          <a:srcRect l="5515" t="20611" r="70710" b="51343"/>
          <a:stretch>
            <a:fillRect/>
          </a:stretch>
        </p:blipFill>
        <p:spPr bwMode="auto">
          <a:xfrm>
            <a:off x="1428728" y="1357298"/>
            <a:ext cx="2643206" cy="4544262"/>
          </a:xfrm>
          <a:prstGeom prst="rect">
            <a:avLst/>
          </a:prstGeom>
          <a:noFill/>
          <a:ln w="44450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3" descr="F:\mother goose rhymes\pictured\фото 010.jpg"/>
          <p:cNvPicPr>
            <a:picLocks noChangeAspect="1" noChangeArrowheads="1"/>
          </p:cNvPicPr>
          <p:nvPr/>
        </p:nvPicPr>
        <p:blipFill>
          <a:blip r:embed="rId4"/>
          <a:srcRect l="52390" t="51240" r="5575" b="7849"/>
          <a:stretch>
            <a:fillRect/>
          </a:stretch>
        </p:blipFill>
        <p:spPr bwMode="auto">
          <a:xfrm>
            <a:off x="214282" y="642918"/>
            <a:ext cx="4714908" cy="5263600"/>
          </a:xfrm>
          <a:prstGeom prst="heart">
            <a:avLst/>
          </a:prstGeom>
          <a:noFill/>
          <a:ln w="31750">
            <a:solidFill>
              <a:srgbClr val="FF0000"/>
            </a:solidFill>
          </a:ln>
        </p:spPr>
      </p:pic>
      <p:pic>
        <p:nvPicPr>
          <p:cNvPr id="15" name="Picture 3" descr="F:\mother goose rhymes\pictured\фото 010.jpg"/>
          <p:cNvPicPr>
            <a:picLocks noChangeAspect="1" noChangeArrowheads="1"/>
          </p:cNvPicPr>
          <p:nvPr/>
        </p:nvPicPr>
        <p:blipFill>
          <a:blip r:embed="rId4"/>
          <a:srcRect l="5515" t="50483" r="51409" b="7849"/>
          <a:stretch>
            <a:fillRect/>
          </a:stretch>
        </p:blipFill>
        <p:spPr bwMode="auto">
          <a:xfrm>
            <a:off x="4572000" y="357166"/>
            <a:ext cx="4238734" cy="5643602"/>
          </a:xfrm>
          <a:prstGeom prst="ellipse">
            <a:avLst/>
          </a:prstGeom>
          <a:noFill/>
          <a:ln w="31750">
            <a:solidFill>
              <a:srgbClr val="000099"/>
            </a:solidFill>
          </a:ln>
        </p:spPr>
      </p:pic>
      <p:pic>
        <p:nvPicPr>
          <p:cNvPr id="16" name="Picture 2" descr="F:\mother goose rhymes\pictured\фото 011.jpg"/>
          <p:cNvPicPr>
            <a:picLocks noChangeAspect="1" noChangeArrowheads="1"/>
          </p:cNvPicPr>
          <p:nvPr/>
        </p:nvPicPr>
        <p:blipFill>
          <a:blip r:embed="rId3"/>
          <a:srcRect l="9006" t="52278" r="46403" b="10563"/>
          <a:stretch>
            <a:fillRect/>
          </a:stretch>
        </p:blipFill>
        <p:spPr bwMode="auto">
          <a:xfrm>
            <a:off x="4000496" y="714356"/>
            <a:ext cx="4857784" cy="5572166"/>
          </a:xfrm>
          <a:prstGeom prst="ellipse">
            <a:avLst/>
          </a:prstGeom>
          <a:noFill/>
          <a:ln w="31750">
            <a:solidFill>
              <a:srgbClr val="000099"/>
            </a:solidFill>
          </a:ln>
        </p:spPr>
      </p:pic>
      <p:pic>
        <p:nvPicPr>
          <p:cNvPr id="17" name="Picture 2" descr="F:\mother goose rhymes\pictured\фото 011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75718" t="9274" r="1986" b="51661"/>
          <a:stretch>
            <a:fillRect/>
          </a:stretch>
        </p:blipFill>
        <p:spPr bwMode="auto">
          <a:xfrm>
            <a:off x="5072066" y="357166"/>
            <a:ext cx="3562541" cy="6500834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8" name="Picture 2" descr="F:\mother goose rhymes\pictured\фото 011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5246" t="9147" r="69048" b="51788"/>
          <a:stretch>
            <a:fillRect/>
          </a:stretch>
        </p:blipFill>
        <p:spPr bwMode="auto">
          <a:xfrm>
            <a:off x="357158" y="282804"/>
            <a:ext cx="3143272" cy="6575196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43448" y="357166"/>
            <a:ext cx="4400552" cy="1219200"/>
          </a:xfrm>
        </p:spPr>
        <p:txBody>
          <a:bodyPr/>
          <a:lstStyle/>
          <a:p>
            <a:r>
              <a:rPr smtClean="0"/>
              <a:t> </a:t>
            </a:r>
            <a:endParaRPr lang="ru-RU" dirty="0"/>
          </a:p>
        </p:txBody>
      </p:sp>
      <p:pic>
        <p:nvPicPr>
          <p:cNvPr id="3074" name="Picture 2" descr="C:\Documents and Settings\Лемберг\Мои документы\рабочие документы\Новая папка (2)\mother goose rhymes\pictured\Art-Humpty-Dumpt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4143404" cy="41434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286388"/>
            <a:ext cx="6554231" cy="923330"/>
          </a:xfrm>
          <a:prstGeom prst="rect">
            <a:avLst/>
          </a:prstGeom>
          <a:noFill/>
          <a:effectLst>
            <a:softEdge rad="127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sz="5400" b="1" cap="all" spc="0" smtClean="0">
                <a:ln w="9000" cmpd="sng">
                  <a:solidFill>
                    <a:schemeClr val="accent3">
                      <a:lumMod val="1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Humpty-Dumpty</a:t>
            </a:r>
            <a:endParaRPr lang="ru-RU" sz="5400" b="1" cap="all" spc="0" dirty="0">
              <a:ln w="9000" cmpd="sng">
                <a:solidFill>
                  <a:schemeClr val="accent3">
                    <a:lumMod val="1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 descr="C:\Documents and Settings\Лемберг\Мои документы\Мои рисунки\177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17" y="0"/>
            <a:ext cx="3571884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Лемберг\Мои документы\рабочие документы\Новая папка (2)\mother goose rhymes\pictured\mother_goose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57166"/>
            <a:ext cx="5000660" cy="5982039"/>
          </a:xfrm>
          <a:prstGeom prst="rect">
            <a:avLst/>
          </a:prstGeom>
          <a:noFill/>
          <a:ln w="25400">
            <a:solidFill>
              <a:srgbClr val="000099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mother goose rhymes\pictured\фото 0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 l="4301" t="6250" r="1065" b="9374"/>
          <a:stretch>
            <a:fillRect/>
          </a:stretch>
        </p:blipFill>
        <p:spPr bwMode="auto">
          <a:xfrm>
            <a:off x="1928794" y="214290"/>
            <a:ext cx="5143536" cy="6312522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sysDash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F:\mother goose rhymes\pictured\фото 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 l="5653" t="3125" r="1065" b="4687"/>
          <a:stretch>
            <a:fillRect/>
          </a:stretch>
        </p:blipFill>
        <p:spPr bwMode="auto">
          <a:xfrm>
            <a:off x="3571868" y="214289"/>
            <a:ext cx="5000660" cy="6802611"/>
          </a:xfrm>
          <a:prstGeom prst="rect">
            <a:avLst/>
          </a:prstGeom>
          <a:noFill/>
          <a:ln w="3175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ot"/>
          </a:ln>
        </p:spPr>
      </p:pic>
      <p:pic>
        <p:nvPicPr>
          <p:cNvPr id="12291" name="Picture 3" descr="F:\mother goose rhymes\pictured\m-goos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857232"/>
            <a:ext cx="1143008" cy="188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Лемберг\Мои документы\рабочие документы\Новая папка (2)\1894LittleNiggersPIC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0"/>
            <a:ext cx="4544908" cy="5643602"/>
          </a:xfrm>
          <a:prstGeom prst="rect">
            <a:avLst/>
          </a:prstGeom>
          <a:noFill/>
        </p:spPr>
      </p:pic>
      <p:pic>
        <p:nvPicPr>
          <p:cNvPr id="5" name="Picture 4" descr="C:\Documents and Settings\Лемберг\Мои документы\рабочие документы\Новая папка (2)\1894LittleNiggersPIC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0"/>
            <a:ext cx="4544907" cy="5643602"/>
          </a:xfrm>
          <a:prstGeom prst="rect">
            <a:avLst/>
          </a:prstGeom>
          <a:noFill/>
        </p:spPr>
      </p:pic>
      <p:pic>
        <p:nvPicPr>
          <p:cNvPr id="6" name="Picture 5" descr="C:\Documents and Settings\Лемберг\Мои документы\рабочие документы\Новая папка (2)\1894LittleNiggersPIC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0"/>
            <a:ext cx="4516252" cy="5572164"/>
          </a:xfrm>
          <a:prstGeom prst="rect">
            <a:avLst/>
          </a:prstGeom>
          <a:noFill/>
        </p:spPr>
      </p:pic>
      <p:pic>
        <p:nvPicPr>
          <p:cNvPr id="7" name="Picture 6" descr="C:\Documents and Settings\Лемберг\Мои документы\рабочие документы\Новая папка (2)\1894LittleNiggersPIC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0"/>
            <a:ext cx="4584620" cy="5643602"/>
          </a:xfrm>
          <a:prstGeom prst="rect">
            <a:avLst/>
          </a:prstGeom>
          <a:noFill/>
        </p:spPr>
      </p:pic>
      <p:pic>
        <p:nvPicPr>
          <p:cNvPr id="8" name="Picture 7" descr="C:\Documents and Settings\Лемберг\Мои документы\рабочие документы\Новая папка (2)\1894LittleNiggersPIC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0"/>
            <a:ext cx="4139470" cy="5643602"/>
          </a:xfrm>
          <a:prstGeom prst="rect">
            <a:avLst/>
          </a:prstGeom>
          <a:noFill/>
        </p:spPr>
      </p:pic>
      <p:pic>
        <p:nvPicPr>
          <p:cNvPr id="9" name="Picture 2" descr="C:\Documents and Settings\Лемберг\Мои документы\рабочие документы\Новая папка (2)\1894LittleNiggersPIC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0232" y="-642966"/>
            <a:ext cx="5332168" cy="664371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500166" y="6072206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Ten Little Nigger Boys</a:t>
            </a:r>
            <a:endParaRPr lang="en-US" sz="3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6758006" cy="871558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411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56" name="Picture 12" descr="C:\Documents and Settings\Лемберг\Мои документы\рабочие документы\Новая папка (2)\10lilniggersCHARLESGRAHAMp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8229600" cy="4258597"/>
          </a:xfrm>
          <a:prstGeom prst="rect">
            <a:avLst/>
          </a:prstGeom>
          <a:noFill/>
        </p:spPr>
      </p:pic>
      <p:pic>
        <p:nvPicPr>
          <p:cNvPr id="6155" name="Picture 11" descr="C:\Documents and Settings\Лемберг\Мои документы\рабочие документы\Новая папка (2)\And_Then_There_Were_None_First_Edition_Cover_1939.jpg"/>
          <p:cNvPicPr>
            <a:picLocks noChangeAspect="1" noChangeArrowheads="1"/>
          </p:cNvPicPr>
          <p:nvPr/>
        </p:nvPicPr>
        <p:blipFill>
          <a:blip r:embed="rId3"/>
          <a:srcRect t="27394" r="-2128" b="23584"/>
          <a:stretch>
            <a:fillRect/>
          </a:stretch>
        </p:blipFill>
        <p:spPr bwMode="auto">
          <a:xfrm>
            <a:off x="4500562" y="2500306"/>
            <a:ext cx="3429024" cy="242889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 descr="F:\mother goose rhymes\pictured\m-goos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1143008" cy="1885963"/>
          </a:xfrm>
          <a:prstGeom prst="rect">
            <a:avLst/>
          </a:prstGeom>
          <a:noFill/>
        </p:spPr>
      </p:pic>
      <p:pic>
        <p:nvPicPr>
          <p:cNvPr id="6" name="Picture 3" descr="F:\mother goose rhymes\pictured\фото 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/>
          </a:blip>
          <a:srcRect l="4044" t="6588" r="367" b="-75"/>
          <a:stretch>
            <a:fillRect/>
          </a:stretch>
        </p:blipFill>
        <p:spPr bwMode="auto">
          <a:xfrm>
            <a:off x="5500694" y="214290"/>
            <a:ext cx="3396221" cy="4572000"/>
          </a:xfrm>
          <a:prstGeom prst="rect">
            <a:avLst/>
          </a:prstGeom>
          <a:noFill/>
        </p:spPr>
      </p:pic>
      <p:pic>
        <p:nvPicPr>
          <p:cNvPr id="7" name="Picture 2" descr="F:\mother goose rhymes\pictured\goose 029.jpg"/>
          <p:cNvPicPr>
            <a:picLocks noChangeAspect="1" noChangeArrowheads="1"/>
          </p:cNvPicPr>
          <p:nvPr/>
        </p:nvPicPr>
        <p:blipFill>
          <a:blip r:embed="rId4"/>
          <a:srcRect t="6251" r="3216"/>
          <a:stretch>
            <a:fillRect/>
          </a:stretch>
        </p:blipFill>
        <p:spPr bwMode="auto">
          <a:xfrm>
            <a:off x="1785918" y="1643050"/>
            <a:ext cx="3750505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348" y="642918"/>
            <a:ext cx="821537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sz="88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Mother Goose </a:t>
            </a:r>
            <a:endParaRPr lang="en-US" sz="8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sz="88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Rhymes</a:t>
            </a:r>
            <a:endParaRPr lang="ru-RU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F:\mother goose rhymes\pictured\goos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3500438"/>
            <a:ext cx="2286016" cy="309651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Documents and Settings\Лемберг\Мои документы\рабочие документы\Новая папка (2)\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812525"/>
            <a:ext cx="4443424" cy="604547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prstDash val="sysDot"/>
          </a:ln>
        </p:spPr>
      </p:pic>
      <p:pic>
        <p:nvPicPr>
          <p:cNvPr id="5" name="Picture 4" descr="C:\Documents and Settings\Лемберг\Мои документы\рабочие документы\Новая папка (2)\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209740" cy="4714908"/>
          </a:xfrm>
          <a:prstGeom prst="rect">
            <a:avLst/>
          </a:prstGeom>
          <a:noFill/>
          <a:ln w="38100" cmpd="sng">
            <a:solidFill>
              <a:srgbClr val="000099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Лемберг\Мои документы\рабочие документы\Новая папка (2)\kolibe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500042"/>
            <a:ext cx="5786478" cy="5786478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8198" name="Picture 6" descr="C:\Documents and Settings\Лемберг\Мои документы\рабочие документы\Новая папка (2)\mother goose rhymes\pictured\фото 02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302" t="6250" r="63437" b="59375"/>
          <a:stretch>
            <a:fillRect/>
          </a:stretch>
        </p:blipFill>
        <p:spPr bwMode="auto">
          <a:xfrm>
            <a:off x="6715140" y="214290"/>
            <a:ext cx="2182106" cy="3200422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olid"/>
          </a:ln>
        </p:spPr>
      </p:pic>
      <p:pic>
        <p:nvPicPr>
          <p:cNvPr id="8199" name="Picture 7" descr="C:\Documents and Settings\Лемберг\Мои документы\рабочие документы\Новая папка (2)\mother goose rhymes\pictured\фото 016.jpg"/>
          <p:cNvPicPr>
            <a:picLocks noChangeAspect="1" noChangeArrowheads="1"/>
          </p:cNvPicPr>
          <p:nvPr/>
        </p:nvPicPr>
        <p:blipFill>
          <a:blip r:embed="rId4"/>
          <a:srcRect l="36213" t="15269" r="32537" b="57353"/>
          <a:stretch>
            <a:fillRect/>
          </a:stretch>
        </p:blipFill>
        <p:spPr bwMode="auto">
          <a:xfrm>
            <a:off x="0" y="285728"/>
            <a:ext cx="2428892" cy="2928958"/>
          </a:xfrm>
          <a:prstGeom prst="ellipse">
            <a:avLst/>
          </a:prstGeom>
          <a:noFill/>
          <a:ln w="19050">
            <a:solidFill>
              <a:srgbClr val="CC3300"/>
            </a:solidFill>
            <a:prstDash val="solid"/>
          </a:ln>
        </p:spPr>
      </p:pic>
      <p:pic>
        <p:nvPicPr>
          <p:cNvPr id="10" name="Picture 2" descr="F:\mother goose rhymes\pictured\фото 011.jpg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 l="77953" t="10991" r="2822" b="53807"/>
          <a:stretch>
            <a:fillRect/>
          </a:stretch>
        </p:blipFill>
        <p:spPr bwMode="auto">
          <a:xfrm>
            <a:off x="7143736" y="3857628"/>
            <a:ext cx="2000264" cy="3000372"/>
          </a:xfrm>
          <a:prstGeom prst="ellipse">
            <a:avLst/>
          </a:prstGeom>
          <a:noFill/>
          <a:ln w="19050">
            <a:solidFill>
              <a:srgbClr val="990000"/>
            </a:solidFill>
          </a:ln>
        </p:spPr>
      </p:pic>
      <p:pic>
        <p:nvPicPr>
          <p:cNvPr id="3074" name="Picture 2" descr="C:\Documents and Settings\Лемберг\Мои документы\рабочие документы\Новая папка\barab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357562"/>
            <a:ext cx="2247054" cy="3286124"/>
          </a:xfrm>
          <a:prstGeom prst="ellipse">
            <a:avLst/>
          </a:prstGeom>
          <a:noFill/>
          <a:ln w="19050">
            <a:solidFill>
              <a:srgbClr val="99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mother goose rhymes\pictured\There-Was-a-Crooked-Ma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89"/>
            <a:ext cx="4357718" cy="5077849"/>
          </a:xfrm>
          <a:prstGeom prst="rect">
            <a:avLst/>
          </a:prstGeom>
          <a:noFill/>
        </p:spPr>
      </p:pic>
      <p:pic>
        <p:nvPicPr>
          <p:cNvPr id="11" name="Picture 6" descr="F:\mother goose rhymes\pictured\goose 004.jpg"/>
          <p:cNvPicPr>
            <a:picLocks noChangeAspect="1" noChangeArrowheads="1"/>
          </p:cNvPicPr>
          <p:nvPr/>
        </p:nvPicPr>
        <p:blipFill>
          <a:blip r:embed="rId4"/>
          <a:srcRect l="10478" t="16516" r="51961" b="42083"/>
          <a:stretch>
            <a:fillRect/>
          </a:stretch>
        </p:blipFill>
        <p:spPr bwMode="auto">
          <a:xfrm>
            <a:off x="4786314" y="357166"/>
            <a:ext cx="1928826" cy="2926400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  <a:prstDash val="sysDot"/>
          </a:ln>
        </p:spPr>
      </p:pic>
      <p:pic>
        <p:nvPicPr>
          <p:cNvPr id="12" name="Picture 5" descr="F:\mother goose rhymes\pictured\goose 005.jpg"/>
          <p:cNvPicPr>
            <a:picLocks noChangeAspect="1" noChangeArrowheads="1"/>
          </p:cNvPicPr>
          <p:nvPr/>
        </p:nvPicPr>
        <p:blipFill>
          <a:blip r:embed="rId5"/>
          <a:srcRect l="11274" t="14512" r="48284" b="50764"/>
          <a:stretch>
            <a:fillRect/>
          </a:stretch>
        </p:blipFill>
        <p:spPr bwMode="auto">
          <a:xfrm>
            <a:off x="3500430" y="3714728"/>
            <a:ext cx="2659691" cy="3143272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  <a:prstDash val="sysDot"/>
          </a:ln>
        </p:spPr>
      </p:pic>
      <p:pic>
        <p:nvPicPr>
          <p:cNvPr id="13" name="Picture 6" descr="F:\mother goose rhymes\pictured\goose 004.jpg"/>
          <p:cNvPicPr>
            <a:picLocks noChangeAspect="1" noChangeArrowheads="1"/>
          </p:cNvPicPr>
          <p:nvPr/>
        </p:nvPicPr>
        <p:blipFill>
          <a:blip r:embed="rId4"/>
          <a:srcRect l="46324" t="55335" r="6801" b="12613"/>
          <a:stretch>
            <a:fillRect/>
          </a:stretch>
        </p:blipFill>
        <p:spPr bwMode="auto">
          <a:xfrm>
            <a:off x="6072166" y="1928802"/>
            <a:ext cx="3071834" cy="2891138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  <a:prstDash val="sysDot"/>
          </a:ln>
        </p:spPr>
      </p:pic>
      <p:pic>
        <p:nvPicPr>
          <p:cNvPr id="14" name="Picture 5" descr="F:\mother goose rhymes\pictured\goose 005.jpg"/>
          <p:cNvPicPr>
            <a:picLocks noChangeAspect="1" noChangeArrowheads="1"/>
          </p:cNvPicPr>
          <p:nvPr/>
        </p:nvPicPr>
        <p:blipFill>
          <a:blip r:embed="rId5"/>
          <a:srcRect l="25184" t="64016" r="33456" b="11277"/>
          <a:stretch>
            <a:fillRect/>
          </a:stretch>
        </p:blipFill>
        <p:spPr bwMode="auto">
          <a:xfrm>
            <a:off x="0" y="4214794"/>
            <a:ext cx="3214710" cy="2643206"/>
          </a:xfrm>
          <a:prstGeom prst="rect">
            <a:avLst/>
          </a:prstGeom>
          <a:noFill/>
          <a:ln w="34925">
            <a:solidFill>
              <a:schemeClr val="bg2">
                <a:lumMod val="75000"/>
              </a:schemeClr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F:\mother goose rhymes\pictured\goose 02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9349" r="7168" b="3175"/>
          <a:stretch>
            <a:fillRect/>
          </a:stretch>
        </p:blipFill>
        <p:spPr bwMode="auto">
          <a:xfrm>
            <a:off x="4429124" y="214290"/>
            <a:ext cx="4516304" cy="5857892"/>
          </a:xfrm>
          <a:prstGeom prst="rect">
            <a:avLst/>
          </a:prstGeom>
          <a:noFill/>
        </p:spPr>
      </p:pic>
      <p:pic>
        <p:nvPicPr>
          <p:cNvPr id="4" name="Picture 3" descr="F:\mother goose rhymes\pictured\goose 023.jpg"/>
          <p:cNvPicPr>
            <a:picLocks noChangeAspect="1" noChangeArrowheads="1"/>
          </p:cNvPicPr>
          <p:nvPr/>
        </p:nvPicPr>
        <p:blipFill>
          <a:blip r:embed="rId4"/>
          <a:srcRect l="2952" t="8681" r="2573" b="3175"/>
          <a:stretch>
            <a:fillRect/>
          </a:stretch>
        </p:blipFill>
        <p:spPr bwMode="auto">
          <a:xfrm>
            <a:off x="214282" y="214290"/>
            <a:ext cx="4572032" cy="5871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Лемберг\Мои документы\рабочие документы\Новая папка (2)\mother goose rhymes\ThreeBlindMi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572000" cy="3548063"/>
          </a:xfrm>
          <a:prstGeom prst="rect">
            <a:avLst/>
          </a:prstGeom>
          <a:noFill/>
          <a:ln w="25400" cmpd="sng">
            <a:solidFill>
              <a:srgbClr val="FFC000"/>
            </a:solidFill>
          </a:ln>
        </p:spPr>
      </p:pic>
      <p:pic>
        <p:nvPicPr>
          <p:cNvPr id="9219" name="Picture 3" descr="C:\Documents and Settings\Лемберг\Мои документы\рабочие документы\Новая папка (2)\mother goose rhymes\three_blind_mice_lg_nw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285860"/>
            <a:ext cx="4500594" cy="450059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9220" name="Picture 4" descr="C:\Documents and Settings\Лемберг\Мои документы\рабочие документы\Новая папка (2)\mother goose rhymes\three_blind_mic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143116"/>
            <a:ext cx="3929090" cy="3929090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4857760"/>
            <a:ext cx="3443286" cy="1785926"/>
          </a:xfrm>
        </p:spPr>
        <p:txBody>
          <a:bodyPr>
            <a:noAutofit/>
          </a:bodyPr>
          <a:lstStyle/>
          <a:p>
            <a:r>
              <a:rPr lang="ru-RU" sz="5400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Самуил</a:t>
            </a:r>
            <a:r>
              <a:rPr lang="ru-RU" sz="5400" dirty="0" smtClean="0"/>
              <a:t> </a:t>
            </a:r>
            <a:br>
              <a:rPr lang="ru-RU" sz="5400" dirty="0" smtClean="0"/>
            </a:br>
            <a:r>
              <a:rPr lang="ru-RU" sz="5400" b="1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Маршак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Documents and Settings\Лемберг\Мои документы\рабочие документы\Новая папка\Chukovsk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071546"/>
            <a:ext cx="3377069" cy="4000528"/>
          </a:xfrm>
          <a:prstGeom prst="rect">
            <a:avLst/>
          </a:prstGeom>
          <a:noFill/>
        </p:spPr>
      </p:pic>
      <p:pic>
        <p:nvPicPr>
          <p:cNvPr id="4099" name="Picture 3" descr="C:\Documents and Settings\Лемберг\Мои документы\рабочие документы\Новая папка\95642654_or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142984"/>
            <a:ext cx="2786082" cy="38782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8390" y="214290"/>
            <a:ext cx="8785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Известные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переводчики: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4929198"/>
            <a:ext cx="50720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3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Корней </a:t>
            </a:r>
          </a:p>
          <a:p>
            <a:pPr algn="ctr"/>
            <a:r>
              <a:rPr lang="ru-RU" sz="53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Чуковский </a:t>
            </a:r>
            <a:endParaRPr lang="ru-RU" sz="53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Лемберг\Мои документы\рабочие документы\Новая папка\dodgson_250px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57950" y="214290"/>
            <a:ext cx="2381250" cy="350520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5123" name="Picture 3" descr="C:\Documents and Settings\Лемберг\Мои документы\рабочие документы\Новая папка\8802_front.jpg"/>
          <p:cNvPicPr>
            <a:picLocks noChangeAspect="1" noChangeArrowheads="1"/>
          </p:cNvPicPr>
          <p:nvPr/>
        </p:nvPicPr>
        <p:blipFill>
          <a:blip r:embed="rId3"/>
          <a:srcRect t="8530" r="2439"/>
          <a:stretch>
            <a:fillRect/>
          </a:stretch>
        </p:blipFill>
        <p:spPr bwMode="auto">
          <a:xfrm>
            <a:off x="571472" y="1714488"/>
            <a:ext cx="2857520" cy="383030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5124" name="Picture 4" descr="C:\Documents and Settings\Лемберг\Мои документы\рабочие документы\Новая папка\250099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64" y="3917603"/>
            <a:ext cx="4000540" cy="29403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14348" y="285728"/>
            <a:ext cx="5512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99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Льюис Кэрролл</a:t>
            </a:r>
            <a:endParaRPr lang="ru-RU" sz="5400" b="1" cap="none" spc="0" dirty="0">
              <a:ln w="11430"/>
              <a:solidFill>
                <a:srgbClr val="99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:\Documents and Settings\Лемберг\Мои документы\рабочие документы\Новая папка (2)\mother goose rhymes\tweedledee-tweedledum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2800296"/>
            <a:ext cx="5072130" cy="4057704"/>
          </a:xfrm>
          <a:prstGeom prst="rect">
            <a:avLst/>
          </a:prstGeom>
          <a:noFill/>
        </p:spPr>
      </p:pic>
      <p:pic>
        <p:nvPicPr>
          <p:cNvPr id="4" name="Picture 13" descr="C:\Documents and Settings\Лемберг\Мои документы\рабочие документы\Новая папка (2)\mother goose rhymes\tweedledee-tweedledum-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90" cy="3943352"/>
          </a:xfrm>
          <a:prstGeom prst="rect">
            <a:avLst/>
          </a:prstGeom>
          <a:noFill/>
          <a:ln w="25400"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00496" y="571480"/>
            <a:ext cx="60722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Tweeddldee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57222" y="5103674"/>
            <a:ext cx="47149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Tweeddldum</a:t>
            </a:r>
            <a:endParaRPr lang="ru-RU" sz="4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0099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6" descr="C:\Documents and Settings\Лемберг\Мои документы\рабочие документы\Новая папка (2)\mother goose rhymes\csl3029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670" y="3000372"/>
            <a:ext cx="5341330" cy="3857628"/>
          </a:xfrm>
          <a:prstGeom prst="rect">
            <a:avLst/>
          </a:prstGeom>
          <a:noFill/>
        </p:spPr>
      </p:pic>
      <p:pic>
        <p:nvPicPr>
          <p:cNvPr id="11268" name="Picture 4" descr="C:\Documents and Settings\Лемберг\Мои документы\рабочие документы\Новая папка (2)\mother goose rhymes\24765068_Vor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862" y="0"/>
            <a:ext cx="2624138" cy="3525713"/>
          </a:xfrm>
          <a:prstGeom prst="rect">
            <a:avLst/>
          </a:prstGeom>
          <a:noFill/>
          <a:ln w="31750">
            <a:solidFill>
              <a:schemeClr val="bg2">
                <a:lumMod val="50000"/>
              </a:schemeClr>
            </a:solidFill>
            <a:prstDash val="sysDot"/>
          </a:ln>
        </p:spPr>
      </p:pic>
      <p:pic>
        <p:nvPicPr>
          <p:cNvPr id="10" name="Picture 5" descr="C:\Documents and Settings\Лемберг\Мои документы\рабочие документы\Новая папка (2)\mother goose rhymes\dumanddeeol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00660" cy="3875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75 -0.05087 L -0.31701 0.13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C:\Documents and Settings\Лемберг\Мои документы\рабочие документы\Новая папка (2)\mother goose rhymes\elizabeth_cran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88499" cy="3312707"/>
          </a:xfrm>
          <a:prstGeom prst="rect">
            <a:avLst/>
          </a:prstGeom>
          <a:noFill/>
          <a:ln w="25400">
            <a:solidFill>
              <a:srgbClr val="006600"/>
            </a:solidFill>
            <a:prstDash val="dash"/>
          </a:ln>
        </p:spPr>
      </p:pic>
      <p:pic>
        <p:nvPicPr>
          <p:cNvPr id="7" name="Picture 2" descr="C:\Documents and Settings\Лемберг\Мои документы\рабочие документы\Новая папка (2)\mother goose rhymes\nest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357694"/>
            <a:ext cx="2638335" cy="1857388"/>
          </a:xfrm>
          <a:prstGeom prst="rect">
            <a:avLst/>
          </a:prstGeom>
          <a:noFill/>
          <a:ln w="25400">
            <a:solidFill>
              <a:srgbClr val="006600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mother goose rhymes\pictured\Mother Goose Flying In_F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357982" cy="6298001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For want of a nail</a:t>
            </a:r>
            <a:r>
              <a:rPr lang="ru-RU" sz="2400" dirty="0" smtClean="0">
                <a:solidFill>
                  <a:srgbClr val="FFFF00"/>
                </a:solidFill>
              </a:rPr>
              <a:t>   </a:t>
            </a:r>
            <a:r>
              <a:rPr lang="en-US" sz="2400" dirty="0" smtClean="0">
                <a:solidFill>
                  <a:srgbClr val="FFFF00"/>
                </a:solidFill>
              </a:rPr>
              <a:t> , the shoe</a:t>
            </a:r>
            <a:r>
              <a:rPr lang="ru-RU" sz="2400" dirty="0" smtClean="0">
                <a:solidFill>
                  <a:srgbClr val="FFFF00"/>
                </a:solidFill>
              </a:rPr>
              <a:t>            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ru-RU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was lost: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For want of the shoe </a:t>
            </a:r>
            <a:r>
              <a:rPr lang="ru-RU" sz="2400" dirty="0" smtClean="0">
                <a:solidFill>
                  <a:srgbClr val="FFFF00"/>
                </a:solidFill>
              </a:rPr>
              <a:t>               </a:t>
            </a:r>
            <a:r>
              <a:rPr lang="en-US" sz="2400" dirty="0" smtClean="0">
                <a:solidFill>
                  <a:srgbClr val="FFFF00"/>
                </a:solidFill>
              </a:rPr>
              <a:t>, the horse</a:t>
            </a:r>
            <a:r>
              <a:rPr lang="ru-RU" sz="2400" dirty="0" smtClean="0">
                <a:solidFill>
                  <a:srgbClr val="FFFF00"/>
                </a:solidFill>
              </a:rPr>
              <a:t>                  </a:t>
            </a:r>
            <a:r>
              <a:rPr lang="en-US" sz="2400" dirty="0" smtClean="0">
                <a:solidFill>
                  <a:srgbClr val="FFFF00"/>
                </a:solidFill>
              </a:rPr>
              <a:t>was lost;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For want of the horse</a:t>
            </a:r>
            <a:r>
              <a:rPr lang="ru-RU" sz="2400" dirty="0" smtClean="0">
                <a:solidFill>
                  <a:srgbClr val="FFFF00"/>
                </a:solidFill>
              </a:rPr>
              <a:t>                  </a:t>
            </a:r>
            <a:r>
              <a:rPr lang="en-US" sz="2400" dirty="0" smtClean="0">
                <a:solidFill>
                  <a:srgbClr val="FFFF00"/>
                </a:solidFill>
              </a:rPr>
              <a:t>, the rider </a:t>
            </a:r>
            <a:r>
              <a:rPr lang="ru-RU" sz="2400" dirty="0" smtClean="0">
                <a:solidFill>
                  <a:srgbClr val="FFFF00"/>
                </a:solidFill>
              </a:rPr>
              <a:t>             </a:t>
            </a:r>
            <a:r>
              <a:rPr lang="en-US" sz="2400" dirty="0" smtClean="0">
                <a:solidFill>
                  <a:srgbClr val="FFFF00"/>
                </a:solidFill>
              </a:rPr>
              <a:t> was lost;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For want of the rider </a:t>
            </a:r>
            <a:r>
              <a:rPr lang="ru-RU" sz="2400" dirty="0" smtClean="0">
                <a:solidFill>
                  <a:srgbClr val="FFFF00"/>
                </a:solidFill>
              </a:rPr>
              <a:t>         </a:t>
            </a:r>
            <a:r>
              <a:rPr lang="en-US" sz="2400" dirty="0" smtClean="0">
                <a:solidFill>
                  <a:srgbClr val="FFFF00"/>
                </a:solidFill>
              </a:rPr>
              <a:t>, the battle </a:t>
            </a:r>
            <a:r>
              <a:rPr lang="ru-RU" sz="2400" dirty="0" smtClean="0">
                <a:solidFill>
                  <a:srgbClr val="FFFF00"/>
                </a:solidFill>
              </a:rPr>
              <a:t>                     </a:t>
            </a:r>
            <a:r>
              <a:rPr lang="en-US" sz="2400" dirty="0" smtClean="0">
                <a:solidFill>
                  <a:srgbClr val="FFFF00"/>
                </a:solidFill>
              </a:rPr>
              <a:t> was lost; 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For want of the battle </a:t>
            </a:r>
            <a:r>
              <a:rPr lang="ru-RU" sz="2400" dirty="0" smtClean="0">
                <a:solidFill>
                  <a:srgbClr val="FFFF00"/>
                </a:solidFill>
              </a:rPr>
              <a:t>         </a:t>
            </a:r>
            <a:r>
              <a:rPr lang="en-US" sz="2400" dirty="0" smtClean="0">
                <a:solidFill>
                  <a:srgbClr val="FFFF00"/>
                </a:solidFill>
              </a:rPr>
              <a:t>, the kingdom </a:t>
            </a:r>
            <a:r>
              <a:rPr lang="ru-RU" sz="2400" dirty="0" smtClean="0">
                <a:solidFill>
                  <a:srgbClr val="FFFF00"/>
                </a:solidFill>
              </a:rPr>
              <a:t>              </a:t>
            </a:r>
            <a:r>
              <a:rPr lang="en-US" sz="2400" dirty="0" smtClean="0">
                <a:solidFill>
                  <a:srgbClr val="FFFF00"/>
                </a:solidFill>
              </a:rPr>
              <a:t> was lost,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ru-RU" sz="2400" dirty="0" smtClean="0">
                <a:solidFill>
                  <a:srgbClr val="FFFF00"/>
                </a:solidFill>
              </a:rPr>
              <a:t>                             </a:t>
            </a:r>
            <a:r>
              <a:rPr lang="en-US" sz="2400" dirty="0" smtClean="0">
                <a:solidFill>
                  <a:srgbClr val="FFFF00"/>
                </a:solidFill>
              </a:rPr>
              <a:t>And all for the want of a nail.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C:\Documents and Settings\Лемберг\Мои документы\рабочие документы\Новая папка\Nai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142984"/>
            <a:ext cx="409577" cy="1228731"/>
          </a:xfrm>
          <a:prstGeom prst="rect">
            <a:avLst/>
          </a:prstGeom>
          <a:noFill/>
        </p:spPr>
      </p:pic>
      <p:pic>
        <p:nvPicPr>
          <p:cNvPr id="7" name="Picture 4" descr="C:\Documents and Settings\Лемберг\Мои документы\рабочие документы\Новая папка\Nai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5357826"/>
            <a:ext cx="409577" cy="1228731"/>
          </a:xfrm>
          <a:prstGeom prst="rect">
            <a:avLst/>
          </a:prstGeom>
          <a:noFill/>
        </p:spPr>
      </p:pic>
      <p:pic>
        <p:nvPicPr>
          <p:cNvPr id="8199" name="Picture 7" descr="C:\Documents and Settings\Лемберг\Мои документы\рабочие документы\Новая папка\Horsesho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143116"/>
            <a:ext cx="1000132" cy="889006"/>
          </a:xfrm>
          <a:prstGeom prst="rect">
            <a:avLst/>
          </a:prstGeom>
          <a:noFill/>
        </p:spPr>
      </p:pic>
      <p:pic>
        <p:nvPicPr>
          <p:cNvPr id="12" name="Picture 8" descr="C:\Documents and Settings\Лемберг\Мои документы\рабочие документы\Новая папка\Hors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000372"/>
            <a:ext cx="1413718" cy="895355"/>
          </a:xfrm>
          <a:prstGeom prst="rect">
            <a:avLst/>
          </a:prstGeom>
          <a:noFill/>
        </p:spPr>
      </p:pic>
      <p:pic>
        <p:nvPicPr>
          <p:cNvPr id="13" name="Picture 8" descr="C:\Documents and Settings\Лемберг\Мои документы\рабочие документы\Новая папка\Hors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071678"/>
            <a:ext cx="1413718" cy="895355"/>
          </a:xfrm>
          <a:prstGeom prst="rect">
            <a:avLst/>
          </a:prstGeom>
          <a:noFill/>
        </p:spPr>
      </p:pic>
      <p:pic>
        <p:nvPicPr>
          <p:cNvPr id="14" name="Picture 5" descr="C:\Documents and Settings\Лемберг\Мои документы\рабочие документы\Новая папка\Horsesho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900117" cy="800104"/>
          </a:xfrm>
          <a:prstGeom prst="rect">
            <a:avLst/>
          </a:prstGeom>
          <a:noFill/>
        </p:spPr>
      </p:pic>
      <p:pic>
        <p:nvPicPr>
          <p:cNvPr id="8201" name="Picture 9" descr="C:\Documents and Settings\Лемберг\Мои документы\рабочие документы\Новая папка\Man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714752"/>
            <a:ext cx="376239" cy="930696"/>
          </a:xfrm>
          <a:prstGeom prst="rect">
            <a:avLst/>
          </a:prstGeom>
          <a:noFill/>
        </p:spPr>
      </p:pic>
      <p:pic>
        <p:nvPicPr>
          <p:cNvPr id="8202" name="Picture 10" descr="C:\Documents and Settings\Лемберг\Мои документы\рабочие документы\Новая папка\Man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2786058"/>
            <a:ext cx="433188" cy="1071570"/>
          </a:xfrm>
          <a:prstGeom prst="rect">
            <a:avLst/>
          </a:prstGeom>
          <a:noFill/>
        </p:spPr>
      </p:pic>
      <p:pic>
        <p:nvPicPr>
          <p:cNvPr id="8204" name="Picture 12" descr="C:\Documents and Settings\Лемберг\Мои документы\рабочие документы\Новая папка\Sword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4714884"/>
            <a:ext cx="661990" cy="661990"/>
          </a:xfrm>
          <a:prstGeom prst="rect">
            <a:avLst/>
          </a:prstGeom>
          <a:noFill/>
        </p:spPr>
      </p:pic>
      <p:pic>
        <p:nvPicPr>
          <p:cNvPr id="8205" name="Picture 13" descr="C:\Documents and Settings\Лемберг\Мои документы\рабочие документы\Новая папка\Sword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3643314"/>
            <a:ext cx="804866" cy="804866"/>
          </a:xfrm>
          <a:prstGeom prst="rect">
            <a:avLst/>
          </a:prstGeom>
          <a:noFill/>
        </p:spPr>
      </p:pic>
      <p:pic>
        <p:nvPicPr>
          <p:cNvPr id="8207" name="Picture 15" descr="C:\Documents and Settings\Лемберг\Мои документы\рабочие документы\Новая папка\Crown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4572008"/>
            <a:ext cx="885830" cy="68897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Лемберг\Мои документы\рабочие документы\Новая папка\37aa0ca6ce52c84c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72198" y="785794"/>
            <a:ext cx="2443180" cy="2714644"/>
          </a:xfrm>
          <a:prstGeom prst="rect">
            <a:avLst/>
          </a:prstGeom>
          <a:noFill/>
        </p:spPr>
      </p:pic>
      <p:pic>
        <p:nvPicPr>
          <p:cNvPr id="9219" name="Picture 3" descr="C:\Documents and Settings\Лемберг\Мои документы\рабочие документы\Новая папка (2)\mother goose rhymes\smithi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571480"/>
            <a:ext cx="3714776" cy="5739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5852" y="428604"/>
            <a:ext cx="8229600" cy="1219200"/>
          </a:xfrm>
        </p:spPr>
        <p:txBody>
          <a:bodyPr>
            <a:normAutofit fontScale="90000"/>
          </a:bodyPr>
          <a:lstStyle/>
          <a:p>
            <a:r>
              <a:rPr sz="4400" b="1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Mother Goose</a:t>
            </a:r>
            <a:r>
              <a:rPr lang="ru-RU" sz="44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sz="4400" b="1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Rhymes</a:t>
            </a:r>
            <a:br>
              <a:rPr sz="4400" b="1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dirty="0"/>
          </a:p>
        </p:txBody>
      </p:sp>
      <p:pic>
        <p:nvPicPr>
          <p:cNvPr id="10243" name="Picture 3" descr="C:\Documents and Settings\Лемберг\Мои документы\рабочие документы\Новая папка (2)\mother goose rhymes\pictured\mother-goose_src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071546"/>
            <a:ext cx="4214842" cy="551207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Лемберг\Мои документы\рабочие документы\Новая папка\novogodnie_podelki_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4059703" cy="3049288"/>
          </a:xfrm>
          <a:prstGeom prst="rect">
            <a:avLst/>
          </a:prstGeom>
          <a:noFill/>
        </p:spPr>
      </p:pic>
      <p:pic>
        <p:nvPicPr>
          <p:cNvPr id="1026" name="Picture 2" descr="C:\Documents and Settings\Лемберг\Мои документы\рабочие документы\Новая папка\photo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876"/>
            <a:ext cx="3286116" cy="3092815"/>
          </a:xfrm>
          <a:prstGeom prst="rect">
            <a:avLst/>
          </a:prstGeom>
          <a:noFill/>
        </p:spPr>
      </p:pic>
      <p:pic>
        <p:nvPicPr>
          <p:cNvPr id="1027" name="Picture 3" descr="C:\Documents and Settings\Лемберг\Мои документы\рабочие документы\Новая папка\1235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469" y="3429000"/>
            <a:ext cx="4381531" cy="3286148"/>
          </a:xfrm>
          <a:prstGeom prst="rect">
            <a:avLst/>
          </a:prstGeom>
          <a:noFill/>
        </p:spPr>
      </p:pic>
      <p:pic>
        <p:nvPicPr>
          <p:cNvPr id="1029" name="Picture 5" descr="C:\Documents and Settings\Лемберг\Мои документы\рабочие документы\Новая папка\85432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642918"/>
            <a:ext cx="4145216" cy="2182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Лемберг\Мои документы\Мои рисунки\картинки\childrens\42-152131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75268" y="214290"/>
            <a:ext cx="6868732" cy="4572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</p:pic>
      <p:pic>
        <p:nvPicPr>
          <p:cNvPr id="2051" name="Picture 3" descr="C:\Documents and Settings\Лемберг\Мои документы\рабочие документы\Новая папка\prod_gk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2071678"/>
            <a:ext cx="4762500" cy="5200650"/>
          </a:xfrm>
          <a:prstGeom prst="rect">
            <a:avLst/>
          </a:prstGeom>
          <a:noFill/>
        </p:spPr>
      </p:pic>
      <p:pic>
        <p:nvPicPr>
          <p:cNvPr id="2052" name="Picture 4" descr="C:\Documents and Settings\Лемберг\Мои документы\рабочие документы\Новая папка\1192625584162.JPG"/>
          <p:cNvPicPr>
            <a:picLocks noChangeAspect="1" noChangeArrowheads="1"/>
          </p:cNvPicPr>
          <p:nvPr/>
        </p:nvPicPr>
        <p:blipFill>
          <a:blip r:embed="rId4"/>
          <a:srcRect t="22425" r="2559" b="22757"/>
          <a:stretch>
            <a:fillRect/>
          </a:stretch>
        </p:blipFill>
        <p:spPr bwMode="auto">
          <a:xfrm>
            <a:off x="0" y="214290"/>
            <a:ext cx="2357454" cy="1571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Documents and Settings\Лемберг\Мои документы\рабочие документы\Новая папка\600nah400_1.jpg"/>
          <p:cNvPicPr>
            <a:picLocks noChangeAspect="1" noChangeArrowheads="1"/>
          </p:cNvPicPr>
          <p:nvPr/>
        </p:nvPicPr>
        <p:blipFill>
          <a:blip r:embed="rId5"/>
          <a:srcRect t="17171" r="4121" b="18955"/>
          <a:stretch>
            <a:fillRect/>
          </a:stretch>
        </p:blipFill>
        <p:spPr bwMode="auto">
          <a:xfrm>
            <a:off x="4429124" y="4643422"/>
            <a:ext cx="4986366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Лемберг\Мои документы\рабочие документы\Новая папка (2)\mother goose rhymes\pictured\фото 009.jpg"/>
          <p:cNvPicPr>
            <a:picLocks noChangeAspect="1" noChangeArrowheads="1"/>
          </p:cNvPicPr>
          <p:nvPr/>
        </p:nvPicPr>
        <p:blipFill>
          <a:blip r:embed="rId2"/>
          <a:srcRect l="23775" t="54667" r="7291" b="22629"/>
          <a:stretch>
            <a:fillRect/>
          </a:stretch>
        </p:blipFill>
        <p:spPr bwMode="auto">
          <a:xfrm>
            <a:off x="0" y="1500174"/>
            <a:ext cx="4727514" cy="2143140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prstDash val="sysDot"/>
          </a:ln>
        </p:spPr>
      </p:pic>
      <p:pic>
        <p:nvPicPr>
          <p:cNvPr id="5" name="Picture 3" descr="C:\Documents and Settings\Лемберг\Мои документы\рабочие документы\Новая папка (2)\mother goose rhymes\pictured\фото 009.jpg"/>
          <p:cNvPicPr>
            <a:picLocks noChangeAspect="1" noChangeArrowheads="1"/>
          </p:cNvPicPr>
          <p:nvPr/>
        </p:nvPicPr>
        <p:blipFill>
          <a:blip r:embed="rId2"/>
          <a:srcRect l="45711" t="3829" r="980" b="48760"/>
          <a:stretch>
            <a:fillRect/>
          </a:stretch>
        </p:blipFill>
        <p:spPr bwMode="auto">
          <a:xfrm>
            <a:off x="5000596" y="0"/>
            <a:ext cx="4143404" cy="5072098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prstDash val="sysDot"/>
          </a:ln>
        </p:spPr>
      </p:pic>
      <p:pic>
        <p:nvPicPr>
          <p:cNvPr id="6" name="Picture 3" descr="C:\Documents and Settings\Лемберг\Мои документы\рабочие документы\Новая папка (2)\mother goose rhymes\pictured\фото 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96" t="82802" r="2573" b="5178"/>
          <a:stretch>
            <a:fillRect/>
          </a:stretch>
        </p:blipFill>
        <p:spPr bwMode="auto">
          <a:xfrm>
            <a:off x="1071538" y="5143512"/>
            <a:ext cx="7215197" cy="1285957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Documents and Settings\Лемберг\Мои документы\рабочие документы\Новая папка (2)\mother_goose2\goose 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80" t="6250" r="4972" b="6250"/>
          <a:stretch>
            <a:fillRect/>
          </a:stretch>
        </p:blipFill>
        <p:spPr bwMode="auto">
          <a:xfrm rot="5400000">
            <a:off x="1230321" y="-1016031"/>
            <a:ext cx="6429420" cy="88900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Лемберг\Мои документы\рабочие документы\Новая папка (2)\mother goose rhymes\pictured\фото 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7536" r="22598" b="20942"/>
          <a:stretch>
            <a:fillRect/>
          </a:stretch>
        </p:blipFill>
        <p:spPr bwMode="auto">
          <a:xfrm>
            <a:off x="1285852" y="571480"/>
            <a:ext cx="6015993" cy="3372375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Picture 2" descr="C:\Documents and Settings\Лемберг\Мои документы\рабочие документы\Новая папка (2)\mother goose rhymes\pictured\фото 018.jpg"/>
          <p:cNvPicPr>
            <a:picLocks noChangeAspect="1" noChangeArrowheads="1"/>
          </p:cNvPicPr>
          <p:nvPr/>
        </p:nvPicPr>
        <p:blipFill>
          <a:blip r:embed="rId2"/>
          <a:srcRect l="41694" t="79204" r="8933" b="5579"/>
          <a:stretch>
            <a:fillRect/>
          </a:stretch>
        </p:blipFill>
        <p:spPr bwMode="auto">
          <a:xfrm>
            <a:off x="1928794" y="4286256"/>
            <a:ext cx="4546519" cy="1928826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3" descr="C:\Documents and Settings\Лемберг\Мои документы\рабочие документы\Новая папка (2)\mother goose rhymes\pictured\фото 019.jpg"/>
          <p:cNvPicPr>
            <a:picLocks noChangeAspect="1" noChangeArrowheads="1"/>
          </p:cNvPicPr>
          <p:nvPr/>
        </p:nvPicPr>
        <p:blipFill>
          <a:blip r:embed="rId3"/>
          <a:srcRect l="3187" t="54415" r="31476" b="17798"/>
          <a:stretch>
            <a:fillRect/>
          </a:stretch>
        </p:blipFill>
        <p:spPr bwMode="auto">
          <a:xfrm>
            <a:off x="428596" y="785794"/>
            <a:ext cx="5613836" cy="3286148"/>
          </a:xfrm>
          <a:prstGeom prst="rect">
            <a:avLst/>
          </a:prstGeom>
          <a:noFill/>
        </p:spPr>
      </p:pic>
      <p:pic>
        <p:nvPicPr>
          <p:cNvPr id="7" name="Picture 3" descr="C:\Documents and Settings\Лемберг\Мои документы\рабочие документы\Новая папка (2)\mother goose rhymes\pictured\фото 019.jpg"/>
          <p:cNvPicPr>
            <a:picLocks noChangeAspect="1" noChangeArrowheads="1"/>
          </p:cNvPicPr>
          <p:nvPr/>
        </p:nvPicPr>
        <p:blipFill>
          <a:blip r:embed="rId3"/>
          <a:srcRect l="66931" t="51623" r="2134" b="17050"/>
          <a:stretch>
            <a:fillRect/>
          </a:stretch>
        </p:blipFill>
        <p:spPr bwMode="auto">
          <a:xfrm>
            <a:off x="5929322" y="785794"/>
            <a:ext cx="2357454" cy="3286148"/>
          </a:xfrm>
          <a:prstGeom prst="rect">
            <a:avLst/>
          </a:prstGeom>
          <a:noFill/>
        </p:spPr>
      </p:pic>
      <p:pic>
        <p:nvPicPr>
          <p:cNvPr id="8" name="Picture 3" descr="C:\Documents and Settings\Лемберг\Мои документы\рабочие документы\Новая папка (2)\mother goose rhymes\pictured\фото 019.jpg"/>
          <p:cNvPicPr>
            <a:picLocks noChangeAspect="1" noChangeArrowheads="1"/>
          </p:cNvPicPr>
          <p:nvPr/>
        </p:nvPicPr>
        <p:blipFill>
          <a:blip r:embed="rId3"/>
          <a:srcRect t="82634" r="52192"/>
          <a:stretch>
            <a:fillRect/>
          </a:stretch>
        </p:blipFill>
        <p:spPr bwMode="auto">
          <a:xfrm>
            <a:off x="1857356" y="4286256"/>
            <a:ext cx="4714908" cy="2143140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2614602" cy="8715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3" descr="C:\Documents and Settings\Лемберг\Мои документы\рабочие документы\Новая папка\bo_peep_17092_l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214686"/>
            <a:ext cx="3214710" cy="3205551"/>
          </a:xfrm>
          <a:prstGeom prst="rect">
            <a:avLst/>
          </a:prstGeom>
          <a:noFill/>
          <a:ln w="25400">
            <a:solidFill>
              <a:srgbClr val="006600"/>
            </a:solidFill>
            <a:prstDash val="sysDot"/>
          </a:ln>
        </p:spPr>
      </p:pic>
      <p:pic>
        <p:nvPicPr>
          <p:cNvPr id="6" name="Picture 6" descr="C:\Documents and Settings\Лемберг\Мои документы\рабочие документы\Новая папка\little_bo_peep_216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868" y="500042"/>
            <a:ext cx="5072098" cy="507209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428604"/>
            <a:ext cx="289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sz="5400" b="1" cap="none" spc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Bo-peep</a:t>
            </a:r>
            <a:endParaRPr lang="ru-RU" sz="5400" b="1" cap="none" spc="0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Documents and Settings\Лемберг\Мои документы\рабочие документы\Новая папка (2)\набор Gif\АНИМИРОВАННЫЕ ГИФЫ --- копытные.files\25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714488"/>
            <a:ext cx="1928826" cy="1299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400" b="1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400" b="1" spc="0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0" name="Picture 4" descr="C:\Documents and Settings\Лемберг\Мои документы\рабочие документы\Новая папка\Bo-Pee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4016800" cy="378621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4101" name="Picture 5" descr="C:\Documents and Settings\Лемберг\Мои документы\рабочие документы\Новая папка\Art-Little-Bo-P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857628"/>
            <a:ext cx="2786082" cy="278608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500042"/>
            <a:ext cx="2635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Бо-пип</a:t>
            </a:r>
            <a:endParaRPr lang="ru-RU" sz="5400" b="1" cap="none" spc="0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3" name="Picture 7" descr="C:\Documents and Settings\Лемберг\Мои документы\рабочие документы\Новая папка (2)\набор Gif\АНИМИРОВАННЫЕ ГИФЫ --- копытные.files\25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571744"/>
            <a:ext cx="1143008" cy="1251130"/>
          </a:xfrm>
          <a:prstGeom prst="rect">
            <a:avLst/>
          </a:prstGeom>
          <a:noFill/>
        </p:spPr>
      </p:pic>
      <p:pic>
        <p:nvPicPr>
          <p:cNvPr id="13" name="Picture 7" descr="C:\Documents and Settings\Лемберг\Мои документы\рабочие документы\Новая папка (2)\набор Gif\АНИМИРОВАННЫЕ ГИФЫ --- копытные.files\25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000240"/>
            <a:ext cx="1143008" cy="1251130"/>
          </a:xfrm>
          <a:prstGeom prst="rect">
            <a:avLst/>
          </a:prstGeom>
          <a:noFill/>
        </p:spPr>
      </p:pic>
      <p:pic>
        <p:nvPicPr>
          <p:cNvPr id="14" name="Picture 7" descr="C:\Documents and Settings\Лемберг\Мои документы\рабочие документы\Новая папка (2)\набор Gif\АНИМИРОВАННЫЕ ГИФЫ --- копытные.files\25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143380"/>
            <a:ext cx="1143008" cy="1251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mother goose rhymes\pictured\36db54b58a74206a.jpe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214282" y="428604"/>
            <a:ext cx="2086883" cy="2928958"/>
          </a:xfrm>
          <a:prstGeom prst="round2Diag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</p:pic>
      <p:pic>
        <p:nvPicPr>
          <p:cNvPr id="2052" name="Picture 4" descr="F:\mother goose rhymes\pictured\фото 007.jpg"/>
          <p:cNvPicPr>
            <a:picLocks noChangeAspect="1" noChangeArrowheads="1"/>
          </p:cNvPicPr>
          <p:nvPr/>
        </p:nvPicPr>
        <p:blipFill>
          <a:blip r:embed="rId3"/>
          <a:srcRect l="50552" t="12687" r="3492" b="44576"/>
          <a:stretch>
            <a:fillRect/>
          </a:stretch>
        </p:blipFill>
        <p:spPr bwMode="auto">
          <a:xfrm>
            <a:off x="2857488" y="0"/>
            <a:ext cx="2455663" cy="3143248"/>
          </a:xfrm>
          <a:prstGeom prst="round2DiagRect">
            <a:avLst/>
          </a:prstGeom>
          <a:noFill/>
          <a:ln w="25400">
            <a:solidFill>
              <a:srgbClr val="00B0F0"/>
            </a:solidFill>
          </a:ln>
        </p:spPr>
      </p:pic>
      <p:pic>
        <p:nvPicPr>
          <p:cNvPr id="2053" name="Picture 5" descr="F:\mother goose rhymes\pictured\фото 007.jpg"/>
          <p:cNvPicPr>
            <a:picLocks noChangeAspect="1" noChangeArrowheads="1"/>
          </p:cNvPicPr>
          <p:nvPr/>
        </p:nvPicPr>
        <p:blipFill>
          <a:blip r:embed="rId3"/>
          <a:srcRect l="-184" t="53421" r="52389" b="5178"/>
          <a:stretch>
            <a:fillRect/>
          </a:stretch>
        </p:blipFill>
        <p:spPr bwMode="auto">
          <a:xfrm>
            <a:off x="5143504" y="3571876"/>
            <a:ext cx="2500330" cy="2981163"/>
          </a:xfrm>
          <a:prstGeom prst="round2DiagRect">
            <a:avLst/>
          </a:prstGeom>
          <a:noFill/>
          <a:ln w="31750">
            <a:solidFill>
              <a:srgbClr val="00B0F0"/>
            </a:solidFill>
          </a:ln>
        </p:spPr>
      </p:pic>
      <p:pic>
        <p:nvPicPr>
          <p:cNvPr id="2054" name="Picture 6" descr="F:\mother goose rhymes\pictured\фото 009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47243" t="1246" r="3125" b="47336"/>
          <a:stretch>
            <a:fillRect/>
          </a:stretch>
        </p:blipFill>
        <p:spPr bwMode="auto">
          <a:xfrm>
            <a:off x="5873672" y="0"/>
            <a:ext cx="3056045" cy="4357694"/>
          </a:xfrm>
          <a:prstGeom prst="round2DiagRect">
            <a:avLst/>
          </a:prstGeom>
          <a:noFill/>
          <a:ln w="25400">
            <a:solidFill>
              <a:srgbClr val="008000"/>
            </a:solidFill>
          </a:ln>
        </p:spPr>
      </p:pic>
      <p:pic>
        <p:nvPicPr>
          <p:cNvPr id="2056" name="Picture 8" descr="F:\mother goose rhymes\pictured\фото 003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26102" t="19276" r="4044" b="29975"/>
          <a:stretch>
            <a:fillRect/>
          </a:stretch>
        </p:blipFill>
        <p:spPr bwMode="auto">
          <a:xfrm>
            <a:off x="1000100" y="2928934"/>
            <a:ext cx="3500462" cy="3500462"/>
          </a:xfrm>
          <a:prstGeom prst="round2DiagRect">
            <a:avLst/>
          </a:prstGeom>
          <a:noFill/>
          <a:ln w="28575">
            <a:solidFill>
              <a:srgbClr val="000099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Лемберг\Мои документы\рабочие документы\Новая папка (2)\mother goose rhymes\pictured\p_89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500042"/>
            <a:ext cx="3786214" cy="493890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6147" name="Picture 3" descr="C:\Documents and Settings\Лемберг\Мои документы\рабочие документы\Новая папка (2)\mother goose rhymes\pictured\nursery-rhymesinf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143248"/>
            <a:ext cx="3756033" cy="32375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928670"/>
            <a:ext cx="3986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sz="5400" b="1" cap="all" spc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Nonsence</a:t>
            </a:r>
            <a:endParaRPr lang="ru-RU" sz="5400" b="1" cap="all" spc="0" dirty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5" name="Picture 5" descr="C:\Documents and Settings\Лемберг\Мои документы\рабочие документы\Новая папка (2)\mother goose rhymes\pictured\heydiddlediddle2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10250" y="500042"/>
            <a:ext cx="3333750" cy="2143125"/>
          </a:xfrm>
          <a:prstGeom prst="rect">
            <a:avLst/>
          </a:prstGeom>
          <a:noFill/>
        </p:spPr>
      </p:pic>
      <p:pic>
        <p:nvPicPr>
          <p:cNvPr id="10246" name="Picture 6" descr="C:\Documents and Settings\Лемберг\Мои документы\рабочие документы\Новая папка (2)\mother goose rhymes\pictured\heydiddlediddl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5238750" cy="1857375"/>
          </a:xfrm>
          <a:prstGeom prst="rect">
            <a:avLst/>
          </a:prstGeom>
          <a:noFill/>
        </p:spPr>
      </p:pic>
      <p:pic>
        <p:nvPicPr>
          <p:cNvPr id="10247" name="Picture 7" descr="C:\Documents and Settings\Лемберг\Мои документы\рабочие документы\Новая папка (2)\mother goose rhymes\pictured\heydiddlediddle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619375"/>
            <a:ext cx="5715000" cy="42386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Лемберг\Мои документы\рабочие документы\Новая папка\28ca2dd0a83e4b1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23476" y="0"/>
            <a:ext cx="2920524" cy="1933588"/>
          </a:xfrm>
          <a:prstGeom prst="rect">
            <a:avLst/>
          </a:prstGeom>
          <a:noFill/>
          <a:ln w="31750">
            <a:solidFill>
              <a:srgbClr val="996633"/>
            </a:solidFill>
            <a:prstDash val="sysDash"/>
          </a:ln>
        </p:spPr>
      </p:pic>
      <p:pic>
        <p:nvPicPr>
          <p:cNvPr id="7171" name="Picture 3" descr="C:\Documents and Settings\Лемберг\Мои документы\рабочие документы\Новая папка\onMyWay2BuyEgg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2926974" cy="3571900"/>
          </a:xfrm>
          <a:prstGeom prst="rect">
            <a:avLst/>
          </a:prstGeom>
          <a:noFill/>
          <a:ln w="31750">
            <a:solidFill>
              <a:srgbClr val="996633"/>
            </a:solidFill>
            <a:prstDash val="sysDash"/>
          </a:ln>
        </p:spPr>
      </p:pic>
      <p:pic>
        <p:nvPicPr>
          <p:cNvPr id="7172" name="Picture 4" descr="C:\Documents and Settings\Лемберг\Мои документы\рабочие документы\Новая папка\84f5975124a1b72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429000"/>
            <a:ext cx="1884260" cy="1409706"/>
          </a:xfrm>
          <a:prstGeom prst="rect">
            <a:avLst/>
          </a:prstGeom>
          <a:noFill/>
          <a:ln w="31750">
            <a:solidFill>
              <a:srgbClr val="996633"/>
            </a:solidFill>
            <a:prstDash val="sysDash"/>
          </a:ln>
        </p:spPr>
      </p:pic>
      <p:pic>
        <p:nvPicPr>
          <p:cNvPr id="7173" name="Picture 5" descr="C:\Documents and Settings\Лемберг\Мои документы\рабочие документы\Новая папка\505e8a5032388de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4143380"/>
            <a:ext cx="2608805" cy="1943110"/>
          </a:xfrm>
          <a:prstGeom prst="rect">
            <a:avLst/>
          </a:prstGeom>
          <a:noFill/>
          <a:ln w="31750">
            <a:solidFill>
              <a:srgbClr val="996633"/>
            </a:solidFill>
            <a:prstDash val="sysDash"/>
          </a:ln>
        </p:spPr>
      </p:pic>
      <p:pic>
        <p:nvPicPr>
          <p:cNvPr id="7174" name="Picture 6" descr="C:\Documents and Settings\Лемберг\Мои документы\рабочие документы\Новая папка\cee1231e2f28a6ea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928670"/>
            <a:ext cx="2204499" cy="1976447"/>
          </a:xfrm>
          <a:prstGeom prst="rect">
            <a:avLst/>
          </a:prstGeom>
          <a:noFill/>
          <a:ln w="31750">
            <a:solidFill>
              <a:srgbClr val="996633"/>
            </a:solidFill>
            <a:prstDash val="sysDash"/>
          </a:ln>
        </p:spPr>
      </p:pic>
      <p:pic>
        <p:nvPicPr>
          <p:cNvPr id="7175" name="Picture 7" descr="C:\Documents and Settings\Лемберг\Мои документы\рабочие документы\Новая папка\7d29a1890461b45e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4500570"/>
            <a:ext cx="2896541" cy="2157424"/>
          </a:xfrm>
          <a:prstGeom prst="rect">
            <a:avLst/>
          </a:prstGeom>
          <a:noFill/>
          <a:ln w="31750">
            <a:solidFill>
              <a:srgbClr val="996633"/>
            </a:solidFill>
            <a:prstDash val="sysDash"/>
          </a:ln>
        </p:spPr>
      </p:pic>
      <p:pic>
        <p:nvPicPr>
          <p:cNvPr id="7182" name="Picture 14" descr="C:\Documents and Settings\Лемберг\Мои документы\рабочие документы\Новая папка\a7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2643182"/>
            <a:ext cx="1638300" cy="1371600"/>
          </a:xfrm>
          <a:prstGeom prst="rect">
            <a:avLst/>
          </a:prstGeom>
          <a:noFill/>
        </p:spPr>
      </p:pic>
      <p:pic>
        <p:nvPicPr>
          <p:cNvPr id="7183" name="Picture 15" descr="C:\Documents and Settings\Лемберг\Мои документы\рабочие документы\Новая папка\EGG2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4929198"/>
            <a:ext cx="542925" cy="542925"/>
          </a:xfrm>
          <a:prstGeom prst="rect">
            <a:avLst/>
          </a:prstGeom>
          <a:noFill/>
        </p:spPr>
      </p:pic>
      <p:pic>
        <p:nvPicPr>
          <p:cNvPr id="7184" name="Picture 16" descr="C:\Documents and Settings\Лемберг\Мои документы\рабочие документы\Новая папка\foo-egg_dude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5072074"/>
            <a:ext cx="447675" cy="100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Лемберг\Мои документы\Мои рисунки\картинки\nature\01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48285" cy="3786214"/>
          </a:xfrm>
          <a:prstGeom prst="rect">
            <a:avLst/>
          </a:prstGeom>
          <a:noFill/>
        </p:spPr>
      </p:pic>
      <p:pic>
        <p:nvPicPr>
          <p:cNvPr id="8200" name="Picture 8" descr="C:\Documents and Settings\Лемберг\Мои документы\Мои рисунки\картинки\nature\0190.jpg"/>
          <p:cNvPicPr>
            <a:picLocks noChangeAspect="1" noChangeArrowheads="1"/>
          </p:cNvPicPr>
          <p:nvPr/>
        </p:nvPicPr>
        <p:blipFill>
          <a:blip r:embed="rId3"/>
          <a:srcRect t="3669" r="11468"/>
          <a:stretch>
            <a:fillRect/>
          </a:stretch>
        </p:blipFill>
        <p:spPr bwMode="auto">
          <a:xfrm>
            <a:off x="2786050" y="3000372"/>
            <a:ext cx="3545350" cy="2571768"/>
          </a:xfrm>
          <a:prstGeom prst="rect">
            <a:avLst/>
          </a:prstGeom>
          <a:noFill/>
        </p:spPr>
      </p:pic>
      <p:pic>
        <p:nvPicPr>
          <p:cNvPr id="8201" name="Picture 9" descr="C:\Documents and Settings\Лемберг\Мои документы\рабочие документы\Новая папка\Poison-Ivy-4-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357562"/>
            <a:ext cx="3286133" cy="4381511"/>
          </a:xfrm>
          <a:prstGeom prst="rect">
            <a:avLst/>
          </a:prstGeom>
          <a:noFill/>
        </p:spPr>
      </p:pic>
      <p:pic>
        <p:nvPicPr>
          <p:cNvPr id="8202" name="Picture 10" descr="C:\Documents and Settings\Лемберг\Мои документы\рабочие документы\Новая папка\colourful-gerbera-daisy-9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543327"/>
            <a:ext cx="4419563" cy="3314673"/>
          </a:xfrm>
          <a:prstGeom prst="rect">
            <a:avLst/>
          </a:prstGeom>
          <a:noFill/>
        </p:spPr>
      </p:pic>
      <p:pic>
        <p:nvPicPr>
          <p:cNvPr id="8204" name="Picture 12" descr="C:\Documents and Settings\Лемберг\Мои документы\Мои рисунки\картинки\nature\0138.jpg"/>
          <p:cNvPicPr>
            <a:picLocks noChangeAspect="1" noChangeArrowheads="1"/>
          </p:cNvPicPr>
          <p:nvPr/>
        </p:nvPicPr>
        <p:blipFill>
          <a:blip r:embed="rId6"/>
          <a:srcRect l="39986" t="11528" r="11382" b="7780"/>
          <a:stretch>
            <a:fillRect/>
          </a:stretch>
        </p:blipFill>
        <p:spPr bwMode="auto">
          <a:xfrm>
            <a:off x="5929290" y="0"/>
            <a:ext cx="3214710" cy="4000504"/>
          </a:xfrm>
          <a:prstGeom prst="rect">
            <a:avLst/>
          </a:prstGeom>
          <a:noFill/>
        </p:spPr>
      </p:pic>
      <p:pic>
        <p:nvPicPr>
          <p:cNvPr id="8205" name="Picture 13" descr="C:\Documents and Settings\Лемберг\Мои документы\Мои рисунки\картинки\nature\0289.jpg"/>
          <p:cNvPicPr>
            <a:picLocks noChangeAspect="1" noChangeArrowheads="1"/>
          </p:cNvPicPr>
          <p:nvPr/>
        </p:nvPicPr>
        <p:blipFill>
          <a:blip r:embed="rId7"/>
          <a:srcRect t="30535" r="28434"/>
          <a:stretch>
            <a:fillRect/>
          </a:stretch>
        </p:blipFill>
        <p:spPr bwMode="auto">
          <a:xfrm>
            <a:off x="5572100" y="3857628"/>
            <a:ext cx="3571900" cy="2600292"/>
          </a:xfrm>
          <a:prstGeom prst="rect">
            <a:avLst/>
          </a:prstGeom>
          <a:noFill/>
        </p:spPr>
      </p:pic>
      <p:pic>
        <p:nvPicPr>
          <p:cNvPr id="8203" name="Picture 11" descr="C:\Documents and Settings\Лемберг\Мои документы\рабочие документы\Новая папка\nettl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3857628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Лемберг\Мои документы\рабочие документы\Новая папка (2)\mother goose rhymes\pictured\Gus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27026" cy="571504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Лемберг\Мои документы\рабочие документы\Новая папка (2)\mother goose rhymes\pictured\wkatrinakathleensco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358114" cy="551858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238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Лемберг\Мои документы\рабочие документы\Новая папка (2)\mother goose rhymes\goldengoos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54" y="500042"/>
            <a:ext cx="1905000" cy="1981200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</p:pic>
      <p:pic>
        <p:nvPicPr>
          <p:cNvPr id="4099" name="Picture 3" descr="F:\mother goose rhymes\pictured\b410_mother_goose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357430"/>
            <a:ext cx="6886575" cy="3590925"/>
          </a:xfrm>
          <a:prstGeom prst="rect">
            <a:avLst/>
          </a:prstGeom>
          <a:noFill/>
        </p:spPr>
      </p:pic>
      <p:pic>
        <p:nvPicPr>
          <p:cNvPr id="4098" name="Picture 2" descr="F:\mother goose rhymes\pictured\mother_goose2-s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71538" y="500042"/>
            <a:ext cx="2393934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57166"/>
            <a:ext cx="2646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Шарль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Перро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F:\mother goose rhymes\pictured\200px-ChPerr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357430"/>
            <a:ext cx="2428892" cy="3874083"/>
          </a:xfrm>
          <a:prstGeom prst="rect">
            <a:avLst/>
          </a:prstGeom>
          <a:noFill/>
        </p:spPr>
      </p:pic>
      <p:pic>
        <p:nvPicPr>
          <p:cNvPr id="5123" name="Picture 3" descr="F:\mother goose rhymes\pictured\730507.jpg"/>
          <p:cNvPicPr>
            <a:picLocks noChangeAspect="1" noChangeArrowheads="1"/>
          </p:cNvPicPr>
          <p:nvPr/>
        </p:nvPicPr>
        <p:blipFill>
          <a:blip r:embed="rId3"/>
          <a:srcRect l="4219" t="3362" r="2968" b="4755"/>
          <a:stretch>
            <a:fillRect/>
          </a:stretch>
        </p:blipFill>
        <p:spPr bwMode="auto">
          <a:xfrm>
            <a:off x="4214810" y="285728"/>
            <a:ext cx="4714908" cy="5857916"/>
          </a:xfrm>
          <a:prstGeom prst="rect">
            <a:avLst/>
          </a:prstGeom>
          <a:noFill/>
        </p:spPr>
      </p:pic>
      <p:pic>
        <p:nvPicPr>
          <p:cNvPr id="5124" name="Picture 4" descr="F:\mother goose rhymes\pictured\pic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0"/>
            <a:ext cx="2278319" cy="2643206"/>
          </a:xfrm>
          <a:prstGeom prst="rect">
            <a:avLst/>
          </a:prstGeom>
          <a:noFill/>
        </p:spPr>
      </p:pic>
      <p:pic>
        <p:nvPicPr>
          <p:cNvPr id="5125" name="Picture 5" descr="F:\mother goose rhymes\pictured\pic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571876"/>
            <a:ext cx="2628168" cy="3071834"/>
          </a:xfrm>
          <a:prstGeom prst="rect">
            <a:avLst/>
          </a:prstGeom>
          <a:noFill/>
        </p:spPr>
      </p:pic>
      <p:pic>
        <p:nvPicPr>
          <p:cNvPr id="5126" name="Picture 6" descr="F:\mother goose rhymes\pictured\perr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28604"/>
            <a:ext cx="1828800" cy="3157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mother goose rhymes\pictured\474px-Perrault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5248531" cy="6643710"/>
          </a:xfrm>
          <a:prstGeom prst="roundRect">
            <a:avLst/>
          </a:prstGeom>
          <a:noFill/>
          <a:ln w="19050"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5" name="Picture 4" descr="F:\набор Gif\АНИМИРОВАННЫЕ ГИФЫ --- птицы.files\bird1.files\DUCKANI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256"/>
            <a:ext cx="1393912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mother goose rhymes\pictured\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5071146" cy="628654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ot"/>
          </a:ln>
        </p:spPr>
      </p:pic>
      <p:pic>
        <p:nvPicPr>
          <p:cNvPr id="2050" name="Picture 2" descr="C:\Documents and Settings\Лемберг\Мои документы\рабочие документы\Новая папка (2)\mother goose rhymes\pictured\logo-40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643446"/>
            <a:ext cx="2438400" cy="108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набор Gif\АНИМИРОВАННЫЕ ГИФЫ --- волчьи.files\u1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857628"/>
            <a:ext cx="3038491" cy="2195441"/>
          </a:xfrm>
          <a:prstGeom prst="rect">
            <a:avLst/>
          </a:prstGeom>
          <a:noFill/>
        </p:spPr>
      </p:pic>
      <p:pic>
        <p:nvPicPr>
          <p:cNvPr id="2050" name="Picture 2" descr="C:\Documents and Settings\Лемберг\Мои документы\рабочие документы\Новая папка (2)\mother goose rhymes\Алтайский ле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85850" y="214290"/>
            <a:ext cx="6515077" cy="488630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7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FFC000"/>
      </a:accent1>
      <a:accent2>
        <a:srgbClr val="B28B00"/>
      </a:accent2>
      <a:accent3>
        <a:srgbClr val="FFEBA3"/>
      </a:accent3>
      <a:accent4>
        <a:srgbClr val="F9B639"/>
      </a:accent4>
      <a:accent5>
        <a:srgbClr val="FBD388"/>
      </a:accent5>
      <a:accent6>
        <a:srgbClr val="FA8D3D"/>
      </a:accent6>
      <a:hlink>
        <a:srgbClr val="FFDE66"/>
      </a:hlink>
      <a:folHlink>
        <a:srgbClr val="FFCA0C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1009</TotalTime>
  <Words>137</Words>
  <PresentationFormat>Экран (4:3)</PresentationFormat>
  <Paragraphs>47</Paragraphs>
  <Slides>46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Бумажная</vt:lpstr>
      <vt:lpstr>Презентация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</vt:lpstr>
      <vt:lpstr>Слайд 14</vt:lpstr>
      <vt:lpstr>Слайд 15</vt:lpstr>
      <vt:lpstr>Слайд 16</vt:lpstr>
      <vt:lpstr>Слайд 17</vt:lpstr>
      <vt:lpstr> </vt:lpstr>
      <vt:lpstr>Слайд 19</vt:lpstr>
      <vt:lpstr>Слайд 20</vt:lpstr>
      <vt:lpstr>Слайд 21</vt:lpstr>
      <vt:lpstr>Слайд 22</vt:lpstr>
      <vt:lpstr>Слайд 23</vt:lpstr>
      <vt:lpstr>Слайд 24</vt:lpstr>
      <vt:lpstr>Самуил  Маршак</vt:lpstr>
      <vt:lpstr>Слайд 26</vt:lpstr>
      <vt:lpstr>Tweeddldee</vt:lpstr>
      <vt:lpstr>Слайд 28</vt:lpstr>
      <vt:lpstr>Слайд 29</vt:lpstr>
      <vt:lpstr>Слайд 30</vt:lpstr>
      <vt:lpstr>Слайд 31</vt:lpstr>
      <vt:lpstr>Mother Goose  Rhymes </vt:lpstr>
      <vt:lpstr>Слайд 33</vt:lpstr>
      <vt:lpstr>Слайд 34</vt:lpstr>
      <vt:lpstr>Слайд 35</vt:lpstr>
      <vt:lpstr>Слайд 36</vt:lpstr>
      <vt:lpstr>Слайд 37</vt:lpstr>
      <vt:lpstr>Слайд 38</vt:lpstr>
      <vt:lpstr> 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104</cp:revision>
  <dcterms:modified xsi:type="dcterms:W3CDTF">2010-12-14T19:55:38Z</dcterms:modified>
</cp:coreProperties>
</file>