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8" r:id="rId6"/>
    <p:sldId id="269" r:id="rId7"/>
    <p:sldId id="270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660"/>
  </p:normalViewPr>
  <p:slideViewPr>
    <p:cSldViewPr>
      <p:cViewPr varScale="1">
        <p:scale>
          <a:sx n="22" d="100"/>
          <a:sy n="22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82978-20DC-4731-A394-AC460E24C4D4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0C32F-3C37-4FBC-90AD-CD1B6FEC7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8572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Муниципальное нетиповое общеобразовательное учреждение</a:t>
            </a:r>
          </a:p>
          <a:p>
            <a:pPr algn="ctr"/>
            <a:r>
              <a:rPr lang="ru-RU" sz="2000" dirty="0" smtClean="0"/>
              <a:t>«Гимназия №1 города Белово»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1571612"/>
            <a:ext cx="8786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Методическая Разработка урока географии</a:t>
            </a:r>
          </a:p>
          <a:p>
            <a:pPr algn="ctr"/>
            <a:r>
              <a:rPr lang="ru-RU" sz="2000" dirty="0" smtClean="0"/>
              <a:t> с использованием ИКТ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«Озёра России»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6248" y="3643314"/>
            <a:ext cx="4857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Составитель:</a:t>
            </a:r>
          </a:p>
          <a:p>
            <a:endParaRPr lang="ru-RU" sz="2000" dirty="0" smtClean="0"/>
          </a:p>
          <a:p>
            <a:r>
              <a:rPr lang="ru-RU" sz="2000" dirty="0" smtClean="0"/>
              <a:t>Богданова О.Г., учитель географии и экономики</a:t>
            </a:r>
          </a:p>
          <a:p>
            <a:r>
              <a:rPr lang="ru-RU" sz="2000" dirty="0" smtClean="0"/>
              <a:t>МНОУ «Гимназия №1 города Белово</a:t>
            </a:r>
          </a:p>
          <a:p>
            <a:r>
              <a:rPr lang="ru-RU" sz="2000" dirty="0" smtClean="0"/>
              <a:t>Кемеровская область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14282" y="4714884"/>
            <a:ext cx="5214974" cy="1928826"/>
          </a:xfrm>
          <a:prstGeom prst="roundRect">
            <a:avLst/>
          </a:prstGeom>
          <a:solidFill>
            <a:srgbClr val="FF0000"/>
          </a:solidFill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928926" y="214290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Онежское озеро</a:t>
            </a:r>
            <a:endParaRPr lang="ru-RU" sz="2800" dirty="0"/>
          </a:p>
        </p:txBody>
      </p:sp>
      <p:pic>
        <p:nvPicPr>
          <p:cNvPr id="4099" name="Picture 3" descr="C:\Users\Zhenya\Desktop\1ee694d5b9d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785794"/>
            <a:ext cx="6096000" cy="381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214282" y="4714884"/>
            <a:ext cx="55007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На острове плоском,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Где дышит сквозь сон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Лишь травы одни да каменья,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Как сказка возникла из древних времён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Красы небывалой виденье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                                     (Вс. Рождественский)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Zhenya\Desktop\201805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7500990" cy="58286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57422" y="214290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Вулканские</a:t>
            </a:r>
            <a:r>
              <a:rPr lang="ru-RU" sz="2400" dirty="0" smtClean="0"/>
              <a:t>  озёра Камчатки.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285728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Термокарстовые озёра Якутии.</a:t>
            </a:r>
            <a:endParaRPr lang="ru-RU" sz="2400" dirty="0"/>
          </a:p>
        </p:txBody>
      </p:sp>
      <p:pic>
        <p:nvPicPr>
          <p:cNvPr id="6147" name="Picture 3" descr="C:\Users\Zhenya\Desktop\0_3978_5e5d1043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214422"/>
            <a:ext cx="7620000" cy="4953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Zhenya\Desktop\800px-starorzecz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785794"/>
            <a:ext cx="7620000" cy="571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071802" y="0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Озёра – старицы.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Zhenya\Desktop\risunok0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714356"/>
            <a:ext cx="5471947" cy="592935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71802" y="214290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Запрудные озёра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3108" y="2714620"/>
            <a:ext cx="5143536" cy="95410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Озёра по приходу</a:t>
            </a:r>
          </a:p>
          <a:p>
            <a:pPr algn="ctr"/>
            <a:r>
              <a:rPr lang="ru-RU" sz="2800" dirty="0" smtClean="0"/>
              <a:t> и расходу воды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1285852" y="3714752"/>
            <a:ext cx="1285884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500826" y="3714752"/>
            <a:ext cx="1428760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3786182" y="4357694"/>
            <a:ext cx="1357322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214346" y="4929198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Проточные</a:t>
            </a:r>
          </a:p>
          <a:p>
            <a:pPr algn="ctr"/>
            <a:r>
              <a:rPr lang="ru-RU" sz="2400" u="sng" dirty="0" smtClean="0"/>
              <a:t>(пресные)</a:t>
            </a:r>
            <a:endParaRPr lang="ru-RU" sz="24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643174" y="4929198"/>
            <a:ext cx="3571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Бессточные</a:t>
            </a:r>
          </a:p>
          <a:p>
            <a:pPr algn="ctr"/>
            <a:r>
              <a:rPr lang="ru-RU" sz="2400" u="sng" dirty="0" smtClean="0"/>
              <a:t>(солёные)</a:t>
            </a:r>
            <a:endParaRPr lang="ru-RU" sz="24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6572232" y="4857760"/>
            <a:ext cx="2571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Глухие</a:t>
            </a:r>
          </a:p>
          <a:p>
            <a:pPr algn="ctr"/>
            <a:r>
              <a:rPr lang="ru-RU" sz="2400" u="sng" dirty="0" smtClean="0"/>
              <a:t>(вулканические, карстовые)</a:t>
            </a: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2571744"/>
            <a:ext cx="5500726" cy="95410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Причины, влияющие</a:t>
            </a:r>
          </a:p>
          <a:p>
            <a:pPr algn="ctr"/>
            <a:r>
              <a:rPr lang="ru-RU" sz="2800" dirty="0" smtClean="0"/>
              <a:t> на размещение озёр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3893339" y="4250537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1285852" y="3571876"/>
            <a:ext cx="1428760" cy="13573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6215074" y="3571876"/>
            <a:ext cx="1500198" cy="13573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5786" y="485776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Климат</a:t>
            </a:r>
            <a:endParaRPr lang="ru-RU" sz="24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3500430" y="4786322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Геологическое строение</a:t>
            </a:r>
            <a:endParaRPr lang="ru-RU" sz="24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6143636" y="4857760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Близость </a:t>
            </a:r>
          </a:p>
          <a:p>
            <a:pPr algn="ctr"/>
            <a:r>
              <a:rPr lang="ru-RU" sz="2400" u="sng" dirty="0" smtClean="0"/>
              <a:t>грунтовых вод</a:t>
            </a: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714620"/>
            <a:ext cx="9144000" cy="92333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5400" dirty="0" smtClean="0"/>
              <a:t>Каковы </a:t>
            </a:r>
            <a:r>
              <a:rPr lang="ru-RU" sz="5400" dirty="0" smtClean="0"/>
              <a:t>же значения озёр?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53622" y="2967335"/>
            <a:ext cx="9251252" cy="1200329"/>
          </a:xfrm>
          <a:prstGeom prst="rect">
            <a:avLst/>
          </a:prstGeom>
          <a:scene3d>
            <a:camera prst="isometricOffAxis2Left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внимание!</a:t>
            </a:r>
            <a:endParaRPr lang="ru-RU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357166"/>
            <a:ext cx="4357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Цель </a:t>
            </a:r>
            <a:r>
              <a:rPr lang="ru-RU" sz="2800" dirty="0" smtClean="0">
                <a:solidFill>
                  <a:srgbClr val="C00000"/>
                </a:solidFill>
              </a:rPr>
              <a:t>урока: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2857496"/>
            <a:ext cx="8786874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познакомить учащихся с крупнейшими и интереснейшими озёрами нашей страны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2844" y="4857760"/>
            <a:ext cx="5214974" cy="1785926"/>
          </a:xfrm>
          <a:prstGeom prst="roundRect">
            <a:avLst/>
          </a:prstGeom>
          <a:solidFill>
            <a:srgbClr val="FF0000"/>
          </a:solidFill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Zhenya\Desktop\0_fafc_7cc0b5d8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42852"/>
            <a:ext cx="6191293" cy="4643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42844" y="4786322"/>
            <a:ext cx="7858180" cy="1928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Как женщина усталая, оно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Раскинулось внизу и смотрит в небо,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Туманится и даль поит туманом,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И отняло у неба весь закат.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                                                 (А. Блок)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42852"/>
            <a:ext cx="6572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Задание: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8786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а) прослушав рассказ учителя, заполните таблицу.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0" y="1285856"/>
          <a:ext cx="8715440" cy="5397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60"/>
                <a:gridCol w="2178860"/>
                <a:gridCol w="2178860"/>
                <a:gridCol w="2178860"/>
              </a:tblGrid>
              <a:tr h="8744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Типы</a:t>
                      </a:r>
                      <a:r>
                        <a:rPr lang="ru-RU" baseline="0" dirty="0" smtClean="0"/>
                        <a:t> озёрных</a:t>
                      </a:r>
                    </a:p>
                    <a:p>
                      <a:pPr algn="ctr"/>
                      <a:r>
                        <a:rPr lang="ru-RU" baseline="0" dirty="0" smtClean="0"/>
                        <a:t>котлов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Описания</a:t>
                      </a:r>
                      <a:r>
                        <a:rPr lang="ru-RU" baseline="0" dirty="0" smtClean="0"/>
                        <a:t> происхождения озёрных котлов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Примеры озёр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Районы распространения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4282" y="3357562"/>
            <a:ext cx="2571768" cy="1214446"/>
          </a:xfrm>
          <a:prstGeom prst="roundRect">
            <a:avLst/>
          </a:prstGeom>
          <a:solidFill>
            <a:srgbClr val="FF0000"/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785794"/>
            <a:ext cx="8715436" cy="1857388"/>
          </a:xfrm>
          <a:prstGeom prst="roundRect">
            <a:avLst/>
          </a:prstGeom>
          <a:solidFill>
            <a:srgbClr val="FF0000"/>
          </a:solidFill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0"/>
            <a:ext cx="8786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б) Нанесите на контурную карту цифровые обозначения крупных озёр России: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857232"/>
            <a:ext cx="38576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Каспийское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Байкал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Ладожское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Онежское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Баскунчак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3438" y="857232"/>
            <a:ext cx="3857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000" dirty="0" smtClean="0">
                <a:solidFill>
                  <a:srgbClr val="FFFF00"/>
                </a:solidFill>
              </a:rPr>
              <a:t>6.   </a:t>
            </a:r>
            <a:r>
              <a:rPr lang="ru-RU" sz="2000" dirty="0" err="1" smtClean="0">
                <a:solidFill>
                  <a:srgbClr val="FFFF00"/>
                </a:solidFill>
              </a:rPr>
              <a:t>Ханка</a:t>
            </a:r>
            <a:endParaRPr lang="ru-RU" sz="2000" dirty="0" smtClean="0">
              <a:solidFill>
                <a:srgbClr val="FFFF00"/>
              </a:solidFill>
            </a:endParaRPr>
          </a:p>
          <a:p>
            <a:pPr marL="342900" indent="-342900">
              <a:buAutoNum type="arabicPeriod" startAt="7"/>
            </a:pPr>
            <a:r>
              <a:rPr lang="ru-RU" sz="2000" dirty="0" smtClean="0">
                <a:solidFill>
                  <a:srgbClr val="FFFF00"/>
                </a:solidFill>
              </a:rPr>
              <a:t>Чудское</a:t>
            </a:r>
          </a:p>
          <a:p>
            <a:pPr marL="342900" indent="-342900">
              <a:buAutoNum type="arabicPeriod" startAt="7"/>
            </a:pPr>
            <a:r>
              <a:rPr lang="ru-RU" sz="2000" dirty="0" smtClean="0">
                <a:solidFill>
                  <a:srgbClr val="FFFF00"/>
                </a:solidFill>
              </a:rPr>
              <a:t>Телецкое</a:t>
            </a:r>
          </a:p>
          <a:p>
            <a:pPr marL="342900" indent="-342900">
              <a:buAutoNum type="arabicPeriod" startAt="7"/>
            </a:pPr>
            <a:r>
              <a:rPr lang="ru-RU" sz="2000" dirty="0" smtClean="0">
                <a:solidFill>
                  <a:srgbClr val="FFFF00"/>
                </a:solidFill>
              </a:rPr>
              <a:t>Таймыр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2786058"/>
            <a:ext cx="8786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в)  Обозначить с помощью условных знаков типы озёр по происхождению: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3357562"/>
            <a:ext cx="8572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О – остаточное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Т – тектоническое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Л – ледниковое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14612" y="2714620"/>
            <a:ext cx="414340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Типы  озёрных </a:t>
            </a:r>
          </a:p>
          <a:p>
            <a:pPr algn="ctr"/>
            <a:r>
              <a:rPr lang="ru-RU" sz="2400" dirty="0" smtClean="0"/>
              <a:t>котлов</a:t>
            </a:r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1785918" y="3643314"/>
            <a:ext cx="1428760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5786" y="4929198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Тектонические</a:t>
            </a:r>
            <a:endParaRPr lang="ru-RU" sz="2400" u="sng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>
            <a:off x="1928794" y="2071678"/>
            <a:ext cx="1357322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28662" y="164305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Ледниковые</a:t>
            </a:r>
            <a:endParaRPr lang="ru-RU" sz="2400" u="sng" dirty="0"/>
          </a:p>
        </p:txBody>
      </p:sp>
      <p:cxnSp>
        <p:nvCxnSpPr>
          <p:cNvPr id="19" name="Прямая со стрелкой 18"/>
          <p:cNvCxnSpPr>
            <a:stCxn id="5" idx="2"/>
          </p:cNvCxnSpPr>
          <p:nvPr/>
        </p:nvCxnSpPr>
        <p:spPr>
          <a:xfrm rot="5400000">
            <a:off x="3844491" y="4058812"/>
            <a:ext cx="1455019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71868" y="4857760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Запрудные</a:t>
            </a:r>
            <a:endParaRPr lang="ru-RU" sz="2400" u="sng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000760" y="3571876"/>
            <a:ext cx="1285884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15074" y="4286256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Остаточные</a:t>
            </a:r>
            <a:endParaRPr lang="ru-RU" sz="2400" u="sng" dirty="0"/>
          </a:p>
        </p:txBody>
      </p:sp>
      <p:cxnSp>
        <p:nvCxnSpPr>
          <p:cNvPr id="25" name="Прямая со стрелкой 24"/>
          <p:cNvCxnSpPr>
            <a:stCxn id="5" idx="0"/>
          </p:cNvCxnSpPr>
          <p:nvPr/>
        </p:nvCxnSpPr>
        <p:spPr>
          <a:xfrm rot="16200000" flipV="1">
            <a:off x="3893339" y="1821645"/>
            <a:ext cx="1214446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143240" y="114298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Вулканические</a:t>
            </a:r>
            <a:endParaRPr lang="ru-RU" sz="2400" u="sng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 flipH="1" flipV="1">
            <a:off x="5929322" y="1714488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72198" y="1142984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Карстовые</a:t>
            </a:r>
            <a:endParaRPr lang="ru-RU" sz="2400" u="sng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rot="10800000" flipV="1">
            <a:off x="1357290" y="3000372"/>
            <a:ext cx="135732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42910" y="3143248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Озёра – </a:t>
            </a:r>
          </a:p>
          <a:p>
            <a:r>
              <a:rPr lang="ru-RU" sz="2400" u="sng" dirty="0" smtClean="0"/>
              <a:t>старицы</a:t>
            </a: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28596" y="5072074"/>
            <a:ext cx="5572164" cy="1571636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 descr="C:\Users\Zhenya\Desktop\caspian-sea-iran-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14290"/>
            <a:ext cx="7221725" cy="47886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428596" y="5072074"/>
            <a:ext cx="6000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Море широкое, море пространное,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В дальнем мерцании с небом </a:t>
            </a:r>
            <a:r>
              <a:rPr lang="ru-RU" sz="2400" dirty="0" err="1" smtClean="0">
                <a:solidFill>
                  <a:srgbClr val="FFFF00"/>
                </a:solidFill>
              </a:rPr>
              <a:t>слиянное</a:t>
            </a:r>
            <a:r>
              <a:rPr lang="ru-RU" sz="2400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Солнцем согретое, море лазурное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Под непогодою тёмное, бурное.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4290"/>
            <a:ext cx="1785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Каспийское</a:t>
            </a:r>
          </a:p>
          <a:p>
            <a:pPr algn="ctr"/>
            <a:r>
              <a:rPr lang="ru-RU" sz="2400" dirty="0" smtClean="0"/>
              <a:t>море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85720" y="5000636"/>
            <a:ext cx="4000528" cy="1643074"/>
          </a:xfrm>
          <a:prstGeom prst="roundRect">
            <a:avLst/>
          </a:prstGeom>
          <a:solidFill>
            <a:srgbClr val="FF0000"/>
          </a:solidFill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85720" y="5000636"/>
            <a:ext cx="62151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И он как зеркало лежит,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Гора в него глядится.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То туча воды затемнит,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То солнце в них лучится.</a:t>
            </a:r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2052" name="Picture 4" descr="C:\Users\Zhenya\Desktop\45015208_1244744732_Izmenenie_razmera_Baykal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14290"/>
            <a:ext cx="5786446" cy="4557370"/>
          </a:xfrm>
          <a:prstGeom prst="rect">
            <a:avLst/>
          </a:prstGeom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214282" y="214290"/>
            <a:ext cx="26432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/>
              <a:t>Озеро</a:t>
            </a:r>
          </a:p>
          <a:p>
            <a:pPr algn="ctr"/>
            <a:r>
              <a:rPr lang="ru-RU" sz="2600" dirty="0" smtClean="0"/>
              <a:t>Байкал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henya\Desktop\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714356"/>
            <a:ext cx="6724650" cy="542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928794" y="142852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Ладожское озеро (остров Валаам)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</TotalTime>
  <Words>307</Words>
  <Application>Microsoft Office PowerPoint</Application>
  <PresentationFormat>Экран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Zhenya</dc:creator>
  <cp:lastModifiedBy>Ольга</cp:lastModifiedBy>
  <cp:revision>20</cp:revision>
  <dcterms:created xsi:type="dcterms:W3CDTF">2008-01-26T10:42:42Z</dcterms:created>
  <dcterms:modified xsi:type="dcterms:W3CDTF">2011-01-29T04:47:27Z</dcterms:modified>
</cp:coreProperties>
</file>