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59" r:id="rId5"/>
    <p:sldId id="277" r:id="rId6"/>
    <p:sldId id="258" r:id="rId7"/>
    <p:sldId id="260" r:id="rId8"/>
    <p:sldId id="274" r:id="rId9"/>
    <p:sldId id="261" r:id="rId10"/>
    <p:sldId id="270" r:id="rId11"/>
    <p:sldId id="272" r:id="rId12"/>
    <p:sldId id="275" r:id="rId13"/>
    <p:sldId id="278" r:id="rId14"/>
    <p:sldId id="279" r:id="rId15"/>
    <p:sldId id="266" r:id="rId16"/>
    <p:sldId id="267" r:id="rId17"/>
    <p:sldId id="268" r:id="rId18"/>
    <p:sldId id="263" r:id="rId19"/>
    <p:sldId id="280" r:id="rId20"/>
    <p:sldId id="276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CC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7.xml"/><Relationship Id="rId1" Type="http://schemas.openxmlformats.org/officeDocument/2006/relationships/slide" Target="../slides/slide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7.xml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slide" Target="../slides/slide14.xml"/><Relationship Id="rId1" Type="http://schemas.openxmlformats.org/officeDocument/2006/relationships/image" Target="../media/image21.png"/><Relationship Id="rId6" Type="http://schemas.openxmlformats.org/officeDocument/2006/relationships/slide" Target="../slides/slide16.xml"/><Relationship Id="rId5" Type="http://schemas.openxmlformats.org/officeDocument/2006/relationships/image" Target="../media/image23.png"/><Relationship Id="rId4" Type="http://schemas.openxmlformats.org/officeDocument/2006/relationships/slide" Target="../slides/slide15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6E2AF-CEA7-4554-A49A-EC0AAB45F9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943CCC2-425E-4AE9-8C2D-4B811B2DEE6B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Иллюстрация</a:t>
          </a:r>
          <a:endParaRPr lang="ru-RU" dirty="0"/>
        </a:p>
      </dgm:t>
    </dgm:pt>
    <dgm:pt modelId="{E11E7BE4-99BD-40DF-A70D-0F19D1E046F8}" type="parTrans" cxnId="{E894DD6E-3CC4-42D8-8D09-732965835435}">
      <dgm:prSet/>
      <dgm:spPr/>
      <dgm:t>
        <a:bodyPr/>
        <a:lstStyle/>
        <a:p>
          <a:endParaRPr lang="ru-RU"/>
        </a:p>
      </dgm:t>
    </dgm:pt>
    <dgm:pt modelId="{B9D71407-76D5-4BD5-BF25-765FC2D3ED55}" type="sibTrans" cxnId="{E894DD6E-3CC4-42D8-8D09-732965835435}">
      <dgm:prSet/>
      <dgm:spPr/>
      <dgm:t>
        <a:bodyPr/>
        <a:lstStyle/>
        <a:p>
          <a:endParaRPr lang="ru-RU"/>
        </a:p>
      </dgm:t>
    </dgm:pt>
    <dgm:pt modelId="{78550EDF-E28A-428D-AF3D-81F4A249C007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Документ</a:t>
          </a:r>
          <a:endParaRPr lang="ru-RU" dirty="0"/>
        </a:p>
      </dgm:t>
    </dgm:pt>
    <dgm:pt modelId="{520EFDF0-034C-4E2D-A2FF-6E2EC692BB81}" type="parTrans" cxnId="{531CFBD1-5EC6-4E2B-8318-76C55EDCA153}">
      <dgm:prSet/>
      <dgm:spPr/>
      <dgm:t>
        <a:bodyPr/>
        <a:lstStyle/>
        <a:p>
          <a:endParaRPr lang="ru-RU"/>
        </a:p>
      </dgm:t>
    </dgm:pt>
    <dgm:pt modelId="{F774B3EE-4EF0-434D-A12C-69C2D7599DA8}" type="sibTrans" cxnId="{531CFBD1-5EC6-4E2B-8318-76C55EDCA153}">
      <dgm:prSet/>
      <dgm:spPr/>
      <dgm:t>
        <a:bodyPr/>
        <a:lstStyle/>
        <a:p>
          <a:endParaRPr lang="ru-RU"/>
        </a:p>
      </dgm:t>
    </dgm:pt>
    <dgm:pt modelId="{45B81A9C-EF91-4101-8F32-082C8EE2AD2D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Альтернативный текст</a:t>
          </a:r>
          <a:endParaRPr lang="ru-RU" dirty="0"/>
        </a:p>
      </dgm:t>
    </dgm:pt>
    <dgm:pt modelId="{9D97DA87-A6B4-4303-9F0E-E8FF4E34990C}" type="parTrans" cxnId="{E8C4D55F-5A27-48E8-8311-0589BCA07D60}">
      <dgm:prSet/>
      <dgm:spPr/>
      <dgm:t>
        <a:bodyPr/>
        <a:lstStyle/>
        <a:p>
          <a:endParaRPr lang="ru-RU"/>
        </a:p>
      </dgm:t>
    </dgm:pt>
    <dgm:pt modelId="{376A8A87-499B-4BA6-9A6A-EE9BFB06629D}" type="sibTrans" cxnId="{E8C4D55F-5A27-48E8-8311-0589BCA07D60}">
      <dgm:prSet/>
      <dgm:spPr/>
      <dgm:t>
        <a:bodyPr/>
        <a:lstStyle/>
        <a:p>
          <a:endParaRPr lang="ru-RU"/>
        </a:p>
      </dgm:t>
    </dgm:pt>
    <dgm:pt modelId="{FA295114-1613-424E-B4CC-106056E1B4CB}" type="pres">
      <dgm:prSet presAssocID="{0E36E2AF-CEA7-4554-A49A-EC0AAB45F9A1}" presName="linearFlow" presStyleCnt="0">
        <dgm:presLayoutVars>
          <dgm:dir/>
          <dgm:resizeHandles val="exact"/>
        </dgm:presLayoutVars>
      </dgm:prSet>
      <dgm:spPr/>
    </dgm:pt>
    <dgm:pt modelId="{47F23BD7-6F92-4CE2-B772-1AF59D1F9107}" type="pres">
      <dgm:prSet presAssocID="{D943CCC2-425E-4AE9-8C2D-4B811B2DEE6B}" presName="composite" presStyleCnt="0"/>
      <dgm:spPr/>
    </dgm:pt>
    <dgm:pt modelId="{BD0CC445-E0BF-4832-B8FC-5DF33FDD976B}" type="pres">
      <dgm:prSet presAssocID="{D943CCC2-425E-4AE9-8C2D-4B811B2DEE6B}" presName="imgShp" presStyleLbl="fgImgPlace1" presStyleIdx="0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DF2E6B0-F4A2-4776-87AF-2BA819D19BA0}" type="pres">
      <dgm:prSet presAssocID="{D943CCC2-425E-4AE9-8C2D-4B811B2DEE6B}" presName="txShp" presStyleLbl="node1" presStyleIdx="0" presStyleCnt="3" custScaleX="106709" custLinFactNeighborX="4519" custLinFactNeighborY="27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DCF7C-87FD-4894-B871-84AFA0D9528C}" type="pres">
      <dgm:prSet presAssocID="{B9D71407-76D5-4BD5-BF25-765FC2D3ED55}" presName="spacing" presStyleCnt="0"/>
      <dgm:spPr/>
    </dgm:pt>
    <dgm:pt modelId="{3B24B363-98F7-4E0F-9E22-D54EFAD62291}" type="pres">
      <dgm:prSet presAssocID="{78550EDF-E28A-428D-AF3D-81F4A249C007}" presName="composite" presStyleCnt="0"/>
      <dgm:spPr/>
    </dgm:pt>
    <dgm:pt modelId="{C7BFD918-9B16-4E40-A29B-D65D10B5F978}" type="pres">
      <dgm:prSet presAssocID="{78550EDF-E28A-428D-AF3D-81F4A249C007}" presName="imgShp" presStyleLbl="fgImgPlace1" presStyleIdx="1" presStyleCnt="3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C89C87E9-4D01-4CC4-8594-C2BAD01A5B41}" type="pres">
      <dgm:prSet presAssocID="{78550EDF-E28A-428D-AF3D-81F4A249C007}" presName="txShp" presStyleLbl="node1" presStyleIdx="1" presStyleCnt="3" custScaleX="123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FDE51-91B4-48D5-A759-66C039736104}" type="pres">
      <dgm:prSet presAssocID="{F774B3EE-4EF0-434D-A12C-69C2D7599DA8}" presName="spacing" presStyleCnt="0"/>
      <dgm:spPr/>
    </dgm:pt>
    <dgm:pt modelId="{858E1EEB-96CA-4AA1-91BA-23B78EFA8894}" type="pres">
      <dgm:prSet presAssocID="{45B81A9C-EF91-4101-8F32-082C8EE2AD2D}" presName="composite" presStyleCnt="0"/>
      <dgm:spPr/>
    </dgm:pt>
    <dgm:pt modelId="{AD069892-A342-4C11-A852-D4C65B46EA1B}" type="pres">
      <dgm:prSet presAssocID="{45B81A9C-EF91-4101-8F32-082C8EE2AD2D}" presName="imgShp" presStyleLbl="fgImgPlace1" presStyleIdx="2" presStyleCnt="3" custLinFactNeighborX="-12228" custLinFactNeighborY="-395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61EDB20B-86A4-4077-8F7B-1F855ECD2900}" type="pres">
      <dgm:prSet presAssocID="{45B81A9C-EF91-4101-8F32-082C8EE2AD2D}" presName="txShp" presStyleLbl="node1" presStyleIdx="2" presStyleCnt="3" custScaleX="116546" custLinFactNeighborX="745" custLinFactNeighborY="2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DDE2C9-D2D0-4C0C-B3BF-519D7AD7D1A5}" type="presOf" srcId="{0E36E2AF-CEA7-4554-A49A-EC0AAB45F9A1}" destId="{FA295114-1613-424E-B4CC-106056E1B4CB}" srcOrd="0" destOrd="0" presId="urn:microsoft.com/office/officeart/2005/8/layout/vList3"/>
    <dgm:cxn modelId="{531CFBD1-5EC6-4E2B-8318-76C55EDCA153}" srcId="{0E36E2AF-CEA7-4554-A49A-EC0AAB45F9A1}" destId="{78550EDF-E28A-428D-AF3D-81F4A249C007}" srcOrd="1" destOrd="0" parTransId="{520EFDF0-034C-4E2D-A2FF-6E2EC692BB81}" sibTransId="{F774B3EE-4EF0-434D-A12C-69C2D7599DA8}"/>
    <dgm:cxn modelId="{D25D4D08-BF82-410F-8981-2CABB0764E17}" type="presOf" srcId="{D943CCC2-425E-4AE9-8C2D-4B811B2DEE6B}" destId="{0DF2E6B0-F4A2-4776-87AF-2BA819D19BA0}" srcOrd="0" destOrd="0" presId="urn:microsoft.com/office/officeart/2005/8/layout/vList3"/>
    <dgm:cxn modelId="{9A6C637E-7B40-43E6-A39C-90C309768EA2}" type="presOf" srcId="{45B81A9C-EF91-4101-8F32-082C8EE2AD2D}" destId="{61EDB20B-86A4-4077-8F7B-1F855ECD2900}" srcOrd="0" destOrd="0" presId="urn:microsoft.com/office/officeart/2005/8/layout/vList3"/>
    <dgm:cxn modelId="{42008A90-DC3C-441F-9E9F-6EBAB1E6D3D1}" type="presOf" srcId="{78550EDF-E28A-428D-AF3D-81F4A249C007}" destId="{C89C87E9-4D01-4CC4-8594-C2BAD01A5B41}" srcOrd="0" destOrd="0" presId="urn:microsoft.com/office/officeart/2005/8/layout/vList3"/>
    <dgm:cxn modelId="{E894DD6E-3CC4-42D8-8D09-732965835435}" srcId="{0E36E2AF-CEA7-4554-A49A-EC0AAB45F9A1}" destId="{D943CCC2-425E-4AE9-8C2D-4B811B2DEE6B}" srcOrd="0" destOrd="0" parTransId="{E11E7BE4-99BD-40DF-A70D-0F19D1E046F8}" sibTransId="{B9D71407-76D5-4BD5-BF25-765FC2D3ED55}"/>
    <dgm:cxn modelId="{E8C4D55F-5A27-48E8-8311-0589BCA07D60}" srcId="{0E36E2AF-CEA7-4554-A49A-EC0AAB45F9A1}" destId="{45B81A9C-EF91-4101-8F32-082C8EE2AD2D}" srcOrd="2" destOrd="0" parTransId="{9D97DA87-A6B4-4303-9F0E-E8FF4E34990C}" sibTransId="{376A8A87-499B-4BA6-9A6A-EE9BFB06629D}"/>
    <dgm:cxn modelId="{FB2B29CB-298A-4753-93B3-6C7BA328DC6D}" type="presParOf" srcId="{FA295114-1613-424E-B4CC-106056E1B4CB}" destId="{47F23BD7-6F92-4CE2-B772-1AF59D1F9107}" srcOrd="0" destOrd="0" presId="urn:microsoft.com/office/officeart/2005/8/layout/vList3"/>
    <dgm:cxn modelId="{10F4EB9E-8541-4923-B9CE-5552D17798D5}" type="presParOf" srcId="{47F23BD7-6F92-4CE2-B772-1AF59D1F9107}" destId="{BD0CC445-E0BF-4832-B8FC-5DF33FDD976B}" srcOrd="0" destOrd="0" presId="urn:microsoft.com/office/officeart/2005/8/layout/vList3"/>
    <dgm:cxn modelId="{3DB56C03-FEEE-453E-A02F-562B3B1F7B9B}" type="presParOf" srcId="{47F23BD7-6F92-4CE2-B772-1AF59D1F9107}" destId="{0DF2E6B0-F4A2-4776-87AF-2BA819D19BA0}" srcOrd="1" destOrd="0" presId="urn:microsoft.com/office/officeart/2005/8/layout/vList3"/>
    <dgm:cxn modelId="{9EA0847D-1BE6-42EA-AAAC-B59DF36A4CC0}" type="presParOf" srcId="{FA295114-1613-424E-B4CC-106056E1B4CB}" destId="{E64DCF7C-87FD-4894-B871-84AFA0D9528C}" srcOrd="1" destOrd="0" presId="urn:microsoft.com/office/officeart/2005/8/layout/vList3"/>
    <dgm:cxn modelId="{88B1D608-8B83-4E26-A3C2-61BC13DBCB66}" type="presParOf" srcId="{FA295114-1613-424E-B4CC-106056E1B4CB}" destId="{3B24B363-98F7-4E0F-9E22-D54EFAD62291}" srcOrd="2" destOrd="0" presId="urn:microsoft.com/office/officeart/2005/8/layout/vList3"/>
    <dgm:cxn modelId="{68A8BD7E-EAF9-4021-8CD0-69D3BDC6C132}" type="presParOf" srcId="{3B24B363-98F7-4E0F-9E22-D54EFAD62291}" destId="{C7BFD918-9B16-4E40-A29B-D65D10B5F978}" srcOrd="0" destOrd="0" presId="urn:microsoft.com/office/officeart/2005/8/layout/vList3"/>
    <dgm:cxn modelId="{01EB3C08-E8AD-4744-A354-F5DD7F807124}" type="presParOf" srcId="{3B24B363-98F7-4E0F-9E22-D54EFAD62291}" destId="{C89C87E9-4D01-4CC4-8594-C2BAD01A5B41}" srcOrd="1" destOrd="0" presId="urn:microsoft.com/office/officeart/2005/8/layout/vList3"/>
    <dgm:cxn modelId="{E852FFEE-887F-4E3A-8D26-557AC19D06C1}" type="presParOf" srcId="{FA295114-1613-424E-B4CC-106056E1B4CB}" destId="{4AAFDE51-91B4-48D5-A759-66C039736104}" srcOrd="3" destOrd="0" presId="urn:microsoft.com/office/officeart/2005/8/layout/vList3"/>
    <dgm:cxn modelId="{CDAB8486-4CBD-43E0-A96D-CEF2AA9375F2}" type="presParOf" srcId="{FA295114-1613-424E-B4CC-106056E1B4CB}" destId="{858E1EEB-96CA-4AA1-91BA-23B78EFA8894}" srcOrd="4" destOrd="0" presId="urn:microsoft.com/office/officeart/2005/8/layout/vList3"/>
    <dgm:cxn modelId="{631A50E6-799C-4743-91ED-CC924BBA4EBB}" type="presParOf" srcId="{858E1EEB-96CA-4AA1-91BA-23B78EFA8894}" destId="{AD069892-A342-4C11-A852-D4C65B46EA1B}" srcOrd="0" destOrd="0" presId="urn:microsoft.com/office/officeart/2005/8/layout/vList3"/>
    <dgm:cxn modelId="{480AC6BC-0865-4585-93BB-3423906C132A}" type="presParOf" srcId="{858E1EEB-96CA-4AA1-91BA-23B78EFA8894}" destId="{61EDB20B-86A4-4077-8F7B-1F855ECD2900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A269C5-EDAD-44BD-8C71-F1C6F9F30D29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B3FECB-2622-421E-B507-EB74C03F76C9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 8</a:t>
          </a:r>
          <a:endParaRPr lang="ru-RU" dirty="0"/>
        </a:p>
      </dgm:t>
    </dgm:pt>
    <dgm:pt modelId="{F9B6734D-1D05-4A6E-AD39-23E8304F4B89}" type="parTrans" cxnId="{A6CEC330-91FE-46F7-BC38-FB76A431D6B6}">
      <dgm:prSet/>
      <dgm:spPr/>
      <dgm:t>
        <a:bodyPr/>
        <a:lstStyle/>
        <a:p>
          <a:endParaRPr lang="ru-RU"/>
        </a:p>
      </dgm:t>
    </dgm:pt>
    <dgm:pt modelId="{1E47907F-A645-46CD-9D1A-6F6E2E1031B3}" type="sibTrans" cxnId="{A6CEC330-91FE-46F7-BC38-FB76A431D6B6}">
      <dgm:prSet/>
      <dgm:spPr/>
      <dgm:t>
        <a:bodyPr/>
        <a:lstStyle/>
        <a:p>
          <a:endParaRPr lang="ru-RU"/>
        </a:p>
      </dgm:t>
    </dgm:pt>
    <dgm:pt modelId="{582DB3AE-D965-4993-8E41-BF6B9DE3C2B6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 9</a:t>
          </a:r>
          <a:endParaRPr lang="ru-RU" dirty="0"/>
        </a:p>
      </dgm:t>
    </dgm:pt>
    <dgm:pt modelId="{ABE59A57-D08D-4753-A758-9C2859823CD5}" type="parTrans" cxnId="{C34A1253-3DDA-43A5-9C8B-8052119CE55D}">
      <dgm:prSet/>
      <dgm:spPr/>
      <dgm:t>
        <a:bodyPr/>
        <a:lstStyle/>
        <a:p>
          <a:endParaRPr lang="ru-RU"/>
        </a:p>
      </dgm:t>
    </dgm:pt>
    <dgm:pt modelId="{3E3C329D-C36B-4F18-83BC-1BAE2F3A73D9}" type="sibTrans" cxnId="{C34A1253-3DDA-43A5-9C8B-8052119CE55D}">
      <dgm:prSet/>
      <dgm:spPr/>
      <dgm:t>
        <a:bodyPr/>
        <a:lstStyle/>
        <a:p>
          <a:endParaRPr lang="ru-RU"/>
        </a:p>
      </dgm:t>
    </dgm:pt>
    <dgm:pt modelId="{A586350C-AEF5-4FCE-A8F0-4EFF5B6C22A2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6" action="ppaction://hlinksldjump"/>
            </a:rPr>
            <a:t> 10</a:t>
          </a:r>
          <a:endParaRPr lang="ru-RU" dirty="0"/>
        </a:p>
      </dgm:t>
    </dgm:pt>
    <dgm:pt modelId="{A6F53242-0076-4EDE-A231-7A11FD72BDB5}" type="parTrans" cxnId="{BA5DF926-F819-474C-839B-28792E690E3B}">
      <dgm:prSet/>
      <dgm:spPr/>
      <dgm:t>
        <a:bodyPr/>
        <a:lstStyle/>
        <a:p>
          <a:endParaRPr lang="ru-RU"/>
        </a:p>
      </dgm:t>
    </dgm:pt>
    <dgm:pt modelId="{6F53B496-A7EA-4E08-A37E-2B3C5C7FCFA7}" type="sibTrans" cxnId="{BA5DF926-F819-474C-839B-28792E690E3B}">
      <dgm:prSet/>
      <dgm:spPr/>
      <dgm:t>
        <a:bodyPr/>
        <a:lstStyle/>
        <a:p>
          <a:endParaRPr lang="ru-RU"/>
        </a:p>
      </dgm:t>
    </dgm:pt>
    <dgm:pt modelId="{A911EA5C-09EE-4664-96F5-788790F168BD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ru-RU" dirty="0" smtClean="0">
              <a:hlinkClick xmlns:r="http://schemas.openxmlformats.org/officeDocument/2006/relationships" r:id="rId8" action="ppaction://hlinksldjump"/>
            </a:rPr>
            <a:t> 11</a:t>
          </a:r>
          <a:endParaRPr lang="ru-RU" dirty="0"/>
        </a:p>
      </dgm:t>
    </dgm:pt>
    <dgm:pt modelId="{6D5F1229-7117-4610-AC3F-D66D94B48905}" type="parTrans" cxnId="{00C2D237-842C-42D5-90D7-45EE4D23C5F7}">
      <dgm:prSet/>
      <dgm:spPr/>
      <dgm:t>
        <a:bodyPr/>
        <a:lstStyle/>
        <a:p>
          <a:endParaRPr lang="ru-RU"/>
        </a:p>
      </dgm:t>
    </dgm:pt>
    <dgm:pt modelId="{FEFDBFEB-94DB-49DC-A904-9B61F7997F98}" type="sibTrans" cxnId="{00C2D237-842C-42D5-90D7-45EE4D23C5F7}">
      <dgm:prSet/>
      <dgm:spPr/>
      <dgm:t>
        <a:bodyPr/>
        <a:lstStyle/>
        <a:p>
          <a:endParaRPr lang="ru-RU"/>
        </a:p>
      </dgm:t>
    </dgm:pt>
    <dgm:pt modelId="{31F2F2F8-6DE8-45EE-908E-6C9FF9ED72D0}" type="pres">
      <dgm:prSet presAssocID="{BAA269C5-EDAD-44BD-8C71-F1C6F9F30D2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2E89F2-B8F2-4878-B04D-79B1EDA54808}" type="pres">
      <dgm:prSet presAssocID="{BAA269C5-EDAD-44BD-8C71-F1C6F9F30D29}" presName="axisShape" presStyleLbl="bgShp" presStyleIdx="0" presStyleCnt="1"/>
      <dgm:spPr/>
    </dgm:pt>
    <dgm:pt modelId="{C86A9B70-D3FB-461F-87FD-35F13B061CB4}" type="pres">
      <dgm:prSet presAssocID="{BAA269C5-EDAD-44BD-8C71-F1C6F9F30D29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698DD-DFE3-4993-BA13-9DF3E859D7C2}" type="pres">
      <dgm:prSet presAssocID="{BAA269C5-EDAD-44BD-8C71-F1C6F9F30D29}" presName="rect2" presStyleLbl="node1" presStyleIdx="1" presStyleCnt="4" custScaleX="103812" custScaleY="970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2D522-AF20-4CDA-8960-408E160C9FB0}" type="pres">
      <dgm:prSet presAssocID="{BAA269C5-EDAD-44BD-8C71-F1C6F9F30D29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2FFE8-E307-4576-8473-F859994FB054}" type="pres">
      <dgm:prSet presAssocID="{BAA269C5-EDAD-44BD-8C71-F1C6F9F30D29}" presName="rect4" presStyleLbl="node1" presStyleIdx="3" presStyleCnt="4" custScaleX="108196" custScaleY="100000" custLinFactNeighborX="3545" custLinFactNeighborY="14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4F0D68-637C-4E21-999A-644EEAC585F4}" type="presOf" srcId="{582DB3AE-D965-4993-8E41-BF6B9DE3C2B6}" destId="{E8B698DD-DFE3-4993-BA13-9DF3E859D7C2}" srcOrd="0" destOrd="0" presId="urn:microsoft.com/office/officeart/2005/8/layout/matrix2"/>
    <dgm:cxn modelId="{A6CEC330-91FE-46F7-BC38-FB76A431D6B6}" srcId="{BAA269C5-EDAD-44BD-8C71-F1C6F9F30D29}" destId="{21B3FECB-2622-421E-B507-EB74C03F76C9}" srcOrd="0" destOrd="0" parTransId="{F9B6734D-1D05-4A6E-AD39-23E8304F4B89}" sibTransId="{1E47907F-A645-46CD-9D1A-6F6E2E1031B3}"/>
    <dgm:cxn modelId="{7A3DC07B-26A5-4A89-9455-CBCDD795ED0E}" type="presOf" srcId="{A911EA5C-09EE-4664-96F5-788790F168BD}" destId="{8E82FFE8-E307-4576-8473-F859994FB054}" srcOrd="0" destOrd="0" presId="urn:microsoft.com/office/officeart/2005/8/layout/matrix2"/>
    <dgm:cxn modelId="{21B0853C-4655-4A68-B56F-64AD5FD1867E}" type="presOf" srcId="{A586350C-AEF5-4FCE-A8F0-4EFF5B6C22A2}" destId="{16D2D522-AF20-4CDA-8960-408E160C9FB0}" srcOrd="0" destOrd="0" presId="urn:microsoft.com/office/officeart/2005/8/layout/matrix2"/>
    <dgm:cxn modelId="{00C2D237-842C-42D5-90D7-45EE4D23C5F7}" srcId="{BAA269C5-EDAD-44BD-8C71-F1C6F9F30D29}" destId="{A911EA5C-09EE-4664-96F5-788790F168BD}" srcOrd="3" destOrd="0" parTransId="{6D5F1229-7117-4610-AC3F-D66D94B48905}" sibTransId="{FEFDBFEB-94DB-49DC-A904-9B61F7997F98}"/>
    <dgm:cxn modelId="{C34A1253-3DDA-43A5-9C8B-8052119CE55D}" srcId="{BAA269C5-EDAD-44BD-8C71-F1C6F9F30D29}" destId="{582DB3AE-D965-4993-8E41-BF6B9DE3C2B6}" srcOrd="1" destOrd="0" parTransId="{ABE59A57-D08D-4753-A758-9C2859823CD5}" sibTransId="{3E3C329D-C36B-4F18-83BC-1BAE2F3A73D9}"/>
    <dgm:cxn modelId="{D297A8D7-CA0A-4282-997D-4F8B84036DAA}" type="presOf" srcId="{21B3FECB-2622-421E-B507-EB74C03F76C9}" destId="{C86A9B70-D3FB-461F-87FD-35F13B061CB4}" srcOrd="0" destOrd="0" presId="urn:microsoft.com/office/officeart/2005/8/layout/matrix2"/>
    <dgm:cxn modelId="{BA5DF926-F819-474C-839B-28792E690E3B}" srcId="{BAA269C5-EDAD-44BD-8C71-F1C6F9F30D29}" destId="{A586350C-AEF5-4FCE-A8F0-4EFF5B6C22A2}" srcOrd="2" destOrd="0" parTransId="{A6F53242-0076-4EDE-A231-7A11FD72BDB5}" sibTransId="{6F53B496-A7EA-4E08-A37E-2B3C5C7FCFA7}"/>
    <dgm:cxn modelId="{6BB368F6-B2B5-47C4-B7BE-09DBF0CEDC84}" type="presOf" srcId="{BAA269C5-EDAD-44BD-8C71-F1C6F9F30D29}" destId="{31F2F2F8-6DE8-45EE-908E-6C9FF9ED72D0}" srcOrd="0" destOrd="0" presId="urn:microsoft.com/office/officeart/2005/8/layout/matrix2"/>
    <dgm:cxn modelId="{39D20528-603E-4D9D-A8C7-7B3F343B2DC2}" type="presParOf" srcId="{31F2F2F8-6DE8-45EE-908E-6C9FF9ED72D0}" destId="{992E89F2-B8F2-4878-B04D-79B1EDA54808}" srcOrd="0" destOrd="0" presId="urn:microsoft.com/office/officeart/2005/8/layout/matrix2"/>
    <dgm:cxn modelId="{EB312DDA-6434-4951-897D-C27920B6F3BA}" type="presParOf" srcId="{31F2F2F8-6DE8-45EE-908E-6C9FF9ED72D0}" destId="{C86A9B70-D3FB-461F-87FD-35F13B061CB4}" srcOrd="1" destOrd="0" presId="urn:microsoft.com/office/officeart/2005/8/layout/matrix2"/>
    <dgm:cxn modelId="{D7B52826-9F38-4A1E-84D7-DE6647CE8E83}" type="presParOf" srcId="{31F2F2F8-6DE8-45EE-908E-6C9FF9ED72D0}" destId="{E8B698DD-DFE3-4993-BA13-9DF3E859D7C2}" srcOrd="2" destOrd="0" presId="urn:microsoft.com/office/officeart/2005/8/layout/matrix2"/>
    <dgm:cxn modelId="{0CBD32BE-05C3-4E42-8DB5-C9B252308F84}" type="presParOf" srcId="{31F2F2F8-6DE8-45EE-908E-6C9FF9ED72D0}" destId="{16D2D522-AF20-4CDA-8960-408E160C9FB0}" srcOrd="3" destOrd="0" presId="urn:microsoft.com/office/officeart/2005/8/layout/matrix2"/>
    <dgm:cxn modelId="{8A65A302-ADF1-45BC-A096-21690B98BEB9}" type="presParOf" srcId="{31F2F2F8-6DE8-45EE-908E-6C9FF9ED72D0}" destId="{8E82FFE8-E307-4576-8473-F859994FB054}" srcOrd="4" destOrd="0" presId="urn:microsoft.com/office/officeart/2005/8/layout/matrix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3D8F20-645B-40EB-9A3C-BA407A51822D}" type="doc">
      <dgm:prSet loTypeId="urn:microsoft.com/office/officeart/2005/8/layout/cycle2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05C7A9-FB2F-4A7C-AEDA-C849F71552FE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B4787A6A-7395-4061-A77F-37A4BCF36AD2}" type="parTrans" cxnId="{3E8636A1-37F0-4981-B42F-9A8DFE0B8F84}">
      <dgm:prSet/>
      <dgm:spPr/>
      <dgm:t>
        <a:bodyPr/>
        <a:lstStyle/>
        <a:p>
          <a:endParaRPr lang="ru-RU"/>
        </a:p>
      </dgm:t>
    </dgm:pt>
    <dgm:pt modelId="{5599C474-F07F-45CD-9C30-458C36B17D28}" type="sibTrans" cxnId="{3E8636A1-37F0-4981-B42F-9A8DFE0B8F84}">
      <dgm:prSet/>
      <dgm:spPr/>
      <dgm:t>
        <a:bodyPr/>
        <a:lstStyle/>
        <a:p>
          <a:endParaRPr lang="ru-RU"/>
        </a:p>
      </dgm:t>
    </dgm:pt>
    <dgm:pt modelId="{37CF73A5-D055-46D7-9858-DF764FB795D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367E2C6-9D5E-4DF1-9779-A5FA32F5ADEA}" type="parTrans" cxnId="{F9C95EAD-9738-43B2-A97C-D04EA4FDD800}">
      <dgm:prSet/>
      <dgm:spPr/>
      <dgm:t>
        <a:bodyPr/>
        <a:lstStyle/>
        <a:p>
          <a:endParaRPr lang="ru-RU"/>
        </a:p>
      </dgm:t>
    </dgm:pt>
    <dgm:pt modelId="{6DA8D395-F20D-456E-B655-626FB3AB6956}" type="sibTrans" cxnId="{F9C95EAD-9738-43B2-A97C-D04EA4FDD800}">
      <dgm:prSet/>
      <dgm:spPr/>
      <dgm:t>
        <a:bodyPr/>
        <a:lstStyle/>
        <a:p>
          <a:endParaRPr lang="ru-RU"/>
        </a:p>
      </dgm:t>
    </dgm:pt>
    <dgm:pt modelId="{CE292986-322F-49FD-A0CC-A56B01DF0BEE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3433319-CBD3-437D-87A1-100452E4573F}" type="parTrans" cxnId="{BD3F3E51-BD67-4561-94AB-D5295F15165A}">
      <dgm:prSet/>
      <dgm:spPr/>
      <dgm:t>
        <a:bodyPr/>
        <a:lstStyle/>
        <a:p>
          <a:endParaRPr lang="ru-RU"/>
        </a:p>
      </dgm:t>
    </dgm:pt>
    <dgm:pt modelId="{802A7A26-FDB6-4869-99E7-C0021F879D3A}" type="sibTrans" cxnId="{BD3F3E51-BD67-4561-94AB-D5295F15165A}">
      <dgm:prSet/>
      <dgm:spPr/>
      <dgm:t>
        <a:bodyPr/>
        <a:lstStyle/>
        <a:p>
          <a:endParaRPr lang="ru-RU"/>
        </a:p>
      </dgm:t>
    </dgm:pt>
    <dgm:pt modelId="{7FF7811C-0393-4CF1-B1F7-113BA7B1191B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25522E3-8FAC-4256-9CB9-6791C4A73192}" type="parTrans" cxnId="{4E98BC66-3F2A-4604-9059-7B76A7DA056C}">
      <dgm:prSet/>
      <dgm:spPr/>
      <dgm:t>
        <a:bodyPr/>
        <a:lstStyle/>
        <a:p>
          <a:endParaRPr lang="ru-RU"/>
        </a:p>
      </dgm:t>
    </dgm:pt>
    <dgm:pt modelId="{0E158491-663C-41EA-A5B7-0BE4AC776EA8}" type="sibTrans" cxnId="{4E98BC66-3F2A-4604-9059-7B76A7DA056C}">
      <dgm:prSet/>
      <dgm:spPr/>
      <dgm:t>
        <a:bodyPr/>
        <a:lstStyle/>
        <a:p>
          <a:endParaRPr lang="ru-RU"/>
        </a:p>
      </dgm:t>
    </dgm:pt>
    <dgm:pt modelId="{622E5138-6DB6-4973-A5B0-2184C1488351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A1F3BE4-B6F3-4705-83E6-F103D9253C7D}" type="parTrans" cxnId="{60DC8F31-D355-4E3D-9EF1-BE87393CFBEF}">
      <dgm:prSet/>
      <dgm:spPr/>
      <dgm:t>
        <a:bodyPr/>
        <a:lstStyle/>
        <a:p>
          <a:endParaRPr lang="ru-RU"/>
        </a:p>
      </dgm:t>
    </dgm:pt>
    <dgm:pt modelId="{C9157CDD-74DB-4B76-812C-324B7853E788}" type="sibTrans" cxnId="{60DC8F31-D355-4E3D-9EF1-BE87393CFBEF}">
      <dgm:prSet/>
      <dgm:spPr/>
      <dgm:t>
        <a:bodyPr/>
        <a:lstStyle/>
        <a:p>
          <a:endParaRPr lang="ru-RU"/>
        </a:p>
      </dgm:t>
    </dgm:pt>
    <dgm:pt modelId="{293D9F02-DFE4-4012-90A2-22F3AB1F83DE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E198383-9EAA-42AF-BBFA-8EEE6E854C7B}" type="parTrans" cxnId="{6169B26A-6694-43B6-86E6-F9E2AE931145}">
      <dgm:prSet/>
      <dgm:spPr/>
      <dgm:t>
        <a:bodyPr/>
        <a:lstStyle/>
        <a:p>
          <a:endParaRPr lang="ru-RU"/>
        </a:p>
      </dgm:t>
    </dgm:pt>
    <dgm:pt modelId="{57C43129-F159-4C20-8C94-78FBBCDEFE61}" type="sibTrans" cxnId="{6169B26A-6694-43B6-86E6-F9E2AE931145}">
      <dgm:prSet/>
      <dgm:spPr/>
      <dgm:t>
        <a:bodyPr/>
        <a:lstStyle/>
        <a:p>
          <a:endParaRPr lang="ru-RU"/>
        </a:p>
      </dgm:t>
    </dgm:pt>
    <dgm:pt modelId="{3033FEE2-0EA8-4AF0-B988-E52AA64F9BFF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0F4408-FDA7-4688-BEB2-19EA8169D5AB}" type="parTrans" cxnId="{D1A727BD-37D5-4FB7-A6DC-4C6958B06586}">
      <dgm:prSet/>
      <dgm:spPr/>
      <dgm:t>
        <a:bodyPr/>
        <a:lstStyle/>
        <a:p>
          <a:endParaRPr lang="ru-RU"/>
        </a:p>
      </dgm:t>
    </dgm:pt>
    <dgm:pt modelId="{07562D73-EC87-4A26-83E1-20966004850E}" type="sibTrans" cxnId="{D1A727BD-37D5-4FB7-A6DC-4C6958B06586}">
      <dgm:prSet/>
      <dgm:spPr/>
      <dgm:t>
        <a:bodyPr/>
        <a:lstStyle/>
        <a:p>
          <a:endParaRPr lang="ru-RU"/>
        </a:p>
      </dgm:t>
    </dgm:pt>
    <dgm:pt modelId="{0A4199AE-668F-46CD-A7EE-456411634736}">
      <dgm:prSet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00478A6-9926-49D7-8BA1-3108E00832E7}" type="parTrans" cxnId="{1184CD18-455D-4B8D-AF59-076E73409072}">
      <dgm:prSet/>
      <dgm:spPr/>
      <dgm:t>
        <a:bodyPr/>
        <a:lstStyle/>
        <a:p>
          <a:endParaRPr lang="ru-RU"/>
        </a:p>
      </dgm:t>
    </dgm:pt>
    <dgm:pt modelId="{CCBAC03D-98B9-4A39-A1B7-EEA62B33614F}" type="sibTrans" cxnId="{1184CD18-455D-4B8D-AF59-076E73409072}">
      <dgm:prSet/>
      <dgm:spPr/>
      <dgm:t>
        <a:bodyPr/>
        <a:lstStyle/>
        <a:p>
          <a:endParaRPr lang="ru-RU"/>
        </a:p>
      </dgm:t>
    </dgm:pt>
    <dgm:pt modelId="{C7C402FA-6FA5-45B4-B5A1-9D1DB8A11850}" type="pres">
      <dgm:prSet presAssocID="{D03D8F20-645B-40EB-9A3C-BA407A51822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F1330A-9AE8-4F2A-934B-E474DA24A8B6}" type="pres">
      <dgm:prSet presAssocID="{0A4199AE-668F-46CD-A7EE-456411634736}" presName="node" presStyleLbl="node1" presStyleIdx="0" presStyleCnt="8">
        <dgm:presLayoutVars>
          <dgm:bulletEnabled val="1"/>
        </dgm:presLayoutVars>
      </dgm:prSet>
      <dgm:spPr>
        <a:prstGeom prst="quadArrowCallout">
          <a:avLst/>
        </a:prstGeom>
      </dgm:spPr>
      <dgm:t>
        <a:bodyPr/>
        <a:lstStyle/>
        <a:p>
          <a:endParaRPr lang="ru-RU"/>
        </a:p>
      </dgm:t>
    </dgm:pt>
    <dgm:pt modelId="{B7C9557A-40D1-4E3A-8960-B059EC102881}" type="pres">
      <dgm:prSet presAssocID="{CCBAC03D-98B9-4A39-A1B7-EEA62B33614F}" presName="sibTrans" presStyleLbl="sibTrans2D1" presStyleIdx="0" presStyleCnt="8"/>
      <dgm:spPr/>
      <dgm:t>
        <a:bodyPr/>
        <a:lstStyle/>
        <a:p>
          <a:endParaRPr lang="ru-RU"/>
        </a:p>
      </dgm:t>
    </dgm:pt>
    <dgm:pt modelId="{A0975FC8-90F3-4635-8389-6FFA8064FA52}" type="pres">
      <dgm:prSet presAssocID="{CCBAC03D-98B9-4A39-A1B7-EEA62B33614F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F3DE762C-85B8-4BE5-9518-F1109731BBC6}" type="pres">
      <dgm:prSet presAssocID="{B705C7A9-FB2F-4A7C-AEDA-C849F71552F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0B0BFE-4F7B-4A30-B16D-189CAF85E5B4}" type="pres">
      <dgm:prSet presAssocID="{5599C474-F07F-45CD-9C30-458C36B17D28}" presName="sibTrans" presStyleLbl="sibTrans2D1" presStyleIdx="1" presStyleCnt="8"/>
      <dgm:spPr/>
      <dgm:t>
        <a:bodyPr/>
        <a:lstStyle/>
        <a:p>
          <a:endParaRPr lang="ru-RU"/>
        </a:p>
      </dgm:t>
    </dgm:pt>
    <dgm:pt modelId="{2A3B5008-5020-461E-B872-11963856E520}" type="pres">
      <dgm:prSet presAssocID="{5599C474-F07F-45CD-9C30-458C36B17D28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7E39A852-5014-4E96-BCE1-B86290FEFF22}" type="pres">
      <dgm:prSet presAssocID="{37CF73A5-D055-46D7-9858-DF764FB795D2}" presName="node" presStyleLbl="node1" presStyleIdx="2" presStyleCnt="8" custRadScaleRad="103091" custRadScaleInc="1007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ru-RU"/>
        </a:p>
      </dgm:t>
    </dgm:pt>
    <dgm:pt modelId="{592EBD12-0DDB-432E-A9C4-2BBC79F6DCE3}" type="pres">
      <dgm:prSet presAssocID="{6DA8D395-F20D-456E-B655-626FB3AB6956}" presName="sibTrans" presStyleLbl="sibTrans2D1" presStyleIdx="2" presStyleCnt="8"/>
      <dgm:spPr/>
      <dgm:t>
        <a:bodyPr/>
        <a:lstStyle/>
        <a:p>
          <a:endParaRPr lang="ru-RU"/>
        </a:p>
      </dgm:t>
    </dgm:pt>
    <dgm:pt modelId="{85A85CBF-2956-425D-BDD0-EB80EAFABF0D}" type="pres">
      <dgm:prSet presAssocID="{6DA8D395-F20D-456E-B655-626FB3AB6956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60FA7DEA-66C9-431C-9C32-83461CB532D4}" type="pres">
      <dgm:prSet presAssocID="{3033FEE2-0EA8-4AF0-B988-E52AA64F9BFF}" presName="node" presStyleLbl="node1" presStyleIdx="3" presStyleCnt="8" custRadScaleRad="97199" custRadScaleInc="5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E1F33-DE9B-4580-AAAF-485064CBA066}" type="pres">
      <dgm:prSet presAssocID="{07562D73-EC87-4A26-83E1-20966004850E}" presName="sibTrans" presStyleLbl="sibTrans2D1" presStyleIdx="3" presStyleCnt="8"/>
      <dgm:spPr/>
      <dgm:t>
        <a:bodyPr/>
        <a:lstStyle/>
        <a:p>
          <a:endParaRPr lang="ru-RU"/>
        </a:p>
      </dgm:t>
    </dgm:pt>
    <dgm:pt modelId="{40ACEEEA-60B4-4F12-9C1B-616EDA7CAF95}" type="pres">
      <dgm:prSet presAssocID="{07562D73-EC87-4A26-83E1-20966004850E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35F96EC7-A9F9-488C-A329-8C142EFDB6A0}" type="pres">
      <dgm:prSet presAssocID="{293D9F02-DFE4-4012-90A2-22F3AB1F83DE}" presName="node" presStyleLbl="node1" presStyleIdx="4" presStyleCnt="8" custRadScaleRad="98390" custRadScaleInc="-6814">
        <dgm:presLayoutVars>
          <dgm:bulletEnabled val="1"/>
        </dgm:presLayoutVars>
      </dgm:prSet>
      <dgm:spPr>
        <a:prstGeom prst="plus">
          <a:avLst/>
        </a:prstGeom>
      </dgm:spPr>
      <dgm:t>
        <a:bodyPr/>
        <a:lstStyle/>
        <a:p>
          <a:endParaRPr lang="ru-RU"/>
        </a:p>
      </dgm:t>
    </dgm:pt>
    <dgm:pt modelId="{A332DFE4-7977-411F-AFC8-BBEA8B0CDCD6}" type="pres">
      <dgm:prSet presAssocID="{57C43129-F159-4C20-8C94-78FBBCDEFE61}" presName="sibTrans" presStyleLbl="sibTrans2D1" presStyleIdx="4" presStyleCnt="8"/>
      <dgm:spPr/>
      <dgm:t>
        <a:bodyPr/>
        <a:lstStyle/>
        <a:p>
          <a:endParaRPr lang="ru-RU"/>
        </a:p>
      </dgm:t>
    </dgm:pt>
    <dgm:pt modelId="{B1CFA8AA-12A8-4C0E-9145-DBC6F8FD3595}" type="pres">
      <dgm:prSet presAssocID="{57C43129-F159-4C20-8C94-78FBBCDEFE61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14D7B9A2-E61D-41E9-906A-D50AAD1F9E42}" type="pres">
      <dgm:prSet presAssocID="{CE292986-322F-49FD-A0CC-A56B01DF0BE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521D4-57A4-42F8-9835-BCBEF232F1EF}" type="pres">
      <dgm:prSet presAssocID="{802A7A26-FDB6-4869-99E7-C0021F879D3A}" presName="sibTrans" presStyleLbl="sibTrans2D1" presStyleIdx="5" presStyleCnt="8"/>
      <dgm:spPr/>
      <dgm:t>
        <a:bodyPr/>
        <a:lstStyle/>
        <a:p>
          <a:endParaRPr lang="ru-RU"/>
        </a:p>
      </dgm:t>
    </dgm:pt>
    <dgm:pt modelId="{8433AF09-D602-423E-AE36-2311BCA58F66}" type="pres">
      <dgm:prSet presAssocID="{802A7A26-FDB6-4869-99E7-C0021F879D3A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633308AC-01F6-4D1A-88BE-AAD52DD32B77}" type="pres">
      <dgm:prSet presAssocID="{7FF7811C-0393-4CF1-B1F7-113BA7B1191B}" presName="node" presStyleLbl="node1" presStyleIdx="6" presStyleCnt="8" custRadScaleRad="99341" custRadScaleInc="263">
        <dgm:presLayoutVars>
          <dgm:bulletEnabled val="1"/>
        </dgm:presLayoutVars>
      </dgm:prSet>
      <dgm:spPr>
        <a:prstGeom prst="ribbon">
          <a:avLst/>
        </a:prstGeom>
      </dgm:spPr>
      <dgm:t>
        <a:bodyPr/>
        <a:lstStyle/>
        <a:p>
          <a:endParaRPr lang="ru-RU"/>
        </a:p>
      </dgm:t>
    </dgm:pt>
    <dgm:pt modelId="{2381B085-3D9A-4B9D-A7DA-7F47B5868197}" type="pres">
      <dgm:prSet presAssocID="{0E158491-663C-41EA-A5B7-0BE4AC776EA8}" presName="sibTrans" presStyleLbl="sibTrans2D1" presStyleIdx="6" presStyleCnt="8"/>
      <dgm:spPr/>
      <dgm:t>
        <a:bodyPr/>
        <a:lstStyle/>
        <a:p>
          <a:endParaRPr lang="ru-RU"/>
        </a:p>
      </dgm:t>
    </dgm:pt>
    <dgm:pt modelId="{6387B748-744D-4041-A529-880BF108FA38}" type="pres">
      <dgm:prSet presAssocID="{0E158491-663C-41EA-A5B7-0BE4AC776EA8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E92870B8-E017-4470-BA34-649232347C0D}" type="pres">
      <dgm:prSet presAssocID="{622E5138-6DB6-4973-A5B0-2184C1488351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A1B29-7D80-42A1-9E5E-5448F4151077}" type="pres">
      <dgm:prSet presAssocID="{C9157CDD-74DB-4B76-812C-324B7853E788}" presName="sibTrans" presStyleLbl="sibTrans2D1" presStyleIdx="7" presStyleCnt="8"/>
      <dgm:spPr/>
      <dgm:t>
        <a:bodyPr/>
        <a:lstStyle/>
        <a:p>
          <a:endParaRPr lang="ru-RU"/>
        </a:p>
      </dgm:t>
    </dgm:pt>
    <dgm:pt modelId="{F56842A1-D617-499B-9E51-52FEAD61C1A7}" type="pres">
      <dgm:prSet presAssocID="{C9157CDD-74DB-4B76-812C-324B7853E788}" presName="connectorText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89E065E4-BDA0-4CDF-AC51-2717CD86BD4F}" type="presOf" srcId="{802A7A26-FDB6-4869-99E7-C0021F879D3A}" destId="{FBC521D4-57A4-42F8-9835-BCBEF232F1EF}" srcOrd="0" destOrd="0" presId="urn:microsoft.com/office/officeart/2005/8/layout/cycle2"/>
    <dgm:cxn modelId="{538F1548-5489-4726-98D3-4E731A933950}" type="presOf" srcId="{CCBAC03D-98B9-4A39-A1B7-EEA62B33614F}" destId="{A0975FC8-90F3-4635-8389-6FFA8064FA52}" srcOrd="1" destOrd="0" presId="urn:microsoft.com/office/officeart/2005/8/layout/cycle2"/>
    <dgm:cxn modelId="{9A3674C2-D104-470D-BDEE-C036A6AD594D}" type="presOf" srcId="{C9157CDD-74DB-4B76-812C-324B7853E788}" destId="{F56842A1-D617-499B-9E51-52FEAD61C1A7}" srcOrd="1" destOrd="0" presId="urn:microsoft.com/office/officeart/2005/8/layout/cycle2"/>
    <dgm:cxn modelId="{6838B03F-FA98-4ACD-AA14-4597708C574B}" type="presOf" srcId="{6DA8D395-F20D-456E-B655-626FB3AB6956}" destId="{592EBD12-0DDB-432E-A9C4-2BBC79F6DCE3}" srcOrd="0" destOrd="0" presId="urn:microsoft.com/office/officeart/2005/8/layout/cycle2"/>
    <dgm:cxn modelId="{6CDD5A84-ABBE-4AB5-AEED-9A9053863FDE}" type="presOf" srcId="{5599C474-F07F-45CD-9C30-458C36B17D28}" destId="{2A3B5008-5020-461E-B872-11963856E520}" srcOrd="1" destOrd="0" presId="urn:microsoft.com/office/officeart/2005/8/layout/cycle2"/>
    <dgm:cxn modelId="{03F3B982-C593-4D5E-9B92-21285A1B0079}" type="presOf" srcId="{802A7A26-FDB6-4869-99E7-C0021F879D3A}" destId="{8433AF09-D602-423E-AE36-2311BCA58F66}" srcOrd="1" destOrd="0" presId="urn:microsoft.com/office/officeart/2005/8/layout/cycle2"/>
    <dgm:cxn modelId="{F4722A14-2FDE-4406-A93F-581157216BAF}" type="presOf" srcId="{7FF7811C-0393-4CF1-B1F7-113BA7B1191B}" destId="{633308AC-01F6-4D1A-88BE-AAD52DD32B77}" srcOrd="0" destOrd="0" presId="urn:microsoft.com/office/officeart/2005/8/layout/cycle2"/>
    <dgm:cxn modelId="{F9C95EAD-9738-43B2-A97C-D04EA4FDD800}" srcId="{D03D8F20-645B-40EB-9A3C-BA407A51822D}" destId="{37CF73A5-D055-46D7-9858-DF764FB795D2}" srcOrd="2" destOrd="0" parTransId="{A367E2C6-9D5E-4DF1-9779-A5FA32F5ADEA}" sibTransId="{6DA8D395-F20D-456E-B655-626FB3AB6956}"/>
    <dgm:cxn modelId="{4E98BC66-3F2A-4604-9059-7B76A7DA056C}" srcId="{D03D8F20-645B-40EB-9A3C-BA407A51822D}" destId="{7FF7811C-0393-4CF1-B1F7-113BA7B1191B}" srcOrd="6" destOrd="0" parTransId="{125522E3-8FAC-4256-9CB9-6791C4A73192}" sibTransId="{0E158491-663C-41EA-A5B7-0BE4AC776EA8}"/>
    <dgm:cxn modelId="{016F9387-70BC-430D-94FE-36D839F42C9B}" type="presOf" srcId="{07562D73-EC87-4A26-83E1-20966004850E}" destId="{5AEE1F33-DE9B-4580-AAAF-485064CBA066}" srcOrd="0" destOrd="0" presId="urn:microsoft.com/office/officeart/2005/8/layout/cycle2"/>
    <dgm:cxn modelId="{99A1A1C9-28BA-49E2-B2EF-1DBE822C67FC}" type="presOf" srcId="{6DA8D395-F20D-456E-B655-626FB3AB6956}" destId="{85A85CBF-2956-425D-BDD0-EB80EAFABF0D}" srcOrd="1" destOrd="0" presId="urn:microsoft.com/office/officeart/2005/8/layout/cycle2"/>
    <dgm:cxn modelId="{484F0885-3B62-40D6-BD42-0B5A286DFE61}" type="presOf" srcId="{37CF73A5-D055-46D7-9858-DF764FB795D2}" destId="{7E39A852-5014-4E96-BCE1-B86290FEFF22}" srcOrd="0" destOrd="0" presId="urn:microsoft.com/office/officeart/2005/8/layout/cycle2"/>
    <dgm:cxn modelId="{3E8636A1-37F0-4981-B42F-9A8DFE0B8F84}" srcId="{D03D8F20-645B-40EB-9A3C-BA407A51822D}" destId="{B705C7A9-FB2F-4A7C-AEDA-C849F71552FE}" srcOrd="1" destOrd="0" parTransId="{B4787A6A-7395-4061-A77F-37A4BCF36AD2}" sibTransId="{5599C474-F07F-45CD-9C30-458C36B17D28}"/>
    <dgm:cxn modelId="{5223DFE1-787A-4949-A32D-10A68D59CFB2}" type="presOf" srcId="{CCBAC03D-98B9-4A39-A1B7-EEA62B33614F}" destId="{B7C9557A-40D1-4E3A-8960-B059EC102881}" srcOrd="0" destOrd="0" presId="urn:microsoft.com/office/officeart/2005/8/layout/cycle2"/>
    <dgm:cxn modelId="{8406CF46-AB36-4B97-83FD-4059CF945964}" type="presOf" srcId="{3033FEE2-0EA8-4AF0-B988-E52AA64F9BFF}" destId="{60FA7DEA-66C9-431C-9C32-83461CB532D4}" srcOrd="0" destOrd="0" presId="urn:microsoft.com/office/officeart/2005/8/layout/cycle2"/>
    <dgm:cxn modelId="{1CF6DA44-032B-4129-A746-B7E1E78555BA}" type="presOf" srcId="{57C43129-F159-4C20-8C94-78FBBCDEFE61}" destId="{A332DFE4-7977-411F-AFC8-BBEA8B0CDCD6}" srcOrd="0" destOrd="0" presId="urn:microsoft.com/office/officeart/2005/8/layout/cycle2"/>
    <dgm:cxn modelId="{C855B933-EDE7-4925-8CB9-0BA101B17073}" type="presOf" srcId="{CE292986-322F-49FD-A0CC-A56B01DF0BEE}" destId="{14D7B9A2-E61D-41E9-906A-D50AAD1F9E42}" srcOrd="0" destOrd="0" presId="urn:microsoft.com/office/officeart/2005/8/layout/cycle2"/>
    <dgm:cxn modelId="{0E93BD97-45CF-4C5F-B1C1-132B4699D9C7}" type="presOf" srcId="{0E158491-663C-41EA-A5B7-0BE4AC776EA8}" destId="{6387B748-744D-4041-A529-880BF108FA38}" srcOrd="1" destOrd="0" presId="urn:microsoft.com/office/officeart/2005/8/layout/cycle2"/>
    <dgm:cxn modelId="{6169B26A-6694-43B6-86E6-F9E2AE931145}" srcId="{D03D8F20-645B-40EB-9A3C-BA407A51822D}" destId="{293D9F02-DFE4-4012-90A2-22F3AB1F83DE}" srcOrd="4" destOrd="0" parTransId="{1E198383-9EAA-42AF-BBFA-8EEE6E854C7B}" sibTransId="{57C43129-F159-4C20-8C94-78FBBCDEFE61}"/>
    <dgm:cxn modelId="{6A1D06EF-E6F4-49B2-8128-3ABEFA383CBF}" type="presOf" srcId="{5599C474-F07F-45CD-9C30-458C36B17D28}" destId="{6F0B0BFE-4F7B-4A30-B16D-189CAF85E5B4}" srcOrd="0" destOrd="0" presId="urn:microsoft.com/office/officeart/2005/8/layout/cycle2"/>
    <dgm:cxn modelId="{D1A727BD-37D5-4FB7-A6DC-4C6958B06586}" srcId="{D03D8F20-645B-40EB-9A3C-BA407A51822D}" destId="{3033FEE2-0EA8-4AF0-B988-E52AA64F9BFF}" srcOrd="3" destOrd="0" parTransId="{9C0F4408-FDA7-4688-BEB2-19EA8169D5AB}" sibTransId="{07562D73-EC87-4A26-83E1-20966004850E}"/>
    <dgm:cxn modelId="{252C5B94-2C11-4D98-8362-FDC4A7036B06}" type="presOf" srcId="{D03D8F20-645B-40EB-9A3C-BA407A51822D}" destId="{C7C402FA-6FA5-45B4-B5A1-9D1DB8A11850}" srcOrd="0" destOrd="0" presId="urn:microsoft.com/office/officeart/2005/8/layout/cycle2"/>
    <dgm:cxn modelId="{BD3F3E51-BD67-4561-94AB-D5295F15165A}" srcId="{D03D8F20-645B-40EB-9A3C-BA407A51822D}" destId="{CE292986-322F-49FD-A0CC-A56B01DF0BEE}" srcOrd="5" destOrd="0" parTransId="{13433319-CBD3-437D-87A1-100452E4573F}" sibTransId="{802A7A26-FDB6-4869-99E7-C0021F879D3A}"/>
    <dgm:cxn modelId="{A2592B5F-5519-41F7-A682-300C6F92EFFB}" type="presOf" srcId="{0A4199AE-668F-46CD-A7EE-456411634736}" destId="{80F1330A-9AE8-4F2A-934B-E474DA24A8B6}" srcOrd="0" destOrd="0" presId="urn:microsoft.com/office/officeart/2005/8/layout/cycle2"/>
    <dgm:cxn modelId="{FC46E202-E6AA-483D-AC7E-9ED25B3DD202}" type="presOf" srcId="{C9157CDD-74DB-4B76-812C-324B7853E788}" destId="{DB5A1B29-7D80-42A1-9E5E-5448F4151077}" srcOrd="0" destOrd="0" presId="urn:microsoft.com/office/officeart/2005/8/layout/cycle2"/>
    <dgm:cxn modelId="{54282E7D-4450-4FB4-9745-72657FA2AD0B}" type="presOf" srcId="{293D9F02-DFE4-4012-90A2-22F3AB1F83DE}" destId="{35F96EC7-A9F9-488C-A329-8C142EFDB6A0}" srcOrd="0" destOrd="0" presId="urn:microsoft.com/office/officeart/2005/8/layout/cycle2"/>
    <dgm:cxn modelId="{60DC8F31-D355-4E3D-9EF1-BE87393CFBEF}" srcId="{D03D8F20-645B-40EB-9A3C-BA407A51822D}" destId="{622E5138-6DB6-4973-A5B0-2184C1488351}" srcOrd="7" destOrd="0" parTransId="{FA1F3BE4-B6F3-4705-83E6-F103D9253C7D}" sibTransId="{C9157CDD-74DB-4B76-812C-324B7853E788}"/>
    <dgm:cxn modelId="{D090512A-C1E8-4C36-B126-6892C8448F38}" type="presOf" srcId="{B705C7A9-FB2F-4A7C-AEDA-C849F71552FE}" destId="{F3DE762C-85B8-4BE5-9518-F1109731BBC6}" srcOrd="0" destOrd="0" presId="urn:microsoft.com/office/officeart/2005/8/layout/cycle2"/>
    <dgm:cxn modelId="{4ADE04CE-87B3-4D86-82C1-7AEA51B636CC}" type="presOf" srcId="{622E5138-6DB6-4973-A5B0-2184C1488351}" destId="{E92870B8-E017-4470-BA34-649232347C0D}" srcOrd="0" destOrd="0" presId="urn:microsoft.com/office/officeart/2005/8/layout/cycle2"/>
    <dgm:cxn modelId="{1184CD18-455D-4B8D-AF59-076E73409072}" srcId="{D03D8F20-645B-40EB-9A3C-BA407A51822D}" destId="{0A4199AE-668F-46CD-A7EE-456411634736}" srcOrd="0" destOrd="0" parTransId="{200478A6-9926-49D7-8BA1-3108E00832E7}" sibTransId="{CCBAC03D-98B9-4A39-A1B7-EEA62B33614F}"/>
    <dgm:cxn modelId="{7EB12174-2F78-4814-9053-20DCB1785DD5}" type="presOf" srcId="{07562D73-EC87-4A26-83E1-20966004850E}" destId="{40ACEEEA-60B4-4F12-9C1B-616EDA7CAF95}" srcOrd="1" destOrd="0" presId="urn:microsoft.com/office/officeart/2005/8/layout/cycle2"/>
    <dgm:cxn modelId="{C8727566-A34C-4AC8-B69E-3726497048D1}" type="presOf" srcId="{0E158491-663C-41EA-A5B7-0BE4AC776EA8}" destId="{2381B085-3D9A-4B9D-A7DA-7F47B5868197}" srcOrd="0" destOrd="0" presId="urn:microsoft.com/office/officeart/2005/8/layout/cycle2"/>
    <dgm:cxn modelId="{47C48C95-94B5-4D02-9243-10C44F56776D}" type="presOf" srcId="{57C43129-F159-4C20-8C94-78FBBCDEFE61}" destId="{B1CFA8AA-12A8-4C0E-9145-DBC6F8FD3595}" srcOrd="1" destOrd="0" presId="urn:microsoft.com/office/officeart/2005/8/layout/cycle2"/>
    <dgm:cxn modelId="{17A1BAA5-57A3-4C2E-A072-296762310FA2}" type="presParOf" srcId="{C7C402FA-6FA5-45B4-B5A1-9D1DB8A11850}" destId="{80F1330A-9AE8-4F2A-934B-E474DA24A8B6}" srcOrd="0" destOrd="0" presId="urn:microsoft.com/office/officeart/2005/8/layout/cycle2"/>
    <dgm:cxn modelId="{BE47EF88-A2CC-4D74-8956-432BD6863928}" type="presParOf" srcId="{C7C402FA-6FA5-45B4-B5A1-9D1DB8A11850}" destId="{B7C9557A-40D1-4E3A-8960-B059EC102881}" srcOrd="1" destOrd="0" presId="urn:microsoft.com/office/officeart/2005/8/layout/cycle2"/>
    <dgm:cxn modelId="{6F3CE5AD-4F61-41DC-8A0B-58F22108A96F}" type="presParOf" srcId="{B7C9557A-40D1-4E3A-8960-B059EC102881}" destId="{A0975FC8-90F3-4635-8389-6FFA8064FA52}" srcOrd="0" destOrd="0" presId="urn:microsoft.com/office/officeart/2005/8/layout/cycle2"/>
    <dgm:cxn modelId="{8FF6B65C-F429-4A09-997E-CA5D13B5B5C5}" type="presParOf" srcId="{C7C402FA-6FA5-45B4-B5A1-9D1DB8A11850}" destId="{F3DE762C-85B8-4BE5-9518-F1109731BBC6}" srcOrd="2" destOrd="0" presId="urn:microsoft.com/office/officeart/2005/8/layout/cycle2"/>
    <dgm:cxn modelId="{E5ECFBCE-FD9F-471F-8640-A8380767981C}" type="presParOf" srcId="{C7C402FA-6FA5-45B4-B5A1-9D1DB8A11850}" destId="{6F0B0BFE-4F7B-4A30-B16D-189CAF85E5B4}" srcOrd="3" destOrd="0" presId="urn:microsoft.com/office/officeart/2005/8/layout/cycle2"/>
    <dgm:cxn modelId="{E3E2B61D-2930-4C5E-B467-DB32F057A781}" type="presParOf" srcId="{6F0B0BFE-4F7B-4A30-B16D-189CAF85E5B4}" destId="{2A3B5008-5020-461E-B872-11963856E520}" srcOrd="0" destOrd="0" presId="urn:microsoft.com/office/officeart/2005/8/layout/cycle2"/>
    <dgm:cxn modelId="{FCEB8B51-981E-4BCD-A6C5-73685634A5D4}" type="presParOf" srcId="{C7C402FA-6FA5-45B4-B5A1-9D1DB8A11850}" destId="{7E39A852-5014-4E96-BCE1-B86290FEFF22}" srcOrd="4" destOrd="0" presId="urn:microsoft.com/office/officeart/2005/8/layout/cycle2"/>
    <dgm:cxn modelId="{E8C39ED9-65ED-4EF0-B759-B85E92FFB921}" type="presParOf" srcId="{C7C402FA-6FA5-45B4-B5A1-9D1DB8A11850}" destId="{592EBD12-0DDB-432E-A9C4-2BBC79F6DCE3}" srcOrd="5" destOrd="0" presId="urn:microsoft.com/office/officeart/2005/8/layout/cycle2"/>
    <dgm:cxn modelId="{4DE85A5B-F27C-43D8-83EB-7561C413707C}" type="presParOf" srcId="{592EBD12-0DDB-432E-A9C4-2BBC79F6DCE3}" destId="{85A85CBF-2956-425D-BDD0-EB80EAFABF0D}" srcOrd="0" destOrd="0" presId="urn:microsoft.com/office/officeart/2005/8/layout/cycle2"/>
    <dgm:cxn modelId="{60D13D1A-AD1C-4824-9F6D-3E38DFE4A842}" type="presParOf" srcId="{C7C402FA-6FA5-45B4-B5A1-9D1DB8A11850}" destId="{60FA7DEA-66C9-431C-9C32-83461CB532D4}" srcOrd="6" destOrd="0" presId="urn:microsoft.com/office/officeart/2005/8/layout/cycle2"/>
    <dgm:cxn modelId="{4BD8BFEC-891B-4A91-AB5F-DF0DA9AEC165}" type="presParOf" srcId="{C7C402FA-6FA5-45B4-B5A1-9D1DB8A11850}" destId="{5AEE1F33-DE9B-4580-AAAF-485064CBA066}" srcOrd="7" destOrd="0" presId="urn:microsoft.com/office/officeart/2005/8/layout/cycle2"/>
    <dgm:cxn modelId="{F83BCDF9-C678-4E9D-9B82-9BE08973251C}" type="presParOf" srcId="{5AEE1F33-DE9B-4580-AAAF-485064CBA066}" destId="{40ACEEEA-60B4-4F12-9C1B-616EDA7CAF95}" srcOrd="0" destOrd="0" presId="urn:microsoft.com/office/officeart/2005/8/layout/cycle2"/>
    <dgm:cxn modelId="{64122C5A-568F-43AD-A5E7-3E06D32907AA}" type="presParOf" srcId="{C7C402FA-6FA5-45B4-B5A1-9D1DB8A11850}" destId="{35F96EC7-A9F9-488C-A329-8C142EFDB6A0}" srcOrd="8" destOrd="0" presId="urn:microsoft.com/office/officeart/2005/8/layout/cycle2"/>
    <dgm:cxn modelId="{CA646317-1373-41F3-8312-75D3E51D86D3}" type="presParOf" srcId="{C7C402FA-6FA5-45B4-B5A1-9D1DB8A11850}" destId="{A332DFE4-7977-411F-AFC8-BBEA8B0CDCD6}" srcOrd="9" destOrd="0" presId="urn:microsoft.com/office/officeart/2005/8/layout/cycle2"/>
    <dgm:cxn modelId="{1A9EA97A-AAC3-48AB-9634-9D343197CCA2}" type="presParOf" srcId="{A332DFE4-7977-411F-AFC8-BBEA8B0CDCD6}" destId="{B1CFA8AA-12A8-4C0E-9145-DBC6F8FD3595}" srcOrd="0" destOrd="0" presId="urn:microsoft.com/office/officeart/2005/8/layout/cycle2"/>
    <dgm:cxn modelId="{8AB3EC32-4EE6-46D4-A3B7-B0A2742EAFEE}" type="presParOf" srcId="{C7C402FA-6FA5-45B4-B5A1-9D1DB8A11850}" destId="{14D7B9A2-E61D-41E9-906A-D50AAD1F9E42}" srcOrd="10" destOrd="0" presId="urn:microsoft.com/office/officeart/2005/8/layout/cycle2"/>
    <dgm:cxn modelId="{32996C92-3106-4D40-93F2-B27ED17C7C9C}" type="presParOf" srcId="{C7C402FA-6FA5-45B4-B5A1-9D1DB8A11850}" destId="{FBC521D4-57A4-42F8-9835-BCBEF232F1EF}" srcOrd="11" destOrd="0" presId="urn:microsoft.com/office/officeart/2005/8/layout/cycle2"/>
    <dgm:cxn modelId="{E1208995-D223-46F3-B475-A379A5CD6CA3}" type="presParOf" srcId="{FBC521D4-57A4-42F8-9835-BCBEF232F1EF}" destId="{8433AF09-D602-423E-AE36-2311BCA58F66}" srcOrd="0" destOrd="0" presId="urn:microsoft.com/office/officeart/2005/8/layout/cycle2"/>
    <dgm:cxn modelId="{B5A8EC4E-EF38-4795-B052-4D168865F7D7}" type="presParOf" srcId="{C7C402FA-6FA5-45B4-B5A1-9D1DB8A11850}" destId="{633308AC-01F6-4D1A-88BE-AAD52DD32B77}" srcOrd="12" destOrd="0" presId="urn:microsoft.com/office/officeart/2005/8/layout/cycle2"/>
    <dgm:cxn modelId="{BD1FFC8E-2255-41E0-AA5F-530ADC36426A}" type="presParOf" srcId="{C7C402FA-6FA5-45B4-B5A1-9D1DB8A11850}" destId="{2381B085-3D9A-4B9D-A7DA-7F47B5868197}" srcOrd="13" destOrd="0" presId="urn:microsoft.com/office/officeart/2005/8/layout/cycle2"/>
    <dgm:cxn modelId="{2FF1309C-5939-497F-AB50-DACB17898848}" type="presParOf" srcId="{2381B085-3D9A-4B9D-A7DA-7F47B5868197}" destId="{6387B748-744D-4041-A529-880BF108FA38}" srcOrd="0" destOrd="0" presId="urn:microsoft.com/office/officeart/2005/8/layout/cycle2"/>
    <dgm:cxn modelId="{D6118CD4-9D3C-4280-AB6E-84D1E7EFA93F}" type="presParOf" srcId="{C7C402FA-6FA5-45B4-B5A1-9D1DB8A11850}" destId="{E92870B8-E017-4470-BA34-649232347C0D}" srcOrd="14" destOrd="0" presId="urn:microsoft.com/office/officeart/2005/8/layout/cycle2"/>
    <dgm:cxn modelId="{7C4DB08C-4E08-49A9-A8B0-F876E3E859F7}" type="presParOf" srcId="{C7C402FA-6FA5-45B4-B5A1-9D1DB8A11850}" destId="{DB5A1B29-7D80-42A1-9E5E-5448F4151077}" srcOrd="15" destOrd="0" presId="urn:microsoft.com/office/officeart/2005/8/layout/cycle2"/>
    <dgm:cxn modelId="{F8AC86AE-73F5-4667-9874-9FBE9DAD3A4E}" type="presParOf" srcId="{DB5A1B29-7D80-42A1-9E5E-5448F4151077}" destId="{F56842A1-D617-499B-9E51-52FEAD61C1A7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Temp\594465\&#1055;&#1088;&#1080;&#1083;&#1086;&#1078;&#1077;&#1085;&#1080;&#1077;%201\18.mp3" TargetMode="Externa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Temp\594465\&#1055;&#1088;&#1080;&#1083;&#1086;&#1078;&#1077;&#1085;&#1080;&#1077;%201\Beethoven's%20Symphony%20No.%209%20(Scherzo).wm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0;&#1083;&#1083;&#1102;&#1089;&#1090;&#1088;&#1072;&#1094;&#1080;&#1103;.docx" TargetMode="External"/><Relationship Id="rId7" Type="http://schemas.openxmlformats.org/officeDocument/2006/relationships/hyperlink" Target="&#1044;&#1086;&#1087;&#1086;&#1083;&#1085;&#1080;&#1090;&#1077;&#1083;&#1100;&#1085;&#1099;&#1077;%20&#1080;&#1089;&#1090;&#1086;&#1095;&#1085;&#1080;&#1082;&#1080;.docx" TargetMode="External"/><Relationship Id="rId2" Type="http://schemas.openxmlformats.org/officeDocument/2006/relationships/hyperlink" Target="&#1048;&#1089;&#1090;&#1086;&#1088;&#1080;&#1103;%20&#1057;&#1090;&#1088;&#1077;&#1083;&#1077;&#1094;&#1082;&#1086;&#1075;&#1086;%20&#1073;&#1091;&#1085;&#1090;&#1072;.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7;&#1083;&#1086;&#1074;&#1072;&#1088;&#1100;.docx" TargetMode="External"/><Relationship Id="rId5" Type="http://schemas.openxmlformats.org/officeDocument/2006/relationships/hyperlink" Target="&#1072;&#1083;&#1100;&#1090;&#1077;&#1088;&#1085;&#1072;&#1090;&#1080;&#1074;&#1085;&#1099;&#1081;%20&#1090;&#1077;&#1082;&#1089;&#1090;.docx" TargetMode="External"/><Relationship Id="rId4" Type="http://schemas.openxmlformats.org/officeDocument/2006/relationships/hyperlink" Target="&#1087;&#1080;&#1089;&#1100;&#1084;&#1077;&#1085;&#1085;&#1099;&#1081;%20&#1080;&#1089;&#1090;&#1086;&#1095;&#1085;&#1080;&#1082;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Temp\594465\&#1055;&#1088;&#1080;&#1083;&#1086;&#1078;&#1077;&#1085;&#1080;&#1077;%201\chernyi_voron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Temp\594465\&#1055;&#1088;&#1080;&#1083;&#1086;&#1078;&#1077;&#1085;&#1080;&#1077;%201\Beethoven's%20Symphony%20No.%209%20(Scherzo).wma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Открытый урок\Стрелецкие бунты\untitled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488" y="142852"/>
            <a:ext cx="1500198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ru-RU" sz="5430" dirty="0" smtClean="0">
                <a:solidFill>
                  <a:schemeClr val="accent2"/>
                </a:solidFill>
                <a:latin typeface="Mistral" pitchFamily="66" charset="0"/>
              </a:rPr>
              <a:t>Начало царствования Петра </a:t>
            </a:r>
            <a:r>
              <a:rPr lang="en-US" sz="5430" dirty="0" smtClean="0">
                <a:solidFill>
                  <a:schemeClr val="accent2"/>
                </a:solidFill>
                <a:latin typeface="Mistral" pitchFamily="66" charset="0"/>
              </a:rPr>
              <a:t>I</a:t>
            </a:r>
            <a:endParaRPr lang="ru-RU" sz="5430" dirty="0">
              <a:solidFill>
                <a:schemeClr val="accent2"/>
              </a:solidFill>
              <a:latin typeface="Mistral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АВТОР: Учитель истории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МОУ СОШ №7 г.Сальска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Шматько Н.Н.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  <a:latin typeface="Mistral" pitchFamily="66" charset="0"/>
              </a:rPr>
              <a:t>Карта боя у стен </a:t>
            </a:r>
            <a:r>
              <a:rPr lang="ru-RU" dirty="0" err="1" smtClean="0">
                <a:solidFill>
                  <a:srgbClr val="800000"/>
                </a:solidFill>
                <a:latin typeface="Mistral" pitchFamily="66" charset="0"/>
              </a:rPr>
              <a:t>Новоиерусалимского</a:t>
            </a:r>
            <a:r>
              <a:rPr lang="ru-RU" dirty="0" smtClean="0">
                <a:solidFill>
                  <a:srgbClr val="800000"/>
                </a:solidFill>
                <a:latin typeface="Mistral" pitchFamily="66" charset="0"/>
              </a:rPr>
              <a:t> монастыря.</a:t>
            </a:r>
            <a:endParaRPr lang="ru-RU" dirty="0">
              <a:solidFill>
                <a:srgbClr val="800000"/>
              </a:solidFill>
              <a:latin typeface="Mistral" pitchFamily="66" charset="0"/>
            </a:endParaRPr>
          </a:p>
        </p:txBody>
      </p:sp>
      <p:pic>
        <p:nvPicPr>
          <p:cNvPr id="7170" name="Picture 2" descr="F:\Открытый урок\Стрелецкие бунты\ло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5638815" cy="45170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Открытый урок\Стрелецкие бунты\Сергиева монастыря после Стрелецког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776401"/>
            <a:ext cx="2428892" cy="43396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218" name="Picture 2" descr="F:\Открытый урок\Стрелецкие бунты\пережить стрелецкий бунт 17 мая 1682 года...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1872038"/>
            <a:ext cx="2446586" cy="42716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990033"/>
                </a:solidFill>
                <a:latin typeface="Mistral" pitchFamily="66" charset="0"/>
              </a:rPr>
              <a:t>Подавление стрелецкого бунта.</a:t>
            </a:r>
            <a:endParaRPr lang="ru-RU" sz="4400" dirty="0">
              <a:solidFill>
                <a:srgbClr val="990033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142844" y="5857892"/>
            <a:ext cx="357190" cy="785810"/>
          </a:xfrm>
          <a:prstGeom prst="vertic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 descr="F:\Открытый урок\Стрелецкие бунты\streltc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142984"/>
            <a:ext cx="3982943" cy="34290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0" name="Picture 2" descr="F:\Открытый урок\Стрелецкие бунты\image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142984"/>
            <a:ext cx="3381375" cy="35433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1" name="Picture 3" descr="F:\Открытый урок\Стрелецкие бунты\13287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928670"/>
            <a:ext cx="8572560" cy="4273740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214282" y="6143644"/>
            <a:ext cx="214314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990033"/>
                </a:solidFill>
                <a:latin typeface="Mistral" pitchFamily="66" charset="0"/>
              </a:rPr>
              <a:t>Дополнительные документы и иллюстрации по теме, которые можно использовать для самостоятельной работы (сравнения и анализа) учащихся на уроке: </a:t>
            </a:r>
            <a:br>
              <a:rPr lang="ru-RU" sz="2400" dirty="0" smtClean="0">
                <a:solidFill>
                  <a:srgbClr val="990033"/>
                </a:solidFill>
                <a:latin typeface="Mistral" pitchFamily="66" charset="0"/>
              </a:rPr>
            </a:br>
            <a:endParaRPr lang="ru-RU" sz="2400" dirty="0">
              <a:solidFill>
                <a:srgbClr val="990033"/>
              </a:solidFill>
              <a:latin typeface="Mistral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428728" y="1500174"/>
          <a:ext cx="6715172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Открытый урок\Стрелецкие бунты\...и завершился стрелецкими волнениями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985000" cy="450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Mistral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57166"/>
            <a:ext cx="68512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БИТВА У СТЕН КРЕМЛЯ.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285720" y="6429396"/>
            <a:ext cx="285752" cy="25659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СТРЕЛЕЦКИЙ БУНТ.</a:t>
            </a:r>
            <a:endParaRPr lang="ru-RU" dirty="0"/>
          </a:p>
        </p:txBody>
      </p:sp>
      <p:pic>
        <p:nvPicPr>
          <p:cNvPr id="3074" name="Picture 2" descr="F:\Открытый урок\Стрелецкие бунты\SITEC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85992"/>
            <a:ext cx="5857915" cy="3850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142844" y="6429396"/>
            <a:ext cx="214314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        СТРЕЛЕЦКИЙ БУНТ.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098" name="Picture 2" descr="F:\Открытый урок\Стрелецкие бунты\b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7874024" cy="487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142844" y="6429396"/>
            <a:ext cx="28575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крытый урок\Стрелецкие бунты\к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15338" y="142853"/>
            <a:ext cx="572647" cy="4286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СТРЕЛЕЦКИЙ БУНТ.</a:t>
            </a:r>
            <a:endParaRPr lang="ru-RU" dirty="0"/>
          </a:p>
        </p:txBody>
      </p:sp>
      <p:pic>
        <p:nvPicPr>
          <p:cNvPr id="5122" name="Picture 2" descr="F:\Открытый урок\Стрелецкие бунты\Начало Стрелецкого бунта в Москв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571611"/>
            <a:ext cx="7143800" cy="4559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Управляющая кнопка: назад 3">
            <a:hlinkClick r:id="rId5" action="ppaction://hlinksldjump" highlightClick="1"/>
          </p:cNvPr>
          <p:cNvSpPr/>
          <p:nvPr/>
        </p:nvSpPr>
        <p:spPr>
          <a:xfrm>
            <a:off x="142844" y="6500834"/>
            <a:ext cx="285752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rId6" action="ppaction://hlinksldjump" highlightClick="1"/>
          </p:cNvPr>
          <p:cNvSpPr/>
          <p:nvPr/>
        </p:nvSpPr>
        <p:spPr>
          <a:xfrm>
            <a:off x="8643966" y="214290"/>
            <a:ext cx="28575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64291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87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ткрытый урок\Стрелецкие бунты\к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254000"/>
            <a:ext cx="8483600" cy="635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315436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  <a:t>Заключительная часть.</a:t>
            </a:r>
            <a:br>
              <a:rPr lang="ru-RU" sz="4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</a:br>
            <a:r>
              <a:rPr lang="ru-RU" sz="4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  <a:t>Перспективы дальнейшего изучения вопроса</a:t>
            </a:r>
            <a:br>
              <a:rPr lang="ru-RU" sz="4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</a:br>
            <a:r>
              <a:rPr lang="ru-RU" sz="4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  <a:t>Дискуссия.</a:t>
            </a:r>
            <a:endParaRPr lang="ru-RU" sz="4400" dirty="0">
              <a:solidFill>
                <a:schemeClr val="accent6">
                  <a:lumMod val="40000"/>
                  <a:lumOff val="6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800000"/>
                </a:solidFill>
                <a:latin typeface="Mistral" pitchFamily="66" charset="0"/>
              </a:rPr>
              <a:t>ДИСКУССИЯ</a:t>
            </a:r>
            <a:endParaRPr lang="ru-RU" dirty="0">
              <a:solidFill>
                <a:srgbClr val="800000"/>
              </a:solidFill>
              <a:latin typeface="Mistral" pitchFamily="66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42852"/>
          <a:ext cx="9001156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  <a:latin typeface="Mistral" pitchFamily="66" charset="0"/>
              </a:rPr>
              <a:t>«Что такое Петр? Чудо или чудовище?»                                                         </a:t>
            </a:r>
            <a:r>
              <a:rPr lang="ru-RU" sz="3600" i="1" dirty="0" err="1" smtClean="0">
                <a:solidFill>
                  <a:srgbClr val="C00000"/>
                </a:solidFill>
                <a:latin typeface="Mistral" pitchFamily="66" charset="0"/>
              </a:rPr>
              <a:t>Дм.Мережковский</a:t>
            </a:r>
            <a:r>
              <a:rPr lang="ru-RU" sz="3600" i="1" dirty="0" smtClean="0">
                <a:solidFill>
                  <a:srgbClr val="C00000"/>
                </a:solidFill>
                <a:latin typeface="Mistral" pitchFamily="66" charset="0"/>
              </a:rPr>
              <a:t>, «Грядущий хам».</a:t>
            </a:r>
            <a:endParaRPr lang="ru-RU" sz="3600" dirty="0">
              <a:solidFill>
                <a:srgbClr val="C00000"/>
              </a:solidFill>
              <a:latin typeface="Mistral" pitchFamily="66" charset="0"/>
            </a:endParaRPr>
          </a:p>
        </p:txBody>
      </p:sp>
      <p:pic>
        <p:nvPicPr>
          <p:cNvPr id="1027" name="Picture 3" descr="G:\Открытый урок\Стрелецкие бунты\dhydhunn-dhdhudhdhdhdhdh-331x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00240"/>
            <a:ext cx="3591226" cy="4500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Beethoven's Symphony No. 9 (Scherzo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Считаете ли вы тему Стрелецких бунтов эпохи правления Петра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актуальной для современного школьника?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Получили ли вы какие-то новые сведения о личности Петра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, условиями вступления его на престол, характеристике основных  направлений внутренней политики  Петра в начале его царствования при подготовке и в ходе этого урока?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Выяснили ли вы для себя все вопросы, поставленные в начале урока?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Как вы думаете, были получены исчерпывающие ответы по заявленным вопросам?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Изменили ли вы свою точку зрения по поводу личности Петра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и его реформ после этого урока?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Совпало ли ваше мнение с мнением одноклассников, учителя, точками зрения в представленных монографиях?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Считаете ли вы, что эта тема для вас полностью раскрыта?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-Как вы думаете, достаточен ли круг задействованных источников по теме?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Можно ли продолжить исследование этой темы на материалах других источников?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- Понравилось ли вам работать на таком уроке?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Открытый урок\Стрелецкие бунты\панно стрелецкий бун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3263"/>
            <a:ext cx="7449091" cy="4980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Горизонтальный свиток 4"/>
          <p:cNvSpPr/>
          <p:nvPr/>
        </p:nvSpPr>
        <p:spPr>
          <a:xfrm>
            <a:off x="1643042" y="1500174"/>
            <a:ext cx="5715040" cy="264320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71604" y="1928802"/>
            <a:ext cx="6000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4">
                    <a:lumMod val="75000"/>
                  </a:schemeClr>
                </a:solidFill>
                <a:latin typeface="Mistral" pitchFamily="66" charset="0"/>
              </a:rPr>
              <a:t>До свиданья!</a:t>
            </a:r>
            <a:endParaRPr lang="ru-RU" sz="8800" dirty="0">
              <a:solidFill>
                <a:schemeClr val="accent4">
                  <a:lumMod val="75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800000"/>
                </a:solidFill>
                <a:latin typeface="Mistral" pitchFamily="66" charset="0"/>
              </a:rPr>
              <a:t>Человек крайностей: «и жертва, и демон», «гениальный сумасшедший», «обуреваем фобиями», «пороки Петра уравновешены его добродетелями».</a:t>
            </a:r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1026" name="Picture 2" descr="F:\Открытый урок\Стрелецкие бунты\2079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3357586" cy="5214974"/>
          </a:xfrm>
          <a:prstGeom prst="roundRect">
            <a:avLst>
              <a:gd name="adj" fmla="val 16667"/>
            </a:avLst>
          </a:prstGeom>
          <a:ln>
            <a:solidFill>
              <a:schemeClr val="accent4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1142976" y="142852"/>
            <a:ext cx="7572428" cy="6286544"/>
          </a:xfrm>
          <a:prstGeom prst="verticalScroll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C00000"/>
                </a:solidFill>
                <a:latin typeface="Mistral" pitchFamily="66" charset="0"/>
                <a:hlinkClick r:id="rId2" action="ppaction://hlinkfile"/>
              </a:rPr>
              <a:t>История Стрелецкого бунта.</a:t>
            </a:r>
            <a:endParaRPr lang="ru-RU" sz="32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/>
            <a:r>
              <a:rPr lang="ru-RU" sz="3200" dirty="0" smtClean="0">
                <a:solidFill>
                  <a:srgbClr val="CC3300"/>
                </a:solidFill>
                <a:latin typeface="Mistral" pitchFamily="66" charset="0"/>
                <a:hlinkClick r:id="rId3" action="ppaction://hlinkfile"/>
              </a:rPr>
              <a:t>2.Анализ исторического источника (иллюстрации).</a:t>
            </a:r>
            <a:endParaRPr lang="ru-RU" sz="32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/>
            <a:r>
              <a:rPr lang="ru-RU" sz="3200" dirty="0" smtClean="0">
                <a:solidFill>
                  <a:srgbClr val="CC3300"/>
                </a:solidFill>
                <a:latin typeface="Mistral" pitchFamily="66" charset="0"/>
                <a:hlinkClick r:id="rId4" action="ppaction://hlinkfile"/>
              </a:rPr>
              <a:t>3.</a:t>
            </a:r>
            <a:r>
              <a:rPr lang="ru-RU" sz="3600" dirty="0" smtClean="0">
                <a:solidFill>
                  <a:srgbClr val="CC3300"/>
                </a:solidFill>
                <a:latin typeface="Mistral" pitchFamily="66" charset="0"/>
                <a:hlinkClick r:id="rId4" action="ppaction://hlinkfile"/>
              </a:rPr>
              <a:t>Анализ исторического источника (документа).    </a:t>
            </a:r>
            <a:endParaRPr lang="ru-RU" sz="36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/>
            <a:r>
              <a:rPr lang="ru-RU" sz="3600" dirty="0" smtClean="0">
                <a:solidFill>
                  <a:srgbClr val="CC3300"/>
                </a:solidFill>
                <a:latin typeface="Mistral" pitchFamily="66" charset="0"/>
                <a:hlinkClick r:id="rId5" action="ppaction://hlinkfile"/>
              </a:rPr>
              <a:t>4.Анализ исторического источника (альтернативный текст).</a:t>
            </a:r>
            <a:endParaRPr lang="ru-RU" sz="36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/>
            <a:r>
              <a:rPr lang="ru-RU" sz="3600" dirty="0" smtClean="0">
                <a:solidFill>
                  <a:srgbClr val="CC3300"/>
                </a:solidFill>
                <a:latin typeface="Mistral" pitchFamily="66" charset="0"/>
                <a:hlinkClick r:id="rId6" action="ppaction://hlinkfile"/>
              </a:rPr>
              <a:t>5.Словарь</a:t>
            </a:r>
            <a:endParaRPr lang="ru-RU" sz="36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/>
            <a:r>
              <a:rPr lang="ru-RU" sz="3600" dirty="0" smtClean="0">
                <a:solidFill>
                  <a:srgbClr val="CC3300"/>
                </a:solidFill>
                <a:latin typeface="Mistral" pitchFamily="66" charset="0"/>
                <a:hlinkClick r:id="rId7" action="ppaction://hlinkfile"/>
              </a:rPr>
              <a:t>6. Дополнительные источники.</a:t>
            </a:r>
            <a:endParaRPr lang="ru-RU" sz="3600" dirty="0" smtClean="0">
              <a:solidFill>
                <a:srgbClr val="CC3300"/>
              </a:solidFill>
              <a:latin typeface="Mistral" pitchFamily="66" charset="0"/>
            </a:endParaRPr>
          </a:p>
          <a:p>
            <a:pPr marL="342900" indent="-342900" algn="ctr">
              <a:buAutoNum type="arabicPeriod"/>
            </a:pP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524000" y="1397000"/>
          <a:ext cx="640558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ертикальный свиток 8"/>
          <p:cNvSpPr/>
          <p:nvPr/>
        </p:nvSpPr>
        <p:spPr>
          <a:xfrm>
            <a:off x="142844" y="5857892"/>
            <a:ext cx="357190" cy="785810"/>
          </a:xfrm>
          <a:prstGeom prst="vertic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Mistral" pitchFamily="66" charset="0"/>
              </a:rPr>
              <a:t>Анализ текста (иллюстрации)</a:t>
            </a:r>
            <a:endParaRPr lang="ru-RU" sz="4000" dirty="0">
              <a:latin typeface="Mistral" pitchFamily="66" charset="0"/>
            </a:endParaRPr>
          </a:p>
        </p:txBody>
      </p:sp>
      <p:pic>
        <p:nvPicPr>
          <p:cNvPr id="3" name="Рисунок 2" descr="G:\Открытый урок\Стрелецкие бунты\utro_streletskoy_kazn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500174"/>
            <a:ext cx="6929486" cy="48577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G:\Открытый урок\Стрелецкие бунты\аа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1500174"/>
            <a:ext cx="7072362" cy="507209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G:\Открытый урок\Стрелецкие бунты\дд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285860"/>
            <a:ext cx="7429552" cy="5357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chernyi_vor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7" action="ppaction://hlinksldjump" highlightClick="1"/>
          </p:cNvPr>
          <p:cNvSpPr/>
          <p:nvPr/>
        </p:nvSpPr>
        <p:spPr>
          <a:xfrm>
            <a:off x="214282" y="6215082"/>
            <a:ext cx="214314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Открытый урок\Стрелецкие бунты\imag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71678"/>
            <a:ext cx="6572296" cy="3714776"/>
          </a:xfrm>
          <a:prstGeom prst="horizontalScroll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5500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Mistral" pitchFamily="66" charset="0"/>
              </a:rPr>
              <a:t>Анализ исторического источника (документа).    </a:t>
            </a:r>
          </a:p>
        </p:txBody>
      </p:sp>
      <p:pic>
        <p:nvPicPr>
          <p:cNvPr id="5" name="Beethoven's Symphony No. 9 (Scherzo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839200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142844" y="5929330"/>
            <a:ext cx="357190" cy="785810"/>
          </a:xfrm>
          <a:prstGeom prst="vertic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СТРЕЛЬЦЫ.</a:t>
            </a:r>
            <a:endParaRPr lang="ru-RU" dirty="0"/>
          </a:p>
        </p:txBody>
      </p:sp>
      <p:pic>
        <p:nvPicPr>
          <p:cNvPr id="11266" name="Picture 2" descr="F:\Открытый урок\Стрелецкие бунты\atta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3319471" cy="47863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8" name="Picture 4" descr="F:\Открытый урок\Стрелецкие бунты\ррррр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640134" cy="48003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214282" y="6286520"/>
            <a:ext cx="142876" cy="1428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4286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buAutoNum type="arabicPeriod"/>
            </a:pPr>
            <a:r>
              <a:rPr lang="ru-RU" sz="3600" dirty="0" smtClean="0">
                <a:solidFill>
                  <a:srgbClr val="C00000"/>
                </a:solidFill>
                <a:latin typeface="Mistral" pitchFamily="66" charset="0"/>
              </a:rPr>
              <a:t>Анализ исторического источника (альтернативный текст).</a:t>
            </a:r>
          </a:p>
        </p:txBody>
      </p:sp>
      <p:pic>
        <p:nvPicPr>
          <p:cNvPr id="4" name="Picture 2" descr="F:\Открытый урок\Стрелецкие бунты\Медаль в память о подавлении стрелецкого бунт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643182"/>
            <a:ext cx="6000792" cy="32956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Другая 1">
      <a:majorFont>
        <a:latin typeface="Lucida Sans Unicode"/>
        <a:ea typeface=""/>
        <a:cs typeface=""/>
      </a:majorFont>
      <a:minorFont>
        <a:latin typeface="Lucida Handwriting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377</TotalTime>
  <Words>192</Words>
  <Application>Microsoft Office PowerPoint</Application>
  <PresentationFormat>Экран (4:3)</PresentationFormat>
  <Paragraphs>34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Начало царствования Петра I</vt:lpstr>
      <vt:lpstr> «Что такое Петр? Чудо или чудовище?»                                                         Дм.Мережковский, «Грядущий хам».</vt:lpstr>
      <vt:lpstr>Человек крайностей: «и жертва, и демон», «гениальный сумасшедший», «обуреваем фобиями», «пороки Петра уравновешены его добродетелями». </vt:lpstr>
      <vt:lpstr>Слайд 4</vt:lpstr>
      <vt:lpstr>Слайд 5</vt:lpstr>
      <vt:lpstr>Анализ текста (иллюстрации)</vt:lpstr>
      <vt:lpstr>Слайд 7</vt:lpstr>
      <vt:lpstr>              СТРЕЛЬЦЫ.</vt:lpstr>
      <vt:lpstr>Слайд 9</vt:lpstr>
      <vt:lpstr>Карта боя у стен Новоиерусалимского монастыря.</vt:lpstr>
      <vt:lpstr>Подавление стрелецкого бунта.</vt:lpstr>
      <vt:lpstr>Слайд 12</vt:lpstr>
      <vt:lpstr>Дополнительные документы и иллюстрации по теме, которые можно использовать для самостоятельной работы (сравнения и анализа) учащихся на уроке:  </vt:lpstr>
      <vt:lpstr>Слайд 14</vt:lpstr>
      <vt:lpstr>         СТРЕЛЕЦКИЙ БУНТ.</vt:lpstr>
      <vt:lpstr>        СТРЕЛЕЦКИЙ БУНТ.</vt:lpstr>
      <vt:lpstr>         СТРЕЛЕЦКИЙ БУНТ.</vt:lpstr>
      <vt:lpstr>Заключительная часть. Перспективы дальнейшего изучения вопроса Дискуссия.</vt:lpstr>
      <vt:lpstr>ДИСКУССИЯ</vt:lpstr>
      <vt:lpstr>- Считаете ли вы тему Стрелецких бунтов эпохи правления Петра I актуальной для современного школьника?  - Получили ли вы какие-то новые сведения о личности Петра I, условиями вступления его на престол, характеристике основных  направлений внутренней политики  Петра в начале его царствования при подготовке и в ходе этого урока? - Выяснили ли вы для себя все вопросы, поставленные в начале урока? - Как вы думаете, были получены исчерпывающие ответы по заявленным вопросам? - Изменили ли вы свою точку зрения по поводу личности Петра I и его реформ после этого урока? - Совпало ли ваше мнение с мнением одноклассников, учителя, точками зрения в представленных монографиях? - Считаете ли вы, что эта тема для вас полностью раскрыта? -Как вы думаете, достаточен ли круг задействованных источников по теме? - Можно ли продолжить исследование этой темы на материалах других источников? - Понравилось ли вам работать на таком уроке?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царствования Петра I</dc:title>
  <cp:lastModifiedBy>Tata</cp:lastModifiedBy>
  <cp:revision>51</cp:revision>
  <dcterms:modified xsi:type="dcterms:W3CDTF">2011-02-23T17:51:35Z</dcterms:modified>
</cp:coreProperties>
</file>