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7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4" d="100"/>
          <a:sy n="74" d="100"/>
        </p:scale>
        <p:origin x="-1050" y="-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veselinka.su/content/catalog/big/710_img.jp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intelgame.ru/imgcatalog/pic0Guxld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F:\для уроков\Матрешка\33884836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9114524" cy="6858000"/>
          </a:xfrm>
          <a:prstGeom prst="rect">
            <a:avLst/>
          </a:prstGeom>
          <a:noFill/>
        </p:spPr>
      </p:pic>
      <p:sp>
        <p:nvSpPr>
          <p:cNvPr id="1028" name="AutoShape 4" descr="mk:@MSITStore:C:\Users\Elena\AppData\Local\Temp\Rar$DI01.838\RusskayaMatreshka.chm::/images/1.JPG"/>
          <p:cNvSpPr>
            <a:spLocks noChangeAspect="1" noChangeArrowheads="1"/>
          </p:cNvSpPr>
          <p:nvPr/>
        </p:nvSpPr>
        <p:spPr bwMode="auto">
          <a:xfrm>
            <a:off x="155575" y="-2011363"/>
            <a:ext cx="2057400" cy="4191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://af5-2.mail.ru/cgi-bin/readmsg/Matreshka_6.jpg?id=12646857310000000221;0;6&amp;mode=attachment&amp;channel="/>
          <p:cNvSpPr>
            <a:spLocks noChangeAspect="1" noChangeArrowheads="1"/>
          </p:cNvSpPr>
          <p:nvPr/>
        </p:nvSpPr>
        <p:spPr bwMode="auto">
          <a:xfrm>
            <a:off x="63500" y="-136525"/>
            <a:ext cx="5095875" cy="5095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http://af5-2.mail.ru/cgi-bin/readmsg/Matreshka_6.jpg?id=12646857310000000221;0;6&amp;mode=attachment&amp;channel="/>
          <p:cNvSpPr>
            <a:spLocks noChangeAspect="1" noChangeArrowheads="1"/>
          </p:cNvSpPr>
          <p:nvPr/>
        </p:nvSpPr>
        <p:spPr bwMode="auto">
          <a:xfrm>
            <a:off x="63500" y="-136525"/>
            <a:ext cx="5095875" cy="5095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WordArt 3"/>
          <p:cNvSpPr>
            <a:spLocks noChangeArrowheads="1" noChangeShapeType="1" noTextEdit="1"/>
          </p:cNvSpPr>
          <p:nvPr/>
        </p:nvSpPr>
        <p:spPr bwMode="auto">
          <a:xfrm>
            <a:off x="2428860" y="0"/>
            <a:ext cx="6715140" cy="1928802"/>
          </a:xfrm>
          <a:prstGeom prst="rect">
            <a:avLst/>
          </a:prstGeom>
          <a:noFill/>
        </p:spPr>
        <p:txBody>
          <a:bodyPr wrap="none" fromWordArt="1">
            <a:prstTxWarp prst="textCanDown">
              <a:avLst>
                <a:gd name="adj" fmla="val 26723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/>
            <a:r>
              <a:rPr lang="ru-RU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Творческий проект</a:t>
            </a:r>
          </a:p>
          <a:p>
            <a:pPr algn="ctr" rtl="0"/>
            <a:r>
              <a:rPr lang="ru-RU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«РУССКАЯ МАТРЕШКА"</a:t>
            </a:r>
          </a:p>
          <a:p>
            <a:pPr algn="ctr" rtl="0"/>
            <a:r>
              <a:rPr lang="ru-RU" sz="3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Автор:  Мамаева  Екатерина.</a:t>
            </a:r>
            <a:endParaRPr lang="ru-RU" sz="36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571612"/>
            <a:ext cx="7000924" cy="4708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Comic Sans MS" pitchFamily="66" charset="0"/>
              </a:rPr>
              <a:t>Шлифовка заготовки.</a:t>
            </a:r>
            <a:endParaRPr lang="ru-RU" sz="5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Обводка контура узора.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4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1241724"/>
            <a:ext cx="7072362" cy="51162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Прорисовывание фона.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736"/>
            <a:ext cx="6786610" cy="46434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Прорисовывание деталей.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5123" name="Picture 3" descr="E:\для уроков\Матрешка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214422"/>
            <a:ext cx="3786214" cy="36131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3286124"/>
            <a:ext cx="4599042" cy="32170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Окончательная обводка.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357602"/>
            <a:ext cx="6346107" cy="46455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Лакировка.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538385"/>
            <a:ext cx="6286544" cy="4605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186766" cy="79690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Красавицы!!!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9" name="Picture 2" descr="Матрёш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714488"/>
            <a:ext cx="4143372" cy="3811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Прямоугольник 10"/>
          <p:cNvSpPr/>
          <p:nvPr/>
        </p:nvSpPr>
        <p:spPr>
          <a:xfrm>
            <a:off x="142844" y="2000240"/>
            <a:ext cx="52149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Все они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матрёшечки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,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Все они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милёшечки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,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Все с аленькими щёчками,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Под пёстрыми платочками,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Нарядные, пригожие,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Чуть на меня похожие.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для уроков\Матрешка\инструмент\ma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071546"/>
            <a:ext cx="5706166" cy="350646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5825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Интересные факты.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5072074"/>
            <a:ext cx="75009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«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Матремин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" – музыкальный инструмент изготовленный в Японии.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142853"/>
            <a:ext cx="8643998" cy="6715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8255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Оригинальную  матрешку  в  виде  ракеты  изготовил  семеновский  мастер  Пчелкин. Он  расписал  корпус  цветами, а  внутри  находился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космонавт,  а  в  нем  еще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два  -  целый  экипаж.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8255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8255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8255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Есть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матрешки,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255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изображающие  невесту  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255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подвенечном  платье, жениха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255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во  фраке. А  в  них -  их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255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родственнички.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255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Comic Sans MS" pitchFamily="66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255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Comic Sans MS" pitchFamily="66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8255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Для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выставки  в  Петербурге 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ергиево-Посадские  мастера  сделали  48-местную  матрешку. Там  же  позднее  изготовили  50-ти  и  60-ти  местные. А  самая  большая  матрешка  выточена  семеновскими  мастерами. Одна  матрешка  вмещает  72  фигурки.</a:t>
            </a:r>
          </a:p>
        </p:txBody>
      </p:sp>
      <p:pic>
        <p:nvPicPr>
          <p:cNvPr id="1026" name="Picture 2" descr="F:\для уроков\Матрешка\wedding_party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28" y="1785926"/>
            <a:ext cx="3968952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к матрёшке\sp_museum_igrushki_vi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19662"/>
            <a:ext cx="4000528" cy="52206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142976" y="5572140"/>
            <a:ext cx="6922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</a:rPr>
              <a:t>Музей игрушки  в Сергиевом Посаде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688" y="500042"/>
            <a:ext cx="88583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“Я с таинственной игрушкой заигралась допоздна.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eaLnBrk="0" hangingPunct="0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Разбираю, собираю, то их восемь, то одна”.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21351704">
            <a:off x="928662" y="2000240"/>
            <a:ext cx="7397814" cy="4071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928662" y="2928934"/>
            <a:ext cx="7177114" cy="1785933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0"/>
            <a:r>
              <a:rPr lang="ru-RU" sz="36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Comic Sans MS"/>
              </a:rPr>
              <a:t>Спасибо за внимание!</a:t>
            </a:r>
            <a:endParaRPr lang="ru-RU" sz="3600" b="1" kern="10" spc="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Comic Sans M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для уроков\Матрешка\JapaneseNestingDol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214422"/>
            <a:ext cx="8871107" cy="46434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214282" y="142852"/>
            <a:ext cx="850112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		</a:t>
            </a:r>
            <a:r>
              <a:rPr lang="ru-RU" sz="3200" b="1" dirty="0" smtClean="0">
                <a:solidFill>
                  <a:srgbClr val="C00000"/>
                </a:solidFill>
                <a:latin typeface="Comic Sans MS" pitchFamily="66" charset="0"/>
              </a:rPr>
              <a:t>У матрешки дед – японец!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4" descr="Малютин 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57158" y="1428736"/>
            <a:ext cx="2378075" cy="452596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14678" y="2357430"/>
            <a:ext cx="52149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ctr">
              <a:defRPr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Первую матрешку в России выточил из дерева токарь </a:t>
            </a:r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Василий </a:t>
            </a:r>
            <a:r>
              <a:rPr lang="ru-RU" sz="2800" b="1" dirty="0" err="1" smtClean="0">
                <a:solidFill>
                  <a:srgbClr val="0070C0"/>
                </a:solidFill>
                <a:latin typeface="Comic Sans MS" pitchFamily="66" charset="0"/>
              </a:rPr>
              <a:t>Звёздочкин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. Художник </a:t>
            </a:r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Сергей Малютин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расписал фигурку на русский лад.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5825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Comic Sans MS" pitchFamily="66" charset="0"/>
              </a:rPr>
              <a:t>Первая матрешка</a:t>
            </a:r>
            <a:endParaRPr lang="ru-RU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214546" y="928670"/>
            <a:ext cx="4714908" cy="4476474"/>
          </a:xfrm>
          <a:prstGeom prst="rect">
            <a:avLst/>
          </a:prstGeom>
          <a:noFill/>
          <a:ln/>
        </p:spPr>
      </p:pic>
      <p:sp>
        <p:nvSpPr>
          <p:cNvPr id="3" name="Прямоугольник 2"/>
          <p:cNvSpPr/>
          <p:nvPr/>
        </p:nvSpPr>
        <p:spPr>
          <a:xfrm>
            <a:off x="0" y="550070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Игрушка состояла из восьми фигурок. Девочки менялись с мальчиками, а венчал это семейство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спелёнутый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младенец. </a:t>
            </a:r>
            <a:endParaRPr lang="ru-RU" sz="2400" dirty="0"/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571472" y="274638"/>
            <a:ext cx="8115328" cy="582594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Первая матрешка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071546"/>
            <a:ext cx="457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На Руси имя Матрена (ласково –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Матрешечка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) считалось одним из наиболее распространенных женских имен, в основе которого лежит латинское слово "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mater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", означающее мать. Русскую деревянную куклу прозвали Матрешкой.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3" name="Содержимое 5" descr="Семеновская 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286380" y="1428736"/>
            <a:ext cx="3051175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51115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Comic Sans MS" pitchFamily="66" charset="0"/>
              </a:rPr>
              <a:t>Матрешка – символ материнства</a:t>
            </a:r>
            <a:endParaRPr lang="ru-RU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descr="10102004190732_M434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428736"/>
            <a:ext cx="3470735" cy="524669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868" y="2071678"/>
            <a:ext cx="521497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Погляди скорее -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Щечки розовеют,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Пестренький платочек,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Платьице в цветочек,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Пухленькие крошки — 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Русские матрешки.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</a:br>
            <a:endParaRPr lang="ru-RU" sz="24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274638"/>
            <a:ext cx="9001156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Comic Sans MS" pitchFamily="66" charset="0"/>
              </a:rPr>
              <a:t>Матрешка – обобщенный образ русской красавицы</a:t>
            </a:r>
            <a:endParaRPr lang="ru-RU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5"/>
          <p:cNvSpPr>
            <a:spLocks noChangeArrowheads="1" noChangeShapeType="1" noTextEdit="1"/>
          </p:cNvSpPr>
          <p:nvPr/>
        </p:nvSpPr>
        <p:spPr bwMode="auto">
          <a:xfrm>
            <a:off x="500034" y="928670"/>
            <a:ext cx="8001024" cy="22987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К</a:t>
            </a:r>
            <a:r>
              <a:rPr lang="ru-RU" sz="36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ак </a:t>
            </a: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рождается </a:t>
            </a:r>
            <a:r>
              <a:rPr lang="ru-RU" sz="3600" b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матрёшка ?</a:t>
            </a:r>
            <a:endParaRPr lang="ru-RU" sz="3600" b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pic>
        <p:nvPicPr>
          <p:cNvPr id="4" name="i-main-pic" descr="Картинка 44 из 408">
            <a:hlinkClick r:id="rId2" tgtFrame="_blank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85918" y="3143248"/>
            <a:ext cx="5082540" cy="2955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85794"/>
            <a:ext cx="4572000" cy="181979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Делают матрешек из лиственницы, липы и осины, срубленных обязательно ранней весной.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3" name="i-main-pic" descr="Картинка 39 из 408">
            <a:hlinkClick r:id="rId2" tgtFrame="_blank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43306" y="4143380"/>
            <a:ext cx="3082934" cy="2350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4" name="Picture 2" descr="E:\для уроков\Матрешка\thum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3071810"/>
            <a:ext cx="3214710" cy="32581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E:\для уроков\Матрешка\инструмент\zago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00760" y="571480"/>
            <a:ext cx="2828932" cy="3929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288</Words>
  <Application>Microsoft Office PowerPoint</Application>
  <PresentationFormat>Экран (4:3)</PresentationFormat>
  <Paragraphs>44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Первая матрешка</vt:lpstr>
      <vt:lpstr>Слайд 5</vt:lpstr>
      <vt:lpstr>Матрешка – символ материнства</vt:lpstr>
      <vt:lpstr>Матрешка – обобщенный образ русской красавицы</vt:lpstr>
      <vt:lpstr>Слайд 8</vt:lpstr>
      <vt:lpstr>Слайд 9</vt:lpstr>
      <vt:lpstr>Шлифовка заготовки.</vt:lpstr>
      <vt:lpstr>Обводка контура узора.</vt:lpstr>
      <vt:lpstr>Прорисовывание фона.</vt:lpstr>
      <vt:lpstr>Прорисовывание деталей.</vt:lpstr>
      <vt:lpstr>Окончательная обводка.</vt:lpstr>
      <vt:lpstr>Лакировка.</vt:lpstr>
      <vt:lpstr>Красавицы!!!</vt:lpstr>
      <vt:lpstr>Интересные факты.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Русская матрешка</dc:title>
  <dc:creator>Elena</dc:creator>
  <cp:lastModifiedBy>Tata</cp:lastModifiedBy>
  <cp:revision>39</cp:revision>
  <dcterms:created xsi:type="dcterms:W3CDTF">2010-02-06T14:58:02Z</dcterms:created>
  <dcterms:modified xsi:type="dcterms:W3CDTF">2011-03-20T11:58:44Z</dcterms:modified>
</cp:coreProperties>
</file>