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Default Extension="bin" ContentType="application/vnd.ms-office.legacyDiagramText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legacyDocTextInfo.bin" ContentType="application/vnd.ms-office.legacyDocTextInfo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Default Extension="jpeg" ContentType="image/jpeg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1" r:id="rId2"/>
    <p:sldMasterId id="2147483653" r:id="rId3"/>
    <p:sldMasterId id="2147483655" r:id="rId4"/>
    <p:sldMasterId id="2147483657" r:id="rId5"/>
    <p:sldMasterId id="2147483659" r:id="rId6"/>
    <p:sldMasterId id="2147483661" r:id="rId7"/>
    <p:sldMasterId id="2147483665" r:id="rId8"/>
    <p:sldMasterId id="2147483667" r:id="rId9"/>
    <p:sldMasterId id="2147483669" r:id="rId10"/>
    <p:sldMasterId id="2147483671" r:id="rId11"/>
  </p:sldMasterIdLst>
  <p:sldIdLst>
    <p:sldId id="256" r:id="rId12"/>
    <p:sldId id="257" r:id="rId13"/>
    <p:sldId id="258" r:id="rId14"/>
    <p:sldId id="259" r:id="rId15"/>
    <p:sldId id="260" r:id="rId16"/>
    <p:sldId id="261" r:id="rId17"/>
    <p:sldId id="262" r:id="rId18"/>
    <p:sldId id="263" r:id="rId19"/>
    <p:sldId id="264" r:id="rId20"/>
    <p:sldId id="270" r:id="rId21"/>
    <p:sldId id="265" r:id="rId22"/>
    <p:sldId id="267" r:id="rId23"/>
    <p:sldId id="269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microsoft.com/office/2006/relationships/legacyDocTextInfo" Target="legacyDocTextInfo.bin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7" Type="http://schemas.microsoft.com/office/2006/relationships/legacyDiagramText" Target="legacyDiagramText7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6" Type="http://schemas.microsoft.com/office/2006/relationships/legacyDiagramText" Target="legacyDiagramText6.bin"/><Relationship Id="rId5" Type="http://schemas.microsoft.com/office/2006/relationships/legacyDiagramText" Target="legacyDiagramText5.bin"/><Relationship Id="rId4" Type="http://schemas.microsoft.com/office/2006/relationships/legacyDiagramText" Target="legacyDiagramText4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27651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52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53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654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655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656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7657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7658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7659" name="Rectangle 11"/>
          <p:cNvSpPr>
            <a:spLocks noGrp="1" noChangeArrowheads="1"/>
          </p:cNvSpPr>
          <p:nvPr>
            <p:ph type="dt" sz="quarter" idx="2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7660" name="Rectangle 12"/>
          <p:cNvSpPr>
            <a:spLocks noGrp="1" noChangeArrowheads="1"/>
          </p:cNvSpPr>
          <p:nvPr>
            <p:ph type="ftr" sz="quarter" idx="3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7661" name="Rectangle 1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FF82B04-98E5-4436-8C5B-89B52C9843B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B68065-9CCF-456E-BDAE-620556A84C5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C71A90-8152-4498-8FEB-C126E0AF331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DB4244-BE66-438D-8EEC-F88B4E5CC81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3BAB89-5F3D-4E98-986E-7FDF42ED35B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370" name="Group 2"/>
          <p:cNvGrpSpPr>
            <a:grpSpLocks/>
          </p:cNvGrpSpPr>
          <p:nvPr/>
        </p:nvGrpSpPr>
        <p:grpSpPr bwMode="auto">
          <a:xfrm>
            <a:off x="-633413" y="798513"/>
            <a:ext cx="7542213" cy="6029325"/>
            <a:chOff x="-384" y="480"/>
            <a:chExt cx="4751" cy="3798"/>
          </a:xfrm>
        </p:grpSpPr>
        <p:grpSp>
          <p:nvGrpSpPr>
            <p:cNvPr id="58371" name="Group 3"/>
            <p:cNvGrpSpPr>
              <a:grpSpLocks/>
            </p:cNvGrpSpPr>
            <p:nvPr/>
          </p:nvGrpSpPr>
          <p:grpSpPr bwMode="auto">
            <a:xfrm>
              <a:off x="-384" y="480"/>
              <a:ext cx="4751" cy="3798"/>
              <a:chOff x="0" y="522"/>
              <a:chExt cx="4751" cy="3798"/>
            </a:xfrm>
          </p:grpSpPr>
          <p:grpSp>
            <p:nvGrpSpPr>
              <p:cNvPr id="58372" name="Group 4"/>
              <p:cNvGrpSpPr>
                <a:grpSpLocks/>
              </p:cNvGrpSpPr>
              <p:nvPr userDrawn="1"/>
            </p:nvGrpSpPr>
            <p:grpSpPr bwMode="auto">
              <a:xfrm>
                <a:off x="0" y="522"/>
                <a:ext cx="4751" cy="3794"/>
                <a:chOff x="0" y="522"/>
                <a:chExt cx="4751" cy="3794"/>
              </a:xfrm>
            </p:grpSpPr>
            <p:sp>
              <p:nvSpPr>
                <p:cNvPr id="58373" name="Freeform 5"/>
                <p:cNvSpPr>
                  <a:spLocks/>
                </p:cNvSpPr>
                <p:nvPr userDrawn="1"/>
              </p:nvSpPr>
              <p:spPr bwMode="hidden">
                <a:xfrm>
                  <a:off x="628" y="1241"/>
                  <a:ext cx="3281" cy="3075"/>
                </a:xfrm>
                <a:custGeom>
                  <a:avLst/>
                  <a:gdLst/>
                  <a:ahLst/>
                  <a:cxnLst>
                    <a:cxn ang="0">
                      <a:pos x="502" y="1990"/>
                    </a:cxn>
                    <a:cxn ang="0">
                      <a:pos x="186" y="1474"/>
                    </a:cxn>
                    <a:cxn ang="0">
                      <a:pos x="66" y="1169"/>
                    </a:cxn>
                    <a:cxn ang="0">
                      <a:pos x="12" y="875"/>
                    </a:cxn>
                    <a:cxn ang="0">
                      <a:pos x="18" y="611"/>
                    </a:cxn>
                    <a:cxn ang="0">
                      <a:pos x="84" y="389"/>
                    </a:cxn>
                    <a:cxn ang="0">
                      <a:pos x="209" y="216"/>
                    </a:cxn>
                    <a:cxn ang="0">
                      <a:pos x="508" y="42"/>
                    </a:cxn>
                    <a:cxn ang="0">
                      <a:pos x="891" y="6"/>
                    </a:cxn>
                    <a:cxn ang="0">
                      <a:pos x="1334" y="102"/>
                    </a:cxn>
                    <a:cxn ang="0">
                      <a:pos x="1806" y="324"/>
                    </a:cxn>
                    <a:cxn ang="0">
                      <a:pos x="2272" y="659"/>
                    </a:cxn>
                    <a:cxn ang="0">
                      <a:pos x="2769" y="1187"/>
                    </a:cxn>
                    <a:cxn ang="0">
                      <a:pos x="3085" y="1702"/>
                    </a:cxn>
                    <a:cxn ang="0">
                      <a:pos x="3205" y="2008"/>
                    </a:cxn>
                    <a:cxn ang="0">
                      <a:pos x="3259" y="2302"/>
                    </a:cxn>
                    <a:cxn ang="0">
                      <a:pos x="3253" y="2565"/>
                    </a:cxn>
                    <a:cxn ang="0">
                      <a:pos x="3187" y="2781"/>
                    </a:cxn>
                    <a:cxn ang="0">
                      <a:pos x="3068" y="2961"/>
                    </a:cxn>
                    <a:cxn ang="0">
                      <a:pos x="2918" y="3075"/>
                    </a:cxn>
                    <a:cxn ang="0">
                      <a:pos x="3068" y="2967"/>
                    </a:cxn>
                    <a:cxn ang="0">
                      <a:pos x="3193" y="2787"/>
                    </a:cxn>
                    <a:cxn ang="0">
                      <a:pos x="3259" y="2565"/>
                    </a:cxn>
                    <a:cxn ang="0">
                      <a:pos x="3265" y="2302"/>
                    </a:cxn>
                    <a:cxn ang="0">
                      <a:pos x="3211" y="2008"/>
                    </a:cxn>
                    <a:cxn ang="0">
                      <a:pos x="3091" y="1702"/>
                    </a:cxn>
                    <a:cxn ang="0">
                      <a:pos x="2775" y="1181"/>
                    </a:cxn>
                    <a:cxn ang="0">
                      <a:pos x="2278" y="653"/>
                    </a:cxn>
                    <a:cxn ang="0">
                      <a:pos x="1806" y="318"/>
                    </a:cxn>
                    <a:cxn ang="0">
                      <a:pos x="1334" y="96"/>
                    </a:cxn>
                    <a:cxn ang="0">
                      <a:pos x="891" y="0"/>
                    </a:cxn>
                    <a:cxn ang="0">
                      <a:pos x="502" y="36"/>
                    </a:cxn>
                    <a:cxn ang="0">
                      <a:pos x="204" y="210"/>
                    </a:cxn>
                    <a:cxn ang="0">
                      <a:pos x="78" y="389"/>
                    </a:cxn>
                    <a:cxn ang="0">
                      <a:pos x="12" y="611"/>
                    </a:cxn>
                    <a:cxn ang="0">
                      <a:pos x="6" y="875"/>
                    </a:cxn>
                    <a:cxn ang="0">
                      <a:pos x="60" y="1169"/>
                    </a:cxn>
                    <a:cxn ang="0">
                      <a:pos x="180" y="1474"/>
                    </a:cxn>
                    <a:cxn ang="0">
                      <a:pos x="353" y="1786"/>
                    </a:cxn>
                    <a:cxn ang="0">
                      <a:pos x="849" y="2380"/>
                    </a:cxn>
                    <a:cxn ang="0">
                      <a:pos x="1244" y="2709"/>
                    </a:cxn>
                    <a:cxn ang="0">
                      <a:pos x="1656" y="2961"/>
                    </a:cxn>
                    <a:cxn ang="0">
                      <a:pos x="1937" y="3075"/>
                    </a:cxn>
                    <a:cxn ang="0">
                      <a:pos x="1525" y="2889"/>
                    </a:cxn>
                    <a:cxn ang="0">
                      <a:pos x="1118" y="2607"/>
                    </a:cxn>
                    <a:cxn ang="0">
                      <a:pos x="849" y="2380"/>
                    </a:cxn>
                  </a:cxnLst>
                  <a:rect l="0" t="0" r="r" b="b"/>
                  <a:pathLst>
                    <a:path w="3271" h="3075">
                      <a:moveTo>
                        <a:pt x="849" y="2380"/>
                      </a:moveTo>
                      <a:lnTo>
                        <a:pt x="664" y="2188"/>
                      </a:lnTo>
                      <a:lnTo>
                        <a:pt x="502" y="1990"/>
                      </a:lnTo>
                      <a:lnTo>
                        <a:pt x="359" y="1786"/>
                      </a:lnTo>
                      <a:lnTo>
                        <a:pt x="239" y="1576"/>
                      </a:lnTo>
                      <a:lnTo>
                        <a:pt x="186" y="1474"/>
                      </a:lnTo>
                      <a:lnTo>
                        <a:pt x="138" y="1373"/>
                      </a:lnTo>
                      <a:lnTo>
                        <a:pt x="102" y="1271"/>
                      </a:lnTo>
                      <a:lnTo>
                        <a:pt x="66" y="1169"/>
                      </a:lnTo>
                      <a:lnTo>
                        <a:pt x="42" y="1067"/>
                      </a:lnTo>
                      <a:lnTo>
                        <a:pt x="24" y="971"/>
                      </a:lnTo>
                      <a:lnTo>
                        <a:pt x="12" y="875"/>
                      </a:lnTo>
                      <a:lnTo>
                        <a:pt x="6" y="779"/>
                      </a:lnTo>
                      <a:lnTo>
                        <a:pt x="6" y="695"/>
                      </a:lnTo>
                      <a:lnTo>
                        <a:pt x="18" y="611"/>
                      </a:lnTo>
                      <a:lnTo>
                        <a:pt x="30" y="533"/>
                      </a:lnTo>
                      <a:lnTo>
                        <a:pt x="54" y="461"/>
                      </a:lnTo>
                      <a:lnTo>
                        <a:pt x="84" y="389"/>
                      </a:lnTo>
                      <a:lnTo>
                        <a:pt x="120" y="330"/>
                      </a:lnTo>
                      <a:lnTo>
                        <a:pt x="162" y="270"/>
                      </a:lnTo>
                      <a:lnTo>
                        <a:pt x="209" y="216"/>
                      </a:lnTo>
                      <a:lnTo>
                        <a:pt x="299" y="144"/>
                      </a:lnTo>
                      <a:lnTo>
                        <a:pt x="395" y="84"/>
                      </a:lnTo>
                      <a:lnTo>
                        <a:pt x="508" y="42"/>
                      </a:lnTo>
                      <a:lnTo>
                        <a:pt x="628" y="18"/>
                      </a:lnTo>
                      <a:lnTo>
                        <a:pt x="754" y="6"/>
                      </a:lnTo>
                      <a:lnTo>
                        <a:pt x="891" y="6"/>
                      </a:lnTo>
                      <a:lnTo>
                        <a:pt x="1035" y="24"/>
                      </a:lnTo>
                      <a:lnTo>
                        <a:pt x="1184" y="60"/>
                      </a:lnTo>
                      <a:lnTo>
                        <a:pt x="1334" y="102"/>
                      </a:lnTo>
                      <a:lnTo>
                        <a:pt x="1489" y="162"/>
                      </a:lnTo>
                      <a:lnTo>
                        <a:pt x="1644" y="240"/>
                      </a:lnTo>
                      <a:lnTo>
                        <a:pt x="1806" y="324"/>
                      </a:lnTo>
                      <a:lnTo>
                        <a:pt x="1961" y="425"/>
                      </a:lnTo>
                      <a:lnTo>
                        <a:pt x="2117" y="533"/>
                      </a:lnTo>
                      <a:lnTo>
                        <a:pt x="2272" y="659"/>
                      </a:lnTo>
                      <a:lnTo>
                        <a:pt x="2422" y="797"/>
                      </a:lnTo>
                      <a:lnTo>
                        <a:pt x="2607" y="989"/>
                      </a:lnTo>
                      <a:lnTo>
                        <a:pt x="2769" y="1187"/>
                      </a:lnTo>
                      <a:lnTo>
                        <a:pt x="2912" y="1391"/>
                      </a:lnTo>
                      <a:lnTo>
                        <a:pt x="3032" y="1600"/>
                      </a:lnTo>
                      <a:lnTo>
                        <a:pt x="3085" y="1702"/>
                      </a:lnTo>
                      <a:lnTo>
                        <a:pt x="3133" y="1804"/>
                      </a:lnTo>
                      <a:lnTo>
                        <a:pt x="3169" y="1906"/>
                      </a:lnTo>
                      <a:lnTo>
                        <a:pt x="3205" y="2008"/>
                      </a:lnTo>
                      <a:lnTo>
                        <a:pt x="3229" y="2110"/>
                      </a:lnTo>
                      <a:lnTo>
                        <a:pt x="3247" y="2206"/>
                      </a:lnTo>
                      <a:lnTo>
                        <a:pt x="3259" y="2302"/>
                      </a:lnTo>
                      <a:lnTo>
                        <a:pt x="3265" y="2398"/>
                      </a:lnTo>
                      <a:lnTo>
                        <a:pt x="3265" y="2482"/>
                      </a:lnTo>
                      <a:lnTo>
                        <a:pt x="3253" y="2565"/>
                      </a:lnTo>
                      <a:lnTo>
                        <a:pt x="3241" y="2643"/>
                      </a:lnTo>
                      <a:lnTo>
                        <a:pt x="3217" y="2715"/>
                      </a:lnTo>
                      <a:lnTo>
                        <a:pt x="3187" y="2781"/>
                      </a:lnTo>
                      <a:lnTo>
                        <a:pt x="3157" y="2847"/>
                      </a:lnTo>
                      <a:lnTo>
                        <a:pt x="3115" y="2907"/>
                      </a:lnTo>
                      <a:lnTo>
                        <a:pt x="3068" y="2961"/>
                      </a:lnTo>
                      <a:lnTo>
                        <a:pt x="3068" y="2961"/>
                      </a:lnTo>
                      <a:lnTo>
                        <a:pt x="2996" y="3021"/>
                      </a:lnTo>
                      <a:lnTo>
                        <a:pt x="2918" y="3075"/>
                      </a:lnTo>
                      <a:lnTo>
                        <a:pt x="2930" y="3075"/>
                      </a:lnTo>
                      <a:lnTo>
                        <a:pt x="3002" y="3027"/>
                      </a:lnTo>
                      <a:lnTo>
                        <a:pt x="3068" y="2967"/>
                      </a:lnTo>
                      <a:lnTo>
                        <a:pt x="3115" y="2913"/>
                      </a:lnTo>
                      <a:lnTo>
                        <a:pt x="3157" y="2853"/>
                      </a:lnTo>
                      <a:lnTo>
                        <a:pt x="3193" y="2787"/>
                      </a:lnTo>
                      <a:lnTo>
                        <a:pt x="3223" y="2721"/>
                      </a:lnTo>
                      <a:lnTo>
                        <a:pt x="3247" y="2643"/>
                      </a:lnTo>
                      <a:lnTo>
                        <a:pt x="3259" y="2565"/>
                      </a:lnTo>
                      <a:lnTo>
                        <a:pt x="3271" y="2482"/>
                      </a:lnTo>
                      <a:lnTo>
                        <a:pt x="3271" y="2398"/>
                      </a:lnTo>
                      <a:lnTo>
                        <a:pt x="3265" y="2302"/>
                      </a:lnTo>
                      <a:lnTo>
                        <a:pt x="3253" y="2206"/>
                      </a:lnTo>
                      <a:lnTo>
                        <a:pt x="3235" y="2110"/>
                      </a:lnTo>
                      <a:lnTo>
                        <a:pt x="3211" y="2008"/>
                      </a:lnTo>
                      <a:lnTo>
                        <a:pt x="3175" y="1906"/>
                      </a:lnTo>
                      <a:lnTo>
                        <a:pt x="3139" y="1804"/>
                      </a:lnTo>
                      <a:lnTo>
                        <a:pt x="3091" y="1702"/>
                      </a:lnTo>
                      <a:lnTo>
                        <a:pt x="3038" y="1594"/>
                      </a:lnTo>
                      <a:lnTo>
                        <a:pt x="2918" y="1391"/>
                      </a:lnTo>
                      <a:lnTo>
                        <a:pt x="2775" y="1181"/>
                      </a:lnTo>
                      <a:lnTo>
                        <a:pt x="2613" y="983"/>
                      </a:lnTo>
                      <a:lnTo>
                        <a:pt x="2428" y="791"/>
                      </a:lnTo>
                      <a:lnTo>
                        <a:pt x="2278" y="653"/>
                      </a:lnTo>
                      <a:lnTo>
                        <a:pt x="2123" y="527"/>
                      </a:lnTo>
                      <a:lnTo>
                        <a:pt x="1967" y="419"/>
                      </a:lnTo>
                      <a:lnTo>
                        <a:pt x="1806" y="318"/>
                      </a:lnTo>
                      <a:lnTo>
                        <a:pt x="1650" y="234"/>
                      </a:lnTo>
                      <a:lnTo>
                        <a:pt x="1489" y="156"/>
                      </a:lnTo>
                      <a:lnTo>
                        <a:pt x="1334" y="96"/>
                      </a:lnTo>
                      <a:lnTo>
                        <a:pt x="1184" y="54"/>
                      </a:lnTo>
                      <a:lnTo>
                        <a:pt x="1035" y="18"/>
                      </a:lnTo>
                      <a:lnTo>
                        <a:pt x="891" y="0"/>
                      </a:lnTo>
                      <a:lnTo>
                        <a:pt x="754" y="0"/>
                      </a:lnTo>
                      <a:lnTo>
                        <a:pt x="622" y="12"/>
                      </a:lnTo>
                      <a:lnTo>
                        <a:pt x="502" y="36"/>
                      </a:lnTo>
                      <a:lnTo>
                        <a:pt x="395" y="78"/>
                      </a:lnTo>
                      <a:lnTo>
                        <a:pt x="293" y="138"/>
                      </a:lnTo>
                      <a:lnTo>
                        <a:pt x="204" y="210"/>
                      </a:lnTo>
                      <a:lnTo>
                        <a:pt x="156" y="264"/>
                      </a:lnTo>
                      <a:lnTo>
                        <a:pt x="114" y="324"/>
                      </a:lnTo>
                      <a:lnTo>
                        <a:pt x="78" y="389"/>
                      </a:lnTo>
                      <a:lnTo>
                        <a:pt x="48" y="461"/>
                      </a:lnTo>
                      <a:lnTo>
                        <a:pt x="30" y="533"/>
                      </a:lnTo>
                      <a:lnTo>
                        <a:pt x="12" y="611"/>
                      </a:lnTo>
                      <a:lnTo>
                        <a:pt x="6" y="695"/>
                      </a:lnTo>
                      <a:lnTo>
                        <a:pt x="0" y="779"/>
                      </a:lnTo>
                      <a:lnTo>
                        <a:pt x="6" y="875"/>
                      </a:lnTo>
                      <a:lnTo>
                        <a:pt x="18" y="971"/>
                      </a:lnTo>
                      <a:lnTo>
                        <a:pt x="36" y="1067"/>
                      </a:lnTo>
                      <a:lnTo>
                        <a:pt x="60" y="1169"/>
                      </a:lnTo>
                      <a:lnTo>
                        <a:pt x="96" y="1271"/>
                      </a:lnTo>
                      <a:lnTo>
                        <a:pt x="132" y="1373"/>
                      </a:lnTo>
                      <a:lnTo>
                        <a:pt x="180" y="1474"/>
                      </a:lnTo>
                      <a:lnTo>
                        <a:pt x="233" y="1582"/>
                      </a:lnTo>
                      <a:lnTo>
                        <a:pt x="287" y="1684"/>
                      </a:lnTo>
                      <a:lnTo>
                        <a:pt x="353" y="1786"/>
                      </a:lnTo>
                      <a:lnTo>
                        <a:pt x="496" y="1990"/>
                      </a:lnTo>
                      <a:lnTo>
                        <a:pt x="664" y="2188"/>
                      </a:lnTo>
                      <a:lnTo>
                        <a:pt x="849" y="2380"/>
                      </a:lnTo>
                      <a:lnTo>
                        <a:pt x="981" y="2500"/>
                      </a:lnTo>
                      <a:lnTo>
                        <a:pt x="1112" y="2607"/>
                      </a:lnTo>
                      <a:lnTo>
                        <a:pt x="1244" y="2709"/>
                      </a:lnTo>
                      <a:lnTo>
                        <a:pt x="1381" y="2805"/>
                      </a:lnTo>
                      <a:lnTo>
                        <a:pt x="1519" y="2889"/>
                      </a:lnTo>
                      <a:lnTo>
                        <a:pt x="1656" y="2961"/>
                      </a:lnTo>
                      <a:lnTo>
                        <a:pt x="1788" y="3021"/>
                      </a:lnTo>
                      <a:lnTo>
                        <a:pt x="1926" y="3075"/>
                      </a:lnTo>
                      <a:lnTo>
                        <a:pt x="1937" y="3075"/>
                      </a:lnTo>
                      <a:lnTo>
                        <a:pt x="1800" y="3021"/>
                      </a:lnTo>
                      <a:lnTo>
                        <a:pt x="1662" y="2961"/>
                      </a:lnTo>
                      <a:lnTo>
                        <a:pt x="1525" y="2889"/>
                      </a:lnTo>
                      <a:lnTo>
                        <a:pt x="1387" y="2805"/>
                      </a:lnTo>
                      <a:lnTo>
                        <a:pt x="1250" y="2709"/>
                      </a:lnTo>
                      <a:lnTo>
                        <a:pt x="1118" y="2607"/>
                      </a:lnTo>
                      <a:lnTo>
                        <a:pt x="981" y="2500"/>
                      </a:lnTo>
                      <a:lnTo>
                        <a:pt x="849" y="2380"/>
                      </a:lnTo>
                      <a:lnTo>
                        <a:pt x="849" y="23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58374" name="Group 6"/>
                <p:cNvGrpSpPr>
                  <a:grpSpLocks/>
                </p:cNvGrpSpPr>
                <p:nvPr userDrawn="1"/>
              </p:nvGrpSpPr>
              <p:grpSpPr bwMode="auto">
                <a:xfrm>
                  <a:off x="0" y="522"/>
                  <a:ext cx="4751" cy="3794"/>
                  <a:chOff x="0" y="522"/>
                  <a:chExt cx="4751" cy="3794"/>
                </a:xfrm>
              </p:grpSpPr>
              <p:sp>
                <p:nvSpPr>
                  <p:cNvPr id="58375" name="Freeform 7"/>
                  <p:cNvSpPr>
                    <a:spLocks/>
                  </p:cNvSpPr>
                  <p:nvPr userDrawn="1"/>
                </p:nvSpPr>
                <p:spPr bwMode="hidden">
                  <a:xfrm>
                    <a:off x="400" y="815"/>
                    <a:ext cx="3964" cy="3501"/>
                  </a:xfrm>
                  <a:custGeom>
                    <a:avLst/>
                    <a:gdLst/>
                    <a:ahLst/>
                    <a:cxnLst>
                      <a:cxn ang="0">
                        <a:pos x="3946" y="2860"/>
                      </a:cxn>
                      <a:cxn ang="0">
                        <a:pos x="3910" y="2614"/>
                      </a:cxn>
                      <a:cxn ang="0">
                        <a:pos x="3839" y="2368"/>
                      </a:cxn>
                      <a:cxn ang="0">
                        <a:pos x="3731" y="2110"/>
                      </a:cxn>
                      <a:cxn ang="0">
                        <a:pos x="3593" y="1853"/>
                      </a:cxn>
                      <a:cxn ang="0">
                        <a:pos x="3432" y="1595"/>
                      </a:cxn>
                      <a:cxn ang="0">
                        <a:pos x="3241" y="1343"/>
                      </a:cxn>
                      <a:cxn ang="0">
                        <a:pos x="3025" y="1103"/>
                      </a:cxn>
                      <a:cxn ang="0">
                        <a:pos x="2721" y="815"/>
                      </a:cxn>
                      <a:cxn ang="0">
                        <a:pos x="2332" y="522"/>
                      </a:cxn>
                      <a:cxn ang="0">
                        <a:pos x="1943" y="288"/>
                      </a:cxn>
                      <a:cxn ang="0">
                        <a:pos x="1555" y="126"/>
                      </a:cxn>
                      <a:cxn ang="0">
                        <a:pos x="1184" y="24"/>
                      </a:cxn>
                      <a:cxn ang="0">
                        <a:pos x="837" y="0"/>
                      </a:cxn>
                      <a:cxn ang="0">
                        <a:pos x="526" y="48"/>
                      </a:cxn>
                      <a:cxn ang="0">
                        <a:pos x="263" y="174"/>
                      </a:cxn>
                      <a:cxn ang="0">
                        <a:pos x="114" y="312"/>
                      </a:cxn>
                      <a:cxn ang="0">
                        <a:pos x="0" y="486"/>
                      </a:cxn>
                      <a:cxn ang="0">
                        <a:pos x="72" y="372"/>
                      </a:cxn>
                      <a:cxn ang="0">
                        <a:pos x="269" y="174"/>
                      </a:cxn>
                      <a:cxn ang="0">
                        <a:pos x="526" y="48"/>
                      </a:cxn>
                      <a:cxn ang="0">
                        <a:pos x="837" y="6"/>
                      </a:cxn>
                      <a:cxn ang="0">
                        <a:pos x="1184" y="30"/>
                      </a:cxn>
                      <a:cxn ang="0">
                        <a:pos x="1555" y="132"/>
                      </a:cxn>
                      <a:cxn ang="0">
                        <a:pos x="1943" y="294"/>
                      </a:cxn>
                      <a:cxn ang="0">
                        <a:pos x="2332" y="528"/>
                      </a:cxn>
                      <a:cxn ang="0">
                        <a:pos x="2715" y="821"/>
                      </a:cxn>
                      <a:cxn ang="0">
                        <a:pos x="3127" y="1223"/>
                      </a:cxn>
                      <a:cxn ang="0">
                        <a:pos x="3336" y="1469"/>
                      </a:cxn>
                      <a:cxn ang="0">
                        <a:pos x="3510" y="1727"/>
                      </a:cxn>
                      <a:cxn ang="0">
                        <a:pos x="3665" y="1984"/>
                      </a:cxn>
                      <a:cxn ang="0">
                        <a:pos x="3785" y="2236"/>
                      </a:cxn>
                      <a:cxn ang="0">
                        <a:pos x="3875" y="2494"/>
                      </a:cxn>
                      <a:cxn ang="0">
                        <a:pos x="3934" y="2740"/>
                      </a:cxn>
                      <a:cxn ang="0">
                        <a:pos x="3952" y="2973"/>
                      </a:cxn>
                      <a:cxn ang="0">
                        <a:pos x="3922" y="3255"/>
                      </a:cxn>
                      <a:cxn ang="0">
                        <a:pos x="3833" y="3501"/>
                      </a:cxn>
                      <a:cxn ang="0">
                        <a:pos x="3886" y="3387"/>
                      </a:cxn>
                      <a:cxn ang="0">
                        <a:pos x="3946" y="3123"/>
                      </a:cxn>
                      <a:cxn ang="0">
                        <a:pos x="3952" y="2973"/>
                      </a:cxn>
                    </a:cxnLst>
                    <a:rect l="0" t="0" r="r" b="b"/>
                    <a:pathLst>
                      <a:path w="3952" h="3501">
                        <a:moveTo>
                          <a:pt x="3952" y="2973"/>
                        </a:moveTo>
                        <a:lnTo>
                          <a:pt x="3946" y="2860"/>
                        </a:lnTo>
                        <a:lnTo>
                          <a:pt x="3934" y="2740"/>
                        </a:lnTo>
                        <a:lnTo>
                          <a:pt x="3910" y="2614"/>
                        </a:lnTo>
                        <a:lnTo>
                          <a:pt x="3875" y="2494"/>
                        </a:lnTo>
                        <a:lnTo>
                          <a:pt x="3839" y="2368"/>
                        </a:lnTo>
                        <a:lnTo>
                          <a:pt x="3785" y="2236"/>
                        </a:lnTo>
                        <a:lnTo>
                          <a:pt x="3731" y="2110"/>
                        </a:lnTo>
                        <a:lnTo>
                          <a:pt x="3665" y="1978"/>
                        </a:lnTo>
                        <a:lnTo>
                          <a:pt x="3593" y="1853"/>
                        </a:lnTo>
                        <a:lnTo>
                          <a:pt x="3516" y="1721"/>
                        </a:lnTo>
                        <a:lnTo>
                          <a:pt x="3432" y="1595"/>
                        </a:lnTo>
                        <a:lnTo>
                          <a:pt x="3336" y="1469"/>
                        </a:lnTo>
                        <a:lnTo>
                          <a:pt x="3241" y="1343"/>
                        </a:lnTo>
                        <a:lnTo>
                          <a:pt x="3133" y="1223"/>
                        </a:lnTo>
                        <a:lnTo>
                          <a:pt x="3025" y="1103"/>
                        </a:lnTo>
                        <a:lnTo>
                          <a:pt x="2906" y="983"/>
                        </a:lnTo>
                        <a:lnTo>
                          <a:pt x="2721" y="815"/>
                        </a:lnTo>
                        <a:lnTo>
                          <a:pt x="2529" y="660"/>
                        </a:lnTo>
                        <a:lnTo>
                          <a:pt x="2332" y="522"/>
                        </a:lnTo>
                        <a:lnTo>
                          <a:pt x="2141" y="396"/>
                        </a:lnTo>
                        <a:lnTo>
                          <a:pt x="1943" y="288"/>
                        </a:lnTo>
                        <a:lnTo>
                          <a:pt x="1746" y="198"/>
                        </a:lnTo>
                        <a:lnTo>
                          <a:pt x="1555" y="126"/>
                        </a:lnTo>
                        <a:lnTo>
                          <a:pt x="1363" y="66"/>
                        </a:lnTo>
                        <a:lnTo>
                          <a:pt x="1184" y="24"/>
                        </a:lnTo>
                        <a:lnTo>
                          <a:pt x="1005" y="6"/>
                        </a:lnTo>
                        <a:lnTo>
                          <a:pt x="837" y="0"/>
                        </a:lnTo>
                        <a:lnTo>
                          <a:pt x="676" y="12"/>
                        </a:lnTo>
                        <a:lnTo>
                          <a:pt x="526" y="48"/>
                        </a:lnTo>
                        <a:lnTo>
                          <a:pt x="389" y="102"/>
                        </a:lnTo>
                        <a:lnTo>
                          <a:pt x="263" y="174"/>
                        </a:lnTo>
                        <a:lnTo>
                          <a:pt x="155" y="264"/>
                        </a:lnTo>
                        <a:lnTo>
                          <a:pt x="114" y="312"/>
                        </a:lnTo>
                        <a:lnTo>
                          <a:pt x="72" y="366"/>
                        </a:lnTo>
                        <a:lnTo>
                          <a:pt x="0" y="486"/>
                        </a:lnTo>
                        <a:lnTo>
                          <a:pt x="0" y="498"/>
                        </a:lnTo>
                        <a:lnTo>
                          <a:pt x="72" y="372"/>
                        </a:lnTo>
                        <a:lnTo>
                          <a:pt x="161" y="264"/>
                        </a:lnTo>
                        <a:lnTo>
                          <a:pt x="269" y="174"/>
                        </a:lnTo>
                        <a:lnTo>
                          <a:pt x="395" y="102"/>
                        </a:lnTo>
                        <a:lnTo>
                          <a:pt x="526" y="48"/>
                        </a:lnTo>
                        <a:lnTo>
                          <a:pt x="676" y="18"/>
                        </a:lnTo>
                        <a:lnTo>
                          <a:pt x="837" y="6"/>
                        </a:lnTo>
                        <a:lnTo>
                          <a:pt x="1005" y="6"/>
                        </a:lnTo>
                        <a:lnTo>
                          <a:pt x="1184" y="30"/>
                        </a:lnTo>
                        <a:lnTo>
                          <a:pt x="1363" y="72"/>
                        </a:lnTo>
                        <a:lnTo>
                          <a:pt x="1555" y="132"/>
                        </a:lnTo>
                        <a:lnTo>
                          <a:pt x="1746" y="204"/>
                        </a:lnTo>
                        <a:lnTo>
                          <a:pt x="1943" y="294"/>
                        </a:lnTo>
                        <a:lnTo>
                          <a:pt x="2135" y="402"/>
                        </a:lnTo>
                        <a:lnTo>
                          <a:pt x="2332" y="528"/>
                        </a:lnTo>
                        <a:lnTo>
                          <a:pt x="2523" y="666"/>
                        </a:lnTo>
                        <a:lnTo>
                          <a:pt x="2715" y="821"/>
                        </a:lnTo>
                        <a:lnTo>
                          <a:pt x="2900" y="989"/>
                        </a:lnTo>
                        <a:lnTo>
                          <a:pt x="3127" y="1223"/>
                        </a:lnTo>
                        <a:lnTo>
                          <a:pt x="3235" y="1349"/>
                        </a:lnTo>
                        <a:lnTo>
                          <a:pt x="3336" y="1469"/>
                        </a:lnTo>
                        <a:lnTo>
                          <a:pt x="3426" y="1595"/>
                        </a:lnTo>
                        <a:lnTo>
                          <a:pt x="3510" y="1727"/>
                        </a:lnTo>
                        <a:lnTo>
                          <a:pt x="3593" y="1853"/>
                        </a:lnTo>
                        <a:lnTo>
                          <a:pt x="3665" y="1984"/>
                        </a:lnTo>
                        <a:lnTo>
                          <a:pt x="3731" y="2110"/>
                        </a:lnTo>
                        <a:lnTo>
                          <a:pt x="3785" y="2236"/>
                        </a:lnTo>
                        <a:lnTo>
                          <a:pt x="3833" y="2368"/>
                        </a:lnTo>
                        <a:lnTo>
                          <a:pt x="3875" y="2494"/>
                        </a:lnTo>
                        <a:lnTo>
                          <a:pt x="3910" y="2614"/>
                        </a:lnTo>
                        <a:lnTo>
                          <a:pt x="3934" y="2740"/>
                        </a:lnTo>
                        <a:lnTo>
                          <a:pt x="3946" y="2860"/>
                        </a:lnTo>
                        <a:lnTo>
                          <a:pt x="3952" y="2973"/>
                        </a:lnTo>
                        <a:lnTo>
                          <a:pt x="3946" y="3123"/>
                        </a:lnTo>
                        <a:lnTo>
                          <a:pt x="3922" y="3255"/>
                        </a:lnTo>
                        <a:lnTo>
                          <a:pt x="3886" y="3387"/>
                        </a:lnTo>
                        <a:lnTo>
                          <a:pt x="3833" y="3501"/>
                        </a:lnTo>
                        <a:lnTo>
                          <a:pt x="3833" y="3501"/>
                        </a:lnTo>
                        <a:lnTo>
                          <a:pt x="3886" y="3387"/>
                        </a:lnTo>
                        <a:lnTo>
                          <a:pt x="3928" y="3255"/>
                        </a:lnTo>
                        <a:lnTo>
                          <a:pt x="3946" y="3123"/>
                        </a:lnTo>
                        <a:lnTo>
                          <a:pt x="3952" y="2973"/>
                        </a:lnTo>
                        <a:lnTo>
                          <a:pt x="3952" y="2973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8376" name="Freeform 8"/>
                  <p:cNvSpPr>
                    <a:spLocks/>
                  </p:cNvSpPr>
                  <p:nvPr userDrawn="1"/>
                </p:nvSpPr>
                <p:spPr bwMode="hidden">
                  <a:xfrm>
                    <a:off x="406" y="953"/>
                    <a:ext cx="3803" cy="3363"/>
                  </a:xfrm>
                  <a:custGeom>
                    <a:avLst/>
                    <a:gdLst/>
                    <a:ahLst/>
                    <a:cxnLst>
                      <a:cxn ang="0">
                        <a:pos x="676" y="2416"/>
                      </a:cxn>
                      <a:cxn ang="0">
                        <a:pos x="419" y="2062"/>
                      </a:cxn>
                      <a:cxn ang="0">
                        <a:pos x="215" y="1703"/>
                      </a:cxn>
                      <a:cxn ang="0">
                        <a:pos x="78" y="1343"/>
                      </a:cxn>
                      <a:cxn ang="0">
                        <a:pos x="12" y="1001"/>
                      </a:cxn>
                      <a:cxn ang="0">
                        <a:pos x="18" y="701"/>
                      </a:cxn>
                      <a:cxn ang="0">
                        <a:pos x="96" y="450"/>
                      </a:cxn>
                      <a:cxn ang="0">
                        <a:pos x="239" y="246"/>
                      </a:cxn>
                      <a:cxn ang="0">
                        <a:pos x="580" y="48"/>
                      </a:cxn>
                      <a:cxn ang="0">
                        <a:pos x="1028" y="6"/>
                      </a:cxn>
                      <a:cxn ang="0">
                        <a:pos x="1543" y="120"/>
                      </a:cxn>
                      <a:cxn ang="0">
                        <a:pos x="2087" y="378"/>
                      </a:cxn>
                      <a:cxn ang="0">
                        <a:pos x="2631" y="773"/>
                      </a:cxn>
                      <a:cxn ang="0">
                        <a:pos x="3115" y="1265"/>
                      </a:cxn>
                      <a:cxn ang="0">
                        <a:pos x="3378" y="1625"/>
                      </a:cxn>
                      <a:cxn ang="0">
                        <a:pos x="3582" y="1984"/>
                      </a:cxn>
                      <a:cxn ang="0">
                        <a:pos x="3719" y="2344"/>
                      </a:cxn>
                      <a:cxn ang="0">
                        <a:pos x="3785" y="2686"/>
                      </a:cxn>
                      <a:cxn ang="0">
                        <a:pos x="3749" y="3105"/>
                      </a:cxn>
                      <a:cxn ang="0">
                        <a:pos x="3629" y="3363"/>
                      </a:cxn>
                      <a:cxn ang="0">
                        <a:pos x="3779" y="2967"/>
                      </a:cxn>
                      <a:cxn ang="0">
                        <a:pos x="3791" y="2794"/>
                      </a:cxn>
                      <a:cxn ang="0">
                        <a:pos x="3749" y="2458"/>
                      </a:cxn>
                      <a:cxn ang="0">
                        <a:pos x="3635" y="2104"/>
                      </a:cxn>
                      <a:cxn ang="0">
                        <a:pos x="3456" y="1739"/>
                      </a:cxn>
                      <a:cxn ang="0">
                        <a:pos x="3211" y="1385"/>
                      </a:cxn>
                      <a:cxn ang="0">
                        <a:pos x="2804" y="929"/>
                      </a:cxn>
                      <a:cxn ang="0">
                        <a:pos x="2272" y="492"/>
                      </a:cxn>
                      <a:cxn ang="0">
                        <a:pos x="1722" y="192"/>
                      </a:cxn>
                      <a:cxn ang="0">
                        <a:pos x="1190" y="24"/>
                      </a:cxn>
                      <a:cxn ang="0">
                        <a:pos x="717" y="12"/>
                      </a:cxn>
                      <a:cxn ang="0">
                        <a:pos x="335" y="162"/>
                      </a:cxn>
                      <a:cxn ang="0">
                        <a:pos x="132" y="378"/>
                      </a:cxn>
                      <a:cxn ang="0">
                        <a:pos x="36" y="612"/>
                      </a:cxn>
                      <a:cxn ang="0">
                        <a:pos x="0" y="893"/>
                      </a:cxn>
                      <a:cxn ang="0">
                        <a:pos x="42" y="1229"/>
                      </a:cxn>
                      <a:cxn ang="0">
                        <a:pos x="161" y="1583"/>
                      </a:cxn>
                      <a:cxn ang="0">
                        <a:pos x="341" y="1942"/>
                      </a:cxn>
                      <a:cxn ang="0">
                        <a:pos x="580" y="2302"/>
                      </a:cxn>
                      <a:cxn ang="0">
                        <a:pos x="987" y="2758"/>
                      </a:cxn>
                      <a:cxn ang="0">
                        <a:pos x="1596" y="3237"/>
                      </a:cxn>
                      <a:cxn ang="0">
                        <a:pos x="1596" y="3237"/>
                      </a:cxn>
                      <a:cxn ang="0">
                        <a:pos x="993" y="2758"/>
                      </a:cxn>
                    </a:cxnLst>
                    <a:rect l="0" t="0" r="r" b="b"/>
                    <a:pathLst>
                      <a:path w="3791" h="3363">
                        <a:moveTo>
                          <a:pt x="993" y="2758"/>
                        </a:moveTo>
                        <a:lnTo>
                          <a:pt x="777" y="2536"/>
                        </a:lnTo>
                        <a:lnTo>
                          <a:pt x="676" y="2416"/>
                        </a:lnTo>
                        <a:lnTo>
                          <a:pt x="586" y="2302"/>
                        </a:lnTo>
                        <a:lnTo>
                          <a:pt x="496" y="2182"/>
                        </a:lnTo>
                        <a:lnTo>
                          <a:pt x="419" y="2062"/>
                        </a:lnTo>
                        <a:lnTo>
                          <a:pt x="341" y="1942"/>
                        </a:lnTo>
                        <a:lnTo>
                          <a:pt x="275" y="1822"/>
                        </a:lnTo>
                        <a:lnTo>
                          <a:pt x="215" y="1703"/>
                        </a:lnTo>
                        <a:lnTo>
                          <a:pt x="161" y="1583"/>
                        </a:lnTo>
                        <a:lnTo>
                          <a:pt x="114" y="1463"/>
                        </a:lnTo>
                        <a:lnTo>
                          <a:pt x="78" y="1343"/>
                        </a:lnTo>
                        <a:lnTo>
                          <a:pt x="48" y="1229"/>
                        </a:lnTo>
                        <a:lnTo>
                          <a:pt x="24" y="1115"/>
                        </a:lnTo>
                        <a:lnTo>
                          <a:pt x="12" y="1001"/>
                        </a:lnTo>
                        <a:lnTo>
                          <a:pt x="6" y="893"/>
                        </a:lnTo>
                        <a:lnTo>
                          <a:pt x="12" y="797"/>
                        </a:lnTo>
                        <a:lnTo>
                          <a:pt x="18" y="701"/>
                        </a:lnTo>
                        <a:lnTo>
                          <a:pt x="42" y="612"/>
                        </a:lnTo>
                        <a:lnTo>
                          <a:pt x="66" y="528"/>
                        </a:lnTo>
                        <a:lnTo>
                          <a:pt x="96" y="450"/>
                        </a:lnTo>
                        <a:lnTo>
                          <a:pt x="138" y="378"/>
                        </a:lnTo>
                        <a:lnTo>
                          <a:pt x="185" y="306"/>
                        </a:lnTo>
                        <a:lnTo>
                          <a:pt x="239" y="246"/>
                        </a:lnTo>
                        <a:lnTo>
                          <a:pt x="341" y="162"/>
                        </a:lnTo>
                        <a:lnTo>
                          <a:pt x="454" y="96"/>
                        </a:lnTo>
                        <a:lnTo>
                          <a:pt x="580" y="48"/>
                        </a:lnTo>
                        <a:lnTo>
                          <a:pt x="723" y="18"/>
                        </a:lnTo>
                        <a:lnTo>
                          <a:pt x="867" y="6"/>
                        </a:lnTo>
                        <a:lnTo>
                          <a:pt x="1028" y="6"/>
                        </a:lnTo>
                        <a:lnTo>
                          <a:pt x="1196" y="30"/>
                        </a:lnTo>
                        <a:lnTo>
                          <a:pt x="1363" y="66"/>
                        </a:lnTo>
                        <a:lnTo>
                          <a:pt x="1543" y="120"/>
                        </a:lnTo>
                        <a:lnTo>
                          <a:pt x="1722" y="192"/>
                        </a:lnTo>
                        <a:lnTo>
                          <a:pt x="1901" y="282"/>
                        </a:lnTo>
                        <a:lnTo>
                          <a:pt x="2087" y="378"/>
                        </a:lnTo>
                        <a:lnTo>
                          <a:pt x="2272" y="498"/>
                        </a:lnTo>
                        <a:lnTo>
                          <a:pt x="2451" y="624"/>
                        </a:lnTo>
                        <a:lnTo>
                          <a:pt x="2631" y="773"/>
                        </a:lnTo>
                        <a:lnTo>
                          <a:pt x="2804" y="929"/>
                        </a:lnTo>
                        <a:lnTo>
                          <a:pt x="3019" y="1151"/>
                        </a:lnTo>
                        <a:lnTo>
                          <a:pt x="3115" y="1265"/>
                        </a:lnTo>
                        <a:lnTo>
                          <a:pt x="3211" y="1385"/>
                        </a:lnTo>
                        <a:lnTo>
                          <a:pt x="3295" y="1505"/>
                        </a:lnTo>
                        <a:lnTo>
                          <a:pt x="3378" y="1625"/>
                        </a:lnTo>
                        <a:lnTo>
                          <a:pt x="3450" y="1745"/>
                        </a:lnTo>
                        <a:lnTo>
                          <a:pt x="3522" y="1864"/>
                        </a:lnTo>
                        <a:lnTo>
                          <a:pt x="3582" y="1984"/>
                        </a:lnTo>
                        <a:lnTo>
                          <a:pt x="3635" y="2104"/>
                        </a:lnTo>
                        <a:lnTo>
                          <a:pt x="3677" y="2224"/>
                        </a:lnTo>
                        <a:lnTo>
                          <a:pt x="3719" y="2344"/>
                        </a:lnTo>
                        <a:lnTo>
                          <a:pt x="3749" y="2458"/>
                        </a:lnTo>
                        <a:lnTo>
                          <a:pt x="3773" y="2572"/>
                        </a:lnTo>
                        <a:lnTo>
                          <a:pt x="3785" y="2686"/>
                        </a:lnTo>
                        <a:lnTo>
                          <a:pt x="3791" y="2794"/>
                        </a:lnTo>
                        <a:lnTo>
                          <a:pt x="3779" y="2955"/>
                        </a:lnTo>
                        <a:lnTo>
                          <a:pt x="3749" y="3105"/>
                        </a:lnTo>
                        <a:lnTo>
                          <a:pt x="3695" y="3243"/>
                        </a:lnTo>
                        <a:lnTo>
                          <a:pt x="3623" y="3363"/>
                        </a:lnTo>
                        <a:lnTo>
                          <a:pt x="3629" y="3363"/>
                        </a:lnTo>
                        <a:lnTo>
                          <a:pt x="3701" y="3243"/>
                        </a:lnTo>
                        <a:lnTo>
                          <a:pt x="3749" y="3111"/>
                        </a:lnTo>
                        <a:lnTo>
                          <a:pt x="3779" y="2967"/>
                        </a:lnTo>
                        <a:lnTo>
                          <a:pt x="3791" y="2806"/>
                        </a:lnTo>
                        <a:lnTo>
                          <a:pt x="3791" y="2800"/>
                        </a:lnTo>
                        <a:lnTo>
                          <a:pt x="3791" y="2794"/>
                        </a:lnTo>
                        <a:lnTo>
                          <a:pt x="3785" y="2686"/>
                        </a:lnTo>
                        <a:lnTo>
                          <a:pt x="3773" y="2572"/>
                        </a:lnTo>
                        <a:lnTo>
                          <a:pt x="3749" y="2458"/>
                        </a:lnTo>
                        <a:lnTo>
                          <a:pt x="3719" y="2338"/>
                        </a:lnTo>
                        <a:lnTo>
                          <a:pt x="3683" y="2224"/>
                        </a:lnTo>
                        <a:lnTo>
                          <a:pt x="3635" y="2104"/>
                        </a:lnTo>
                        <a:lnTo>
                          <a:pt x="3582" y="1984"/>
                        </a:lnTo>
                        <a:lnTo>
                          <a:pt x="3522" y="1864"/>
                        </a:lnTo>
                        <a:lnTo>
                          <a:pt x="3456" y="1739"/>
                        </a:lnTo>
                        <a:lnTo>
                          <a:pt x="3378" y="1619"/>
                        </a:lnTo>
                        <a:lnTo>
                          <a:pt x="3300" y="1499"/>
                        </a:lnTo>
                        <a:lnTo>
                          <a:pt x="3211" y="1385"/>
                        </a:lnTo>
                        <a:lnTo>
                          <a:pt x="3121" y="1265"/>
                        </a:lnTo>
                        <a:lnTo>
                          <a:pt x="3019" y="1151"/>
                        </a:lnTo>
                        <a:lnTo>
                          <a:pt x="2804" y="929"/>
                        </a:lnTo>
                        <a:lnTo>
                          <a:pt x="2631" y="767"/>
                        </a:lnTo>
                        <a:lnTo>
                          <a:pt x="2451" y="624"/>
                        </a:lnTo>
                        <a:lnTo>
                          <a:pt x="2272" y="492"/>
                        </a:lnTo>
                        <a:lnTo>
                          <a:pt x="2087" y="378"/>
                        </a:lnTo>
                        <a:lnTo>
                          <a:pt x="1901" y="276"/>
                        </a:lnTo>
                        <a:lnTo>
                          <a:pt x="1722" y="192"/>
                        </a:lnTo>
                        <a:lnTo>
                          <a:pt x="1543" y="120"/>
                        </a:lnTo>
                        <a:lnTo>
                          <a:pt x="1363" y="66"/>
                        </a:lnTo>
                        <a:lnTo>
                          <a:pt x="1190" y="24"/>
                        </a:lnTo>
                        <a:lnTo>
                          <a:pt x="1028" y="6"/>
                        </a:lnTo>
                        <a:lnTo>
                          <a:pt x="867" y="0"/>
                        </a:lnTo>
                        <a:lnTo>
                          <a:pt x="717" y="12"/>
                        </a:lnTo>
                        <a:lnTo>
                          <a:pt x="580" y="42"/>
                        </a:lnTo>
                        <a:lnTo>
                          <a:pt x="448" y="90"/>
                        </a:lnTo>
                        <a:lnTo>
                          <a:pt x="335" y="162"/>
                        </a:lnTo>
                        <a:lnTo>
                          <a:pt x="233" y="246"/>
                        </a:lnTo>
                        <a:lnTo>
                          <a:pt x="179" y="306"/>
                        </a:lnTo>
                        <a:lnTo>
                          <a:pt x="132" y="378"/>
                        </a:lnTo>
                        <a:lnTo>
                          <a:pt x="90" y="450"/>
                        </a:lnTo>
                        <a:lnTo>
                          <a:pt x="60" y="528"/>
                        </a:lnTo>
                        <a:lnTo>
                          <a:pt x="36" y="612"/>
                        </a:lnTo>
                        <a:lnTo>
                          <a:pt x="12" y="701"/>
                        </a:lnTo>
                        <a:lnTo>
                          <a:pt x="6" y="797"/>
                        </a:lnTo>
                        <a:lnTo>
                          <a:pt x="0" y="893"/>
                        </a:lnTo>
                        <a:lnTo>
                          <a:pt x="6" y="1001"/>
                        </a:lnTo>
                        <a:lnTo>
                          <a:pt x="24" y="1115"/>
                        </a:lnTo>
                        <a:lnTo>
                          <a:pt x="42" y="1229"/>
                        </a:lnTo>
                        <a:lnTo>
                          <a:pt x="78" y="1343"/>
                        </a:lnTo>
                        <a:lnTo>
                          <a:pt x="114" y="1463"/>
                        </a:lnTo>
                        <a:lnTo>
                          <a:pt x="161" y="1583"/>
                        </a:lnTo>
                        <a:lnTo>
                          <a:pt x="215" y="1703"/>
                        </a:lnTo>
                        <a:lnTo>
                          <a:pt x="275" y="1822"/>
                        </a:lnTo>
                        <a:lnTo>
                          <a:pt x="341" y="1942"/>
                        </a:lnTo>
                        <a:lnTo>
                          <a:pt x="413" y="2062"/>
                        </a:lnTo>
                        <a:lnTo>
                          <a:pt x="496" y="2182"/>
                        </a:lnTo>
                        <a:lnTo>
                          <a:pt x="580" y="2302"/>
                        </a:lnTo>
                        <a:lnTo>
                          <a:pt x="676" y="2422"/>
                        </a:lnTo>
                        <a:lnTo>
                          <a:pt x="771" y="2536"/>
                        </a:lnTo>
                        <a:lnTo>
                          <a:pt x="987" y="2758"/>
                        </a:lnTo>
                        <a:lnTo>
                          <a:pt x="1184" y="2931"/>
                        </a:lnTo>
                        <a:lnTo>
                          <a:pt x="1387" y="3093"/>
                        </a:lnTo>
                        <a:lnTo>
                          <a:pt x="1596" y="3237"/>
                        </a:lnTo>
                        <a:lnTo>
                          <a:pt x="1800" y="3363"/>
                        </a:lnTo>
                        <a:lnTo>
                          <a:pt x="1806" y="3363"/>
                        </a:lnTo>
                        <a:lnTo>
                          <a:pt x="1596" y="3237"/>
                        </a:lnTo>
                        <a:lnTo>
                          <a:pt x="1393" y="3093"/>
                        </a:lnTo>
                        <a:lnTo>
                          <a:pt x="1190" y="2931"/>
                        </a:lnTo>
                        <a:lnTo>
                          <a:pt x="993" y="2758"/>
                        </a:lnTo>
                        <a:lnTo>
                          <a:pt x="993" y="275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8377" name="Freeform 9"/>
                  <p:cNvSpPr>
                    <a:spLocks/>
                  </p:cNvSpPr>
                  <p:nvPr userDrawn="1"/>
                </p:nvSpPr>
                <p:spPr bwMode="hidden">
                  <a:xfrm>
                    <a:off x="514" y="1091"/>
                    <a:ext cx="3538" cy="3225"/>
                  </a:xfrm>
                  <a:custGeom>
                    <a:avLst/>
                    <a:gdLst/>
                    <a:ahLst/>
                    <a:cxnLst>
                      <a:cxn ang="0">
                        <a:pos x="538" y="2146"/>
                      </a:cxn>
                      <a:cxn ang="0">
                        <a:pos x="317" y="1816"/>
                      </a:cxn>
                      <a:cxn ang="0">
                        <a:pos x="149" y="1481"/>
                      </a:cxn>
                      <a:cxn ang="0">
                        <a:pos x="41" y="1151"/>
                      </a:cxn>
                      <a:cxn ang="0">
                        <a:pos x="0" y="839"/>
                      </a:cxn>
                      <a:cxn ang="0">
                        <a:pos x="30" y="575"/>
                      </a:cxn>
                      <a:cxn ang="0">
                        <a:pos x="125" y="354"/>
                      </a:cxn>
                      <a:cxn ang="0">
                        <a:pos x="317" y="150"/>
                      </a:cxn>
                      <a:cxn ang="0">
                        <a:pos x="669" y="12"/>
                      </a:cxn>
                      <a:cxn ang="0">
                        <a:pos x="1112" y="24"/>
                      </a:cxn>
                      <a:cxn ang="0">
                        <a:pos x="1608" y="174"/>
                      </a:cxn>
                      <a:cxn ang="0">
                        <a:pos x="2116" y="456"/>
                      </a:cxn>
                      <a:cxn ang="0">
                        <a:pos x="2613" y="857"/>
                      </a:cxn>
                      <a:cxn ang="0">
                        <a:pos x="3073" y="1391"/>
                      </a:cxn>
                      <a:cxn ang="0">
                        <a:pos x="3276" y="1726"/>
                      </a:cxn>
                      <a:cxn ang="0">
                        <a:pos x="3426" y="2062"/>
                      </a:cxn>
                      <a:cxn ang="0">
                        <a:pos x="3509" y="2386"/>
                      </a:cxn>
                      <a:cxn ang="0">
                        <a:pos x="3521" y="2680"/>
                      </a:cxn>
                      <a:cxn ang="0">
                        <a:pos x="3474" y="2931"/>
                      </a:cxn>
                      <a:cxn ang="0">
                        <a:pos x="3360" y="3141"/>
                      </a:cxn>
                      <a:cxn ang="0">
                        <a:pos x="3282" y="3225"/>
                      </a:cxn>
                      <a:cxn ang="0">
                        <a:pos x="3312" y="3201"/>
                      </a:cxn>
                      <a:cxn ang="0">
                        <a:pos x="3444" y="3009"/>
                      </a:cxn>
                      <a:cxn ang="0">
                        <a:pos x="3515" y="2769"/>
                      </a:cxn>
                      <a:cxn ang="0">
                        <a:pos x="3521" y="2488"/>
                      </a:cxn>
                      <a:cxn ang="0">
                        <a:pos x="3462" y="2170"/>
                      </a:cxn>
                      <a:cxn ang="0">
                        <a:pos x="3336" y="1834"/>
                      </a:cxn>
                      <a:cxn ang="0">
                        <a:pos x="3145" y="1499"/>
                      </a:cxn>
                      <a:cxn ang="0">
                        <a:pos x="2816" y="1061"/>
                      </a:cxn>
                      <a:cxn ang="0">
                        <a:pos x="2284" y="575"/>
                      </a:cxn>
                      <a:cxn ang="0">
                        <a:pos x="1775" y="252"/>
                      </a:cxn>
                      <a:cxn ang="0">
                        <a:pos x="1273" y="60"/>
                      </a:cxn>
                      <a:cxn ang="0">
                        <a:pos x="807" y="0"/>
                      </a:cxn>
                      <a:cxn ang="0">
                        <a:pos x="418" y="84"/>
                      </a:cxn>
                      <a:cxn ang="0">
                        <a:pos x="167" y="288"/>
                      </a:cxn>
                      <a:cxn ang="0">
                        <a:pos x="53" y="498"/>
                      </a:cxn>
                      <a:cxn ang="0">
                        <a:pos x="0" y="749"/>
                      </a:cxn>
                      <a:cxn ang="0">
                        <a:pos x="18" y="1043"/>
                      </a:cxn>
                      <a:cxn ang="0">
                        <a:pos x="101" y="1373"/>
                      </a:cxn>
                      <a:cxn ang="0">
                        <a:pos x="251" y="1708"/>
                      </a:cxn>
                      <a:cxn ang="0">
                        <a:pos x="454" y="2038"/>
                      </a:cxn>
                      <a:cxn ang="0">
                        <a:pos x="914" y="2572"/>
                      </a:cxn>
                      <a:cxn ang="0">
                        <a:pos x="1255" y="2865"/>
                      </a:cxn>
                      <a:cxn ang="0">
                        <a:pos x="1608" y="3099"/>
                      </a:cxn>
                      <a:cxn ang="0">
                        <a:pos x="1853" y="3225"/>
                      </a:cxn>
                      <a:cxn ang="0">
                        <a:pos x="1494" y="3027"/>
                      </a:cxn>
                      <a:cxn ang="0">
                        <a:pos x="1142" y="2769"/>
                      </a:cxn>
                    </a:cxnLst>
                    <a:rect l="0" t="0" r="r" b="b"/>
                    <a:pathLst>
                      <a:path w="3527" h="3225">
                        <a:moveTo>
                          <a:pt x="914" y="2572"/>
                        </a:moveTo>
                        <a:lnTo>
                          <a:pt x="717" y="2362"/>
                        </a:lnTo>
                        <a:lnTo>
                          <a:pt x="538" y="2146"/>
                        </a:lnTo>
                        <a:lnTo>
                          <a:pt x="460" y="2038"/>
                        </a:lnTo>
                        <a:lnTo>
                          <a:pt x="382" y="1930"/>
                        </a:lnTo>
                        <a:lnTo>
                          <a:pt x="317" y="1816"/>
                        </a:lnTo>
                        <a:lnTo>
                          <a:pt x="251" y="1702"/>
                        </a:lnTo>
                        <a:lnTo>
                          <a:pt x="197" y="1589"/>
                        </a:lnTo>
                        <a:lnTo>
                          <a:pt x="149" y="1481"/>
                        </a:lnTo>
                        <a:lnTo>
                          <a:pt x="107" y="1367"/>
                        </a:lnTo>
                        <a:lnTo>
                          <a:pt x="71" y="1259"/>
                        </a:lnTo>
                        <a:lnTo>
                          <a:pt x="41" y="1151"/>
                        </a:lnTo>
                        <a:lnTo>
                          <a:pt x="18" y="1043"/>
                        </a:lnTo>
                        <a:lnTo>
                          <a:pt x="6" y="941"/>
                        </a:lnTo>
                        <a:lnTo>
                          <a:pt x="0" y="839"/>
                        </a:lnTo>
                        <a:lnTo>
                          <a:pt x="6" y="749"/>
                        </a:lnTo>
                        <a:lnTo>
                          <a:pt x="12" y="659"/>
                        </a:lnTo>
                        <a:lnTo>
                          <a:pt x="30" y="575"/>
                        </a:lnTo>
                        <a:lnTo>
                          <a:pt x="59" y="498"/>
                        </a:lnTo>
                        <a:lnTo>
                          <a:pt x="89" y="420"/>
                        </a:lnTo>
                        <a:lnTo>
                          <a:pt x="125" y="354"/>
                        </a:lnTo>
                        <a:lnTo>
                          <a:pt x="173" y="288"/>
                        </a:lnTo>
                        <a:lnTo>
                          <a:pt x="221" y="228"/>
                        </a:lnTo>
                        <a:lnTo>
                          <a:pt x="317" y="150"/>
                        </a:lnTo>
                        <a:lnTo>
                          <a:pt x="424" y="90"/>
                        </a:lnTo>
                        <a:lnTo>
                          <a:pt x="544" y="42"/>
                        </a:lnTo>
                        <a:lnTo>
                          <a:pt x="669" y="12"/>
                        </a:lnTo>
                        <a:lnTo>
                          <a:pt x="813" y="0"/>
                        </a:lnTo>
                        <a:lnTo>
                          <a:pt x="956" y="6"/>
                        </a:lnTo>
                        <a:lnTo>
                          <a:pt x="1112" y="24"/>
                        </a:lnTo>
                        <a:lnTo>
                          <a:pt x="1273" y="60"/>
                        </a:lnTo>
                        <a:lnTo>
                          <a:pt x="1441" y="114"/>
                        </a:lnTo>
                        <a:lnTo>
                          <a:pt x="1608" y="174"/>
                        </a:lnTo>
                        <a:lnTo>
                          <a:pt x="1775" y="258"/>
                        </a:lnTo>
                        <a:lnTo>
                          <a:pt x="1949" y="348"/>
                        </a:lnTo>
                        <a:lnTo>
                          <a:pt x="2116" y="456"/>
                        </a:lnTo>
                        <a:lnTo>
                          <a:pt x="2284" y="575"/>
                        </a:lnTo>
                        <a:lnTo>
                          <a:pt x="2451" y="713"/>
                        </a:lnTo>
                        <a:lnTo>
                          <a:pt x="2613" y="857"/>
                        </a:lnTo>
                        <a:lnTo>
                          <a:pt x="2810" y="1067"/>
                        </a:lnTo>
                        <a:lnTo>
                          <a:pt x="2989" y="1283"/>
                        </a:lnTo>
                        <a:lnTo>
                          <a:pt x="3073" y="1391"/>
                        </a:lnTo>
                        <a:lnTo>
                          <a:pt x="3145" y="1505"/>
                        </a:lnTo>
                        <a:lnTo>
                          <a:pt x="3216" y="1612"/>
                        </a:lnTo>
                        <a:lnTo>
                          <a:pt x="3276" y="1726"/>
                        </a:lnTo>
                        <a:lnTo>
                          <a:pt x="3330" y="1840"/>
                        </a:lnTo>
                        <a:lnTo>
                          <a:pt x="3384" y="1948"/>
                        </a:lnTo>
                        <a:lnTo>
                          <a:pt x="3426" y="2062"/>
                        </a:lnTo>
                        <a:lnTo>
                          <a:pt x="3462" y="2170"/>
                        </a:lnTo>
                        <a:lnTo>
                          <a:pt x="3491" y="2278"/>
                        </a:lnTo>
                        <a:lnTo>
                          <a:pt x="3509" y="2386"/>
                        </a:lnTo>
                        <a:lnTo>
                          <a:pt x="3521" y="2488"/>
                        </a:lnTo>
                        <a:lnTo>
                          <a:pt x="3527" y="2590"/>
                        </a:lnTo>
                        <a:lnTo>
                          <a:pt x="3521" y="2680"/>
                        </a:lnTo>
                        <a:lnTo>
                          <a:pt x="3515" y="2769"/>
                        </a:lnTo>
                        <a:lnTo>
                          <a:pt x="3497" y="2853"/>
                        </a:lnTo>
                        <a:lnTo>
                          <a:pt x="3474" y="2931"/>
                        </a:lnTo>
                        <a:lnTo>
                          <a:pt x="3438" y="3009"/>
                        </a:lnTo>
                        <a:lnTo>
                          <a:pt x="3402" y="3075"/>
                        </a:lnTo>
                        <a:lnTo>
                          <a:pt x="3360" y="3141"/>
                        </a:lnTo>
                        <a:lnTo>
                          <a:pt x="3306" y="3201"/>
                        </a:lnTo>
                        <a:lnTo>
                          <a:pt x="3294" y="3213"/>
                        </a:lnTo>
                        <a:lnTo>
                          <a:pt x="3282" y="3225"/>
                        </a:lnTo>
                        <a:lnTo>
                          <a:pt x="3288" y="3225"/>
                        </a:lnTo>
                        <a:lnTo>
                          <a:pt x="3300" y="3213"/>
                        </a:lnTo>
                        <a:lnTo>
                          <a:pt x="3312" y="3201"/>
                        </a:lnTo>
                        <a:lnTo>
                          <a:pt x="3366" y="3141"/>
                        </a:lnTo>
                        <a:lnTo>
                          <a:pt x="3408" y="3075"/>
                        </a:lnTo>
                        <a:lnTo>
                          <a:pt x="3444" y="3009"/>
                        </a:lnTo>
                        <a:lnTo>
                          <a:pt x="3474" y="2931"/>
                        </a:lnTo>
                        <a:lnTo>
                          <a:pt x="3497" y="2853"/>
                        </a:lnTo>
                        <a:lnTo>
                          <a:pt x="3515" y="2769"/>
                        </a:lnTo>
                        <a:lnTo>
                          <a:pt x="3527" y="2680"/>
                        </a:lnTo>
                        <a:lnTo>
                          <a:pt x="3527" y="2590"/>
                        </a:lnTo>
                        <a:lnTo>
                          <a:pt x="3521" y="2488"/>
                        </a:lnTo>
                        <a:lnTo>
                          <a:pt x="3509" y="2386"/>
                        </a:lnTo>
                        <a:lnTo>
                          <a:pt x="3491" y="2278"/>
                        </a:lnTo>
                        <a:lnTo>
                          <a:pt x="3462" y="2170"/>
                        </a:lnTo>
                        <a:lnTo>
                          <a:pt x="3426" y="2056"/>
                        </a:lnTo>
                        <a:lnTo>
                          <a:pt x="3384" y="1948"/>
                        </a:lnTo>
                        <a:lnTo>
                          <a:pt x="3336" y="1834"/>
                        </a:lnTo>
                        <a:lnTo>
                          <a:pt x="3276" y="1726"/>
                        </a:lnTo>
                        <a:lnTo>
                          <a:pt x="3216" y="1612"/>
                        </a:lnTo>
                        <a:lnTo>
                          <a:pt x="3145" y="1499"/>
                        </a:lnTo>
                        <a:lnTo>
                          <a:pt x="3073" y="1391"/>
                        </a:lnTo>
                        <a:lnTo>
                          <a:pt x="2989" y="1277"/>
                        </a:lnTo>
                        <a:lnTo>
                          <a:pt x="2816" y="1061"/>
                        </a:lnTo>
                        <a:lnTo>
                          <a:pt x="2613" y="857"/>
                        </a:lnTo>
                        <a:lnTo>
                          <a:pt x="2451" y="707"/>
                        </a:lnTo>
                        <a:lnTo>
                          <a:pt x="2284" y="575"/>
                        </a:lnTo>
                        <a:lnTo>
                          <a:pt x="2116" y="456"/>
                        </a:lnTo>
                        <a:lnTo>
                          <a:pt x="1949" y="348"/>
                        </a:lnTo>
                        <a:lnTo>
                          <a:pt x="1775" y="252"/>
                        </a:lnTo>
                        <a:lnTo>
                          <a:pt x="1608" y="174"/>
                        </a:lnTo>
                        <a:lnTo>
                          <a:pt x="1435" y="108"/>
                        </a:lnTo>
                        <a:lnTo>
                          <a:pt x="1273" y="60"/>
                        </a:lnTo>
                        <a:lnTo>
                          <a:pt x="1112" y="24"/>
                        </a:lnTo>
                        <a:lnTo>
                          <a:pt x="956" y="0"/>
                        </a:lnTo>
                        <a:lnTo>
                          <a:pt x="807" y="0"/>
                        </a:lnTo>
                        <a:lnTo>
                          <a:pt x="669" y="12"/>
                        </a:lnTo>
                        <a:lnTo>
                          <a:pt x="538" y="42"/>
                        </a:lnTo>
                        <a:lnTo>
                          <a:pt x="418" y="84"/>
                        </a:lnTo>
                        <a:lnTo>
                          <a:pt x="311" y="150"/>
                        </a:lnTo>
                        <a:lnTo>
                          <a:pt x="215" y="228"/>
                        </a:lnTo>
                        <a:lnTo>
                          <a:pt x="167" y="288"/>
                        </a:lnTo>
                        <a:lnTo>
                          <a:pt x="119" y="354"/>
                        </a:lnTo>
                        <a:lnTo>
                          <a:pt x="83" y="420"/>
                        </a:lnTo>
                        <a:lnTo>
                          <a:pt x="53" y="498"/>
                        </a:lnTo>
                        <a:lnTo>
                          <a:pt x="30" y="575"/>
                        </a:lnTo>
                        <a:lnTo>
                          <a:pt x="12" y="659"/>
                        </a:lnTo>
                        <a:lnTo>
                          <a:pt x="0" y="749"/>
                        </a:lnTo>
                        <a:lnTo>
                          <a:pt x="0" y="839"/>
                        </a:lnTo>
                        <a:lnTo>
                          <a:pt x="6" y="941"/>
                        </a:lnTo>
                        <a:lnTo>
                          <a:pt x="18" y="1043"/>
                        </a:lnTo>
                        <a:lnTo>
                          <a:pt x="35" y="1151"/>
                        </a:lnTo>
                        <a:lnTo>
                          <a:pt x="65" y="1259"/>
                        </a:lnTo>
                        <a:lnTo>
                          <a:pt x="101" y="1373"/>
                        </a:lnTo>
                        <a:lnTo>
                          <a:pt x="143" y="1481"/>
                        </a:lnTo>
                        <a:lnTo>
                          <a:pt x="191" y="1595"/>
                        </a:lnTo>
                        <a:lnTo>
                          <a:pt x="251" y="1708"/>
                        </a:lnTo>
                        <a:lnTo>
                          <a:pt x="311" y="1816"/>
                        </a:lnTo>
                        <a:lnTo>
                          <a:pt x="382" y="1930"/>
                        </a:lnTo>
                        <a:lnTo>
                          <a:pt x="454" y="2038"/>
                        </a:lnTo>
                        <a:lnTo>
                          <a:pt x="538" y="2152"/>
                        </a:lnTo>
                        <a:lnTo>
                          <a:pt x="717" y="2368"/>
                        </a:lnTo>
                        <a:lnTo>
                          <a:pt x="914" y="2572"/>
                        </a:lnTo>
                        <a:lnTo>
                          <a:pt x="1028" y="2674"/>
                        </a:lnTo>
                        <a:lnTo>
                          <a:pt x="1142" y="2775"/>
                        </a:lnTo>
                        <a:lnTo>
                          <a:pt x="1255" y="2865"/>
                        </a:lnTo>
                        <a:lnTo>
                          <a:pt x="1369" y="2949"/>
                        </a:lnTo>
                        <a:lnTo>
                          <a:pt x="1488" y="3027"/>
                        </a:lnTo>
                        <a:lnTo>
                          <a:pt x="1608" y="3099"/>
                        </a:lnTo>
                        <a:lnTo>
                          <a:pt x="1722" y="3165"/>
                        </a:lnTo>
                        <a:lnTo>
                          <a:pt x="1841" y="3225"/>
                        </a:lnTo>
                        <a:lnTo>
                          <a:pt x="1853" y="3225"/>
                        </a:lnTo>
                        <a:lnTo>
                          <a:pt x="1734" y="3165"/>
                        </a:lnTo>
                        <a:lnTo>
                          <a:pt x="1614" y="3099"/>
                        </a:lnTo>
                        <a:lnTo>
                          <a:pt x="1494" y="3027"/>
                        </a:lnTo>
                        <a:lnTo>
                          <a:pt x="1375" y="2949"/>
                        </a:lnTo>
                        <a:lnTo>
                          <a:pt x="1261" y="2865"/>
                        </a:lnTo>
                        <a:lnTo>
                          <a:pt x="1142" y="2769"/>
                        </a:lnTo>
                        <a:lnTo>
                          <a:pt x="914" y="2572"/>
                        </a:lnTo>
                        <a:lnTo>
                          <a:pt x="914" y="257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58378" name="Group 10"/>
                  <p:cNvGrpSpPr>
                    <a:grpSpLocks/>
                  </p:cNvGrpSpPr>
                  <p:nvPr userDrawn="1"/>
                </p:nvGrpSpPr>
                <p:grpSpPr bwMode="auto">
                  <a:xfrm>
                    <a:off x="0" y="522"/>
                    <a:ext cx="4751" cy="3794"/>
                    <a:chOff x="0" y="522"/>
                    <a:chExt cx="4751" cy="3794"/>
                  </a:xfrm>
                </p:grpSpPr>
                <p:sp>
                  <p:nvSpPr>
                    <p:cNvPr id="58379" name="Freeform 11"/>
                    <p:cNvSpPr>
                      <a:spLocks/>
                    </p:cNvSpPr>
                    <p:nvPr userDrawn="1"/>
                  </p:nvSpPr>
                  <p:spPr bwMode="hidden">
                    <a:xfrm>
                      <a:off x="400" y="522"/>
                      <a:ext cx="4264" cy="3794"/>
                    </a:xfrm>
                    <a:custGeom>
                      <a:avLst/>
                      <a:gdLst/>
                      <a:ahLst/>
                      <a:cxnLst>
                        <a:cxn ang="0">
                          <a:pos x="4245" y="3237"/>
                        </a:cxn>
                        <a:cxn ang="0">
                          <a:pos x="4203" y="2961"/>
                        </a:cxn>
                        <a:cxn ang="0">
                          <a:pos x="4120" y="2679"/>
                        </a:cxn>
                        <a:cxn ang="0">
                          <a:pos x="4000" y="2391"/>
                        </a:cxn>
                        <a:cxn ang="0">
                          <a:pos x="3845" y="2098"/>
                        </a:cxn>
                        <a:cxn ang="0">
                          <a:pos x="3659" y="1810"/>
                        </a:cxn>
                        <a:cxn ang="0">
                          <a:pos x="3438" y="1528"/>
                        </a:cxn>
                        <a:cxn ang="0">
                          <a:pos x="3193" y="1252"/>
                        </a:cxn>
                        <a:cxn ang="0">
                          <a:pos x="2858" y="935"/>
                        </a:cxn>
                        <a:cxn ang="0">
                          <a:pos x="2434" y="605"/>
                        </a:cxn>
                        <a:cxn ang="0">
                          <a:pos x="1991" y="341"/>
                        </a:cxn>
                        <a:cxn ang="0">
                          <a:pos x="1549" y="143"/>
                        </a:cxn>
                        <a:cxn ang="0">
                          <a:pos x="1124" y="35"/>
                        </a:cxn>
                        <a:cxn ang="0">
                          <a:pos x="741" y="0"/>
                        </a:cxn>
                        <a:cxn ang="0">
                          <a:pos x="401" y="47"/>
                        </a:cxn>
                        <a:cxn ang="0">
                          <a:pos x="120" y="173"/>
                        </a:cxn>
                        <a:cxn ang="0">
                          <a:pos x="0" y="269"/>
                        </a:cxn>
                        <a:cxn ang="0">
                          <a:pos x="263" y="101"/>
                        </a:cxn>
                        <a:cxn ang="0">
                          <a:pos x="586" y="18"/>
                        </a:cxn>
                        <a:cxn ang="0">
                          <a:pos x="957" y="18"/>
                        </a:cxn>
                        <a:cxn ang="0">
                          <a:pos x="1357" y="95"/>
                        </a:cxn>
                        <a:cxn ang="0">
                          <a:pos x="1782" y="245"/>
                        </a:cxn>
                        <a:cxn ang="0">
                          <a:pos x="2212" y="467"/>
                        </a:cxn>
                        <a:cxn ang="0">
                          <a:pos x="2643" y="761"/>
                        </a:cxn>
                        <a:cxn ang="0">
                          <a:pos x="3061" y="1120"/>
                        </a:cxn>
                        <a:cxn ang="0">
                          <a:pos x="3318" y="1390"/>
                        </a:cxn>
                        <a:cxn ang="0">
                          <a:pos x="3552" y="1666"/>
                        </a:cxn>
                        <a:cxn ang="0">
                          <a:pos x="3755" y="1954"/>
                        </a:cxn>
                        <a:cxn ang="0">
                          <a:pos x="3922" y="2247"/>
                        </a:cxn>
                        <a:cxn ang="0">
                          <a:pos x="4060" y="2535"/>
                        </a:cxn>
                        <a:cxn ang="0">
                          <a:pos x="4162" y="2823"/>
                        </a:cxn>
                        <a:cxn ang="0">
                          <a:pos x="4221" y="3105"/>
                        </a:cxn>
                        <a:cxn ang="0">
                          <a:pos x="4245" y="3368"/>
                        </a:cxn>
                        <a:cxn ang="0">
                          <a:pos x="4233" y="3590"/>
                        </a:cxn>
                        <a:cxn ang="0">
                          <a:pos x="4185" y="3794"/>
                        </a:cxn>
                        <a:cxn ang="0">
                          <a:pos x="4215" y="3692"/>
                        </a:cxn>
                        <a:cxn ang="0">
                          <a:pos x="4245" y="3482"/>
                        </a:cxn>
                        <a:cxn ang="0">
                          <a:pos x="4251" y="3368"/>
                        </a:cxn>
                      </a:cxnLst>
                      <a:rect l="0" t="0" r="r" b="b"/>
                      <a:pathLst>
                        <a:path w="4251" h="3794">
                          <a:moveTo>
                            <a:pt x="4251" y="3368"/>
                          </a:moveTo>
                          <a:lnTo>
                            <a:pt x="4245" y="3237"/>
                          </a:lnTo>
                          <a:lnTo>
                            <a:pt x="4227" y="3099"/>
                          </a:lnTo>
                          <a:lnTo>
                            <a:pt x="4203" y="2961"/>
                          </a:lnTo>
                          <a:lnTo>
                            <a:pt x="4167" y="2823"/>
                          </a:lnTo>
                          <a:lnTo>
                            <a:pt x="4120" y="2679"/>
                          </a:lnTo>
                          <a:lnTo>
                            <a:pt x="4066" y="2535"/>
                          </a:lnTo>
                          <a:lnTo>
                            <a:pt x="4000" y="2391"/>
                          </a:lnTo>
                          <a:lnTo>
                            <a:pt x="3928" y="2247"/>
                          </a:lnTo>
                          <a:lnTo>
                            <a:pt x="3845" y="2098"/>
                          </a:lnTo>
                          <a:lnTo>
                            <a:pt x="3755" y="1954"/>
                          </a:lnTo>
                          <a:lnTo>
                            <a:pt x="3659" y="1810"/>
                          </a:lnTo>
                          <a:lnTo>
                            <a:pt x="3552" y="1666"/>
                          </a:lnTo>
                          <a:lnTo>
                            <a:pt x="3438" y="1528"/>
                          </a:lnTo>
                          <a:lnTo>
                            <a:pt x="3318" y="1390"/>
                          </a:lnTo>
                          <a:lnTo>
                            <a:pt x="3193" y="1252"/>
                          </a:lnTo>
                          <a:lnTo>
                            <a:pt x="3061" y="1120"/>
                          </a:lnTo>
                          <a:lnTo>
                            <a:pt x="2858" y="935"/>
                          </a:lnTo>
                          <a:lnTo>
                            <a:pt x="2649" y="761"/>
                          </a:lnTo>
                          <a:lnTo>
                            <a:pt x="2434" y="605"/>
                          </a:lnTo>
                          <a:lnTo>
                            <a:pt x="2212" y="467"/>
                          </a:lnTo>
                          <a:lnTo>
                            <a:pt x="1991" y="341"/>
                          </a:lnTo>
                          <a:lnTo>
                            <a:pt x="1770" y="233"/>
                          </a:lnTo>
                          <a:lnTo>
                            <a:pt x="1549" y="143"/>
                          </a:lnTo>
                          <a:lnTo>
                            <a:pt x="1327" y="77"/>
                          </a:lnTo>
                          <a:lnTo>
                            <a:pt x="1124" y="35"/>
                          </a:lnTo>
                          <a:lnTo>
                            <a:pt x="927" y="6"/>
                          </a:lnTo>
                          <a:lnTo>
                            <a:pt x="741" y="0"/>
                          </a:lnTo>
                          <a:lnTo>
                            <a:pt x="568" y="18"/>
                          </a:lnTo>
                          <a:lnTo>
                            <a:pt x="401" y="47"/>
                          </a:lnTo>
                          <a:lnTo>
                            <a:pt x="257" y="101"/>
                          </a:lnTo>
                          <a:lnTo>
                            <a:pt x="120" y="173"/>
                          </a:lnTo>
                          <a:lnTo>
                            <a:pt x="0" y="263"/>
                          </a:lnTo>
                          <a:lnTo>
                            <a:pt x="0" y="269"/>
                          </a:lnTo>
                          <a:lnTo>
                            <a:pt x="126" y="173"/>
                          </a:lnTo>
                          <a:lnTo>
                            <a:pt x="263" y="101"/>
                          </a:lnTo>
                          <a:lnTo>
                            <a:pt x="419" y="47"/>
                          </a:lnTo>
                          <a:lnTo>
                            <a:pt x="586" y="18"/>
                          </a:lnTo>
                          <a:lnTo>
                            <a:pt x="765" y="6"/>
                          </a:lnTo>
                          <a:lnTo>
                            <a:pt x="957" y="18"/>
                          </a:lnTo>
                          <a:lnTo>
                            <a:pt x="1154" y="47"/>
                          </a:lnTo>
                          <a:lnTo>
                            <a:pt x="1357" y="95"/>
                          </a:lnTo>
                          <a:lnTo>
                            <a:pt x="1567" y="161"/>
                          </a:lnTo>
                          <a:lnTo>
                            <a:pt x="1782" y="245"/>
                          </a:lnTo>
                          <a:lnTo>
                            <a:pt x="1997" y="347"/>
                          </a:lnTo>
                          <a:lnTo>
                            <a:pt x="2212" y="467"/>
                          </a:lnTo>
                          <a:lnTo>
                            <a:pt x="2428" y="605"/>
                          </a:lnTo>
                          <a:lnTo>
                            <a:pt x="2643" y="761"/>
                          </a:lnTo>
                          <a:lnTo>
                            <a:pt x="2858" y="935"/>
                          </a:lnTo>
                          <a:lnTo>
                            <a:pt x="3061" y="1120"/>
                          </a:lnTo>
                          <a:lnTo>
                            <a:pt x="3193" y="1252"/>
                          </a:lnTo>
                          <a:lnTo>
                            <a:pt x="3318" y="1390"/>
                          </a:lnTo>
                          <a:lnTo>
                            <a:pt x="3438" y="1528"/>
                          </a:lnTo>
                          <a:lnTo>
                            <a:pt x="3552" y="1666"/>
                          </a:lnTo>
                          <a:lnTo>
                            <a:pt x="3653" y="1810"/>
                          </a:lnTo>
                          <a:lnTo>
                            <a:pt x="3755" y="1954"/>
                          </a:lnTo>
                          <a:lnTo>
                            <a:pt x="3839" y="2104"/>
                          </a:lnTo>
                          <a:lnTo>
                            <a:pt x="3922" y="2247"/>
                          </a:lnTo>
                          <a:lnTo>
                            <a:pt x="3994" y="2391"/>
                          </a:lnTo>
                          <a:lnTo>
                            <a:pt x="4060" y="2535"/>
                          </a:lnTo>
                          <a:lnTo>
                            <a:pt x="4114" y="2679"/>
                          </a:lnTo>
                          <a:lnTo>
                            <a:pt x="4162" y="2823"/>
                          </a:lnTo>
                          <a:lnTo>
                            <a:pt x="4197" y="2967"/>
                          </a:lnTo>
                          <a:lnTo>
                            <a:pt x="4221" y="3105"/>
                          </a:lnTo>
                          <a:lnTo>
                            <a:pt x="4239" y="3237"/>
                          </a:lnTo>
                          <a:lnTo>
                            <a:pt x="4245" y="3368"/>
                          </a:lnTo>
                          <a:lnTo>
                            <a:pt x="4245" y="3482"/>
                          </a:lnTo>
                          <a:lnTo>
                            <a:pt x="4233" y="3590"/>
                          </a:lnTo>
                          <a:lnTo>
                            <a:pt x="4215" y="3692"/>
                          </a:lnTo>
                          <a:lnTo>
                            <a:pt x="4185" y="3794"/>
                          </a:lnTo>
                          <a:lnTo>
                            <a:pt x="4185" y="3794"/>
                          </a:lnTo>
                          <a:lnTo>
                            <a:pt x="4215" y="3692"/>
                          </a:lnTo>
                          <a:lnTo>
                            <a:pt x="4239" y="3590"/>
                          </a:lnTo>
                          <a:lnTo>
                            <a:pt x="4245" y="3482"/>
                          </a:lnTo>
                          <a:lnTo>
                            <a:pt x="4251" y="3368"/>
                          </a:lnTo>
                          <a:lnTo>
                            <a:pt x="4251" y="3368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58380" name="Group 12"/>
                    <p:cNvGrpSpPr>
                      <a:grpSpLocks/>
                    </p:cNvGrpSpPr>
                    <p:nvPr userDrawn="1"/>
                  </p:nvGrpSpPr>
                  <p:grpSpPr bwMode="auto">
                    <a:xfrm>
                      <a:off x="0" y="659"/>
                      <a:ext cx="4751" cy="3657"/>
                      <a:chOff x="0" y="659"/>
                      <a:chExt cx="4751" cy="3657"/>
                    </a:xfrm>
                  </p:grpSpPr>
                  <p:sp>
                    <p:nvSpPr>
                      <p:cNvPr id="58381" name="Freeform 13"/>
                      <p:cNvSpPr>
                        <a:spLocks/>
                      </p:cNvSpPr>
                      <p:nvPr userDrawn="1"/>
                    </p:nvSpPr>
                    <p:spPr bwMode="hidden">
                      <a:xfrm>
                        <a:off x="400" y="659"/>
                        <a:ext cx="4121" cy="365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61" y="186"/>
                          </a:cxn>
                          <a:cxn ang="0">
                            <a:pos x="442" y="54"/>
                          </a:cxn>
                          <a:cxn ang="0">
                            <a:pos x="771" y="6"/>
                          </a:cxn>
                          <a:cxn ang="0">
                            <a:pos x="1136" y="36"/>
                          </a:cxn>
                          <a:cxn ang="0">
                            <a:pos x="1537" y="144"/>
                          </a:cxn>
                          <a:cxn ang="0">
                            <a:pos x="1949" y="324"/>
                          </a:cxn>
                          <a:cxn ang="0">
                            <a:pos x="2368" y="570"/>
                          </a:cxn>
                          <a:cxn ang="0">
                            <a:pos x="2780" y="888"/>
                          </a:cxn>
                          <a:cxn ang="0">
                            <a:pos x="3103" y="1193"/>
                          </a:cxn>
                          <a:cxn ang="0">
                            <a:pos x="3336" y="1451"/>
                          </a:cxn>
                          <a:cxn ang="0">
                            <a:pos x="3540" y="1721"/>
                          </a:cxn>
                          <a:cxn ang="0">
                            <a:pos x="3719" y="1997"/>
                          </a:cxn>
                          <a:cxn ang="0">
                            <a:pos x="3863" y="2272"/>
                          </a:cxn>
                          <a:cxn ang="0">
                            <a:pos x="3976" y="2548"/>
                          </a:cxn>
                          <a:cxn ang="0">
                            <a:pos x="4060" y="2818"/>
                          </a:cxn>
                          <a:cxn ang="0">
                            <a:pos x="4102" y="3070"/>
                          </a:cxn>
                          <a:cxn ang="0">
                            <a:pos x="4102" y="3321"/>
                          </a:cxn>
                          <a:cxn ang="0">
                            <a:pos x="4060" y="3549"/>
                          </a:cxn>
                          <a:cxn ang="0">
                            <a:pos x="4030" y="3657"/>
                          </a:cxn>
                          <a:cxn ang="0">
                            <a:pos x="4090" y="3447"/>
                          </a:cxn>
                          <a:cxn ang="0">
                            <a:pos x="4108" y="3213"/>
                          </a:cxn>
                          <a:cxn ang="0">
                            <a:pos x="4102" y="3070"/>
                          </a:cxn>
                          <a:cxn ang="0">
                            <a:pos x="4060" y="2812"/>
                          </a:cxn>
                          <a:cxn ang="0">
                            <a:pos x="3982" y="2548"/>
                          </a:cxn>
                          <a:cxn ang="0">
                            <a:pos x="3869" y="2272"/>
                          </a:cxn>
                          <a:cxn ang="0">
                            <a:pos x="3725" y="1997"/>
                          </a:cxn>
                          <a:cxn ang="0">
                            <a:pos x="3546" y="1721"/>
                          </a:cxn>
                          <a:cxn ang="0">
                            <a:pos x="3342" y="1451"/>
                          </a:cxn>
                          <a:cxn ang="0">
                            <a:pos x="3109" y="1187"/>
                          </a:cxn>
                          <a:cxn ang="0">
                            <a:pos x="2792" y="888"/>
                          </a:cxn>
                          <a:cxn ang="0">
                            <a:pos x="2386" y="576"/>
                          </a:cxn>
                          <a:cxn ang="0">
                            <a:pos x="1967" y="330"/>
                          </a:cxn>
                          <a:cxn ang="0">
                            <a:pos x="1543" y="144"/>
                          </a:cxn>
                          <a:cxn ang="0">
                            <a:pos x="1130" y="30"/>
                          </a:cxn>
                          <a:cxn ang="0">
                            <a:pos x="753" y="0"/>
                          </a:cxn>
                          <a:cxn ang="0">
                            <a:pos x="431" y="54"/>
                          </a:cxn>
                          <a:cxn ang="0">
                            <a:pos x="161" y="186"/>
                          </a:cxn>
                          <a:cxn ang="0">
                            <a:pos x="24" y="306"/>
                          </a:cxn>
                          <a:cxn ang="0">
                            <a:pos x="0" y="336"/>
                          </a:cxn>
                          <a:cxn ang="0">
                            <a:pos x="48" y="282"/>
                          </a:cxn>
                        </a:cxnLst>
                        <a:rect l="0" t="0" r="r" b="b"/>
                        <a:pathLst>
                          <a:path w="4108" h="3657">
                            <a:moveTo>
                              <a:pt x="48" y="282"/>
                            </a:moveTo>
                            <a:lnTo>
                              <a:pt x="161" y="186"/>
                            </a:lnTo>
                            <a:lnTo>
                              <a:pt x="293" y="108"/>
                            </a:lnTo>
                            <a:lnTo>
                              <a:pt x="442" y="54"/>
                            </a:lnTo>
                            <a:lnTo>
                              <a:pt x="598" y="18"/>
                            </a:lnTo>
                            <a:lnTo>
                              <a:pt x="771" y="6"/>
                            </a:lnTo>
                            <a:lnTo>
                              <a:pt x="951" y="12"/>
                            </a:lnTo>
                            <a:lnTo>
                              <a:pt x="1136" y="36"/>
                            </a:lnTo>
                            <a:lnTo>
                              <a:pt x="1333" y="84"/>
                            </a:lnTo>
                            <a:lnTo>
                              <a:pt x="1537" y="144"/>
                            </a:lnTo>
                            <a:lnTo>
                              <a:pt x="1740" y="222"/>
                            </a:lnTo>
                            <a:lnTo>
                              <a:pt x="1949" y="324"/>
                            </a:lnTo>
                            <a:lnTo>
                              <a:pt x="2158" y="438"/>
                            </a:lnTo>
                            <a:lnTo>
                              <a:pt x="2368" y="570"/>
                            </a:lnTo>
                            <a:lnTo>
                              <a:pt x="2577" y="720"/>
                            </a:lnTo>
                            <a:lnTo>
                              <a:pt x="2780" y="888"/>
                            </a:lnTo>
                            <a:lnTo>
                              <a:pt x="2978" y="1067"/>
                            </a:lnTo>
                            <a:lnTo>
                              <a:pt x="3103" y="1193"/>
                            </a:lnTo>
                            <a:lnTo>
                              <a:pt x="3223" y="1319"/>
                            </a:lnTo>
                            <a:lnTo>
                              <a:pt x="3336" y="1451"/>
                            </a:lnTo>
                            <a:lnTo>
                              <a:pt x="3444" y="1589"/>
                            </a:lnTo>
                            <a:lnTo>
                              <a:pt x="3540" y="1721"/>
                            </a:lnTo>
                            <a:lnTo>
                              <a:pt x="3635" y="1859"/>
                            </a:lnTo>
                            <a:lnTo>
                              <a:pt x="3719" y="1997"/>
                            </a:lnTo>
                            <a:lnTo>
                              <a:pt x="3797" y="2134"/>
                            </a:lnTo>
                            <a:lnTo>
                              <a:pt x="3863" y="2272"/>
                            </a:lnTo>
                            <a:lnTo>
                              <a:pt x="3928" y="2410"/>
                            </a:lnTo>
                            <a:lnTo>
                              <a:pt x="3976" y="2548"/>
                            </a:lnTo>
                            <a:lnTo>
                              <a:pt x="4024" y="2680"/>
                            </a:lnTo>
                            <a:lnTo>
                              <a:pt x="4060" y="2818"/>
                            </a:lnTo>
                            <a:lnTo>
                              <a:pt x="4084" y="2944"/>
                            </a:lnTo>
                            <a:lnTo>
                              <a:pt x="4102" y="3070"/>
                            </a:lnTo>
                            <a:lnTo>
                              <a:pt x="4108" y="3195"/>
                            </a:lnTo>
                            <a:lnTo>
                              <a:pt x="4102" y="3321"/>
                            </a:lnTo>
                            <a:lnTo>
                              <a:pt x="4090" y="3441"/>
                            </a:lnTo>
                            <a:lnTo>
                              <a:pt x="4060" y="3549"/>
                            </a:lnTo>
                            <a:lnTo>
                              <a:pt x="4024" y="3657"/>
                            </a:lnTo>
                            <a:lnTo>
                              <a:pt x="4030" y="3657"/>
                            </a:lnTo>
                            <a:lnTo>
                              <a:pt x="4066" y="3555"/>
                            </a:lnTo>
                            <a:lnTo>
                              <a:pt x="4090" y="3447"/>
                            </a:lnTo>
                            <a:lnTo>
                              <a:pt x="4102" y="3333"/>
                            </a:lnTo>
                            <a:lnTo>
                              <a:pt x="4108" y="3213"/>
                            </a:lnTo>
                            <a:lnTo>
                              <a:pt x="4108" y="3195"/>
                            </a:lnTo>
                            <a:lnTo>
                              <a:pt x="4102" y="3070"/>
                            </a:lnTo>
                            <a:lnTo>
                              <a:pt x="4084" y="2944"/>
                            </a:lnTo>
                            <a:lnTo>
                              <a:pt x="4060" y="2812"/>
                            </a:lnTo>
                            <a:lnTo>
                              <a:pt x="4024" y="2680"/>
                            </a:lnTo>
                            <a:lnTo>
                              <a:pt x="3982" y="2548"/>
                            </a:lnTo>
                            <a:lnTo>
                              <a:pt x="3928" y="2410"/>
                            </a:lnTo>
                            <a:lnTo>
                              <a:pt x="3869" y="2272"/>
                            </a:lnTo>
                            <a:lnTo>
                              <a:pt x="3803" y="2134"/>
                            </a:lnTo>
                            <a:lnTo>
                              <a:pt x="3725" y="1997"/>
                            </a:lnTo>
                            <a:lnTo>
                              <a:pt x="3641" y="1859"/>
                            </a:lnTo>
                            <a:lnTo>
                              <a:pt x="3546" y="1721"/>
                            </a:lnTo>
                            <a:lnTo>
                              <a:pt x="3450" y="1583"/>
                            </a:lnTo>
                            <a:lnTo>
                              <a:pt x="3342" y="1451"/>
                            </a:lnTo>
                            <a:lnTo>
                              <a:pt x="3229" y="1319"/>
                            </a:lnTo>
                            <a:lnTo>
                              <a:pt x="3109" y="1187"/>
                            </a:lnTo>
                            <a:lnTo>
                              <a:pt x="2984" y="1061"/>
                            </a:lnTo>
                            <a:lnTo>
                              <a:pt x="2792" y="888"/>
                            </a:lnTo>
                            <a:lnTo>
                              <a:pt x="2589" y="726"/>
                            </a:lnTo>
                            <a:lnTo>
                              <a:pt x="2386" y="576"/>
                            </a:lnTo>
                            <a:lnTo>
                              <a:pt x="2176" y="444"/>
                            </a:lnTo>
                            <a:lnTo>
                              <a:pt x="1967" y="330"/>
                            </a:lnTo>
                            <a:lnTo>
                              <a:pt x="1752" y="228"/>
                            </a:lnTo>
                            <a:lnTo>
                              <a:pt x="1543" y="144"/>
                            </a:lnTo>
                            <a:lnTo>
                              <a:pt x="1333" y="78"/>
                            </a:lnTo>
                            <a:lnTo>
                              <a:pt x="1130" y="30"/>
                            </a:lnTo>
                            <a:lnTo>
                              <a:pt x="939" y="6"/>
                            </a:lnTo>
                            <a:lnTo>
                              <a:pt x="753" y="0"/>
                            </a:lnTo>
                            <a:lnTo>
                              <a:pt x="586" y="18"/>
                            </a:lnTo>
                            <a:lnTo>
                              <a:pt x="431" y="54"/>
                            </a:lnTo>
                            <a:lnTo>
                              <a:pt x="287" y="108"/>
                            </a:lnTo>
                            <a:lnTo>
                              <a:pt x="161" y="186"/>
                            </a:lnTo>
                            <a:lnTo>
                              <a:pt x="48" y="282"/>
                            </a:lnTo>
                            <a:lnTo>
                              <a:pt x="24" y="306"/>
                            </a:lnTo>
                            <a:lnTo>
                              <a:pt x="0" y="330"/>
                            </a:lnTo>
                            <a:lnTo>
                              <a:pt x="0" y="336"/>
                            </a:lnTo>
                            <a:lnTo>
                              <a:pt x="24" y="312"/>
                            </a:lnTo>
                            <a:lnTo>
                              <a:pt x="48" y="282"/>
                            </a:lnTo>
                            <a:lnTo>
                              <a:pt x="48" y="282"/>
                            </a:lnTo>
                            <a:close/>
                          </a:path>
                        </a:pathLst>
                      </a:custGeom>
                      <a:solidFill>
                        <a:schemeClr val="accent2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58382" name="Group 14"/>
                      <p:cNvGrpSpPr>
                        <a:grpSpLocks/>
                      </p:cNvGrpSpPr>
                      <p:nvPr userDrawn="1"/>
                    </p:nvGrpSpPr>
                    <p:grpSpPr bwMode="auto">
                      <a:xfrm>
                        <a:off x="0" y="808"/>
                        <a:ext cx="4751" cy="3508"/>
                        <a:chOff x="-400" y="808"/>
                        <a:chExt cx="4751" cy="3508"/>
                      </a:xfrm>
                    </p:grpSpPr>
                    <p:sp>
                      <p:nvSpPr>
                        <p:cNvPr id="58383" name="Line 1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876" y="809"/>
                          <a:ext cx="1242" cy="191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384" name="Line 1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210" y="2117"/>
                          <a:ext cx="1921" cy="37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385" name="Line 1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257" y="1886"/>
                          <a:ext cx="2029" cy="59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386" name="Line 1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327" y="1599"/>
                          <a:ext cx="2175" cy="85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387" name="Line 1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400" y="1259"/>
                          <a:ext cx="2334" cy="116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388" name="Line 2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79" y="872"/>
                          <a:ext cx="1891" cy="168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389" name="Line 2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150" y="2329"/>
                          <a:ext cx="1806" cy="19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390" name="Line 2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109" y="2514"/>
                          <a:ext cx="1720" cy="3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391" name="Line 2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545" y="2785"/>
                          <a:ext cx="849" cy="80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392" name="Line 2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68" y="2669"/>
                          <a:ext cx="1295" cy="56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393" name="Line 2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-34" y="2588"/>
                          <a:ext cx="1576" cy="24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394" name="Line 2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201" y="2985"/>
                          <a:ext cx="141" cy="104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395" name="Line 2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292" y="3013"/>
                          <a:ext cx="47" cy="105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396" name="Line 2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31" y="3034"/>
                          <a:ext cx="47" cy="108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397" name="Line 2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25" y="3059"/>
                          <a:ext cx="145" cy="110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398" name="Line 3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20" y="3090"/>
                          <a:ext cx="255" cy="112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399" name="Line 3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14" y="3117"/>
                          <a:ext cx="365" cy="114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00" name="Line 3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37" y="3181"/>
                          <a:ext cx="567" cy="107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01" name="Line 3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54" y="3209"/>
                          <a:ext cx="663" cy="101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02" name="Line 3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75" y="3238"/>
                          <a:ext cx="745" cy="95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03" name="Line 3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93" y="3266"/>
                          <a:ext cx="849" cy="90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04" name="Line 3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12" y="3293"/>
                          <a:ext cx="950" cy="85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05" name="Line 3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29" y="3321"/>
                          <a:ext cx="1056" cy="78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06" name="Line 3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52" y="3356"/>
                          <a:ext cx="1173" cy="72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07" name="Line 3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69" y="3388"/>
                          <a:ext cx="1315" cy="66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08" name="Line 4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93" y="3426"/>
                          <a:ext cx="1469" cy="58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09" name="Line 4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11" y="3464"/>
                          <a:ext cx="1649" cy="49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10" name="Line 4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28" y="3518"/>
                          <a:ext cx="1885" cy="38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11" name="Line 4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52" y="3586"/>
                          <a:ext cx="2168" cy="24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12" name="Line 4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77" y="3670"/>
                          <a:ext cx="2528" cy="6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13" name="Line 4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621" y="3545"/>
                          <a:ext cx="2730" cy="17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14" name="Line 4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682" y="3297"/>
                          <a:ext cx="2635" cy="40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15" name="Line 4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782" y="2845"/>
                          <a:ext cx="2370" cy="78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16" name="Line 4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960" y="1992"/>
                          <a:ext cx="1530" cy="144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17" name="Line 4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2014" y="1727"/>
                          <a:ext cx="1219" cy="162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18" name="Freeform 50"/>
                        <p:cNvSpPr>
                          <a:spLocks/>
                        </p:cNvSpPr>
                        <p:nvPr userDrawn="1"/>
                      </p:nvSpPr>
                      <p:spPr bwMode="hidden">
                        <a:xfrm>
                          <a:off x="0" y="2548"/>
                          <a:ext cx="1542" cy="1768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909" y="1264"/>
                            </a:cxn>
                            <a:cxn ang="0">
                              <a:pos x="1058" y="1402"/>
                            </a:cxn>
                            <a:cxn ang="0">
                              <a:pos x="1214" y="1528"/>
                            </a:cxn>
                            <a:cxn ang="0">
                              <a:pos x="1369" y="1654"/>
                            </a:cxn>
                            <a:cxn ang="0">
                              <a:pos x="1531" y="1768"/>
                            </a:cxn>
                            <a:cxn ang="0">
                              <a:pos x="1537" y="1768"/>
                            </a:cxn>
                            <a:cxn ang="0">
                              <a:pos x="1375" y="1654"/>
                            </a:cxn>
                            <a:cxn ang="0">
                              <a:pos x="1220" y="1534"/>
                            </a:cxn>
                            <a:cxn ang="0">
                              <a:pos x="1064" y="1402"/>
                            </a:cxn>
                            <a:cxn ang="0">
                              <a:pos x="915" y="1258"/>
                            </a:cxn>
                            <a:cxn ang="0">
                              <a:pos x="765" y="1115"/>
                            </a:cxn>
                            <a:cxn ang="0">
                              <a:pos x="628" y="959"/>
                            </a:cxn>
                            <a:cxn ang="0">
                              <a:pos x="496" y="803"/>
                            </a:cxn>
                            <a:cxn ang="0">
                              <a:pos x="377" y="647"/>
                            </a:cxn>
                            <a:cxn ang="0">
                              <a:pos x="269" y="485"/>
                            </a:cxn>
                            <a:cxn ang="0">
                              <a:pos x="167" y="323"/>
                            </a:cxn>
                            <a:cxn ang="0">
                              <a:pos x="78" y="161"/>
                            </a:cxn>
                            <a:cxn ang="0">
                              <a:pos x="0" y="0"/>
                            </a:cxn>
                            <a:cxn ang="0">
                              <a:pos x="0" y="12"/>
                            </a:cxn>
                            <a:cxn ang="0">
                              <a:pos x="78" y="173"/>
                            </a:cxn>
                            <a:cxn ang="0">
                              <a:pos x="167" y="335"/>
                            </a:cxn>
                            <a:cxn ang="0">
                              <a:pos x="269" y="491"/>
                            </a:cxn>
                            <a:cxn ang="0">
                              <a:pos x="377" y="653"/>
                            </a:cxn>
                            <a:cxn ang="0">
                              <a:pos x="496" y="809"/>
                            </a:cxn>
                            <a:cxn ang="0">
                              <a:pos x="628" y="965"/>
                            </a:cxn>
                            <a:cxn ang="0">
                              <a:pos x="765" y="1121"/>
                            </a:cxn>
                            <a:cxn ang="0">
                              <a:pos x="909" y="1264"/>
                            </a:cxn>
                            <a:cxn ang="0">
                              <a:pos x="909" y="1264"/>
                            </a:cxn>
                          </a:cxnLst>
                          <a:rect l="0" t="0" r="r" b="b"/>
                          <a:pathLst>
                            <a:path w="1537" h="1768">
                              <a:moveTo>
                                <a:pt x="909" y="1264"/>
                              </a:moveTo>
                              <a:lnTo>
                                <a:pt x="1058" y="1402"/>
                              </a:lnTo>
                              <a:lnTo>
                                <a:pt x="1214" y="1528"/>
                              </a:lnTo>
                              <a:lnTo>
                                <a:pt x="1369" y="1654"/>
                              </a:lnTo>
                              <a:lnTo>
                                <a:pt x="1531" y="1768"/>
                              </a:lnTo>
                              <a:lnTo>
                                <a:pt x="1537" y="1768"/>
                              </a:lnTo>
                              <a:lnTo>
                                <a:pt x="1375" y="1654"/>
                              </a:lnTo>
                              <a:lnTo>
                                <a:pt x="1220" y="1534"/>
                              </a:lnTo>
                              <a:lnTo>
                                <a:pt x="1064" y="1402"/>
                              </a:lnTo>
                              <a:lnTo>
                                <a:pt x="915" y="1258"/>
                              </a:lnTo>
                              <a:lnTo>
                                <a:pt x="765" y="1115"/>
                              </a:lnTo>
                              <a:lnTo>
                                <a:pt x="628" y="959"/>
                              </a:lnTo>
                              <a:lnTo>
                                <a:pt x="496" y="803"/>
                              </a:lnTo>
                              <a:lnTo>
                                <a:pt x="377" y="647"/>
                              </a:lnTo>
                              <a:lnTo>
                                <a:pt x="269" y="485"/>
                              </a:lnTo>
                              <a:lnTo>
                                <a:pt x="167" y="323"/>
                              </a:lnTo>
                              <a:lnTo>
                                <a:pt x="78" y="161"/>
                              </a:lnTo>
                              <a:lnTo>
                                <a:pt x="0" y="0"/>
                              </a:lnTo>
                              <a:lnTo>
                                <a:pt x="0" y="12"/>
                              </a:lnTo>
                              <a:lnTo>
                                <a:pt x="78" y="173"/>
                              </a:lnTo>
                              <a:lnTo>
                                <a:pt x="167" y="335"/>
                              </a:lnTo>
                              <a:lnTo>
                                <a:pt x="269" y="491"/>
                              </a:lnTo>
                              <a:lnTo>
                                <a:pt x="377" y="653"/>
                              </a:lnTo>
                              <a:lnTo>
                                <a:pt x="496" y="809"/>
                              </a:lnTo>
                              <a:lnTo>
                                <a:pt x="628" y="965"/>
                              </a:lnTo>
                              <a:lnTo>
                                <a:pt x="765" y="1121"/>
                              </a:lnTo>
                              <a:lnTo>
                                <a:pt x="909" y="1264"/>
                              </a:lnTo>
                              <a:lnTo>
                                <a:pt x="909" y="126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2"/>
                        </a:solidFill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58419" name="Group 51"/>
                        <p:cNvGrpSpPr>
                          <a:grpSpLocks/>
                        </p:cNvGrpSpPr>
                        <p:nvPr userDrawn="1"/>
                      </p:nvGrpSpPr>
                      <p:grpSpPr bwMode="auto">
                        <a:xfrm>
                          <a:off x="0" y="1812"/>
                          <a:ext cx="3672" cy="2049"/>
                          <a:chOff x="5" y="1816"/>
                          <a:chExt cx="3672" cy="2049"/>
                        </a:xfrm>
                      </p:grpSpPr>
                      <p:sp>
                        <p:nvSpPr>
                          <p:cNvPr id="58420" name="Oval 52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544" y="2872"/>
                            <a:ext cx="161" cy="280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58421" name="Oval 53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490" y="2750"/>
                            <a:ext cx="281" cy="503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58422" name="Oval 54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415" y="2563"/>
                            <a:ext cx="471" cy="813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58423" name="Oval 55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357" y="2400"/>
                            <a:ext cx="623" cy="1129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58424" name="Oval 56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295" y="2200"/>
                            <a:ext cx="786" cy="1467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58425" name="Oval 57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238" y="2040"/>
                            <a:ext cx="972" cy="1779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58426" name="Oval 58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155" y="1868"/>
                            <a:ext cx="1167" cy="2094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58427" name="Oval 59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085" y="1698"/>
                            <a:ext cx="1346" cy="2398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58428" name="Oval 60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998" y="1539"/>
                            <a:ext cx="1563" cy="2696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58429" name="Oval 61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933" y="1360"/>
                            <a:ext cx="1711" cy="3016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58430" name="Oval 62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65139">
                            <a:off x="877" y="1187"/>
                            <a:ext cx="1880" cy="3345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58431" name="Oval 63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780025">
                            <a:off x="816" y="1005"/>
                            <a:ext cx="2049" cy="3672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  <p:sp>
                      <p:nvSpPr>
                        <p:cNvPr id="58432" name="Line 6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flipV="1">
                          <a:off x="1656" y="1164"/>
                          <a:ext cx="831" cy="177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33" name="Line 6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615780" flipV="1">
                          <a:off x="1811" y="1299"/>
                          <a:ext cx="819" cy="172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34" name="Line 6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139441" flipV="1">
                          <a:off x="1963" y="1148"/>
                          <a:ext cx="383" cy="189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35" name="Line 6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061104" flipV="1">
                          <a:off x="1921" y="1332"/>
                          <a:ext cx="744" cy="176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36" name="Line 6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2202167" flipV="1">
                          <a:off x="2217" y="1314"/>
                          <a:ext cx="311" cy="191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37" name="Line 6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2039" y="1549"/>
                          <a:ext cx="895" cy="172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38" name="Line 7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2024" y="1649"/>
                          <a:ext cx="1049" cy="166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39" name="Line 7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985" y="1876"/>
                          <a:ext cx="1357" cy="151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40" name="Line 7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936" y="2115"/>
                          <a:ext cx="1686" cy="135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41" name="Line 7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897" y="2287"/>
                          <a:ext cx="1880" cy="122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42" name="Line 7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855" y="2458"/>
                          <a:ext cx="2060" cy="109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43" name="Line 7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823" y="2640"/>
                          <a:ext cx="2224" cy="95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44" name="Line 7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737" y="3059"/>
                          <a:ext cx="2520" cy="61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45" name="Line 7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24" y="3150"/>
                          <a:ext cx="472" cy="112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46" name="Line 7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121" y="2961"/>
                          <a:ext cx="220" cy="101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47" name="Line 7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041" y="2935"/>
                          <a:ext cx="304" cy="99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48" name="Line 8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957" y="2910"/>
                          <a:ext cx="394" cy="97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49" name="Line 8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880" y="2885"/>
                          <a:ext cx="478" cy="94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50" name="Line 8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801" y="2863"/>
                          <a:ext cx="561" cy="91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51" name="Line 8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717" y="2836"/>
                          <a:ext cx="656" cy="87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52" name="Line 8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631" y="2810"/>
                          <a:ext cx="752" cy="84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53" name="Line 8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462" y="2758"/>
                          <a:ext cx="946" cy="75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54" name="Line 8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365" y="2729"/>
                          <a:ext cx="1058" cy="69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55" name="Line 8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265" y="2697"/>
                          <a:ext cx="1174" cy="63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56" name="Line 8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55" y="2632"/>
                          <a:ext cx="1431" cy="48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57" name="Line 8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-1" y="2607"/>
                          <a:ext cx="1513" cy="37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58" name="Line 9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-72" y="2570"/>
                          <a:ext cx="1648" cy="10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59" name="Line 9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237" y="1095"/>
                          <a:ext cx="2219" cy="136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60" name="Line 9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43" y="962"/>
                          <a:ext cx="2071" cy="154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61" name="Line 9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418" y="826"/>
                          <a:ext cx="1672" cy="178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62" name="Line 9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634" y="808"/>
                          <a:ext cx="1473" cy="185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63" name="Line 9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094" y="827"/>
                          <a:ext cx="1030" cy="194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64" name="Line 9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302" y="857"/>
                          <a:ext cx="829" cy="197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65" name="Line 9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496" y="901"/>
                          <a:ext cx="633" cy="197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66" name="Line 9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679" y="952"/>
                          <a:ext cx="447" cy="197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8467" name="Line 9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859" y="1013"/>
                          <a:ext cx="261" cy="196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</p:grpSp>
              </p:grpSp>
            </p:grpSp>
          </p:grpSp>
          <p:grpSp>
            <p:nvGrpSpPr>
              <p:cNvPr id="58468" name="Group 100"/>
              <p:cNvGrpSpPr>
                <a:grpSpLocks/>
              </p:cNvGrpSpPr>
              <p:nvPr userDrawn="1"/>
            </p:nvGrpSpPr>
            <p:grpSpPr bwMode="auto">
              <a:xfrm>
                <a:off x="402" y="1454"/>
                <a:ext cx="2787" cy="2866"/>
                <a:chOff x="2" y="1454"/>
                <a:chExt cx="2787" cy="2866"/>
              </a:xfrm>
            </p:grpSpPr>
            <p:sp>
              <p:nvSpPr>
                <p:cNvPr id="58469" name="Line 101"/>
                <p:cNvSpPr>
                  <a:spLocks noChangeShapeType="1"/>
                </p:cNvSpPr>
                <p:nvPr userDrawn="1"/>
              </p:nvSpPr>
              <p:spPr bwMode="hidden">
                <a:xfrm rot="1678521" flipV="1">
                  <a:off x="2057" y="1454"/>
                  <a:ext cx="732" cy="1778"/>
                </a:xfrm>
                <a:prstGeom prst="line">
                  <a:avLst/>
                </a:pr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8470" name="Line 102"/>
                <p:cNvSpPr>
                  <a:spLocks noChangeShapeType="1"/>
                </p:cNvSpPr>
                <p:nvPr userDrawn="1"/>
              </p:nvSpPr>
              <p:spPr bwMode="hidden">
                <a:xfrm flipH="1" flipV="1">
                  <a:off x="870" y="3854"/>
                  <a:ext cx="223" cy="463"/>
                </a:xfrm>
                <a:prstGeom prst="line">
                  <a:avLst/>
                </a:prstGeom>
                <a:noFill/>
                <a:ln w="19050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58471" name="Group 103"/>
                <p:cNvGrpSpPr>
                  <a:grpSpLocks/>
                </p:cNvGrpSpPr>
                <p:nvPr userDrawn="1"/>
              </p:nvGrpSpPr>
              <p:grpSpPr bwMode="auto">
                <a:xfrm>
                  <a:off x="2" y="2738"/>
                  <a:ext cx="1317" cy="1582"/>
                  <a:chOff x="2" y="2738"/>
                  <a:chExt cx="1317" cy="1582"/>
                </a:xfrm>
              </p:grpSpPr>
              <p:sp>
                <p:nvSpPr>
                  <p:cNvPr id="58472" name="Line 104"/>
                  <p:cNvSpPr>
                    <a:spLocks noChangeShapeType="1"/>
                  </p:cNvSpPr>
                  <p:nvPr userDrawn="1"/>
                </p:nvSpPr>
                <p:spPr bwMode="hidden">
                  <a:xfrm flipH="1">
                    <a:off x="697" y="3855"/>
                    <a:ext cx="173" cy="187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8473" name="Freeform 105"/>
                  <p:cNvSpPr>
                    <a:spLocks/>
                  </p:cNvSpPr>
                  <p:nvPr userDrawn="1"/>
                </p:nvSpPr>
                <p:spPr bwMode="hidden">
                  <a:xfrm>
                    <a:off x="2" y="3218"/>
                    <a:ext cx="1006" cy="1102"/>
                  </a:xfrm>
                  <a:custGeom>
                    <a:avLst/>
                    <a:gdLst/>
                    <a:ahLst/>
                    <a:cxnLst>
                      <a:cxn ang="0">
                        <a:pos x="1006" y="1102"/>
                      </a:cxn>
                      <a:cxn ang="0">
                        <a:pos x="696" y="823"/>
                      </a:cxn>
                      <a:cxn ang="0">
                        <a:pos x="333" y="447"/>
                      </a:cxn>
                      <a:cxn ang="0">
                        <a:pos x="51" y="76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006" h="1102">
                        <a:moveTo>
                          <a:pt x="1006" y="1102"/>
                        </a:moveTo>
                        <a:lnTo>
                          <a:pt x="696" y="823"/>
                        </a:lnTo>
                        <a:lnTo>
                          <a:pt x="333" y="447"/>
                        </a:lnTo>
                        <a:lnTo>
                          <a:pt x="51" y="76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19050" cmpd="sng">
                    <a:solidFill>
                      <a:schemeClr val="accent2"/>
                    </a:solidFill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8474" name="Line 106"/>
                  <p:cNvSpPr>
                    <a:spLocks noChangeShapeType="1"/>
                  </p:cNvSpPr>
                  <p:nvPr userDrawn="1"/>
                </p:nvSpPr>
                <p:spPr bwMode="hidden">
                  <a:xfrm flipH="1">
                    <a:off x="1242" y="4231"/>
                    <a:ext cx="77" cy="88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8475" name="Line 107"/>
                  <p:cNvSpPr>
                    <a:spLocks noChangeShapeType="1"/>
                  </p:cNvSpPr>
                  <p:nvPr userDrawn="1"/>
                </p:nvSpPr>
                <p:spPr bwMode="hidden">
                  <a:xfrm flipH="1" flipV="1">
                    <a:off x="340" y="3668"/>
                    <a:ext cx="532" cy="185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8476" name="Line 108"/>
                  <p:cNvSpPr>
                    <a:spLocks noChangeShapeType="1"/>
                  </p:cNvSpPr>
                  <p:nvPr userDrawn="1"/>
                </p:nvSpPr>
                <p:spPr bwMode="hidden">
                  <a:xfrm flipH="1" flipV="1">
                    <a:off x="237" y="3101"/>
                    <a:ext cx="101" cy="567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8477" name="Line 109"/>
                  <p:cNvSpPr>
                    <a:spLocks noChangeShapeType="1"/>
                  </p:cNvSpPr>
                  <p:nvPr userDrawn="1"/>
                </p:nvSpPr>
                <p:spPr bwMode="hidden">
                  <a:xfrm flipH="1" flipV="1">
                    <a:off x="2" y="3009"/>
                    <a:ext cx="235" cy="92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8478" name="Line 110"/>
                  <p:cNvSpPr>
                    <a:spLocks noChangeShapeType="1"/>
                  </p:cNvSpPr>
                  <p:nvPr userDrawn="1"/>
                </p:nvSpPr>
                <p:spPr bwMode="hidden">
                  <a:xfrm flipV="1">
                    <a:off x="54" y="3101"/>
                    <a:ext cx="182" cy="194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8479" name="Line 111"/>
                  <p:cNvSpPr>
                    <a:spLocks noChangeShapeType="1"/>
                  </p:cNvSpPr>
                  <p:nvPr userDrawn="1"/>
                </p:nvSpPr>
                <p:spPr bwMode="hidden">
                  <a:xfrm flipH="1">
                    <a:off x="336" y="3476"/>
                    <a:ext cx="176" cy="192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8480" name="Line 112"/>
                  <p:cNvSpPr>
                    <a:spLocks noChangeShapeType="1"/>
                  </p:cNvSpPr>
                  <p:nvPr userDrawn="1"/>
                </p:nvSpPr>
                <p:spPr bwMode="hidden">
                  <a:xfrm flipV="1">
                    <a:off x="3" y="2738"/>
                    <a:ext cx="14" cy="23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58481" name="Group 113"/>
            <p:cNvGrpSpPr>
              <a:grpSpLocks/>
            </p:cNvGrpSpPr>
            <p:nvPr userDrawn="1"/>
          </p:nvGrpSpPr>
          <p:grpSpPr bwMode="auto">
            <a:xfrm>
              <a:off x="16" y="1326"/>
              <a:ext cx="3325" cy="2948"/>
              <a:chOff x="16" y="1326"/>
              <a:chExt cx="3325" cy="2948"/>
            </a:xfrm>
          </p:grpSpPr>
          <p:sp>
            <p:nvSpPr>
              <p:cNvPr id="58482" name="Freeform 114"/>
              <p:cNvSpPr>
                <a:spLocks/>
              </p:cNvSpPr>
              <p:nvPr/>
            </p:nvSpPr>
            <p:spPr bwMode="hidden">
              <a:xfrm>
                <a:off x="16" y="2656"/>
                <a:ext cx="1440" cy="1618"/>
              </a:xfrm>
              <a:custGeom>
                <a:avLst/>
                <a:gdLst/>
                <a:ahLst/>
                <a:cxnLst>
                  <a:cxn ang="0">
                    <a:pos x="873" y="1150"/>
                  </a:cxn>
                  <a:cxn ang="0">
                    <a:pos x="741" y="1019"/>
                  </a:cxn>
                  <a:cxn ang="0">
                    <a:pos x="610" y="875"/>
                  </a:cxn>
                  <a:cxn ang="0">
                    <a:pos x="490" y="737"/>
                  </a:cxn>
                  <a:cxn ang="0">
                    <a:pos x="377" y="593"/>
                  </a:cxn>
                  <a:cxn ang="0">
                    <a:pos x="275" y="443"/>
                  </a:cxn>
                  <a:cxn ang="0">
                    <a:pos x="173" y="299"/>
                  </a:cxn>
                  <a:cxn ang="0">
                    <a:pos x="84" y="149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84" y="155"/>
                  </a:cxn>
                  <a:cxn ang="0">
                    <a:pos x="173" y="305"/>
                  </a:cxn>
                  <a:cxn ang="0">
                    <a:pos x="269" y="449"/>
                  </a:cxn>
                  <a:cxn ang="0">
                    <a:pos x="377" y="593"/>
                  </a:cxn>
                  <a:cxn ang="0">
                    <a:pos x="490" y="737"/>
                  </a:cxn>
                  <a:cxn ang="0">
                    <a:pos x="610" y="881"/>
                  </a:cxn>
                  <a:cxn ang="0">
                    <a:pos x="735" y="1019"/>
                  </a:cxn>
                  <a:cxn ang="0">
                    <a:pos x="873" y="1150"/>
                  </a:cxn>
                  <a:cxn ang="0">
                    <a:pos x="1010" y="1276"/>
                  </a:cxn>
                  <a:cxn ang="0">
                    <a:pos x="1148" y="1396"/>
                  </a:cxn>
                  <a:cxn ang="0">
                    <a:pos x="1286" y="1510"/>
                  </a:cxn>
                  <a:cxn ang="0">
                    <a:pos x="1429" y="1618"/>
                  </a:cxn>
                  <a:cxn ang="0">
                    <a:pos x="1435" y="1618"/>
                  </a:cxn>
                  <a:cxn ang="0">
                    <a:pos x="1292" y="1510"/>
                  </a:cxn>
                  <a:cxn ang="0">
                    <a:pos x="1154" y="1396"/>
                  </a:cxn>
                  <a:cxn ang="0">
                    <a:pos x="1010" y="1276"/>
                  </a:cxn>
                  <a:cxn ang="0">
                    <a:pos x="873" y="1150"/>
                  </a:cxn>
                  <a:cxn ang="0">
                    <a:pos x="873" y="1150"/>
                  </a:cxn>
                </a:cxnLst>
                <a:rect l="0" t="0" r="r" b="b"/>
                <a:pathLst>
                  <a:path w="1435" h="1618">
                    <a:moveTo>
                      <a:pt x="873" y="1150"/>
                    </a:moveTo>
                    <a:lnTo>
                      <a:pt x="741" y="1019"/>
                    </a:lnTo>
                    <a:lnTo>
                      <a:pt x="610" y="875"/>
                    </a:lnTo>
                    <a:lnTo>
                      <a:pt x="490" y="737"/>
                    </a:lnTo>
                    <a:lnTo>
                      <a:pt x="377" y="593"/>
                    </a:lnTo>
                    <a:lnTo>
                      <a:pt x="275" y="443"/>
                    </a:lnTo>
                    <a:lnTo>
                      <a:pt x="173" y="299"/>
                    </a:lnTo>
                    <a:lnTo>
                      <a:pt x="84" y="149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84" y="155"/>
                    </a:lnTo>
                    <a:lnTo>
                      <a:pt x="173" y="305"/>
                    </a:lnTo>
                    <a:lnTo>
                      <a:pt x="269" y="449"/>
                    </a:lnTo>
                    <a:lnTo>
                      <a:pt x="377" y="593"/>
                    </a:lnTo>
                    <a:lnTo>
                      <a:pt x="490" y="737"/>
                    </a:lnTo>
                    <a:lnTo>
                      <a:pt x="610" y="881"/>
                    </a:lnTo>
                    <a:lnTo>
                      <a:pt x="735" y="1019"/>
                    </a:lnTo>
                    <a:lnTo>
                      <a:pt x="873" y="1150"/>
                    </a:lnTo>
                    <a:lnTo>
                      <a:pt x="1010" y="1276"/>
                    </a:lnTo>
                    <a:lnTo>
                      <a:pt x="1148" y="1396"/>
                    </a:lnTo>
                    <a:lnTo>
                      <a:pt x="1286" y="1510"/>
                    </a:lnTo>
                    <a:lnTo>
                      <a:pt x="1429" y="1618"/>
                    </a:lnTo>
                    <a:lnTo>
                      <a:pt x="1435" y="1618"/>
                    </a:lnTo>
                    <a:lnTo>
                      <a:pt x="1292" y="1510"/>
                    </a:lnTo>
                    <a:lnTo>
                      <a:pt x="1154" y="1396"/>
                    </a:lnTo>
                    <a:lnTo>
                      <a:pt x="1010" y="1276"/>
                    </a:lnTo>
                    <a:lnTo>
                      <a:pt x="873" y="1150"/>
                    </a:lnTo>
                    <a:lnTo>
                      <a:pt x="873" y="115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8483" name="Freeform 115"/>
              <p:cNvSpPr>
                <a:spLocks/>
              </p:cNvSpPr>
              <p:nvPr/>
            </p:nvSpPr>
            <p:spPr bwMode="hidden">
              <a:xfrm>
                <a:off x="16" y="2260"/>
                <a:ext cx="1673" cy="2014"/>
              </a:xfrm>
              <a:custGeom>
                <a:avLst/>
                <a:gdLst/>
                <a:ahLst/>
                <a:cxnLst>
                  <a:cxn ang="0">
                    <a:pos x="957" y="1463"/>
                  </a:cxn>
                  <a:cxn ang="0">
                    <a:pos x="789" y="1289"/>
                  </a:cxn>
                  <a:cxn ang="0">
                    <a:pos x="634" y="1115"/>
                  </a:cxn>
                  <a:cxn ang="0">
                    <a:pos x="490" y="929"/>
                  </a:cxn>
                  <a:cxn ang="0">
                    <a:pos x="365" y="743"/>
                  </a:cxn>
                  <a:cxn ang="0">
                    <a:pos x="251" y="557"/>
                  </a:cxn>
                  <a:cxn ang="0">
                    <a:pos x="149" y="372"/>
                  </a:cxn>
                  <a:cxn ang="0">
                    <a:pos x="66" y="186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6" y="198"/>
                  </a:cxn>
                  <a:cxn ang="0">
                    <a:pos x="149" y="384"/>
                  </a:cxn>
                  <a:cxn ang="0">
                    <a:pos x="251" y="569"/>
                  </a:cxn>
                  <a:cxn ang="0">
                    <a:pos x="365" y="755"/>
                  </a:cxn>
                  <a:cxn ang="0">
                    <a:pos x="490" y="935"/>
                  </a:cxn>
                  <a:cxn ang="0">
                    <a:pos x="634" y="1115"/>
                  </a:cxn>
                  <a:cxn ang="0">
                    <a:pos x="789" y="1295"/>
                  </a:cxn>
                  <a:cxn ang="0">
                    <a:pos x="957" y="1463"/>
                  </a:cxn>
                  <a:cxn ang="0">
                    <a:pos x="1130" y="1618"/>
                  </a:cxn>
                  <a:cxn ang="0">
                    <a:pos x="1303" y="1762"/>
                  </a:cxn>
                  <a:cxn ang="0">
                    <a:pos x="1483" y="1894"/>
                  </a:cxn>
                  <a:cxn ang="0">
                    <a:pos x="1662" y="2014"/>
                  </a:cxn>
                  <a:cxn ang="0">
                    <a:pos x="1668" y="2014"/>
                  </a:cxn>
                  <a:cxn ang="0">
                    <a:pos x="1483" y="1894"/>
                  </a:cxn>
                  <a:cxn ang="0">
                    <a:pos x="1303" y="1762"/>
                  </a:cxn>
                  <a:cxn ang="0">
                    <a:pos x="1130" y="1618"/>
                  </a:cxn>
                  <a:cxn ang="0">
                    <a:pos x="957" y="1463"/>
                  </a:cxn>
                  <a:cxn ang="0">
                    <a:pos x="957" y="1463"/>
                  </a:cxn>
                </a:cxnLst>
                <a:rect l="0" t="0" r="r" b="b"/>
                <a:pathLst>
                  <a:path w="1668" h="2014">
                    <a:moveTo>
                      <a:pt x="957" y="1463"/>
                    </a:moveTo>
                    <a:lnTo>
                      <a:pt x="789" y="1289"/>
                    </a:lnTo>
                    <a:lnTo>
                      <a:pt x="634" y="1115"/>
                    </a:lnTo>
                    <a:lnTo>
                      <a:pt x="490" y="929"/>
                    </a:lnTo>
                    <a:lnTo>
                      <a:pt x="365" y="743"/>
                    </a:lnTo>
                    <a:lnTo>
                      <a:pt x="251" y="557"/>
                    </a:lnTo>
                    <a:lnTo>
                      <a:pt x="149" y="372"/>
                    </a:lnTo>
                    <a:lnTo>
                      <a:pt x="66" y="186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6" y="198"/>
                    </a:lnTo>
                    <a:lnTo>
                      <a:pt x="149" y="384"/>
                    </a:lnTo>
                    <a:lnTo>
                      <a:pt x="251" y="569"/>
                    </a:lnTo>
                    <a:lnTo>
                      <a:pt x="365" y="755"/>
                    </a:lnTo>
                    <a:lnTo>
                      <a:pt x="490" y="935"/>
                    </a:lnTo>
                    <a:lnTo>
                      <a:pt x="634" y="1115"/>
                    </a:lnTo>
                    <a:lnTo>
                      <a:pt x="789" y="1295"/>
                    </a:lnTo>
                    <a:lnTo>
                      <a:pt x="957" y="1463"/>
                    </a:lnTo>
                    <a:lnTo>
                      <a:pt x="1130" y="1618"/>
                    </a:lnTo>
                    <a:lnTo>
                      <a:pt x="1303" y="1762"/>
                    </a:lnTo>
                    <a:lnTo>
                      <a:pt x="1483" y="1894"/>
                    </a:lnTo>
                    <a:lnTo>
                      <a:pt x="1662" y="2014"/>
                    </a:lnTo>
                    <a:lnTo>
                      <a:pt x="1668" y="2014"/>
                    </a:lnTo>
                    <a:lnTo>
                      <a:pt x="1483" y="1894"/>
                    </a:lnTo>
                    <a:lnTo>
                      <a:pt x="1303" y="1762"/>
                    </a:lnTo>
                    <a:lnTo>
                      <a:pt x="1130" y="1618"/>
                    </a:lnTo>
                    <a:lnTo>
                      <a:pt x="957" y="1463"/>
                    </a:lnTo>
                    <a:lnTo>
                      <a:pt x="957" y="14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8484" name="Rectangle 116"/>
              <p:cNvSpPr>
                <a:spLocks noChangeArrowheads="1"/>
              </p:cNvSpPr>
              <p:nvPr/>
            </p:nvSpPr>
            <p:spPr bwMode="hidden">
              <a:xfrm rot="-2488720">
                <a:off x="1988" y="1919"/>
                <a:ext cx="1353" cy="17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8485" name="Rectangle 117"/>
              <p:cNvSpPr>
                <a:spLocks noChangeArrowheads="1"/>
              </p:cNvSpPr>
              <p:nvPr/>
            </p:nvSpPr>
            <p:spPr bwMode="hidden">
              <a:xfrm rot="-5087790">
                <a:off x="1964" y="2613"/>
                <a:ext cx="2217" cy="17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8486" name="Rectangle 118"/>
              <p:cNvSpPr>
                <a:spLocks noChangeArrowheads="1"/>
              </p:cNvSpPr>
              <p:nvPr/>
            </p:nvSpPr>
            <p:spPr bwMode="hidden">
              <a:xfrm rot="-3417299">
                <a:off x="1019" y="2694"/>
                <a:ext cx="2678" cy="17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8487" name="Rectangle 119"/>
              <p:cNvSpPr>
                <a:spLocks noChangeArrowheads="1"/>
              </p:cNvSpPr>
              <p:nvPr/>
            </p:nvSpPr>
            <p:spPr bwMode="hidden">
              <a:xfrm rot="-835848">
                <a:off x="688" y="1748"/>
                <a:ext cx="2390" cy="17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58488" name="Group 120"/>
              <p:cNvGrpSpPr>
                <a:grpSpLocks noChangeAspect="1"/>
              </p:cNvGrpSpPr>
              <p:nvPr/>
            </p:nvGrpSpPr>
            <p:grpSpPr bwMode="auto">
              <a:xfrm>
                <a:off x="3046" y="1326"/>
                <a:ext cx="259" cy="299"/>
                <a:chOff x="3042" y="1265"/>
                <a:chExt cx="367" cy="424"/>
              </a:xfrm>
            </p:grpSpPr>
            <p:sp>
              <p:nvSpPr>
                <p:cNvPr id="58489" name="Oval 121"/>
                <p:cNvSpPr>
                  <a:spLocks noChangeAspect="1" noChangeArrowheads="1"/>
                </p:cNvSpPr>
                <p:nvPr userDrawn="1"/>
              </p:nvSpPr>
              <p:spPr bwMode="hidden">
                <a:xfrm rot="2828979">
                  <a:off x="2982" y="1467"/>
                  <a:ext cx="282" cy="16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8490" name="Freeform 122"/>
                <p:cNvSpPr>
                  <a:spLocks noChangeAspect="1"/>
                </p:cNvSpPr>
                <p:nvPr userDrawn="1"/>
              </p:nvSpPr>
              <p:spPr bwMode="hidden">
                <a:xfrm>
                  <a:off x="3070" y="1374"/>
                  <a:ext cx="227" cy="222"/>
                </a:xfrm>
                <a:custGeom>
                  <a:avLst/>
                  <a:gdLst/>
                  <a:ahLst/>
                  <a:cxnLst>
                    <a:cxn ang="0">
                      <a:pos x="227" y="134"/>
                    </a:cxn>
                    <a:cxn ang="0">
                      <a:pos x="203" y="144"/>
                    </a:cxn>
                    <a:cxn ang="0">
                      <a:pos x="179" y="138"/>
                    </a:cxn>
                    <a:cxn ang="0">
                      <a:pos x="149" y="126"/>
                    </a:cxn>
                    <a:cxn ang="0">
                      <a:pos x="126" y="102"/>
                    </a:cxn>
                    <a:cxn ang="0">
                      <a:pos x="102" y="72"/>
                    </a:cxn>
                    <a:cxn ang="0">
                      <a:pos x="84" y="48"/>
                    </a:cxn>
                    <a:cxn ang="0">
                      <a:pos x="78" y="24"/>
                    </a:cxn>
                    <a:cxn ang="0">
                      <a:pos x="84" y="0"/>
                    </a:cxn>
                    <a:cxn ang="0">
                      <a:pos x="84" y="0"/>
                    </a:cxn>
                    <a:cxn ang="0">
                      <a:pos x="78" y="0"/>
                    </a:cxn>
                    <a:cxn ang="0">
                      <a:pos x="18" y="60"/>
                    </a:cxn>
                    <a:cxn ang="0">
                      <a:pos x="0" y="90"/>
                    </a:cxn>
                    <a:cxn ang="0">
                      <a:pos x="0" y="120"/>
                    </a:cxn>
                    <a:cxn ang="0">
                      <a:pos x="12" y="156"/>
                    </a:cxn>
                    <a:cxn ang="0">
                      <a:pos x="36" y="192"/>
                    </a:cxn>
                    <a:cxn ang="0">
                      <a:pos x="66" y="216"/>
                    </a:cxn>
                    <a:cxn ang="0">
                      <a:pos x="96" y="222"/>
                    </a:cxn>
                    <a:cxn ang="0">
                      <a:pos x="126" y="222"/>
                    </a:cxn>
                    <a:cxn ang="0">
                      <a:pos x="155" y="210"/>
                    </a:cxn>
                    <a:cxn ang="0">
                      <a:pos x="227" y="138"/>
                    </a:cxn>
                    <a:cxn ang="0">
                      <a:pos x="227" y="134"/>
                    </a:cxn>
                  </a:cxnLst>
                  <a:rect l="0" t="0" r="r" b="b"/>
                  <a:pathLst>
                    <a:path w="227" h="222">
                      <a:moveTo>
                        <a:pt x="227" y="134"/>
                      </a:moveTo>
                      <a:lnTo>
                        <a:pt x="203" y="144"/>
                      </a:lnTo>
                      <a:lnTo>
                        <a:pt x="179" y="138"/>
                      </a:lnTo>
                      <a:lnTo>
                        <a:pt x="149" y="126"/>
                      </a:lnTo>
                      <a:lnTo>
                        <a:pt x="126" y="102"/>
                      </a:lnTo>
                      <a:lnTo>
                        <a:pt x="102" y="72"/>
                      </a:lnTo>
                      <a:lnTo>
                        <a:pt x="84" y="48"/>
                      </a:lnTo>
                      <a:lnTo>
                        <a:pt x="78" y="24"/>
                      </a:lnTo>
                      <a:lnTo>
                        <a:pt x="84" y="0"/>
                      </a:lnTo>
                      <a:lnTo>
                        <a:pt x="84" y="0"/>
                      </a:lnTo>
                      <a:lnTo>
                        <a:pt x="78" y="0"/>
                      </a:lnTo>
                      <a:lnTo>
                        <a:pt x="18" y="60"/>
                      </a:lnTo>
                      <a:lnTo>
                        <a:pt x="0" y="90"/>
                      </a:lnTo>
                      <a:lnTo>
                        <a:pt x="0" y="120"/>
                      </a:lnTo>
                      <a:lnTo>
                        <a:pt x="12" y="156"/>
                      </a:lnTo>
                      <a:lnTo>
                        <a:pt x="36" y="192"/>
                      </a:lnTo>
                      <a:lnTo>
                        <a:pt x="66" y="216"/>
                      </a:lnTo>
                      <a:lnTo>
                        <a:pt x="96" y="222"/>
                      </a:lnTo>
                      <a:lnTo>
                        <a:pt x="126" y="222"/>
                      </a:lnTo>
                      <a:lnTo>
                        <a:pt x="155" y="210"/>
                      </a:lnTo>
                      <a:lnTo>
                        <a:pt x="227" y="138"/>
                      </a:lnTo>
                      <a:lnTo>
                        <a:pt x="227" y="134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8491" name="Freeform 123"/>
                <p:cNvSpPr>
                  <a:spLocks noChangeAspect="1"/>
                </p:cNvSpPr>
                <p:nvPr userDrawn="1"/>
              </p:nvSpPr>
              <p:spPr bwMode="hidden">
                <a:xfrm>
                  <a:off x="3144" y="1365"/>
                  <a:ext cx="163" cy="155"/>
                </a:xfrm>
                <a:custGeom>
                  <a:avLst/>
                  <a:gdLst/>
                  <a:ahLst/>
                  <a:cxnLst>
                    <a:cxn ang="0">
                      <a:pos x="221" y="216"/>
                    </a:cxn>
                    <a:cxn ang="0">
                      <a:pos x="192" y="234"/>
                    </a:cxn>
                    <a:cxn ang="0">
                      <a:pos x="150" y="234"/>
                    </a:cxn>
                    <a:cxn ang="0">
                      <a:pos x="102" y="210"/>
                    </a:cxn>
                    <a:cxn ang="0">
                      <a:pos x="54" y="174"/>
                    </a:cxn>
                    <a:cxn ang="0">
                      <a:pos x="24" y="132"/>
                    </a:cxn>
                    <a:cxn ang="0">
                      <a:pos x="6" y="84"/>
                    </a:cxn>
                    <a:cxn ang="0">
                      <a:pos x="0" y="42"/>
                    </a:cxn>
                    <a:cxn ang="0">
                      <a:pos x="12" y="12"/>
                    </a:cxn>
                    <a:cxn ang="0">
                      <a:pos x="48" y="0"/>
                    </a:cxn>
                    <a:cxn ang="0">
                      <a:pos x="84" y="0"/>
                    </a:cxn>
                    <a:cxn ang="0">
                      <a:pos x="132" y="18"/>
                    </a:cxn>
                    <a:cxn ang="0">
                      <a:pos x="174" y="54"/>
                    </a:cxn>
                    <a:cxn ang="0">
                      <a:pos x="210" y="102"/>
                    </a:cxn>
                    <a:cxn ang="0">
                      <a:pos x="233" y="144"/>
                    </a:cxn>
                    <a:cxn ang="0">
                      <a:pos x="233" y="186"/>
                    </a:cxn>
                    <a:cxn ang="0">
                      <a:pos x="221" y="216"/>
                    </a:cxn>
                    <a:cxn ang="0">
                      <a:pos x="221" y="216"/>
                    </a:cxn>
                  </a:cxnLst>
                  <a:rect l="0" t="0" r="r" b="b"/>
                  <a:pathLst>
                    <a:path w="233" h="234">
                      <a:moveTo>
                        <a:pt x="221" y="216"/>
                      </a:moveTo>
                      <a:lnTo>
                        <a:pt x="192" y="234"/>
                      </a:lnTo>
                      <a:lnTo>
                        <a:pt x="150" y="234"/>
                      </a:lnTo>
                      <a:lnTo>
                        <a:pt x="102" y="210"/>
                      </a:lnTo>
                      <a:lnTo>
                        <a:pt x="54" y="174"/>
                      </a:lnTo>
                      <a:lnTo>
                        <a:pt x="24" y="132"/>
                      </a:lnTo>
                      <a:lnTo>
                        <a:pt x="6" y="84"/>
                      </a:lnTo>
                      <a:lnTo>
                        <a:pt x="0" y="42"/>
                      </a:lnTo>
                      <a:lnTo>
                        <a:pt x="12" y="12"/>
                      </a:lnTo>
                      <a:lnTo>
                        <a:pt x="48" y="0"/>
                      </a:lnTo>
                      <a:lnTo>
                        <a:pt x="84" y="0"/>
                      </a:lnTo>
                      <a:lnTo>
                        <a:pt x="132" y="18"/>
                      </a:lnTo>
                      <a:lnTo>
                        <a:pt x="174" y="54"/>
                      </a:lnTo>
                      <a:lnTo>
                        <a:pt x="210" y="102"/>
                      </a:lnTo>
                      <a:lnTo>
                        <a:pt x="233" y="144"/>
                      </a:lnTo>
                      <a:lnTo>
                        <a:pt x="233" y="186"/>
                      </a:lnTo>
                      <a:lnTo>
                        <a:pt x="221" y="216"/>
                      </a:lnTo>
                      <a:lnTo>
                        <a:pt x="221" y="216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8492" name="Freeform 124"/>
                <p:cNvSpPr>
                  <a:spLocks noChangeAspect="1"/>
                </p:cNvSpPr>
                <p:nvPr userDrawn="1"/>
              </p:nvSpPr>
              <p:spPr bwMode="hidden">
                <a:xfrm>
                  <a:off x="3202" y="1272"/>
                  <a:ext cx="203" cy="198"/>
                </a:xfrm>
                <a:custGeom>
                  <a:avLst/>
                  <a:gdLst/>
                  <a:ahLst/>
                  <a:cxnLst>
                    <a:cxn ang="0">
                      <a:pos x="179" y="18"/>
                    </a:cxn>
                    <a:cxn ang="0">
                      <a:pos x="197" y="48"/>
                    </a:cxn>
                    <a:cxn ang="0">
                      <a:pos x="203" y="60"/>
                    </a:cxn>
                    <a:cxn ang="0">
                      <a:pos x="197" y="66"/>
                    </a:cxn>
                    <a:cxn ang="0">
                      <a:pos x="65" y="192"/>
                    </a:cxn>
                    <a:cxn ang="0">
                      <a:pos x="59" y="198"/>
                    </a:cxn>
                    <a:cxn ang="0">
                      <a:pos x="47" y="192"/>
                    </a:cxn>
                    <a:cxn ang="0">
                      <a:pos x="17" y="174"/>
                    </a:cxn>
                    <a:cxn ang="0">
                      <a:pos x="0" y="150"/>
                    </a:cxn>
                    <a:cxn ang="0">
                      <a:pos x="0" y="126"/>
                    </a:cxn>
                    <a:cxn ang="0">
                      <a:pos x="131" y="0"/>
                    </a:cxn>
                    <a:cxn ang="0">
                      <a:pos x="155" y="0"/>
                    </a:cxn>
                    <a:cxn ang="0">
                      <a:pos x="179" y="18"/>
                    </a:cxn>
                    <a:cxn ang="0">
                      <a:pos x="179" y="18"/>
                    </a:cxn>
                  </a:cxnLst>
                  <a:rect l="0" t="0" r="r" b="b"/>
                  <a:pathLst>
                    <a:path w="203" h="198">
                      <a:moveTo>
                        <a:pt x="179" y="18"/>
                      </a:moveTo>
                      <a:lnTo>
                        <a:pt x="197" y="48"/>
                      </a:lnTo>
                      <a:lnTo>
                        <a:pt x="203" y="60"/>
                      </a:lnTo>
                      <a:lnTo>
                        <a:pt x="197" y="66"/>
                      </a:lnTo>
                      <a:lnTo>
                        <a:pt x="65" y="192"/>
                      </a:lnTo>
                      <a:lnTo>
                        <a:pt x="59" y="198"/>
                      </a:lnTo>
                      <a:lnTo>
                        <a:pt x="47" y="192"/>
                      </a:lnTo>
                      <a:lnTo>
                        <a:pt x="17" y="174"/>
                      </a:lnTo>
                      <a:lnTo>
                        <a:pt x="0" y="150"/>
                      </a:lnTo>
                      <a:lnTo>
                        <a:pt x="0" y="126"/>
                      </a:lnTo>
                      <a:lnTo>
                        <a:pt x="131" y="0"/>
                      </a:lnTo>
                      <a:lnTo>
                        <a:pt x="155" y="0"/>
                      </a:lnTo>
                      <a:lnTo>
                        <a:pt x="179" y="18"/>
                      </a:lnTo>
                      <a:lnTo>
                        <a:pt x="179" y="1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8493" name="Freeform 125"/>
                <p:cNvSpPr>
                  <a:spLocks noChangeAspect="1"/>
                </p:cNvSpPr>
                <p:nvPr userDrawn="1"/>
              </p:nvSpPr>
              <p:spPr bwMode="hidden">
                <a:xfrm>
                  <a:off x="3330" y="1265"/>
                  <a:ext cx="79" cy="74"/>
                </a:xfrm>
                <a:custGeom>
                  <a:avLst/>
                  <a:gdLst/>
                  <a:ahLst/>
                  <a:cxnLst>
                    <a:cxn ang="0">
                      <a:pos x="221" y="216"/>
                    </a:cxn>
                    <a:cxn ang="0">
                      <a:pos x="192" y="234"/>
                    </a:cxn>
                    <a:cxn ang="0">
                      <a:pos x="150" y="234"/>
                    </a:cxn>
                    <a:cxn ang="0">
                      <a:pos x="102" y="210"/>
                    </a:cxn>
                    <a:cxn ang="0">
                      <a:pos x="54" y="174"/>
                    </a:cxn>
                    <a:cxn ang="0">
                      <a:pos x="24" y="132"/>
                    </a:cxn>
                    <a:cxn ang="0">
                      <a:pos x="6" y="84"/>
                    </a:cxn>
                    <a:cxn ang="0">
                      <a:pos x="0" y="42"/>
                    </a:cxn>
                    <a:cxn ang="0">
                      <a:pos x="12" y="12"/>
                    </a:cxn>
                    <a:cxn ang="0">
                      <a:pos x="48" y="0"/>
                    </a:cxn>
                    <a:cxn ang="0">
                      <a:pos x="84" y="0"/>
                    </a:cxn>
                    <a:cxn ang="0">
                      <a:pos x="132" y="18"/>
                    </a:cxn>
                    <a:cxn ang="0">
                      <a:pos x="174" y="54"/>
                    </a:cxn>
                    <a:cxn ang="0">
                      <a:pos x="210" y="102"/>
                    </a:cxn>
                    <a:cxn ang="0">
                      <a:pos x="233" y="144"/>
                    </a:cxn>
                    <a:cxn ang="0">
                      <a:pos x="233" y="186"/>
                    </a:cxn>
                    <a:cxn ang="0">
                      <a:pos x="221" y="216"/>
                    </a:cxn>
                    <a:cxn ang="0">
                      <a:pos x="221" y="216"/>
                    </a:cxn>
                  </a:cxnLst>
                  <a:rect l="0" t="0" r="r" b="b"/>
                  <a:pathLst>
                    <a:path w="233" h="234">
                      <a:moveTo>
                        <a:pt x="221" y="216"/>
                      </a:moveTo>
                      <a:lnTo>
                        <a:pt x="192" y="234"/>
                      </a:lnTo>
                      <a:lnTo>
                        <a:pt x="150" y="234"/>
                      </a:lnTo>
                      <a:lnTo>
                        <a:pt x="102" y="210"/>
                      </a:lnTo>
                      <a:lnTo>
                        <a:pt x="54" y="174"/>
                      </a:lnTo>
                      <a:lnTo>
                        <a:pt x="24" y="132"/>
                      </a:lnTo>
                      <a:lnTo>
                        <a:pt x="6" y="84"/>
                      </a:lnTo>
                      <a:lnTo>
                        <a:pt x="0" y="42"/>
                      </a:lnTo>
                      <a:lnTo>
                        <a:pt x="12" y="12"/>
                      </a:lnTo>
                      <a:lnTo>
                        <a:pt x="48" y="0"/>
                      </a:lnTo>
                      <a:lnTo>
                        <a:pt x="84" y="0"/>
                      </a:lnTo>
                      <a:lnTo>
                        <a:pt x="132" y="18"/>
                      </a:lnTo>
                      <a:lnTo>
                        <a:pt x="174" y="54"/>
                      </a:lnTo>
                      <a:lnTo>
                        <a:pt x="210" y="102"/>
                      </a:lnTo>
                      <a:lnTo>
                        <a:pt x="233" y="144"/>
                      </a:lnTo>
                      <a:lnTo>
                        <a:pt x="233" y="186"/>
                      </a:lnTo>
                      <a:lnTo>
                        <a:pt x="221" y="216"/>
                      </a:lnTo>
                      <a:lnTo>
                        <a:pt x="221" y="216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58494" name="Rectangle 12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973263"/>
          </a:xfrm>
        </p:spPr>
        <p:txBody>
          <a:bodyPr/>
          <a:lstStyle>
            <a:lvl1pPr>
              <a:defRPr sz="51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8495" name="Rectangle 12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8496" name="Rectangle 128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>
                <a:effectLst/>
              </a:defRPr>
            </a:lvl1pPr>
          </a:lstStyle>
          <a:p>
            <a:endParaRPr lang="ru-RU"/>
          </a:p>
        </p:txBody>
      </p:sp>
      <p:sp>
        <p:nvSpPr>
          <p:cNvPr id="58497" name="Rectangle 129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effectLst/>
              </a:defRPr>
            </a:lvl1pPr>
          </a:lstStyle>
          <a:p>
            <a:endParaRPr lang="ru-RU"/>
          </a:p>
        </p:txBody>
      </p:sp>
      <p:sp>
        <p:nvSpPr>
          <p:cNvPr id="58498" name="Rectangle 13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effectLst/>
              </a:defRPr>
            </a:lvl1pPr>
          </a:lstStyle>
          <a:p>
            <a:fld id="{C1E9E6D2-10BB-4737-B21E-764447BB7B8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A07F0D-F48E-4CB2-8701-FB584076C99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781366-C70E-46D7-AD77-27E8BEBD591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B9CFCA-D82E-4185-B64F-207FA439F30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12799-C26E-4D01-9636-1BFC7D19E2A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35457C-58AA-4F93-908A-2BC4AC99431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D91AFE-F3BB-4FB3-902F-7BFFEDF0439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89F4DC-85F4-4195-BC3D-C7069DE2D28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46FBBA-CD96-4C48-9416-F202FAEA7BA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15E1E4-BED6-4DA2-89F2-28FBCB028DB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50E365-7485-4609-B70B-1F09DA3B3BF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AE991B-6114-4E0B-8B06-F7DEBB99DEE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538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65539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540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541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542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543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544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545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546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547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548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549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550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551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552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553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554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555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5556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5557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5558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5559" name="Rectangle 23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5560" name="Rectangle 2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5561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E59419B-3CFF-441D-A179-F31231E9CFE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97AC74-882E-424A-8619-C0206B81BDD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0FAAC0-5EB7-4955-AB92-0C01277A1ED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85B6CE-1109-4FBA-B83F-711B93EDBEF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C56E70-0546-4724-BE15-175E4530468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FE4986-4F52-40B8-B0E5-2777F91FADF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44475"/>
            <a:ext cx="838835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EFC26677-0E30-46AB-A2E9-D9FEDE66623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E85FDA-AC57-46FA-8031-123C6A99388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AC5B90-5AE0-4CC4-9E0D-4D73D4A928F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386038-2E5B-4085-B34A-3FDFDD9AC13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7DBD30-D7A1-4D90-93CC-62AC8CAE7A1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457A88-72F9-4930-8732-EB56733FEB1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FF8F68A4-EF3B-4436-854A-160F6EE8253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29699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/>
              <a:ahLst/>
              <a:cxnLst>
                <a:cxn ang="0">
                  <a:pos x="5154" y="1769"/>
                </a:cxn>
                <a:cxn ang="0">
                  <a:pos x="0" y="2304"/>
                </a:cxn>
                <a:cxn ang="0">
                  <a:pos x="0" y="1252"/>
                </a:cxn>
                <a:cxn ang="0">
                  <a:pos x="5155" y="0"/>
                </a:cxn>
                <a:cxn ang="0">
                  <a:pos x="5155" y="1416"/>
                </a:cxn>
                <a:cxn ang="0">
                  <a:pos x="5154" y="1769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9700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/>
              <a:ahLst/>
              <a:cxnLst>
                <a:cxn ang="0">
                  <a:pos x="5311" y="3209"/>
                </a:cxn>
                <a:cxn ang="0">
                  <a:pos x="0" y="3689"/>
                </a:cxn>
                <a:cxn ang="0">
                  <a:pos x="0" y="9"/>
                </a:cxn>
                <a:cxn ang="0">
                  <a:pos x="5328" y="0"/>
                </a:cxn>
                <a:cxn ang="0">
                  <a:pos x="5311" y="320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9701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9704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5CF8912-CF0B-440D-BCE6-174C9AFD17F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29705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77C945-874A-44D1-82D1-1ED4B7CC2A7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B63F08-5F5D-4056-80AD-327C71BCB61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22B9E9-9037-41D4-8D01-715F82E07AB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9E5F6A6-630F-4901-973C-BDD5C2E142E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15BBB1-A5A7-4239-92C7-5CE55AB8D34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FB497C-5AB6-4D62-BF44-87C01B895CB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8BCC8B-0FA0-4018-8BFD-CB9A05BDB0F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35BA6B-BE9C-4FC0-A358-9A12542697B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496705-9592-4CAE-9FE5-000A3645182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ECD717-8614-4C6D-8BD3-04FA07CC181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714DFF-5A1E-4D21-8F1A-5D4D7E8CC97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33795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/>
              <a:ahLst/>
              <a:cxnLst>
                <a:cxn ang="0">
                  <a:pos x="3193" y="1816"/>
                </a:cxn>
                <a:cxn ang="0">
                  <a:pos x="0" y="0"/>
                </a:cxn>
                <a:cxn ang="0">
                  <a:pos x="0" y="522"/>
                </a:cxn>
                <a:cxn ang="0">
                  <a:pos x="3037" y="1978"/>
                </a:cxn>
                <a:cxn ang="0">
                  <a:pos x="5740" y="3273"/>
                </a:cxn>
                <a:cxn ang="0">
                  <a:pos x="5740" y="3267"/>
                </a:cxn>
                <a:cxn ang="0">
                  <a:pos x="3193" y="1816"/>
                </a:cxn>
                <a:cxn ang="0">
                  <a:pos x="3193" y="1816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796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/>
              <a:ahLst/>
              <a:cxnLst>
                <a:cxn ang="0">
                  <a:pos x="3163" y="1714"/>
                </a:cxn>
                <a:cxn ang="0">
                  <a:pos x="431" y="0"/>
                </a:cxn>
                <a:cxn ang="0">
                  <a:pos x="0" y="0"/>
                </a:cxn>
                <a:cxn ang="0">
                  <a:pos x="3086" y="1786"/>
                </a:cxn>
                <a:cxn ang="0">
                  <a:pos x="5591" y="3243"/>
                </a:cxn>
                <a:cxn ang="0">
                  <a:pos x="5591" y="3237"/>
                </a:cxn>
                <a:cxn ang="0">
                  <a:pos x="3163" y="1714"/>
                </a:cxn>
                <a:cxn ang="0">
                  <a:pos x="3163" y="1714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797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4042" y="192"/>
                </a:cxn>
                <a:cxn ang="0">
                  <a:pos x="4042" y="144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798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/>
              <a:ahLst/>
              <a:cxnLst>
                <a:cxn ang="0">
                  <a:pos x="1722" y="66"/>
                </a:cxn>
                <a:cxn ang="0">
                  <a:pos x="1722" y="6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722" y="66"/>
                </a:cxn>
                <a:cxn ang="0">
                  <a:pos x="1722" y="66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799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4789" y="77"/>
                </a:cxn>
                <a:cxn ang="0">
                  <a:pos x="4789" y="0"/>
                </a:cxn>
                <a:cxn ang="0">
                  <a:pos x="0" y="107"/>
                </a:cxn>
                <a:cxn ang="0">
                  <a:pos x="0" y="329"/>
                </a:cxn>
                <a:cxn ang="0">
                  <a:pos x="0" y="329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3800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/>
              <a:ahLst/>
              <a:cxnLst>
                <a:cxn ang="0">
                  <a:pos x="975" y="48"/>
                </a:cxn>
                <a:cxn ang="0">
                  <a:pos x="975" y="0"/>
                </a:cxn>
                <a:cxn ang="0">
                  <a:pos x="0" y="24"/>
                </a:cxn>
                <a:cxn ang="0">
                  <a:pos x="0" y="101"/>
                </a:cxn>
                <a:cxn ang="0">
                  <a:pos x="975" y="48"/>
                </a:cxn>
                <a:cxn ang="0">
                  <a:pos x="975" y="48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01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/>
              <a:ahLst/>
              <a:cxnLst>
                <a:cxn ang="0">
                  <a:pos x="2141" y="0"/>
                </a:cxn>
                <a:cxn ang="0">
                  <a:pos x="0" y="156"/>
                </a:cxn>
                <a:cxn ang="0">
                  <a:pos x="0" y="198"/>
                </a:cxn>
                <a:cxn ang="0">
                  <a:pos x="2141" y="0"/>
                </a:cxn>
                <a:cxn ang="0">
                  <a:pos x="2141" y="0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02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311" y="348"/>
                </a:cxn>
                <a:cxn ang="0">
                  <a:pos x="3623" y="42"/>
                </a:cxn>
                <a:cxn ang="0">
                  <a:pos x="3623" y="0"/>
                </a:cxn>
                <a:cxn ang="0">
                  <a:pos x="0" y="264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03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/>
              <a:ahLst/>
              <a:cxnLst>
                <a:cxn ang="0">
                  <a:pos x="2182" y="276"/>
                </a:cxn>
                <a:cxn ang="0">
                  <a:pos x="2517" y="204"/>
                </a:cxn>
                <a:cxn ang="0">
                  <a:pos x="2260" y="0"/>
                </a:cxn>
                <a:cxn ang="0">
                  <a:pos x="0" y="276"/>
                </a:cxn>
                <a:cxn ang="0">
                  <a:pos x="2182" y="276"/>
                </a:cxn>
                <a:cxn ang="0">
                  <a:pos x="2182" y="276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04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/>
              <a:ahLst/>
              <a:cxnLst>
                <a:cxn ang="0">
                  <a:pos x="1405" y="126"/>
                </a:cxn>
                <a:cxn ang="0">
                  <a:pos x="1405" y="0"/>
                </a:cxn>
                <a:cxn ang="0">
                  <a:pos x="0" y="174"/>
                </a:cxn>
                <a:cxn ang="0">
                  <a:pos x="257" y="378"/>
                </a:cxn>
                <a:cxn ang="0">
                  <a:pos x="1405" y="126"/>
                </a:cxn>
                <a:cxn ang="0">
                  <a:pos x="1405" y="126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05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/>
              <a:ahLst/>
              <a:cxnLst>
                <a:cxn ang="0">
                  <a:pos x="729" y="24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729" y="240"/>
                </a:cxn>
                <a:cxn ang="0">
                  <a:pos x="729" y="240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06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5035" y="1672"/>
                </a:cxn>
                <a:cxn ang="0">
                  <a:pos x="5035" y="1666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07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/>
              <a:ahLst/>
              <a:cxnLst>
                <a:cxn ang="0">
                  <a:pos x="729" y="318"/>
                </a:cxn>
                <a:cxn ang="0">
                  <a:pos x="729" y="31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729" y="318"/>
                </a:cxn>
                <a:cxn ang="0">
                  <a:pos x="729" y="318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08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5035" y="2188"/>
                </a:cxn>
                <a:cxn ang="0">
                  <a:pos x="5035" y="2134"/>
                </a:cxn>
                <a:cxn ang="0">
                  <a:pos x="0" y="0"/>
                </a:cxn>
                <a:cxn ang="0">
                  <a:pos x="0" y="396"/>
                </a:cxn>
                <a:cxn ang="0">
                  <a:pos x="0" y="396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09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45" y="2727"/>
                </a:cxn>
                <a:cxn ang="0">
                  <a:pos x="3163" y="2704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10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/>
              <a:ahLst/>
              <a:cxnLst>
                <a:cxn ang="0">
                  <a:pos x="323" y="299"/>
                </a:cxn>
                <a:cxn ang="0">
                  <a:pos x="323" y="263"/>
                </a:cxn>
                <a:cxn ang="0">
                  <a:pos x="18" y="0"/>
                </a:cxn>
                <a:cxn ang="0">
                  <a:pos x="0" y="23"/>
                </a:cxn>
                <a:cxn ang="0">
                  <a:pos x="323" y="299"/>
                </a:cxn>
                <a:cxn ang="0">
                  <a:pos x="323" y="299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11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/>
              <a:ahLst/>
              <a:cxnLst>
                <a:cxn ang="0">
                  <a:pos x="281" y="335"/>
                </a:cxn>
                <a:cxn ang="0">
                  <a:pos x="281" y="173"/>
                </a:cxn>
                <a:cxn ang="0">
                  <a:pos x="96" y="0"/>
                </a:cxn>
                <a:cxn ang="0">
                  <a:pos x="0" y="90"/>
                </a:cxn>
                <a:cxn ang="0">
                  <a:pos x="281" y="335"/>
                </a:cxn>
                <a:cxn ang="0">
                  <a:pos x="281" y="335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12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6" y="2680"/>
                </a:cxn>
                <a:cxn ang="0">
                  <a:pos x="3122" y="2590"/>
                </a:cxn>
                <a:cxn ang="0">
                  <a:pos x="38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13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/>
              <a:ahLst/>
              <a:cxnLst>
                <a:cxn ang="0">
                  <a:pos x="132" y="1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32" y="132"/>
                </a:cxn>
                <a:cxn ang="0">
                  <a:pos x="132" y="132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14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17" y="2536"/>
                </a:cxn>
                <a:cxn ang="0">
                  <a:pos x="2517" y="2536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15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88" y="2482"/>
                </a:cxn>
                <a:cxn ang="0">
                  <a:pos x="2200" y="2476"/>
                </a:cxn>
                <a:cxn ang="0">
                  <a:pos x="31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3816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/>
              <a:ahLst/>
              <a:cxnLst>
                <a:cxn ang="0">
                  <a:pos x="84" y="96"/>
                </a:cxn>
                <a:cxn ang="0">
                  <a:pos x="84" y="9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84" y="96"/>
                </a:cxn>
                <a:cxn ang="0">
                  <a:pos x="84" y="96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17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/>
              <a:ahLst/>
              <a:cxnLst>
                <a:cxn ang="0">
                  <a:pos x="155" y="516"/>
                </a:cxn>
                <a:cxn ang="0">
                  <a:pos x="155" y="204"/>
                </a:cxn>
                <a:cxn ang="0">
                  <a:pos x="77" y="0"/>
                </a:cxn>
                <a:cxn ang="0">
                  <a:pos x="0" y="192"/>
                </a:cxn>
                <a:cxn ang="0">
                  <a:pos x="155" y="516"/>
                </a:cxn>
                <a:cxn ang="0">
                  <a:pos x="155" y="516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18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" y="1043"/>
                </a:cxn>
                <a:cxn ang="0">
                  <a:pos x="574" y="851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19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287" y="797"/>
                </a:cxn>
                <a:cxn ang="0">
                  <a:pos x="341" y="65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20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0" y="312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0" y="144"/>
                </a:cxn>
                <a:cxn ang="0">
                  <a:pos x="0" y="144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21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/>
              <a:ahLst/>
              <a:cxnLst>
                <a:cxn ang="0">
                  <a:pos x="0" y="371"/>
                </a:cxn>
                <a:cxn ang="0">
                  <a:pos x="5740" y="1864"/>
                </a:cxn>
                <a:cxn ang="0">
                  <a:pos x="5740" y="1834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0" y="37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22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23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5740" y="1337"/>
                </a:cxn>
                <a:cxn ang="0">
                  <a:pos x="5740" y="1331"/>
                </a:cxn>
                <a:cxn ang="0">
                  <a:pos x="0" y="0"/>
                </a:cxn>
                <a:cxn ang="0">
                  <a:pos x="0" y="366"/>
                </a:cxn>
                <a:cxn ang="0">
                  <a:pos x="0" y="366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24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740" y="414"/>
                </a:cxn>
                <a:cxn ang="0">
                  <a:pos x="5740" y="402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25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3177"/>
                </a:cxn>
                <a:cxn ang="0">
                  <a:pos x="4448" y="3153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26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8" y="2614"/>
                </a:cxn>
                <a:cxn ang="0">
                  <a:pos x="2428" y="2608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27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/>
              <a:ahLst/>
              <a:cxnLst>
                <a:cxn ang="0">
                  <a:pos x="485" y="0"/>
                </a:cxn>
                <a:cxn ang="0">
                  <a:pos x="0" y="0"/>
                </a:cxn>
                <a:cxn ang="0">
                  <a:pos x="1800" y="2464"/>
                </a:cxn>
                <a:cxn ang="0">
                  <a:pos x="1800" y="2248"/>
                </a:cxn>
                <a:cxn ang="0">
                  <a:pos x="1794" y="2248"/>
                </a:cxn>
                <a:cxn ang="0">
                  <a:pos x="485" y="0"/>
                </a:cxn>
                <a:cxn ang="0">
                  <a:pos x="485" y="0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28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2" y="2074"/>
                </a:cxn>
                <a:cxn ang="0">
                  <a:pos x="1232" y="2038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29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8" y="1936"/>
                </a:cxn>
                <a:cxn ang="0">
                  <a:pos x="1058" y="193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30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/>
              <a:ahLst/>
              <a:cxnLst>
                <a:cxn ang="0">
                  <a:pos x="771" y="143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771" y="1487"/>
                </a:cxn>
                <a:cxn ang="0">
                  <a:pos x="771" y="1433"/>
                </a:cxn>
                <a:cxn ang="0">
                  <a:pos x="771" y="1433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3831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33832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6"/>
                  </a:cxn>
                  <a:cxn ang="0">
                    <a:pos x="3635" y="1313"/>
                  </a:cxn>
                  <a:cxn ang="0">
                    <a:pos x="3647" y="1235"/>
                  </a:cxn>
                  <a:cxn ang="0">
                    <a:pos x="3659" y="116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833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/>
                <a:ahLst/>
                <a:cxnLst>
                  <a:cxn ang="0">
                    <a:pos x="2105" y="665"/>
                  </a:cxn>
                  <a:cxn ang="0">
                    <a:pos x="24" y="0"/>
                  </a:cxn>
                  <a:cxn ang="0">
                    <a:pos x="12" y="72"/>
                  </a:cxn>
                  <a:cxn ang="0">
                    <a:pos x="0" y="150"/>
                  </a:cxn>
                  <a:cxn ang="0">
                    <a:pos x="2105" y="695"/>
                  </a:cxn>
                  <a:cxn ang="0">
                    <a:pos x="2105" y="665"/>
                  </a:cxn>
                  <a:cxn ang="0">
                    <a:pos x="2105" y="665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33834" name="Rectangle 4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600200"/>
            <a:ext cx="82296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3835" name="Rectangle 4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33836" name="Rectangle 4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3837" name="Rectangle 4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3838" name="Rectangle 4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57A17735-8E06-43FF-A029-37C5547F16A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A25D34-D219-4131-96F3-A0E838901BF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D053F7-75AE-4483-8848-15CE47B9847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41C542-3955-400E-9029-D6A476E898F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19A55E-1819-45FC-92B2-E97BFD0400B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38AA26-5951-4651-BF26-CCEEC92925A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A16DB6-FDC7-4293-8C66-D147F25688F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45648A-72A7-4160-A3A6-05B3E95FA8F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53722B-FC95-4F01-A747-AF7E37AE085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2C6CC2-A33A-476D-B2F4-75C6981D582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A95805-C8EC-4E3D-8075-14E09F46BAF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BEED08-9E82-4BF2-AA9E-E4605E3B6A0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37891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892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893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7894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37895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96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97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98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899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00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01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02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03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04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05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06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07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7908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09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10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11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12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13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14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15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916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17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18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37919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37920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21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22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23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24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7925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26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7927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7928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37929" name="Rectangle 4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7930" name="Rectangle 4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7931" name="Rectangle 4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5B04A0C-23C9-4094-B8CF-A8C80C3654F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8FB8C6-7699-475E-A4A1-8EBA008F2EA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7017BD-E7DC-4DC8-86A4-CAE2896C58B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82A8D4-1017-4D0F-B6BB-2E8117C5FD9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4B0A9A-A9C0-477D-B8E3-FF9704C8B8E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3D4C35-0BD3-4FD0-BDE5-6120B326179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355771-CFD9-45AE-A34B-13559CE2D6D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762385-3EF1-44AB-9F69-8DC97C95435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563CD8-8E82-42A9-966D-61E5D6CB828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BA7CE5-5DF2-4B42-AABB-071B4E16F0F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8D6BF6-2884-4CAB-85CB-9540F3E266F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390089-A6C3-45A1-BA85-F460B6C6D14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2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40963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40964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40965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966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967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968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969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970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971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972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973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974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975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0976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40977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978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979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980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981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982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983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984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985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986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987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988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989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990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991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992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993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994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0995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40996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997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998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999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000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001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002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003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004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005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006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007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008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009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010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011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012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1013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41014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015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016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017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018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019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020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41021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41022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1023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1024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1025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41026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1027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1028" name="Rectangle 68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1029" name="Rectangle 69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1030" name="Rectangle 70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E8382B6D-D2E8-446A-BEFD-5E74623E2FF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D1D7C2-83D0-4270-A2C0-313279A7751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399C14-5B84-4C49-AD1B-4B5C28E6E0B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8DCAFD-8BB6-427F-91D4-64376C7A127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513B23-09C6-43E6-860B-D053A4BC479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8ADDB2-CC9E-40F9-A485-932A538E45A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899406-476B-4488-89C7-8239BE1C09D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2C6DAB-5456-4DA3-A8CA-8BEDA6DC537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64BAF3-520A-418D-BC36-C1A68E72246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060A05-8095-420C-A2E2-9FE2AE21431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039140-7FE8-4BC5-B60E-48F59FAE680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CF23EC-6392-4E22-9743-1DF4B5F705A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4" name="Group 2"/>
          <p:cNvGrpSpPr>
            <a:grpSpLocks/>
          </p:cNvGrpSpPr>
          <p:nvPr/>
        </p:nvGrpSpPr>
        <p:grpSpPr bwMode="auto"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44035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44036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/>
                <a:ahLst/>
                <a:cxnLst>
                  <a:cxn ang="0">
                    <a:pos x="950" y="85"/>
                  </a:cxn>
                  <a:cxn ang="0">
                    <a:pos x="628" y="438"/>
                  </a:cxn>
                  <a:cxn ang="0">
                    <a:pos x="66" y="471"/>
                  </a:cxn>
                  <a:cxn ang="0">
                    <a:pos x="0" y="627"/>
                  </a:cxn>
                  <a:cxn ang="0">
                    <a:pos x="372" y="1026"/>
                  </a:cxn>
                  <a:cxn ang="0">
                    <a:pos x="611" y="902"/>
                  </a:cxn>
                  <a:cxn ang="0">
                    <a:pos x="992" y="1085"/>
                  </a:cxn>
                  <a:cxn ang="0">
                    <a:pos x="1116" y="1339"/>
                  </a:cxn>
                  <a:cxn ang="0">
                    <a:pos x="1083" y="1450"/>
                  </a:cxn>
                  <a:cxn ang="0">
                    <a:pos x="1124" y="1659"/>
                  </a:cxn>
                  <a:cxn ang="0">
                    <a:pos x="1149" y="1999"/>
                  </a:cxn>
                  <a:cxn ang="0">
                    <a:pos x="1463" y="2110"/>
                  </a:cxn>
                  <a:cxn ang="0">
                    <a:pos x="1686" y="2025"/>
                  </a:cxn>
                  <a:cxn ang="0">
                    <a:pos x="1603" y="1777"/>
                  </a:cxn>
                  <a:cxn ang="0">
                    <a:pos x="1991" y="1555"/>
                  </a:cxn>
                  <a:cxn ang="0">
                    <a:pos x="2281" y="1542"/>
                  </a:cxn>
                  <a:cxn ang="0">
                    <a:pos x="2446" y="1359"/>
                  </a:cxn>
                  <a:cxn ang="0">
                    <a:pos x="2361" y="1001"/>
                  </a:cxn>
                  <a:cxn ang="0">
                    <a:pos x="2606" y="893"/>
                  </a:cxn>
                  <a:cxn ang="0">
                    <a:pos x="2815" y="454"/>
                  </a:cxn>
                  <a:cxn ang="0">
                    <a:pos x="2518" y="0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037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/>
                <a:ahLst/>
                <a:cxnLst>
                  <a:cxn ang="0">
                    <a:pos x="1423" y="65"/>
                  </a:cxn>
                  <a:cxn ang="0">
                    <a:pos x="1148" y="262"/>
                  </a:cxn>
                  <a:cxn ang="0">
                    <a:pos x="934" y="216"/>
                  </a:cxn>
                  <a:cxn ang="0">
                    <a:pos x="529" y="314"/>
                  </a:cxn>
                  <a:cxn ang="0">
                    <a:pos x="174" y="327"/>
                  </a:cxn>
                  <a:cxn ang="0">
                    <a:pos x="0" y="628"/>
                  </a:cxn>
                  <a:cxn ang="0">
                    <a:pos x="91" y="726"/>
                  </a:cxn>
                  <a:cxn ang="0">
                    <a:pos x="231" y="654"/>
                  </a:cxn>
                  <a:cxn ang="0">
                    <a:pos x="430" y="687"/>
                  </a:cxn>
                  <a:cxn ang="0">
                    <a:pos x="504" y="850"/>
                  </a:cxn>
                  <a:cxn ang="0">
                    <a:pos x="347" y="1020"/>
                  </a:cxn>
                  <a:cxn ang="0">
                    <a:pos x="529" y="1144"/>
                  </a:cxn>
                  <a:cxn ang="0">
                    <a:pos x="727" y="1105"/>
                  </a:cxn>
                  <a:cxn ang="0">
                    <a:pos x="901" y="1216"/>
                  </a:cxn>
                  <a:cxn ang="0">
                    <a:pos x="1256" y="1229"/>
                  </a:cxn>
                  <a:cxn ang="0">
                    <a:pos x="1611" y="1425"/>
                  </a:cxn>
                  <a:cxn ang="0">
                    <a:pos x="1694" y="1673"/>
                  </a:cxn>
                  <a:cxn ang="0">
                    <a:pos x="1619" y="2118"/>
                  </a:cxn>
                  <a:cxn ang="0">
                    <a:pos x="1694" y="2268"/>
                  </a:cxn>
                  <a:cxn ang="0">
                    <a:pos x="2132" y="2242"/>
                  </a:cxn>
                  <a:cxn ang="0">
                    <a:pos x="2289" y="2366"/>
                  </a:cxn>
                  <a:cxn ang="0">
                    <a:pos x="2594" y="2046"/>
                  </a:cxn>
                  <a:cxn ang="0">
                    <a:pos x="2537" y="1817"/>
                  </a:cxn>
                  <a:cxn ang="0">
                    <a:pos x="2818" y="1673"/>
                  </a:cxn>
                  <a:cxn ang="0">
                    <a:pos x="3016" y="1719"/>
                  </a:cxn>
                  <a:cxn ang="0">
                    <a:pos x="3280" y="1615"/>
                  </a:cxn>
                  <a:cxn ang="0">
                    <a:pos x="3405" y="1174"/>
                  </a:cxn>
                  <a:cxn ang="0">
                    <a:pos x="3643" y="922"/>
                  </a:cxn>
                  <a:cxn ang="0">
                    <a:pos x="3966" y="896"/>
                  </a:cxn>
                  <a:cxn ang="0">
                    <a:pos x="3908" y="733"/>
                  </a:cxn>
                  <a:cxn ang="0">
                    <a:pos x="3669" y="563"/>
                  </a:cxn>
                  <a:cxn ang="0">
                    <a:pos x="3817" y="210"/>
                  </a:cxn>
                  <a:cxn ang="0">
                    <a:pos x="3590" y="0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038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133" y="328"/>
                  </a:cxn>
                  <a:cxn ang="0">
                    <a:pos x="0" y="666"/>
                  </a:cxn>
                  <a:cxn ang="0">
                    <a:pos x="83" y="1221"/>
                  </a:cxn>
                  <a:cxn ang="0">
                    <a:pos x="413" y="1515"/>
                  </a:cxn>
                  <a:cxn ang="0">
                    <a:pos x="881" y="1700"/>
                  </a:cxn>
                  <a:cxn ang="0">
                    <a:pos x="1440" y="1651"/>
                  </a:cxn>
                  <a:cxn ang="0">
                    <a:pos x="1755" y="1940"/>
                  </a:cxn>
                  <a:cxn ang="0">
                    <a:pos x="1653" y="2126"/>
                  </a:cxn>
                  <a:cxn ang="0">
                    <a:pos x="1136" y="2142"/>
                  </a:cxn>
                  <a:cxn ang="0">
                    <a:pos x="911" y="2021"/>
                  </a:cxn>
                  <a:cxn ang="0">
                    <a:pos x="739" y="2142"/>
                  </a:cxn>
                  <a:cxn ang="0">
                    <a:pos x="954" y="2524"/>
                  </a:cxn>
                  <a:cxn ang="0">
                    <a:pos x="973" y="2905"/>
                  </a:cxn>
                  <a:cxn ang="0">
                    <a:pos x="1511" y="3107"/>
                  </a:cxn>
                  <a:cxn ang="0">
                    <a:pos x="1644" y="2922"/>
                  </a:cxn>
                  <a:cxn ang="0">
                    <a:pos x="2077" y="2797"/>
                  </a:cxn>
                  <a:cxn ang="0">
                    <a:pos x="2610" y="2962"/>
                  </a:cxn>
                  <a:cxn ang="0">
                    <a:pos x="3222" y="2812"/>
                  </a:cxn>
                  <a:cxn ang="0">
                    <a:pos x="3443" y="2922"/>
                  </a:cxn>
                  <a:cxn ang="0">
                    <a:pos x="3861" y="2648"/>
                  </a:cxn>
                  <a:cxn ang="0">
                    <a:pos x="4125" y="2311"/>
                  </a:cxn>
                  <a:cxn ang="0">
                    <a:pos x="4369" y="2318"/>
                  </a:cxn>
                  <a:cxn ang="0">
                    <a:pos x="4554" y="2445"/>
                  </a:cxn>
                  <a:cxn ang="0">
                    <a:pos x="5015" y="2142"/>
                  </a:cxn>
                  <a:cxn ang="0">
                    <a:pos x="5404" y="2185"/>
                  </a:cxn>
                  <a:cxn ang="0">
                    <a:pos x="5732" y="2069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039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336"/>
                  </a:cxn>
                  <a:cxn ang="0">
                    <a:pos x="82" y="821"/>
                  </a:cxn>
                  <a:cxn ang="0">
                    <a:pos x="243" y="873"/>
                  </a:cxn>
                  <a:cxn ang="0">
                    <a:pos x="473" y="1087"/>
                  </a:cxn>
                  <a:cxn ang="0">
                    <a:pos x="557" y="1441"/>
                  </a:cxn>
                  <a:cxn ang="0">
                    <a:pos x="839" y="1499"/>
                  </a:cxn>
                  <a:cxn ang="0">
                    <a:pos x="1258" y="1349"/>
                  </a:cxn>
                  <a:cxn ang="0">
                    <a:pos x="1307" y="1493"/>
                  </a:cxn>
                  <a:cxn ang="0">
                    <a:pos x="1621" y="1513"/>
                  </a:cxn>
                  <a:cxn ang="0">
                    <a:pos x="1862" y="1865"/>
                  </a:cxn>
                  <a:cxn ang="0">
                    <a:pos x="1668" y="2166"/>
                  </a:cxn>
                  <a:cxn ang="0">
                    <a:pos x="1308" y="2217"/>
                  </a:cxn>
                  <a:cxn ang="0">
                    <a:pos x="992" y="2172"/>
                  </a:cxn>
                  <a:cxn ang="0">
                    <a:pos x="903" y="2244"/>
                  </a:cxn>
                  <a:cxn ang="0">
                    <a:pos x="1008" y="2415"/>
                  </a:cxn>
                  <a:cxn ang="0">
                    <a:pos x="992" y="2538"/>
                  </a:cxn>
                  <a:cxn ang="0">
                    <a:pos x="1137" y="2760"/>
                  </a:cxn>
                  <a:cxn ang="0">
                    <a:pos x="1661" y="2623"/>
                  </a:cxn>
                  <a:cxn ang="0">
                    <a:pos x="1725" y="2492"/>
                  </a:cxn>
                  <a:cxn ang="0">
                    <a:pos x="1895" y="2551"/>
                  </a:cxn>
                  <a:cxn ang="0">
                    <a:pos x="2338" y="2448"/>
                  </a:cxn>
                  <a:cxn ang="0">
                    <a:pos x="2443" y="2714"/>
                  </a:cxn>
                  <a:cxn ang="0">
                    <a:pos x="2870" y="2541"/>
                  </a:cxn>
                  <a:cxn ang="0">
                    <a:pos x="3264" y="2591"/>
                  </a:cxn>
                  <a:cxn ang="0">
                    <a:pos x="3522" y="2427"/>
                  </a:cxn>
                  <a:cxn ang="0">
                    <a:pos x="3594" y="2081"/>
                  </a:cxn>
                  <a:cxn ang="0">
                    <a:pos x="4013" y="2087"/>
                  </a:cxn>
                  <a:cxn ang="0">
                    <a:pos x="4070" y="1924"/>
                  </a:cxn>
                  <a:cxn ang="0">
                    <a:pos x="4239" y="1931"/>
                  </a:cxn>
                  <a:cxn ang="0">
                    <a:pos x="4465" y="2094"/>
                  </a:cxn>
                  <a:cxn ang="0">
                    <a:pos x="4836" y="1814"/>
                  </a:cxn>
                  <a:cxn ang="0">
                    <a:pos x="5225" y="1785"/>
                  </a:cxn>
                  <a:cxn ang="0">
                    <a:pos x="5367" y="1571"/>
                  </a:cxn>
                  <a:cxn ang="0">
                    <a:pos x="5512" y="1585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040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/>
                <a:ahLst/>
                <a:cxnLst>
                  <a:cxn ang="0">
                    <a:pos x="139" y="0"/>
                  </a:cxn>
                  <a:cxn ang="0">
                    <a:pos x="210" y="233"/>
                  </a:cxn>
                  <a:cxn ang="0">
                    <a:pos x="159" y="643"/>
                  </a:cxn>
                  <a:cxn ang="0">
                    <a:pos x="454" y="771"/>
                  </a:cxn>
                  <a:cxn ang="0">
                    <a:pos x="605" y="1046"/>
                  </a:cxn>
                  <a:cxn ang="0">
                    <a:pos x="790" y="1189"/>
                  </a:cxn>
                  <a:cxn ang="0">
                    <a:pos x="540" y="1111"/>
                  </a:cxn>
                  <a:cxn ang="0">
                    <a:pos x="363" y="883"/>
                  </a:cxn>
                  <a:cxn ang="0">
                    <a:pos x="139" y="852"/>
                  </a:cxn>
                  <a:cxn ang="0">
                    <a:pos x="0" y="499"/>
                  </a:cxn>
                  <a:cxn ang="0">
                    <a:pos x="48" y="209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041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8" y="328"/>
                  </a:cxn>
                  <a:cxn ang="0">
                    <a:pos x="9" y="659"/>
                  </a:cxn>
                  <a:cxn ang="0">
                    <a:pos x="40" y="763"/>
                  </a:cxn>
                  <a:cxn ang="0">
                    <a:pos x="234" y="739"/>
                  </a:cxn>
                  <a:cxn ang="0">
                    <a:pos x="344" y="1055"/>
                  </a:cxn>
                  <a:cxn ang="0">
                    <a:pos x="579" y="1117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042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/>
                <a:ahLst/>
                <a:cxnLst>
                  <a:cxn ang="0">
                    <a:pos x="1118" y="0"/>
                  </a:cxn>
                  <a:cxn ang="0">
                    <a:pos x="1179" y="225"/>
                  </a:cxn>
                  <a:cxn ang="0">
                    <a:pos x="1393" y="339"/>
                  </a:cxn>
                  <a:cxn ang="0">
                    <a:pos x="1404" y="548"/>
                  </a:cxn>
                  <a:cxn ang="0">
                    <a:pos x="1342" y="732"/>
                  </a:cxn>
                  <a:cxn ang="0">
                    <a:pos x="1434" y="925"/>
                  </a:cxn>
                  <a:cxn ang="0">
                    <a:pos x="1455" y="1109"/>
                  </a:cxn>
                  <a:cxn ang="0">
                    <a:pos x="1311" y="1142"/>
                  </a:cxn>
                  <a:cxn ang="0">
                    <a:pos x="926" y="1384"/>
                  </a:cxn>
                  <a:cxn ang="0">
                    <a:pos x="975" y="1456"/>
                  </a:cxn>
                  <a:cxn ang="0">
                    <a:pos x="956" y="1624"/>
                  </a:cxn>
                  <a:cxn ang="0">
                    <a:pos x="782" y="1817"/>
                  </a:cxn>
                  <a:cxn ang="0">
                    <a:pos x="539" y="1978"/>
                  </a:cxn>
                  <a:cxn ang="0">
                    <a:pos x="152" y="2026"/>
                  </a:cxn>
                  <a:cxn ang="0">
                    <a:pos x="19" y="2251"/>
                  </a:cxn>
                  <a:cxn ang="0">
                    <a:pos x="0" y="2396"/>
                  </a:cxn>
                  <a:cxn ang="0">
                    <a:pos x="213" y="2179"/>
                  </a:cxn>
                  <a:cxn ang="0">
                    <a:pos x="629" y="2090"/>
                  </a:cxn>
                  <a:cxn ang="0">
                    <a:pos x="894" y="1906"/>
                  </a:cxn>
                  <a:cxn ang="0">
                    <a:pos x="1230" y="1986"/>
                  </a:cxn>
                  <a:cxn ang="0">
                    <a:pos x="1668" y="1906"/>
                  </a:cxn>
                  <a:cxn ang="0">
                    <a:pos x="1983" y="1745"/>
                  </a:cxn>
                  <a:cxn ang="0">
                    <a:pos x="2014" y="1600"/>
                  </a:cxn>
                  <a:cxn ang="0">
                    <a:pos x="2237" y="1496"/>
                  </a:cxn>
                  <a:cxn ang="0">
                    <a:pos x="2359" y="1552"/>
                  </a:cxn>
                  <a:cxn ang="0">
                    <a:pos x="2471" y="1479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043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/>
                <a:ahLst/>
                <a:cxnLst>
                  <a:cxn ang="0">
                    <a:pos x="620" y="155"/>
                  </a:cxn>
                  <a:cxn ang="0">
                    <a:pos x="421" y="155"/>
                  </a:cxn>
                  <a:cxn ang="0">
                    <a:pos x="205" y="507"/>
                  </a:cxn>
                  <a:cxn ang="0">
                    <a:pos x="0" y="673"/>
                  </a:cxn>
                  <a:cxn ang="0">
                    <a:pos x="487" y="783"/>
                  </a:cxn>
                  <a:cxn ang="0">
                    <a:pos x="425" y="1009"/>
                  </a:cxn>
                  <a:cxn ang="0">
                    <a:pos x="617" y="1086"/>
                  </a:cxn>
                  <a:cxn ang="0">
                    <a:pos x="498" y="1349"/>
                  </a:cxn>
                  <a:cxn ang="0">
                    <a:pos x="961" y="1035"/>
                  </a:cxn>
                  <a:cxn ang="0">
                    <a:pos x="926" y="776"/>
                  </a:cxn>
                  <a:cxn ang="0">
                    <a:pos x="1181" y="749"/>
                  </a:cxn>
                  <a:cxn ang="0">
                    <a:pos x="1399" y="601"/>
                  </a:cxn>
                  <a:cxn ang="0">
                    <a:pos x="1315" y="416"/>
                  </a:cxn>
                  <a:cxn ang="0">
                    <a:pos x="1341" y="196"/>
                  </a:cxn>
                  <a:cxn ang="0">
                    <a:pos x="1171" y="164"/>
                  </a:cxn>
                  <a:cxn ang="0">
                    <a:pos x="928" y="0"/>
                  </a:cxn>
                  <a:cxn ang="0">
                    <a:pos x="620" y="155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044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/>
                <a:ahLst/>
                <a:cxnLst>
                  <a:cxn ang="0">
                    <a:pos x="719" y="183"/>
                  </a:cxn>
                  <a:cxn ang="0">
                    <a:pos x="760" y="33"/>
                  </a:cxn>
                  <a:cxn ang="0">
                    <a:pos x="884" y="0"/>
                  </a:cxn>
                  <a:cxn ang="0">
                    <a:pos x="983" y="78"/>
                  </a:cxn>
                  <a:cxn ang="0">
                    <a:pos x="1082" y="248"/>
                  </a:cxn>
                  <a:cxn ang="0">
                    <a:pos x="1256" y="229"/>
                  </a:cxn>
                  <a:cxn ang="0">
                    <a:pos x="1248" y="359"/>
                  </a:cxn>
                  <a:cxn ang="0">
                    <a:pos x="1016" y="431"/>
                  </a:cxn>
                  <a:cxn ang="0">
                    <a:pos x="879" y="417"/>
                  </a:cxn>
                  <a:cxn ang="0">
                    <a:pos x="719" y="481"/>
                  </a:cxn>
                  <a:cxn ang="0">
                    <a:pos x="591" y="633"/>
                  </a:cxn>
                  <a:cxn ang="0">
                    <a:pos x="423" y="537"/>
                  </a:cxn>
                  <a:cxn ang="0">
                    <a:pos x="256" y="810"/>
                  </a:cxn>
                  <a:cxn ang="0">
                    <a:pos x="66" y="764"/>
                  </a:cxn>
                  <a:cxn ang="0">
                    <a:pos x="0" y="601"/>
                  </a:cxn>
                  <a:cxn ang="0">
                    <a:pos x="157" y="483"/>
                  </a:cxn>
                  <a:cxn ang="0">
                    <a:pos x="248" y="281"/>
                  </a:cxn>
                  <a:cxn ang="0">
                    <a:pos x="438" y="150"/>
                  </a:cxn>
                  <a:cxn ang="0">
                    <a:pos x="719" y="189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045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/>
                <a:ahLst/>
                <a:cxnLst>
                  <a:cxn ang="0">
                    <a:pos x="2838" y="16"/>
                  </a:cxn>
                  <a:cxn ang="0">
                    <a:pos x="2493" y="0"/>
                  </a:cxn>
                  <a:cxn ang="0">
                    <a:pos x="2278" y="81"/>
                  </a:cxn>
                  <a:cxn ang="0">
                    <a:pos x="1936" y="44"/>
                  </a:cxn>
                  <a:cxn ang="0">
                    <a:pos x="1739" y="354"/>
                  </a:cxn>
                  <a:cxn ang="0">
                    <a:pos x="1600" y="212"/>
                  </a:cxn>
                  <a:cxn ang="0">
                    <a:pos x="1352" y="308"/>
                  </a:cxn>
                  <a:cxn ang="0">
                    <a:pos x="1445" y="515"/>
                  </a:cxn>
                  <a:cxn ang="0">
                    <a:pos x="1072" y="412"/>
                  </a:cxn>
                  <a:cxn ang="0">
                    <a:pos x="888" y="540"/>
                  </a:cxn>
                  <a:cxn ang="0">
                    <a:pos x="0" y="660"/>
                  </a:cxn>
                  <a:cxn ang="0">
                    <a:pos x="288" y="788"/>
                  </a:cxn>
                  <a:cxn ang="0">
                    <a:pos x="1040" y="676"/>
                  </a:cxn>
                  <a:cxn ang="0">
                    <a:pos x="1272" y="748"/>
                  </a:cxn>
                  <a:cxn ang="0">
                    <a:pos x="2096" y="691"/>
                  </a:cxn>
                  <a:cxn ang="0">
                    <a:pos x="2320" y="748"/>
                  </a:cxn>
                  <a:cxn ang="0">
                    <a:pos x="2456" y="596"/>
                  </a:cxn>
                  <a:cxn ang="0">
                    <a:pos x="2712" y="716"/>
                  </a:cxn>
                  <a:cxn ang="0">
                    <a:pos x="2716" y="339"/>
                  </a:cxn>
                  <a:cxn ang="0">
                    <a:pos x="2848" y="258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046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6" y="313"/>
                  </a:cxn>
                  <a:cxn ang="0">
                    <a:pos x="106" y="634"/>
                  </a:cxn>
                  <a:cxn ang="0">
                    <a:pos x="268" y="854"/>
                  </a:cxn>
                  <a:cxn ang="0">
                    <a:pos x="278" y="577"/>
                  </a:cxn>
                  <a:cxn ang="0">
                    <a:pos x="238" y="400"/>
                  </a:cxn>
                  <a:cxn ang="0">
                    <a:pos x="319" y="240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047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/>
                <a:ahLst/>
                <a:cxnLst>
                  <a:cxn ang="0">
                    <a:pos x="504" y="0"/>
                  </a:cxn>
                  <a:cxn ang="0">
                    <a:pos x="320" y="61"/>
                  </a:cxn>
                  <a:cxn ang="0">
                    <a:pos x="238" y="109"/>
                  </a:cxn>
                  <a:cxn ang="0">
                    <a:pos x="144" y="216"/>
                  </a:cxn>
                  <a:cxn ang="0">
                    <a:pos x="0" y="392"/>
                  </a:cxn>
                  <a:cxn ang="0">
                    <a:pos x="360" y="263"/>
                  </a:cxn>
                  <a:cxn ang="0">
                    <a:pos x="432" y="182"/>
                  </a:cxn>
                  <a:cxn ang="0">
                    <a:pos x="646" y="142"/>
                  </a:cxn>
                  <a:cxn ang="0">
                    <a:pos x="504" y="0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048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336"/>
                  </a:cxn>
                  <a:cxn ang="0">
                    <a:pos x="384" y="384"/>
                  </a:cxn>
                  <a:cxn ang="0">
                    <a:pos x="576" y="720"/>
                  </a:cxn>
                  <a:cxn ang="0">
                    <a:pos x="528" y="960"/>
                  </a:cxn>
                  <a:cxn ang="0">
                    <a:pos x="672" y="1104"/>
                  </a:cxn>
                  <a:cxn ang="0">
                    <a:pos x="576" y="1392"/>
                  </a:cxn>
                  <a:cxn ang="0">
                    <a:pos x="624" y="1632"/>
                  </a:cxn>
                  <a:cxn ang="0">
                    <a:pos x="1488" y="1872"/>
                  </a:cxn>
                  <a:cxn ang="0">
                    <a:pos x="1680" y="1728"/>
                  </a:cxn>
                  <a:cxn ang="0">
                    <a:pos x="2208" y="1728"/>
                  </a:cxn>
                  <a:cxn ang="0">
                    <a:pos x="2304" y="1632"/>
                  </a:cxn>
                  <a:cxn ang="0">
                    <a:pos x="2736" y="1872"/>
                  </a:cxn>
                  <a:cxn ang="0">
                    <a:pos x="2640" y="1920"/>
                  </a:cxn>
                  <a:cxn ang="0">
                    <a:pos x="2304" y="1824"/>
                  </a:cxn>
                  <a:cxn ang="0">
                    <a:pos x="2160" y="1872"/>
                  </a:cxn>
                  <a:cxn ang="0">
                    <a:pos x="1632" y="1920"/>
                  </a:cxn>
                  <a:cxn ang="0">
                    <a:pos x="1440" y="1920"/>
                  </a:cxn>
                  <a:cxn ang="0">
                    <a:pos x="480" y="1824"/>
                  </a:cxn>
                  <a:cxn ang="0">
                    <a:pos x="192" y="1872"/>
                  </a:cxn>
                  <a:cxn ang="0">
                    <a:pos x="96" y="1680"/>
                  </a:cxn>
                  <a:cxn ang="0">
                    <a:pos x="288" y="1440"/>
                  </a:cxn>
                  <a:cxn ang="0">
                    <a:pos x="336" y="1104"/>
                  </a:cxn>
                  <a:cxn ang="0">
                    <a:pos x="144" y="864"/>
                  </a:cxn>
                  <a:cxn ang="0">
                    <a:pos x="240" y="624"/>
                  </a:cxn>
                  <a:cxn ang="0">
                    <a:pos x="48" y="528"/>
                  </a:cxn>
                  <a:cxn ang="0">
                    <a:pos x="0" y="0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4049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44050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2" y="388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51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52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6" y="387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53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54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2" y="388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55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2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56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57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58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2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59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2" y="387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60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0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61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6" y="382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62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63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64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6" y="385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65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66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67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5" y="379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68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69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799" y="3683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70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71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5" y="371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72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73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74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75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76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77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78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79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80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81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82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83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84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85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86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87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88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89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90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91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92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93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94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95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96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97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98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099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00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01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02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03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04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05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06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07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08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09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10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11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12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13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28" y="147"/>
                  </a:cxn>
                  <a:cxn ang="0">
                    <a:pos x="64" y="46"/>
                  </a:cxn>
                  <a:cxn ang="0">
                    <a:pos x="94" y="151"/>
                  </a:cxn>
                  <a:cxn ang="0">
                    <a:pos x="129" y="151"/>
                  </a:cxn>
                  <a:cxn ang="0">
                    <a:pos x="180" y="9"/>
                  </a:cxn>
                  <a:cxn ang="0">
                    <a:pos x="148" y="10"/>
                  </a:cxn>
                  <a:cxn ang="0">
                    <a:pos x="112" y="112"/>
                  </a:cxn>
                  <a:cxn ang="0">
                    <a:pos x="79" y="0"/>
                  </a:cxn>
                  <a:cxn ang="0">
                    <a:pos x="48" y="0"/>
                  </a:cxn>
                  <a:cxn ang="0">
                    <a:pos x="0" y="144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114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15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16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17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18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19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20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21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22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23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24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25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26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7" y="2407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27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7" y="2411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28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29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3" y="239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30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31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4" y="2391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32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33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34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8" y="240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35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36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37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38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39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2" y="242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40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5" y="254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41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4" y="251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42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43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44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45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46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47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48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49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50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51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52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53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54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55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56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57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58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59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60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61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62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63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64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65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66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67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68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69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70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/>
                <a:ahLst/>
                <a:cxnLst>
                  <a:cxn ang="0">
                    <a:pos x="168" y="120"/>
                  </a:cxn>
                  <a:cxn ang="0">
                    <a:pos x="204" y="12"/>
                  </a:cxn>
                  <a:cxn ang="0">
                    <a:pos x="42" y="0"/>
                  </a:cxn>
                  <a:cxn ang="0">
                    <a:pos x="0" y="108"/>
                  </a:cxn>
                  <a:cxn ang="0">
                    <a:pos x="30" y="114"/>
                  </a:cxn>
                  <a:cxn ang="0">
                    <a:pos x="60" y="30"/>
                  </a:cxn>
                  <a:cxn ang="0">
                    <a:pos x="102" y="36"/>
                  </a:cxn>
                  <a:cxn ang="0">
                    <a:pos x="78" y="108"/>
                  </a:cxn>
                  <a:cxn ang="0">
                    <a:pos x="102" y="108"/>
                  </a:cxn>
                  <a:cxn ang="0">
                    <a:pos x="132" y="36"/>
                  </a:cxn>
                  <a:cxn ang="0">
                    <a:pos x="162" y="36"/>
                  </a:cxn>
                  <a:cxn ang="0">
                    <a:pos x="138" y="114"/>
                  </a:cxn>
                  <a:cxn ang="0">
                    <a:pos x="168" y="120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171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/>
                <a:ahLst/>
                <a:cxnLst>
                  <a:cxn ang="0">
                    <a:pos x="66" y="36"/>
                  </a:cxn>
                  <a:cxn ang="0">
                    <a:pos x="66" y="36"/>
                  </a:cxn>
                  <a:cxn ang="0">
                    <a:pos x="18" y="24"/>
                  </a:cxn>
                  <a:cxn ang="0">
                    <a:pos x="0" y="30"/>
                  </a:cxn>
                  <a:cxn ang="0">
                    <a:pos x="36" y="78"/>
                  </a:cxn>
                  <a:cxn ang="0">
                    <a:pos x="48" y="72"/>
                  </a:cxn>
                  <a:cxn ang="0">
                    <a:pos x="24" y="36"/>
                  </a:cxn>
                  <a:cxn ang="0">
                    <a:pos x="24" y="36"/>
                  </a:cxn>
                  <a:cxn ang="0">
                    <a:pos x="72" y="54"/>
                  </a:cxn>
                  <a:cxn ang="0">
                    <a:pos x="90" y="42"/>
                  </a:cxn>
                  <a:cxn ang="0">
                    <a:pos x="54" y="0"/>
                  </a:cxn>
                  <a:cxn ang="0">
                    <a:pos x="42" y="6"/>
                  </a:cxn>
                  <a:cxn ang="0">
                    <a:pos x="66" y="36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172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/>
                <a:ahLst/>
                <a:cxnLst>
                  <a:cxn ang="0">
                    <a:pos x="54" y="89"/>
                  </a:cxn>
                  <a:cxn ang="0">
                    <a:pos x="65" y="83"/>
                  </a:cxn>
                  <a:cxn ang="0">
                    <a:pos x="48" y="35"/>
                  </a:cxn>
                  <a:cxn ang="0">
                    <a:pos x="89" y="65"/>
                  </a:cxn>
                  <a:cxn ang="0">
                    <a:pos x="101" y="59"/>
                  </a:cxn>
                  <a:cxn ang="0">
                    <a:pos x="83" y="0"/>
                  </a:cxn>
                  <a:cxn ang="0">
                    <a:pos x="71" y="12"/>
                  </a:cxn>
                  <a:cxn ang="0">
                    <a:pos x="83" y="41"/>
                  </a:cxn>
                  <a:cxn ang="0">
                    <a:pos x="48" y="23"/>
                  </a:cxn>
                  <a:cxn ang="0">
                    <a:pos x="36" y="29"/>
                  </a:cxn>
                  <a:cxn ang="0">
                    <a:pos x="45" y="68"/>
                  </a:cxn>
                  <a:cxn ang="0">
                    <a:pos x="18" y="41"/>
                  </a:cxn>
                  <a:cxn ang="0">
                    <a:pos x="0" y="53"/>
                  </a:cxn>
                  <a:cxn ang="0">
                    <a:pos x="54" y="89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173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/>
                <a:ahLst/>
                <a:cxnLst>
                  <a:cxn ang="0">
                    <a:pos x="36" y="78"/>
                  </a:cxn>
                  <a:cxn ang="0">
                    <a:pos x="83" y="48"/>
                  </a:cxn>
                  <a:cxn ang="0">
                    <a:pos x="54" y="0"/>
                  </a:cxn>
                  <a:cxn ang="0">
                    <a:pos x="0" y="30"/>
                  </a:cxn>
                  <a:cxn ang="0">
                    <a:pos x="6" y="36"/>
                  </a:cxn>
                  <a:cxn ang="0">
                    <a:pos x="42" y="18"/>
                  </a:cxn>
                  <a:cxn ang="0">
                    <a:pos x="54" y="30"/>
                  </a:cxn>
                  <a:cxn ang="0">
                    <a:pos x="24" y="48"/>
                  </a:cxn>
                  <a:cxn ang="0">
                    <a:pos x="30" y="54"/>
                  </a:cxn>
                  <a:cxn ang="0">
                    <a:pos x="60" y="36"/>
                  </a:cxn>
                  <a:cxn ang="0">
                    <a:pos x="66" y="48"/>
                  </a:cxn>
                  <a:cxn ang="0">
                    <a:pos x="30" y="66"/>
                  </a:cxn>
                  <a:cxn ang="0">
                    <a:pos x="36" y="78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174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/>
                <a:ahLst/>
                <a:cxnLst>
                  <a:cxn ang="0">
                    <a:pos x="90" y="30"/>
                  </a:cxn>
                  <a:cxn ang="0">
                    <a:pos x="66" y="0"/>
                  </a:cxn>
                  <a:cxn ang="0">
                    <a:pos x="0" y="36"/>
                  </a:cxn>
                  <a:cxn ang="0">
                    <a:pos x="24" y="72"/>
                  </a:cxn>
                  <a:cxn ang="0">
                    <a:pos x="36" y="66"/>
                  </a:cxn>
                  <a:cxn ang="0">
                    <a:pos x="18" y="42"/>
                  </a:cxn>
                  <a:cxn ang="0">
                    <a:pos x="36" y="30"/>
                  </a:cxn>
                  <a:cxn ang="0">
                    <a:pos x="54" y="54"/>
                  </a:cxn>
                  <a:cxn ang="0">
                    <a:pos x="60" y="48"/>
                  </a:cxn>
                  <a:cxn ang="0">
                    <a:pos x="48" y="24"/>
                  </a:cxn>
                  <a:cxn ang="0">
                    <a:pos x="60" y="12"/>
                  </a:cxn>
                  <a:cxn ang="0">
                    <a:pos x="78" y="42"/>
                  </a:cxn>
                  <a:cxn ang="0">
                    <a:pos x="90" y="30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175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/>
                <a:ahLst/>
                <a:cxnLst>
                  <a:cxn ang="0">
                    <a:pos x="42" y="60"/>
                  </a:cxn>
                  <a:cxn ang="0">
                    <a:pos x="42" y="60"/>
                  </a:cxn>
                  <a:cxn ang="0">
                    <a:pos x="72" y="12"/>
                  </a:cxn>
                  <a:cxn ang="0">
                    <a:pos x="66" y="0"/>
                  </a:cxn>
                  <a:cxn ang="0">
                    <a:pos x="0" y="42"/>
                  </a:cxn>
                  <a:cxn ang="0">
                    <a:pos x="6" y="54"/>
                  </a:cxn>
                  <a:cxn ang="0">
                    <a:pos x="54" y="24"/>
                  </a:cxn>
                  <a:cxn ang="0">
                    <a:pos x="54" y="24"/>
                  </a:cxn>
                  <a:cxn ang="0">
                    <a:pos x="18" y="72"/>
                  </a:cxn>
                  <a:cxn ang="0">
                    <a:pos x="24" y="84"/>
                  </a:cxn>
                  <a:cxn ang="0">
                    <a:pos x="90" y="42"/>
                  </a:cxn>
                  <a:cxn ang="0">
                    <a:pos x="84" y="30"/>
                  </a:cxn>
                  <a:cxn ang="0">
                    <a:pos x="42" y="60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176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177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/>
                <a:ahLst/>
                <a:cxnLst>
                  <a:cxn ang="0">
                    <a:pos x="18" y="48"/>
                  </a:cxn>
                  <a:cxn ang="0">
                    <a:pos x="18" y="48"/>
                  </a:cxn>
                  <a:cxn ang="0">
                    <a:pos x="30" y="42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18" y="48"/>
                  </a:cxn>
                  <a:cxn ang="0">
                    <a:pos x="18" y="48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178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36"/>
                  </a:cxn>
                  <a:cxn ang="0">
                    <a:pos x="0" y="66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179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80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4181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182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183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87" y="582"/>
                  </a:cxn>
                  <a:cxn ang="0">
                    <a:pos x="348" y="1272"/>
                  </a:cxn>
                  <a:cxn ang="0">
                    <a:pos x="54" y="676"/>
                  </a:cxn>
                  <a:cxn ang="0">
                    <a:pos x="0" y="0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184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44185" name="Rectangle 153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4186" name="Rectangle 15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4187" name="Rectangle 155"/>
          <p:cNvSpPr>
            <a:spLocks noGrp="1" noChangeArrowheads="1"/>
          </p:cNvSpPr>
          <p:nvPr>
            <p:ph type="dt" sz="quarter" idx="2"/>
          </p:nvPr>
        </p:nvSpPr>
        <p:spPr>
          <a:xfrm>
            <a:off x="304800" y="6248400"/>
            <a:ext cx="22860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44188" name="Rectangle 15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44189" name="Rectangle 15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22860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34476EBC-4D87-49BA-B12D-F48615A6642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55F6C1-F37C-45D4-A2DB-CC2BD736E40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54E1B0-71F7-4FF8-AE73-21889BE144C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4D054F-D467-4FBE-B408-1186FAAAB57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4E6D5C-A69C-44CB-BBB4-545709DB817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435D71-8E28-45D7-9C46-2B3EFE313E9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E4C33D-BC88-476F-B74E-9E4315AA079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EF56B1-A428-4D5A-902A-5700A804D2F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2A18CE-FFAA-4DA9-BBE2-9FD1C04D81D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8D335C-2B5F-40C6-BBC8-1EFEDB1890F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252250-CB2A-4BE3-AED3-9648D03147E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EF6C60-9D80-4D74-A3F4-1E634137F7B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106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47107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108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109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110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111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112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113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114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115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116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117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118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119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120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121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122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123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124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125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7126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7127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7128" name="Rectangle 2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7129" name="Rectangle 2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7130" name="Rectangle 26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7131" name="Rectangle 2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7132" name="Rectangle 2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6447815-9059-4C95-9122-4DC216D151B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CD3E18-790A-46B8-B81C-C5746242C30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8997C48-3F30-44BB-BBD8-53D6596848F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02D4D44-935F-493A-9828-9319A2C5A1F1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8F1C4E5-E267-4F73-951F-D2838E71F531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D230BB1-A7A6-4374-ABFC-4D579F16E877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28A38FE-6765-4F60-A3FC-24B60E4A62FE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F646398-2B33-4A29-9842-4E7A60D27583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84BD5E0-0C2B-4428-BE6B-28ACAA0DB5EA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B0E74F9-FB63-4340-AF99-F540807AB97E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CEEF34F-812C-4100-BF66-E6F7D45405D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42DEAFE-991D-4B89-AE64-7B9A22A46AAE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2D5E7E-886E-480D-921C-C0E494B3AE7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EF64C48C-986F-445E-9793-DC11E955B74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48627"/>
                <a:invGamma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226" name="Group 2"/>
          <p:cNvGrpSpPr>
            <a:grpSpLocks/>
          </p:cNvGrpSpPr>
          <p:nvPr/>
        </p:nvGrpSpPr>
        <p:grpSpPr bwMode="auto">
          <a:xfrm>
            <a:off x="-498475" y="1311275"/>
            <a:ext cx="10429875" cy="5908675"/>
            <a:chOff x="-313" y="824"/>
            <a:chExt cx="6570" cy="3722"/>
          </a:xfrm>
        </p:grpSpPr>
        <p:sp>
          <p:nvSpPr>
            <p:cNvPr id="52227" name="Rectangle 3"/>
            <p:cNvSpPr>
              <a:spLocks noChangeArrowheads="1"/>
            </p:cNvSpPr>
            <p:nvPr userDrawn="1"/>
          </p:nvSpPr>
          <p:spPr bwMode="hidden">
            <a:xfrm rot="20798144" flipV="1">
              <a:off x="-14" y="1033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/>
            </a:p>
          </p:txBody>
        </p:sp>
        <p:sp>
          <p:nvSpPr>
            <p:cNvPr id="52228" name="Rectangle 4"/>
            <p:cNvSpPr>
              <a:spLocks noChangeArrowheads="1"/>
            </p:cNvSpPr>
            <p:nvPr userDrawn="1"/>
          </p:nvSpPr>
          <p:spPr bwMode="hidden">
            <a:xfrm rot="20774366" flipV="1">
              <a:off x="-24" y="1127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/>
            </a:p>
          </p:txBody>
        </p:sp>
        <p:sp>
          <p:nvSpPr>
            <p:cNvPr id="52229" name="Rectangle 5"/>
            <p:cNvSpPr>
              <a:spLocks noChangeArrowheads="1"/>
            </p:cNvSpPr>
            <p:nvPr userDrawn="1"/>
          </p:nvSpPr>
          <p:spPr bwMode="hidden">
            <a:xfrm rot="20757421" flipV="1">
              <a:off x="-27" y="1198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/>
            </a:p>
          </p:txBody>
        </p:sp>
        <p:sp>
          <p:nvSpPr>
            <p:cNvPr id="52230" name="Rectangle 6"/>
            <p:cNvSpPr>
              <a:spLocks noChangeArrowheads="1"/>
            </p:cNvSpPr>
            <p:nvPr userDrawn="1"/>
          </p:nvSpPr>
          <p:spPr bwMode="hidden">
            <a:xfrm rot="20684206" flipV="1">
              <a:off x="-43" y="1283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/>
            </a:p>
          </p:txBody>
        </p:sp>
        <p:sp>
          <p:nvSpPr>
            <p:cNvPr id="52231" name="Rectangle 7"/>
            <p:cNvSpPr>
              <a:spLocks noChangeArrowheads="1"/>
            </p:cNvSpPr>
            <p:nvPr userDrawn="1"/>
          </p:nvSpPr>
          <p:spPr bwMode="hidden">
            <a:xfrm rot="20631226" flipV="1">
              <a:off x="-51" y="1397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/>
            </a:p>
          </p:txBody>
        </p:sp>
        <p:sp>
          <p:nvSpPr>
            <p:cNvPr id="52232" name="Rectangle 8"/>
            <p:cNvSpPr>
              <a:spLocks noChangeArrowheads="1"/>
            </p:cNvSpPr>
            <p:nvPr userDrawn="1"/>
          </p:nvSpPr>
          <p:spPr bwMode="hidden">
            <a:xfrm rot="20554235" flipV="1">
              <a:off x="-65" y="1523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/>
            </a:p>
          </p:txBody>
        </p:sp>
        <p:sp>
          <p:nvSpPr>
            <p:cNvPr id="52233" name="Rectangle 9"/>
            <p:cNvSpPr>
              <a:spLocks noChangeArrowheads="1"/>
            </p:cNvSpPr>
            <p:nvPr userDrawn="1"/>
          </p:nvSpPr>
          <p:spPr bwMode="hidden">
            <a:xfrm rot="20466593" flipV="1">
              <a:off x="-93" y="1694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/>
            </a:p>
          </p:txBody>
        </p:sp>
        <p:sp>
          <p:nvSpPr>
            <p:cNvPr id="52234" name="Rectangle 10"/>
            <p:cNvSpPr>
              <a:spLocks noChangeArrowheads="1"/>
            </p:cNvSpPr>
            <p:nvPr userDrawn="1"/>
          </p:nvSpPr>
          <p:spPr bwMode="hidden">
            <a:xfrm rot="20343219" flipV="1">
              <a:off x="-99" y="1863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/>
            </a:p>
          </p:txBody>
        </p:sp>
        <p:sp>
          <p:nvSpPr>
            <p:cNvPr id="52235" name="Rectangle 11"/>
            <p:cNvSpPr>
              <a:spLocks noChangeArrowheads="1"/>
            </p:cNvSpPr>
            <p:nvPr userDrawn="1"/>
          </p:nvSpPr>
          <p:spPr bwMode="hidden">
            <a:xfrm rot="20211065" flipV="1">
              <a:off x="-165" y="2053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/>
            </a:p>
          </p:txBody>
        </p:sp>
        <p:sp>
          <p:nvSpPr>
            <p:cNvPr id="52236" name="Rectangle 12"/>
            <p:cNvSpPr>
              <a:spLocks noChangeArrowheads="1"/>
            </p:cNvSpPr>
            <p:nvPr userDrawn="1"/>
          </p:nvSpPr>
          <p:spPr bwMode="hidden">
            <a:xfrm rot="20102912" flipV="1">
              <a:off x="-214" y="2289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/>
            </a:p>
          </p:txBody>
        </p:sp>
        <p:sp>
          <p:nvSpPr>
            <p:cNvPr id="52237" name="Rectangle 13"/>
            <p:cNvSpPr>
              <a:spLocks noChangeArrowheads="1"/>
            </p:cNvSpPr>
            <p:nvPr userDrawn="1"/>
          </p:nvSpPr>
          <p:spPr bwMode="hidden">
            <a:xfrm rot="19923405" flipV="1">
              <a:off x="-313" y="2617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/>
            </a:p>
          </p:txBody>
        </p:sp>
        <p:sp>
          <p:nvSpPr>
            <p:cNvPr id="52238" name="Rectangle 14"/>
            <p:cNvSpPr>
              <a:spLocks noChangeArrowheads="1"/>
            </p:cNvSpPr>
            <p:nvPr userDrawn="1"/>
          </p:nvSpPr>
          <p:spPr bwMode="hidden">
            <a:xfrm rot="19686284" flipV="1">
              <a:off x="9" y="2881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/>
            </a:p>
          </p:txBody>
        </p:sp>
        <p:sp>
          <p:nvSpPr>
            <p:cNvPr id="52239" name="Rectangle 15"/>
            <p:cNvSpPr>
              <a:spLocks noChangeArrowheads="1"/>
            </p:cNvSpPr>
            <p:nvPr userDrawn="1"/>
          </p:nvSpPr>
          <p:spPr bwMode="hidden">
            <a:xfrm rot="19383534" flipV="1">
              <a:off x="1319" y="2928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/>
            </a:p>
          </p:txBody>
        </p:sp>
        <p:sp>
          <p:nvSpPr>
            <p:cNvPr id="52240" name="Rectangle 16"/>
            <p:cNvSpPr>
              <a:spLocks noChangeArrowheads="1"/>
            </p:cNvSpPr>
            <p:nvPr userDrawn="1"/>
          </p:nvSpPr>
          <p:spPr bwMode="hidden">
            <a:xfrm rot="18994182" flipV="1">
              <a:off x="2681" y="3071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/>
            </a:p>
          </p:txBody>
        </p:sp>
        <p:sp>
          <p:nvSpPr>
            <p:cNvPr id="52241" name="Rectangle 17"/>
            <p:cNvSpPr>
              <a:spLocks noChangeArrowheads="1"/>
            </p:cNvSpPr>
            <p:nvPr userDrawn="1"/>
          </p:nvSpPr>
          <p:spPr bwMode="hidden">
            <a:xfrm rot="18603245" flipV="1">
              <a:off x="4052" y="3504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/>
              <a:endParaRPr lang="ru-RU"/>
            </a:p>
          </p:txBody>
        </p:sp>
        <p:sp>
          <p:nvSpPr>
            <p:cNvPr id="52242" name="Rectangle 18"/>
            <p:cNvSpPr>
              <a:spLocks noChangeArrowheads="1"/>
            </p:cNvSpPr>
            <p:nvPr userDrawn="1"/>
          </p:nvSpPr>
          <p:spPr bwMode="hidden">
            <a:xfrm rot="39991575" flipH="1" flipV="1">
              <a:off x="5368" y="4167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/>
              <a:endParaRPr lang="ru-RU"/>
            </a:p>
          </p:txBody>
        </p:sp>
        <p:sp>
          <p:nvSpPr>
            <p:cNvPr id="52243" name="Rectangle 19"/>
            <p:cNvSpPr>
              <a:spLocks noChangeArrowheads="1"/>
            </p:cNvSpPr>
            <p:nvPr userDrawn="1"/>
          </p:nvSpPr>
          <p:spPr bwMode="hidden">
            <a:xfrm rot="-20541361">
              <a:off x="-146" y="2360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52244" name="Rectangle 20"/>
            <p:cNvSpPr>
              <a:spLocks noChangeArrowheads="1"/>
            </p:cNvSpPr>
            <p:nvPr userDrawn="1"/>
          </p:nvSpPr>
          <p:spPr bwMode="hidden">
            <a:xfrm rot="-20036206">
              <a:off x="-198" y="3396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52245" name="Rectangle 21"/>
            <p:cNvSpPr>
              <a:spLocks noChangeArrowheads="1"/>
            </p:cNvSpPr>
            <p:nvPr userDrawn="1"/>
          </p:nvSpPr>
          <p:spPr bwMode="hidden">
            <a:xfrm rot="1732981">
              <a:off x="-165" y="3624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52246" name="Rectangle 22"/>
            <p:cNvSpPr>
              <a:spLocks noChangeArrowheads="1"/>
            </p:cNvSpPr>
            <p:nvPr userDrawn="1"/>
          </p:nvSpPr>
          <p:spPr bwMode="hidden">
            <a:xfrm rot="1969083">
              <a:off x="-110" y="3922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52247" name="Rectangle 23"/>
            <p:cNvSpPr>
              <a:spLocks noChangeArrowheads="1"/>
            </p:cNvSpPr>
            <p:nvPr userDrawn="1"/>
          </p:nvSpPr>
          <p:spPr bwMode="hidden">
            <a:xfrm rot="-20213826">
              <a:off x="-216" y="3221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52248" name="Rectangle 24"/>
            <p:cNvSpPr>
              <a:spLocks noChangeArrowheads="1"/>
            </p:cNvSpPr>
            <p:nvPr userDrawn="1"/>
          </p:nvSpPr>
          <p:spPr bwMode="hidden">
            <a:xfrm rot="22583969">
              <a:off x="-115" y="2129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52249" name="Rectangle 25"/>
            <p:cNvSpPr>
              <a:spLocks noChangeArrowheads="1"/>
            </p:cNvSpPr>
            <p:nvPr userDrawn="1"/>
          </p:nvSpPr>
          <p:spPr bwMode="hidden">
            <a:xfrm rot="930109" flipV="1">
              <a:off x="80" y="1946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/>
            </a:p>
          </p:txBody>
        </p:sp>
        <p:sp>
          <p:nvSpPr>
            <p:cNvPr id="52250" name="Rectangle 26"/>
            <p:cNvSpPr>
              <a:spLocks noChangeArrowheads="1"/>
            </p:cNvSpPr>
            <p:nvPr userDrawn="1"/>
          </p:nvSpPr>
          <p:spPr bwMode="hidden">
            <a:xfrm rot="-20731987">
              <a:off x="374" y="1802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52251" name="Rectangle 27"/>
            <p:cNvSpPr>
              <a:spLocks noChangeArrowheads="1"/>
            </p:cNvSpPr>
            <p:nvPr userDrawn="1"/>
          </p:nvSpPr>
          <p:spPr bwMode="hidden">
            <a:xfrm rot="-64024402">
              <a:off x="848" y="1582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52252" name="Rectangle 28"/>
            <p:cNvSpPr>
              <a:spLocks noChangeArrowheads="1"/>
            </p:cNvSpPr>
            <p:nvPr userDrawn="1"/>
          </p:nvSpPr>
          <p:spPr bwMode="hidden">
            <a:xfrm rot="-42464612">
              <a:off x="1053" y="1476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52253" name="Rectangle 29"/>
            <p:cNvSpPr>
              <a:spLocks noChangeArrowheads="1"/>
            </p:cNvSpPr>
            <p:nvPr userDrawn="1"/>
          </p:nvSpPr>
          <p:spPr bwMode="hidden">
            <a:xfrm rot="-20907336">
              <a:off x="1244" y="1377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/>
            </a:p>
          </p:txBody>
        </p:sp>
        <p:sp>
          <p:nvSpPr>
            <p:cNvPr id="52254" name="Rectangle 30"/>
            <p:cNvSpPr>
              <a:spLocks noChangeArrowheads="1"/>
            </p:cNvSpPr>
            <p:nvPr userDrawn="1"/>
          </p:nvSpPr>
          <p:spPr bwMode="hidden">
            <a:xfrm rot="655690" flipV="1">
              <a:off x="1487" y="1305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/>
            </a:p>
          </p:txBody>
        </p:sp>
        <p:sp>
          <p:nvSpPr>
            <p:cNvPr id="52255" name="Rectangle 31"/>
            <p:cNvSpPr>
              <a:spLocks noChangeArrowheads="1"/>
            </p:cNvSpPr>
            <p:nvPr userDrawn="1"/>
          </p:nvSpPr>
          <p:spPr bwMode="hidden">
            <a:xfrm rot="636921" flipV="1">
              <a:off x="1650" y="1218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/>
            </a:p>
          </p:txBody>
        </p:sp>
        <p:sp>
          <p:nvSpPr>
            <p:cNvPr id="52256" name="Rectangle 32"/>
            <p:cNvSpPr>
              <a:spLocks noChangeArrowheads="1"/>
            </p:cNvSpPr>
            <p:nvPr userDrawn="1"/>
          </p:nvSpPr>
          <p:spPr bwMode="hidden">
            <a:xfrm rot="803987" flipV="1">
              <a:off x="611" y="1684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/>
            </a:p>
          </p:txBody>
        </p:sp>
        <p:sp>
          <p:nvSpPr>
            <p:cNvPr id="52257" name="Rectangle 33"/>
            <p:cNvSpPr>
              <a:spLocks noChangeArrowheads="1"/>
            </p:cNvSpPr>
            <p:nvPr userDrawn="1"/>
          </p:nvSpPr>
          <p:spPr bwMode="hidden">
            <a:xfrm rot="1273217" flipV="1">
              <a:off x="-204" y="2976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/>
            </a:p>
          </p:txBody>
        </p:sp>
        <p:sp>
          <p:nvSpPr>
            <p:cNvPr id="52258" name="Rectangle 34"/>
            <p:cNvSpPr>
              <a:spLocks noChangeArrowheads="1"/>
            </p:cNvSpPr>
            <p:nvPr userDrawn="1"/>
          </p:nvSpPr>
          <p:spPr bwMode="hidden">
            <a:xfrm rot="1169729" flipV="1">
              <a:off x="-174" y="2663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/>
            </a:p>
          </p:txBody>
        </p:sp>
        <p:sp>
          <p:nvSpPr>
            <p:cNvPr id="52259" name="Oval 35"/>
            <p:cNvSpPr>
              <a:spLocks noChangeArrowheads="1"/>
            </p:cNvSpPr>
            <p:nvPr/>
          </p:nvSpPr>
          <p:spPr bwMode="hidden">
            <a:xfrm>
              <a:off x="740" y="3359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260" name="Oval 36"/>
            <p:cNvSpPr>
              <a:spLocks noChangeArrowheads="1"/>
            </p:cNvSpPr>
            <p:nvPr/>
          </p:nvSpPr>
          <p:spPr bwMode="hidden">
            <a:xfrm>
              <a:off x="236" y="3074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261" name="Oval 37"/>
            <p:cNvSpPr>
              <a:spLocks noChangeArrowheads="1"/>
            </p:cNvSpPr>
            <p:nvPr/>
          </p:nvSpPr>
          <p:spPr bwMode="hidden">
            <a:xfrm>
              <a:off x="159" y="3652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262" name="Oval 38"/>
            <p:cNvSpPr>
              <a:spLocks noChangeArrowheads="1"/>
            </p:cNvSpPr>
            <p:nvPr/>
          </p:nvSpPr>
          <p:spPr bwMode="hidden">
            <a:xfrm>
              <a:off x="2077" y="2661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263" name="Oval 39"/>
            <p:cNvSpPr>
              <a:spLocks noChangeArrowheads="1"/>
            </p:cNvSpPr>
            <p:nvPr/>
          </p:nvSpPr>
          <p:spPr bwMode="hidden">
            <a:xfrm>
              <a:off x="1223" y="307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264" name="Oval 40"/>
            <p:cNvSpPr>
              <a:spLocks noChangeArrowheads="1"/>
            </p:cNvSpPr>
            <p:nvPr/>
          </p:nvSpPr>
          <p:spPr bwMode="hidden">
            <a:xfrm>
              <a:off x="1686" y="2857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265" name="Oval 41"/>
            <p:cNvSpPr>
              <a:spLocks noChangeArrowheads="1"/>
            </p:cNvSpPr>
            <p:nvPr/>
          </p:nvSpPr>
          <p:spPr bwMode="hidden">
            <a:xfrm>
              <a:off x="750" y="2839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266" name="Oval 42"/>
            <p:cNvSpPr>
              <a:spLocks noChangeArrowheads="1"/>
            </p:cNvSpPr>
            <p:nvPr/>
          </p:nvSpPr>
          <p:spPr bwMode="hidden">
            <a:xfrm>
              <a:off x="367" y="2656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267" name="Oval 43"/>
            <p:cNvSpPr>
              <a:spLocks noChangeArrowheads="1"/>
            </p:cNvSpPr>
            <p:nvPr/>
          </p:nvSpPr>
          <p:spPr bwMode="hidden">
            <a:xfrm>
              <a:off x="1172" y="2642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268" name="Oval 44"/>
            <p:cNvSpPr>
              <a:spLocks noChangeArrowheads="1"/>
            </p:cNvSpPr>
            <p:nvPr/>
          </p:nvSpPr>
          <p:spPr bwMode="hidden">
            <a:xfrm>
              <a:off x="2401" y="2485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269" name="Oval 45"/>
            <p:cNvSpPr>
              <a:spLocks noChangeArrowheads="1"/>
            </p:cNvSpPr>
            <p:nvPr/>
          </p:nvSpPr>
          <p:spPr bwMode="hidden">
            <a:xfrm>
              <a:off x="1910" y="231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270" name="Oval 46"/>
            <p:cNvSpPr>
              <a:spLocks noChangeArrowheads="1"/>
            </p:cNvSpPr>
            <p:nvPr/>
          </p:nvSpPr>
          <p:spPr bwMode="hidden">
            <a:xfrm>
              <a:off x="2254" y="21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271" name="Oval 47"/>
            <p:cNvSpPr>
              <a:spLocks noChangeArrowheads="1"/>
            </p:cNvSpPr>
            <p:nvPr/>
          </p:nvSpPr>
          <p:spPr bwMode="hidden">
            <a:xfrm>
              <a:off x="2742" y="230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272" name="Oval 48"/>
            <p:cNvSpPr>
              <a:spLocks noChangeArrowheads="1"/>
            </p:cNvSpPr>
            <p:nvPr/>
          </p:nvSpPr>
          <p:spPr bwMode="hidden">
            <a:xfrm>
              <a:off x="2812" y="1898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273" name="Oval 49"/>
            <p:cNvSpPr>
              <a:spLocks noChangeArrowheads="1"/>
            </p:cNvSpPr>
            <p:nvPr/>
          </p:nvSpPr>
          <p:spPr bwMode="hidden">
            <a:xfrm>
              <a:off x="3721" y="17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274" name="Oval 50"/>
            <p:cNvSpPr>
              <a:spLocks noChangeArrowheads="1"/>
            </p:cNvSpPr>
            <p:nvPr/>
          </p:nvSpPr>
          <p:spPr bwMode="hidden">
            <a:xfrm>
              <a:off x="3528" y="18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275" name="Oval 51"/>
            <p:cNvSpPr>
              <a:spLocks noChangeArrowheads="1"/>
            </p:cNvSpPr>
            <p:nvPr/>
          </p:nvSpPr>
          <p:spPr bwMode="hidden">
            <a:xfrm>
              <a:off x="3064" y="1778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276" name="Oval 52"/>
            <p:cNvSpPr>
              <a:spLocks noChangeArrowheads="1"/>
            </p:cNvSpPr>
            <p:nvPr/>
          </p:nvSpPr>
          <p:spPr bwMode="hidden">
            <a:xfrm>
              <a:off x="3277" y="202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277" name="Oval 53"/>
            <p:cNvSpPr>
              <a:spLocks noChangeArrowheads="1"/>
            </p:cNvSpPr>
            <p:nvPr/>
          </p:nvSpPr>
          <p:spPr bwMode="hidden">
            <a:xfrm>
              <a:off x="3027" y="2160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278" name="Oval 54"/>
            <p:cNvSpPr>
              <a:spLocks noChangeArrowheads="1"/>
            </p:cNvSpPr>
            <p:nvPr/>
          </p:nvSpPr>
          <p:spPr bwMode="hidden">
            <a:xfrm>
              <a:off x="1569" y="2453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279" name="Oval 55"/>
            <p:cNvSpPr>
              <a:spLocks noChangeArrowheads="1"/>
            </p:cNvSpPr>
            <p:nvPr/>
          </p:nvSpPr>
          <p:spPr bwMode="hidden">
            <a:xfrm>
              <a:off x="1863" y="202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280" name="Oval 56"/>
            <p:cNvSpPr>
              <a:spLocks noChangeArrowheads="1"/>
            </p:cNvSpPr>
            <p:nvPr/>
          </p:nvSpPr>
          <p:spPr bwMode="hidden">
            <a:xfrm>
              <a:off x="1513" y="2175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281" name="Oval 57"/>
            <p:cNvSpPr>
              <a:spLocks noChangeArrowheads="1"/>
            </p:cNvSpPr>
            <p:nvPr/>
          </p:nvSpPr>
          <p:spPr bwMode="hidden">
            <a:xfrm>
              <a:off x="1191" y="2311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282" name="Oval 58"/>
            <p:cNvSpPr>
              <a:spLocks noChangeArrowheads="1"/>
            </p:cNvSpPr>
            <p:nvPr/>
          </p:nvSpPr>
          <p:spPr bwMode="hidden">
            <a:xfrm>
              <a:off x="1154" y="2047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283" name="Oval 59"/>
            <p:cNvSpPr>
              <a:spLocks noChangeArrowheads="1"/>
            </p:cNvSpPr>
            <p:nvPr/>
          </p:nvSpPr>
          <p:spPr bwMode="hidden">
            <a:xfrm>
              <a:off x="1142" y="180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284" name="Oval 60"/>
            <p:cNvSpPr>
              <a:spLocks noChangeArrowheads="1"/>
            </p:cNvSpPr>
            <p:nvPr/>
          </p:nvSpPr>
          <p:spPr bwMode="hidden">
            <a:xfrm>
              <a:off x="1500" y="191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285" name="Oval 61"/>
            <p:cNvSpPr>
              <a:spLocks noChangeArrowheads="1"/>
            </p:cNvSpPr>
            <p:nvPr/>
          </p:nvSpPr>
          <p:spPr bwMode="hidden">
            <a:xfrm>
              <a:off x="1804" y="18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286" name="Oval 62"/>
            <p:cNvSpPr>
              <a:spLocks noChangeArrowheads="1"/>
            </p:cNvSpPr>
            <p:nvPr/>
          </p:nvSpPr>
          <p:spPr bwMode="hidden">
            <a:xfrm>
              <a:off x="2159" y="1905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287" name="Oval 63"/>
            <p:cNvSpPr>
              <a:spLocks noChangeArrowheads="1"/>
            </p:cNvSpPr>
            <p:nvPr/>
          </p:nvSpPr>
          <p:spPr bwMode="hidden">
            <a:xfrm>
              <a:off x="2432" y="17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288" name="Oval 64"/>
            <p:cNvSpPr>
              <a:spLocks noChangeArrowheads="1"/>
            </p:cNvSpPr>
            <p:nvPr/>
          </p:nvSpPr>
          <p:spPr bwMode="hidden">
            <a:xfrm>
              <a:off x="470" y="203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289" name="Oval 65"/>
            <p:cNvSpPr>
              <a:spLocks noChangeArrowheads="1"/>
            </p:cNvSpPr>
            <p:nvPr/>
          </p:nvSpPr>
          <p:spPr bwMode="hidden">
            <a:xfrm>
              <a:off x="68" y="2166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290" name="Oval 66"/>
            <p:cNvSpPr>
              <a:spLocks noChangeArrowheads="1"/>
            </p:cNvSpPr>
            <p:nvPr/>
          </p:nvSpPr>
          <p:spPr bwMode="hidden">
            <a:xfrm>
              <a:off x="798" y="191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291" name="Oval 67"/>
            <p:cNvSpPr>
              <a:spLocks noChangeArrowheads="1"/>
            </p:cNvSpPr>
            <p:nvPr/>
          </p:nvSpPr>
          <p:spPr bwMode="hidden">
            <a:xfrm>
              <a:off x="455" y="179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292" name="Oval 68"/>
            <p:cNvSpPr>
              <a:spLocks noChangeArrowheads="1"/>
            </p:cNvSpPr>
            <p:nvPr/>
          </p:nvSpPr>
          <p:spPr bwMode="hidden">
            <a:xfrm>
              <a:off x="113" y="19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293" name="Oval 69"/>
            <p:cNvSpPr>
              <a:spLocks noChangeArrowheads="1"/>
            </p:cNvSpPr>
            <p:nvPr/>
          </p:nvSpPr>
          <p:spPr bwMode="hidden">
            <a:xfrm>
              <a:off x="432" y="2323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294" name="Oval 70"/>
            <p:cNvSpPr>
              <a:spLocks noChangeArrowheads="1"/>
            </p:cNvSpPr>
            <p:nvPr/>
          </p:nvSpPr>
          <p:spPr bwMode="hidden">
            <a:xfrm>
              <a:off x="814" y="217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295" name="Oval 71"/>
            <p:cNvSpPr>
              <a:spLocks noChangeArrowheads="1"/>
            </p:cNvSpPr>
            <p:nvPr/>
          </p:nvSpPr>
          <p:spPr bwMode="hidden">
            <a:xfrm>
              <a:off x="789" y="2472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296" name="Oval 72"/>
            <p:cNvSpPr>
              <a:spLocks noChangeArrowheads="1"/>
            </p:cNvSpPr>
            <p:nvPr/>
          </p:nvSpPr>
          <p:spPr bwMode="hidden">
            <a:xfrm>
              <a:off x="2544" y="201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297" name="Oval 73"/>
            <p:cNvSpPr>
              <a:spLocks noChangeArrowheads="1"/>
            </p:cNvSpPr>
            <p:nvPr/>
          </p:nvSpPr>
          <p:spPr bwMode="hidden">
            <a:xfrm>
              <a:off x="1457" y="1700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298" name="Oval 74"/>
            <p:cNvSpPr>
              <a:spLocks noChangeArrowheads="1"/>
            </p:cNvSpPr>
            <p:nvPr/>
          </p:nvSpPr>
          <p:spPr bwMode="hidden">
            <a:xfrm>
              <a:off x="1747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299" name="Oval 75"/>
            <p:cNvSpPr>
              <a:spLocks noChangeArrowheads="1"/>
            </p:cNvSpPr>
            <p:nvPr/>
          </p:nvSpPr>
          <p:spPr bwMode="hidden">
            <a:xfrm>
              <a:off x="1385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00" name="Oval 76"/>
            <p:cNvSpPr>
              <a:spLocks noChangeArrowheads="1"/>
            </p:cNvSpPr>
            <p:nvPr/>
          </p:nvSpPr>
          <p:spPr bwMode="hidden">
            <a:xfrm>
              <a:off x="1093" y="1595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01" name="Oval 77"/>
            <p:cNvSpPr>
              <a:spLocks noChangeArrowheads="1"/>
            </p:cNvSpPr>
            <p:nvPr/>
          </p:nvSpPr>
          <p:spPr bwMode="hidden">
            <a:xfrm>
              <a:off x="792" y="16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02" name="Oval 78"/>
            <p:cNvSpPr>
              <a:spLocks noChangeArrowheads="1"/>
            </p:cNvSpPr>
            <p:nvPr/>
          </p:nvSpPr>
          <p:spPr bwMode="hidden">
            <a:xfrm>
              <a:off x="2011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03" name="Oval 79"/>
            <p:cNvSpPr>
              <a:spLocks noChangeArrowheads="1"/>
            </p:cNvSpPr>
            <p:nvPr/>
          </p:nvSpPr>
          <p:spPr bwMode="hidden">
            <a:xfrm>
              <a:off x="2087" y="169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04" name="Oval 80"/>
            <p:cNvSpPr>
              <a:spLocks noChangeArrowheads="1"/>
            </p:cNvSpPr>
            <p:nvPr/>
          </p:nvSpPr>
          <p:spPr bwMode="hidden">
            <a:xfrm>
              <a:off x="2345" y="1601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05" name="Oval 81"/>
            <p:cNvSpPr>
              <a:spLocks noChangeArrowheads="1"/>
            </p:cNvSpPr>
            <p:nvPr/>
          </p:nvSpPr>
          <p:spPr bwMode="hidden">
            <a:xfrm>
              <a:off x="2684" y="168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06" name="Oval 82"/>
            <p:cNvSpPr>
              <a:spLocks noChangeArrowheads="1"/>
            </p:cNvSpPr>
            <p:nvPr/>
          </p:nvSpPr>
          <p:spPr bwMode="hidden">
            <a:xfrm>
              <a:off x="806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07" name="Oval 83"/>
            <p:cNvSpPr>
              <a:spLocks noChangeArrowheads="1"/>
            </p:cNvSpPr>
            <p:nvPr/>
          </p:nvSpPr>
          <p:spPr bwMode="hidden">
            <a:xfrm>
              <a:off x="495" y="159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08" name="Oval 84"/>
            <p:cNvSpPr>
              <a:spLocks noChangeArrowheads="1"/>
            </p:cNvSpPr>
            <p:nvPr/>
          </p:nvSpPr>
          <p:spPr bwMode="hidden">
            <a:xfrm>
              <a:off x="228" y="150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09" name="Oval 85"/>
            <p:cNvSpPr>
              <a:spLocks noChangeArrowheads="1"/>
            </p:cNvSpPr>
            <p:nvPr/>
          </p:nvSpPr>
          <p:spPr bwMode="hidden">
            <a:xfrm>
              <a:off x="157" y="169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10" name="Oval 86"/>
            <p:cNvSpPr>
              <a:spLocks noChangeArrowheads="1"/>
            </p:cNvSpPr>
            <p:nvPr/>
          </p:nvSpPr>
          <p:spPr bwMode="hidden">
            <a:xfrm>
              <a:off x="2887" y="1595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11" name="Oval 87"/>
            <p:cNvSpPr>
              <a:spLocks noChangeArrowheads="1"/>
            </p:cNvSpPr>
            <p:nvPr/>
          </p:nvSpPr>
          <p:spPr bwMode="hidden">
            <a:xfrm>
              <a:off x="3079" y="1511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12" name="Oval 88"/>
            <p:cNvSpPr>
              <a:spLocks noChangeArrowheads="1"/>
            </p:cNvSpPr>
            <p:nvPr/>
          </p:nvSpPr>
          <p:spPr bwMode="hidden">
            <a:xfrm>
              <a:off x="3270" y="1688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13" name="Oval 89"/>
            <p:cNvSpPr>
              <a:spLocks noChangeArrowheads="1"/>
            </p:cNvSpPr>
            <p:nvPr/>
          </p:nvSpPr>
          <p:spPr bwMode="hidden">
            <a:xfrm>
              <a:off x="3453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14" name="Oval 90"/>
            <p:cNvSpPr>
              <a:spLocks noChangeArrowheads="1"/>
            </p:cNvSpPr>
            <p:nvPr/>
          </p:nvSpPr>
          <p:spPr bwMode="hidden">
            <a:xfrm>
              <a:off x="3651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15" name="Oval 91"/>
            <p:cNvSpPr>
              <a:spLocks noChangeArrowheads="1"/>
            </p:cNvSpPr>
            <p:nvPr/>
          </p:nvSpPr>
          <p:spPr bwMode="hidden">
            <a:xfrm>
              <a:off x="4251" y="1513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16" name="Oval 92"/>
            <p:cNvSpPr>
              <a:spLocks noChangeArrowheads="1"/>
            </p:cNvSpPr>
            <p:nvPr/>
          </p:nvSpPr>
          <p:spPr bwMode="hidden">
            <a:xfrm>
              <a:off x="3901" y="1701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17" name="Oval 93"/>
            <p:cNvSpPr>
              <a:spLocks noChangeArrowheads="1"/>
            </p:cNvSpPr>
            <p:nvPr/>
          </p:nvSpPr>
          <p:spPr bwMode="hidden">
            <a:xfrm>
              <a:off x="4086" y="1608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18" name="Oval 94"/>
            <p:cNvSpPr>
              <a:spLocks noChangeArrowheads="1"/>
            </p:cNvSpPr>
            <p:nvPr/>
          </p:nvSpPr>
          <p:spPr bwMode="hidden">
            <a:xfrm>
              <a:off x="1282" y="365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19" name="Oval 95"/>
            <p:cNvSpPr>
              <a:spLocks noChangeArrowheads="1"/>
            </p:cNvSpPr>
            <p:nvPr/>
          </p:nvSpPr>
          <p:spPr bwMode="hidden">
            <a:xfrm>
              <a:off x="707" y="4014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20" name="Oval 96"/>
            <p:cNvSpPr>
              <a:spLocks noChangeArrowheads="1"/>
            </p:cNvSpPr>
            <p:nvPr/>
          </p:nvSpPr>
          <p:spPr bwMode="hidden">
            <a:xfrm>
              <a:off x="2229" y="309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21" name="Oval 97"/>
            <p:cNvSpPr>
              <a:spLocks noChangeArrowheads="1"/>
            </p:cNvSpPr>
            <p:nvPr/>
          </p:nvSpPr>
          <p:spPr bwMode="hidden">
            <a:xfrm>
              <a:off x="2604" y="286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22" name="Oval 98"/>
            <p:cNvSpPr>
              <a:spLocks noChangeArrowheads="1"/>
            </p:cNvSpPr>
            <p:nvPr/>
          </p:nvSpPr>
          <p:spPr bwMode="hidden">
            <a:xfrm>
              <a:off x="2907" y="266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23" name="Oval 99"/>
            <p:cNvSpPr>
              <a:spLocks noChangeArrowheads="1"/>
            </p:cNvSpPr>
            <p:nvPr/>
          </p:nvSpPr>
          <p:spPr bwMode="hidden">
            <a:xfrm>
              <a:off x="3248" y="2454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24" name="Oval 100"/>
            <p:cNvSpPr>
              <a:spLocks noChangeArrowheads="1"/>
            </p:cNvSpPr>
            <p:nvPr/>
          </p:nvSpPr>
          <p:spPr bwMode="hidden">
            <a:xfrm>
              <a:off x="1801" y="336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25" name="Oval 101"/>
            <p:cNvSpPr>
              <a:spLocks noChangeArrowheads="1"/>
            </p:cNvSpPr>
            <p:nvPr/>
          </p:nvSpPr>
          <p:spPr bwMode="hidden">
            <a:xfrm>
              <a:off x="3512" y="230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26" name="Oval 102"/>
            <p:cNvSpPr>
              <a:spLocks noChangeArrowheads="1"/>
            </p:cNvSpPr>
            <p:nvPr/>
          </p:nvSpPr>
          <p:spPr bwMode="hidden">
            <a:xfrm>
              <a:off x="3980" y="20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27" name="Oval 103"/>
            <p:cNvSpPr>
              <a:spLocks noChangeArrowheads="1"/>
            </p:cNvSpPr>
            <p:nvPr/>
          </p:nvSpPr>
          <p:spPr bwMode="hidden">
            <a:xfrm>
              <a:off x="3753" y="215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28" name="Oval 104"/>
            <p:cNvSpPr>
              <a:spLocks noChangeArrowheads="1"/>
            </p:cNvSpPr>
            <p:nvPr/>
          </p:nvSpPr>
          <p:spPr bwMode="hidden">
            <a:xfrm>
              <a:off x="4176" y="189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29" name="Oval 105"/>
            <p:cNvSpPr>
              <a:spLocks noChangeArrowheads="1"/>
            </p:cNvSpPr>
            <p:nvPr/>
          </p:nvSpPr>
          <p:spPr bwMode="hidden">
            <a:xfrm>
              <a:off x="4338" y="1797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30" name="Oval 106"/>
            <p:cNvSpPr>
              <a:spLocks noChangeArrowheads="1"/>
            </p:cNvSpPr>
            <p:nvPr/>
          </p:nvSpPr>
          <p:spPr bwMode="hidden">
            <a:xfrm>
              <a:off x="4505" y="170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31" name="Oval 107"/>
            <p:cNvSpPr>
              <a:spLocks noChangeArrowheads="1"/>
            </p:cNvSpPr>
            <p:nvPr/>
          </p:nvSpPr>
          <p:spPr bwMode="hidden">
            <a:xfrm>
              <a:off x="4661" y="160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32" name="Oval 108"/>
            <p:cNvSpPr>
              <a:spLocks noChangeArrowheads="1"/>
            </p:cNvSpPr>
            <p:nvPr/>
          </p:nvSpPr>
          <p:spPr bwMode="hidden">
            <a:xfrm>
              <a:off x="4803" y="1512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33" name="Oval 109"/>
            <p:cNvSpPr>
              <a:spLocks noChangeArrowheads="1"/>
            </p:cNvSpPr>
            <p:nvPr/>
          </p:nvSpPr>
          <p:spPr bwMode="hidden">
            <a:xfrm>
              <a:off x="4930" y="1431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34" name="Oval 110"/>
            <p:cNvSpPr>
              <a:spLocks noChangeArrowheads="1"/>
            </p:cNvSpPr>
            <p:nvPr/>
          </p:nvSpPr>
          <p:spPr bwMode="hidden">
            <a:xfrm>
              <a:off x="3835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35" name="Oval 111"/>
            <p:cNvSpPr>
              <a:spLocks noChangeArrowheads="1"/>
            </p:cNvSpPr>
            <p:nvPr/>
          </p:nvSpPr>
          <p:spPr bwMode="hidden">
            <a:xfrm>
              <a:off x="3286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36" name="Oval 112"/>
            <p:cNvSpPr>
              <a:spLocks noChangeArrowheads="1"/>
            </p:cNvSpPr>
            <p:nvPr/>
          </p:nvSpPr>
          <p:spPr bwMode="hidden">
            <a:xfrm>
              <a:off x="2972" y="1366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37" name="Oval 113"/>
            <p:cNvSpPr>
              <a:spLocks noChangeArrowheads="1"/>
            </p:cNvSpPr>
            <p:nvPr/>
          </p:nvSpPr>
          <p:spPr bwMode="hidden">
            <a:xfrm>
              <a:off x="3152" y="1292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38" name="Oval 114"/>
            <p:cNvSpPr>
              <a:spLocks noChangeArrowheads="1"/>
            </p:cNvSpPr>
            <p:nvPr/>
          </p:nvSpPr>
          <p:spPr bwMode="hidden">
            <a:xfrm>
              <a:off x="3020" y="117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39" name="Oval 115"/>
            <p:cNvSpPr>
              <a:spLocks noChangeArrowheads="1"/>
            </p:cNvSpPr>
            <p:nvPr/>
          </p:nvSpPr>
          <p:spPr bwMode="hidden">
            <a:xfrm>
              <a:off x="2443" y="1368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40" name="Oval 116"/>
            <p:cNvSpPr>
              <a:spLocks noChangeArrowheads="1"/>
            </p:cNvSpPr>
            <p:nvPr/>
          </p:nvSpPr>
          <p:spPr bwMode="hidden">
            <a:xfrm>
              <a:off x="2301" y="122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41" name="Oval 117"/>
            <p:cNvSpPr>
              <a:spLocks noChangeArrowheads="1"/>
            </p:cNvSpPr>
            <p:nvPr/>
          </p:nvSpPr>
          <p:spPr bwMode="hidden">
            <a:xfrm>
              <a:off x="2095" y="128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42" name="Oval 118"/>
            <p:cNvSpPr>
              <a:spLocks noChangeArrowheads="1"/>
            </p:cNvSpPr>
            <p:nvPr/>
          </p:nvSpPr>
          <p:spPr bwMode="hidden">
            <a:xfrm>
              <a:off x="2228" y="1442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43" name="Oval 119"/>
            <p:cNvSpPr>
              <a:spLocks noChangeArrowheads="1"/>
            </p:cNvSpPr>
            <p:nvPr/>
          </p:nvSpPr>
          <p:spPr bwMode="hidden">
            <a:xfrm>
              <a:off x="1109" y="142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44" name="Oval 120"/>
            <p:cNvSpPr>
              <a:spLocks noChangeArrowheads="1"/>
            </p:cNvSpPr>
            <p:nvPr/>
          </p:nvSpPr>
          <p:spPr bwMode="hidden">
            <a:xfrm>
              <a:off x="611" y="128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45" name="Oval 121"/>
            <p:cNvSpPr>
              <a:spLocks noChangeArrowheads="1"/>
            </p:cNvSpPr>
            <p:nvPr/>
          </p:nvSpPr>
          <p:spPr bwMode="hidden">
            <a:xfrm>
              <a:off x="305" y="135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46" name="Oval 122"/>
            <p:cNvSpPr>
              <a:spLocks noChangeArrowheads="1"/>
            </p:cNvSpPr>
            <p:nvPr/>
          </p:nvSpPr>
          <p:spPr bwMode="hidden">
            <a:xfrm>
              <a:off x="156" y="115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47" name="Oval 123"/>
            <p:cNvSpPr>
              <a:spLocks noChangeArrowheads="1"/>
            </p:cNvSpPr>
            <p:nvPr/>
          </p:nvSpPr>
          <p:spPr bwMode="hidden">
            <a:xfrm>
              <a:off x="4538" y="136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48" name="Oval 124"/>
            <p:cNvSpPr>
              <a:spLocks noChangeArrowheads="1"/>
            </p:cNvSpPr>
            <p:nvPr/>
          </p:nvSpPr>
          <p:spPr bwMode="hidden">
            <a:xfrm>
              <a:off x="4407" y="1440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49" name="Oval 125"/>
            <p:cNvSpPr>
              <a:spLocks noChangeArrowheads="1"/>
            </p:cNvSpPr>
            <p:nvPr/>
          </p:nvSpPr>
          <p:spPr bwMode="hidden">
            <a:xfrm>
              <a:off x="3992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50" name="Oval 126"/>
            <p:cNvSpPr>
              <a:spLocks noChangeArrowheads="1"/>
            </p:cNvSpPr>
            <p:nvPr/>
          </p:nvSpPr>
          <p:spPr bwMode="hidden">
            <a:xfrm>
              <a:off x="3466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51" name="Oval 127"/>
            <p:cNvSpPr>
              <a:spLocks noChangeArrowheads="1"/>
            </p:cNvSpPr>
            <p:nvPr/>
          </p:nvSpPr>
          <p:spPr bwMode="hidden">
            <a:xfrm>
              <a:off x="2852" y="1228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52" name="Oval 128"/>
            <p:cNvSpPr>
              <a:spLocks noChangeArrowheads="1"/>
            </p:cNvSpPr>
            <p:nvPr/>
          </p:nvSpPr>
          <p:spPr bwMode="hidden">
            <a:xfrm>
              <a:off x="2678" y="1109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53" name="Oval 129"/>
            <p:cNvSpPr>
              <a:spLocks noChangeArrowheads="1"/>
            </p:cNvSpPr>
            <p:nvPr/>
          </p:nvSpPr>
          <p:spPr bwMode="hidden">
            <a:xfrm>
              <a:off x="2859" y="104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54" name="Oval 130"/>
            <p:cNvSpPr>
              <a:spLocks noChangeArrowheads="1"/>
            </p:cNvSpPr>
            <p:nvPr/>
          </p:nvSpPr>
          <p:spPr bwMode="hidden">
            <a:xfrm>
              <a:off x="1942" y="104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55" name="Oval 131"/>
            <p:cNvSpPr>
              <a:spLocks noChangeArrowheads="1"/>
            </p:cNvSpPr>
            <p:nvPr/>
          </p:nvSpPr>
          <p:spPr bwMode="hidden">
            <a:xfrm>
              <a:off x="1088" y="1277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56" name="Oval 132"/>
            <p:cNvSpPr>
              <a:spLocks noChangeArrowheads="1"/>
            </p:cNvSpPr>
            <p:nvPr/>
          </p:nvSpPr>
          <p:spPr bwMode="hidden">
            <a:xfrm>
              <a:off x="827" y="13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57" name="Oval 133"/>
            <p:cNvSpPr>
              <a:spLocks noChangeArrowheads="1"/>
            </p:cNvSpPr>
            <p:nvPr/>
          </p:nvSpPr>
          <p:spPr bwMode="hidden">
            <a:xfrm>
              <a:off x="537" y="1428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58" name="Oval 134"/>
            <p:cNvSpPr>
              <a:spLocks noChangeArrowheads="1"/>
            </p:cNvSpPr>
            <p:nvPr/>
          </p:nvSpPr>
          <p:spPr bwMode="hidden">
            <a:xfrm>
              <a:off x="635" y="106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59" name="Oval 135"/>
            <p:cNvSpPr>
              <a:spLocks noChangeArrowheads="1"/>
            </p:cNvSpPr>
            <p:nvPr/>
          </p:nvSpPr>
          <p:spPr bwMode="hidden">
            <a:xfrm>
              <a:off x="1540" y="10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60" name="Oval 136"/>
            <p:cNvSpPr>
              <a:spLocks noChangeArrowheads="1"/>
            </p:cNvSpPr>
            <p:nvPr/>
          </p:nvSpPr>
          <p:spPr bwMode="hidden">
            <a:xfrm>
              <a:off x="1120" y="1063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61" name="Oval 137"/>
            <p:cNvSpPr>
              <a:spLocks noChangeArrowheads="1"/>
            </p:cNvSpPr>
            <p:nvPr/>
          </p:nvSpPr>
          <p:spPr bwMode="hidden">
            <a:xfrm>
              <a:off x="4131" y="1284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62" name="Oval 138"/>
            <p:cNvSpPr>
              <a:spLocks noChangeArrowheads="1"/>
            </p:cNvSpPr>
            <p:nvPr/>
          </p:nvSpPr>
          <p:spPr bwMode="hidden">
            <a:xfrm>
              <a:off x="3477" y="116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63" name="Oval 139"/>
            <p:cNvSpPr>
              <a:spLocks noChangeArrowheads="1"/>
            </p:cNvSpPr>
            <p:nvPr/>
          </p:nvSpPr>
          <p:spPr bwMode="hidden">
            <a:xfrm>
              <a:off x="3315" y="122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64" name="Oval 140"/>
            <p:cNvSpPr>
              <a:spLocks noChangeArrowheads="1"/>
            </p:cNvSpPr>
            <p:nvPr/>
          </p:nvSpPr>
          <p:spPr bwMode="hidden">
            <a:xfrm>
              <a:off x="317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65" name="Oval 141"/>
            <p:cNvSpPr>
              <a:spLocks noChangeArrowheads="1"/>
            </p:cNvSpPr>
            <p:nvPr/>
          </p:nvSpPr>
          <p:spPr bwMode="hidden">
            <a:xfrm>
              <a:off x="2396" y="105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66" name="Oval 142"/>
            <p:cNvSpPr>
              <a:spLocks noChangeArrowheads="1"/>
            </p:cNvSpPr>
            <p:nvPr/>
          </p:nvSpPr>
          <p:spPr bwMode="hidden">
            <a:xfrm>
              <a:off x="2769" y="1446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67" name="Oval 143"/>
            <p:cNvSpPr>
              <a:spLocks noChangeArrowheads="1"/>
            </p:cNvSpPr>
            <p:nvPr/>
          </p:nvSpPr>
          <p:spPr bwMode="hidden">
            <a:xfrm>
              <a:off x="2656" y="129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68" name="Oval 144"/>
            <p:cNvSpPr>
              <a:spLocks noChangeArrowheads="1"/>
            </p:cNvSpPr>
            <p:nvPr/>
          </p:nvSpPr>
          <p:spPr bwMode="hidden">
            <a:xfrm>
              <a:off x="2501" y="115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69" name="Oval 145"/>
            <p:cNvSpPr>
              <a:spLocks noChangeArrowheads="1"/>
            </p:cNvSpPr>
            <p:nvPr/>
          </p:nvSpPr>
          <p:spPr bwMode="hidden">
            <a:xfrm>
              <a:off x="2222" y="1101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70" name="Oval 146"/>
            <p:cNvSpPr>
              <a:spLocks noChangeArrowheads="1"/>
            </p:cNvSpPr>
            <p:nvPr/>
          </p:nvSpPr>
          <p:spPr bwMode="hidden">
            <a:xfrm>
              <a:off x="2029" y="116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71" name="Oval 147"/>
            <p:cNvSpPr>
              <a:spLocks noChangeArrowheads="1"/>
            </p:cNvSpPr>
            <p:nvPr/>
          </p:nvSpPr>
          <p:spPr bwMode="hidden">
            <a:xfrm>
              <a:off x="1875" y="13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72" name="Oval 148"/>
            <p:cNvSpPr>
              <a:spLocks noChangeArrowheads="1"/>
            </p:cNvSpPr>
            <p:nvPr/>
          </p:nvSpPr>
          <p:spPr bwMode="hidden">
            <a:xfrm>
              <a:off x="1809" y="1223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73" name="Oval 149"/>
            <p:cNvSpPr>
              <a:spLocks noChangeArrowheads="1"/>
            </p:cNvSpPr>
            <p:nvPr/>
          </p:nvSpPr>
          <p:spPr bwMode="hidden">
            <a:xfrm>
              <a:off x="1738" y="10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74" name="Oval 150"/>
            <p:cNvSpPr>
              <a:spLocks noChangeArrowheads="1"/>
            </p:cNvSpPr>
            <p:nvPr/>
          </p:nvSpPr>
          <p:spPr bwMode="hidden">
            <a:xfrm>
              <a:off x="1583" y="128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75" name="Oval 151"/>
            <p:cNvSpPr>
              <a:spLocks noChangeArrowheads="1"/>
            </p:cNvSpPr>
            <p:nvPr/>
          </p:nvSpPr>
          <p:spPr bwMode="hidden">
            <a:xfrm>
              <a:off x="1379" y="134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76" name="Oval 152"/>
            <p:cNvSpPr>
              <a:spLocks noChangeArrowheads="1"/>
            </p:cNvSpPr>
            <p:nvPr/>
          </p:nvSpPr>
          <p:spPr bwMode="hidden">
            <a:xfrm>
              <a:off x="1529" y="11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77" name="Oval 153"/>
            <p:cNvSpPr>
              <a:spLocks noChangeArrowheads="1"/>
            </p:cNvSpPr>
            <p:nvPr/>
          </p:nvSpPr>
          <p:spPr bwMode="hidden">
            <a:xfrm>
              <a:off x="1294" y="122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78" name="Oval 154"/>
            <p:cNvSpPr>
              <a:spLocks noChangeArrowheads="1"/>
            </p:cNvSpPr>
            <p:nvPr/>
          </p:nvSpPr>
          <p:spPr bwMode="hidden">
            <a:xfrm>
              <a:off x="131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79" name="Oval 155"/>
            <p:cNvSpPr>
              <a:spLocks noChangeArrowheads="1"/>
            </p:cNvSpPr>
            <p:nvPr/>
          </p:nvSpPr>
          <p:spPr bwMode="hidden">
            <a:xfrm>
              <a:off x="1082" y="116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80" name="Oval 156"/>
            <p:cNvSpPr>
              <a:spLocks noChangeArrowheads="1"/>
            </p:cNvSpPr>
            <p:nvPr/>
          </p:nvSpPr>
          <p:spPr bwMode="hidden">
            <a:xfrm>
              <a:off x="877" y="112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81" name="Oval 157"/>
            <p:cNvSpPr>
              <a:spLocks noChangeArrowheads="1"/>
            </p:cNvSpPr>
            <p:nvPr/>
          </p:nvSpPr>
          <p:spPr bwMode="hidden">
            <a:xfrm>
              <a:off x="875" y="121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82" name="Oval 158"/>
            <p:cNvSpPr>
              <a:spLocks noChangeArrowheads="1"/>
            </p:cNvSpPr>
            <p:nvPr/>
          </p:nvSpPr>
          <p:spPr bwMode="hidden">
            <a:xfrm>
              <a:off x="680" y="117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83" name="Oval 159"/>
            <p:cNvSpPr>
              <a:spLocks noChangeArrowheads="1"/>
            </p:cNvSpPr>
            <p:nvPr/>
          </p:nvSpPr>
          <p:spPr bwMode="hidden">
            <a:xfrm>
              <a:off x="411" y="123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84" name="Oval 160"/>
            <p:cNvSpPr>
              <a:spLocks noChangeArrowheads="1"/>
            </p:cNvSpPr>
            <p:nvPr/>
          </p:nvSpPr>
          <p:spPr bwMode="hidden">
            <a:xfrm>
              <a:off x="434" y="110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85" name="Oval 161"/>
            <p:cNvSpPr>
              <a:spLocks noChangeArrowheads="1"/>
            </p:cNvSpPr>
            <p:nvPr/>
          </p:nvSpPr>
          <p:spPr bwMode="hidden">
            <a:xfrm>
              <a:off x="119" y="131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86" name="Oval 162"/>
            <p:cNvSpPr>
              <a:spLocks noChangeArrowheads="1"/>
            </p:cNvSpPr>
            <p:nvPr/>
          </p:nvSpPr>
          <p:spPr bwMode="hidden">
            <a:xfrm>
              <a:off x="858" y="1001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87" name="Oval 163"/>
            <p:cNvSpPr>
              <a:spLocks noChangeArrowheads="1"/>
            </p:cNvSpPr>
            <p:nvPr/>
          </p:nvSpPr>
          <p:spPr bwMode="hidden">
            <a:xfrm>
              <a:off x="1341" y="1013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88" name="Oval 164"/>
            <p:cNvSpPr>
              <a:spLocks noChangeArrowheads="1"/>
            </p:cNvSpPr>
            <p:nvPr/>
          </p:nvSpPr>
          <p:spPr bwMode="hidden">
            <a:xfrm>
              <a:off x="1739" y="1008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89" name="Oval 165"/>
            <p:cNvSpPr>
              <a:spLocks noChangeArrowheads="1"/>
            </p:cNvSpPr>
            <p:nvPr/>
          </p:nvSpPr>
          <p:spPr bwMode="hidden">
            <a:xfrm>
              <a:off x="2116" y="1001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90" name="Oval 166"/>
            <p:cNvSpPr>
              <a:spLocks noChangeArrowheads="1"/>
            </p:cNvSpPr>
            <p:nvPr/>
          </p:nvSpPr>
          <p:spPr bwMode="hidden">
            <a:xfrm>
              <a:off x="2320" y="94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91" name="Oval 167"/>
            <p:cNvSpPr>
              <a:spLocks noChangeArrowheads="1"/>
            </p:cNvSpPr>
            <p:nvPr/>
          </p:nvSpPr>
          <p:spPr bwMode="hidden">
            <a:xfrm>
              <a:off x="2601" y="995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92" name="Oval 168"/>
            <p:cNvSpPr>
              <a:spLocks noChangeArrowheads="1"/>
            </p:cNvSpPr>
            <p:nvPr/>
          </p:nvSpPr>
          <p:spPr bwMode="hidden">
            <a:xfrm>
              <a:off x="1667" y="1420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93" name="Oval 169"/>
            <p:cNvSpPr>
              <a:spLocks noChangeArrowheads="1"/>
            </p:cNvSpPr>
            <p:nvPr/>
          </p:nvSpPr>
          <p:spPr bwMode="hidden">
            <a:xfrm>
              <a:off x="2557" y="151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94" name="Oval 170"/>
            <p:cNvSpPr>
              <a:spLocks noChangeArrowheads="1"/>
            </p:cNvSpPr>
            <p:nvPr/>
          </p:nvSpPr>
          <p:spPr bwMode="hidden">
            <a:xfrm>
              <a:off x="3619" y="1287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95" name="Oval 171"/>
            <p:cNvSpPr>
              <a:spLocks noChangeArrowheads="1"/>
            </p:cNvSpPr>
            <p:nvPr/>
          </p:nvSpPr>
          <p:spPr bwMode="hidden">
            <a:xfrm>
              <a:off x="3791" y="121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96" name="Oval 172"/>
            <p:cNvSpPr>
              <a:spLocks noChangeArrowheads="1"/>
            </p:cNvSpPr>
            <p:nvPr/>
          </p:nvSpPr>
          <p:spPr bwMode="hidden">
            <a:xfrm>
              <a:off x="213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97" name="Oval 173"/>
            <p:cNvSpPr>
              <a:spLocks noChangeArrowheads="1"/>
            </p:cNvSpPr>
            <p:nvPr/>
          </p:nvSpPr>
          <p:spPr bwMode="hidden">
            <a:xfrm>
              <a:off x="126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98" name="Oval 174"/>
            <p:cNvSpPr>
              <a:spLocks noChangeArrowheads="1"/>
            </p:cNvSpPr>
            <p:nvPr/>
          </p:nvSpPr>
          <p:spPr bwMode="hidden">
            <a:xfrm>
              <a:off x="1471" y="869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399" name="Oval 175"/>
            <p:cNvSpPr>
              <a:spLocks noChangeArrowheads="1"/>
            </p:cNvSpPr>
            <p:nvPr/>
          </p:nvSpPr>
          <p:spPr bwMode="hidden">
            <a:xfrm>
              <a:off x="1650" y="824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400" name="Oval 176"/>
            <p:cNvSpPr>
              <a:spLocks noChangeArrowheads="1"/>
            </p:cNvSpPr>
            <p:nvPr/>
          </p:nvSpPr>
          <p:spPr bwMode="hidden">
            <a:xfrm>
              <a:off x="1918" y="869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401" name="Oval 177"/>
            <p:cNvSpPr>
              <a:spLocks noChangeArrowheads="1"/>
            </p:cNvSpPr>
            <p:nvPr/>
          </p:nvSpPr>
          <p:spPr bwMode="hidden">
            <a:xfrm>
              <a:off x="1720" y="923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402" name="Oval 178"/>
            <p:cNvSpPr>
              <a:spLocks noChangeArrowheads="1"/>
            </p:cNvSpPr>
            <p:nvPr/>
          </p:nvSpPr>
          <p:spPr bwMode="hidden">
            <a:xfrm>
              <a:off x="1913" y="957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403" name="Oval 179"/>
            <p:cNvSpPr>
              <a:spLocks noChangeArrowheads="1"/>
            </p:cNvSpPr>
            <p:nvPr/>
          </p:nvSpPr>
          <p:spPr bwMode="hidden">
            <a:xfrm>
              <a:off x="1541" y="962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404" name="Oval 180"/>
            <p:cNvSpPr>
              <a:spLocks noChangeArrowheads="1"/>
            </p:cNvSpPr>
            <p:nvPr/>
          </p:nvSpPr>
          <p:spPr bwMode="hidden">
            <a:xfrm>
              <a:off x="1076" y="953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405" name="Oval 181"/>
            <p:cNvSpPr>
              <a:spLocks noChangeArrowheads="1"/>
            </p:cNvSpPr>
            <p:nvPr/>
          </p:nvSpPr>
          <p:spPr bwMode="hidden">
            <a:xfrm>
              <a:off x="1983" y="4027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406" name="Oval 182"/>
            <p:cNvSpPr>
              <a:spLocks noChangeArrowheads="1"/>
            </p:cNvSpPr>
            <p:nvPr/>
          </p:nvSpPr>
          <p:spPr bwMode="hidden">
            <a:xfrm>
              <a:off x="2460" y="3671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407" name="Oval 183"/>
            <p:cNvSpPr>
              <a:spLocks noChangeArrowheads="1"/>
            </p:cNvSpPr>
            <p:nvPr/>
          </p:nvSpPr>
          <p:spPr bwMode="hidden">
            <a:xfrm>
              <a:off x="3238" y="3121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408" name="Oval 184"/>
            <p:cNvSpPr>
              <a:spLocks noChangeArrowheads="1"/>
            </p:cNvSpPr>
            <p:nvPr/>
          </p:nvSpPr>
          <p:spPr bwMode="hidden">
            <a:xfrm>
              <a:off x="3550" y="2880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409" name="Oval 185"/>
            <p:cNvSpPr>
              <a:spLocks noChangeArrowheads="1"/>
            </p:cNvSpPr>
            <p:nvPr/>
          </p:nvSpPr>
          <p:spPr bwMode="hidden">
            <a:xfrm>
              <a:off x="2892" y="337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410" name="Oval 186"/>
            <p:cNvSpPr>
              <a:spLocks noChangeArrowheads="1"/>
            </p:cNvSpPr>
            <p:nvPr/>
          </p:nvSpPr>
          <p:spPr bwMode="hidden">
            <a:xfrm>
              <a:off x="3869" y="2657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411" name="Oval 187"/>
            <p:cNvSpPr>
              <a:spLocks noChangeArrowheads="1"/>
            </p:cNvSpPr>
            <p:nvPr/>
          </p:nvSpPr>
          <p:spPr bwMode="hidden">
            <a:xfrm>
              <a:off x="4090" y="247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412" name="Oval 188"/>
            <p:cNvSpPr>
              <a:spLocks noChangeArrowheads="1"/>
            </p:cNvSpPr>
            <p:nvPr/>
          </p:nvSpPr>
          <p:spPr bwMode="hidden">
            <a:xfrm>
              <a:off x="4327" y="23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413" name="Oval 189"/>
            <p:cNvSpPr>
              <a:spLocks noChangeArrowheads="1"/>
            </p:cNvSpPr>
            <p:nvPr/>
          </p:nvSpPr>
          <p:spPr bwMode="hidden">
            <a:xfrm>
              <a:off x="4712" y="202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414" name="Oval 190"/>
            <p:cNvSpPr>
              <a:spLocks noChangeArrowheads="1"/>
            </p:cNvSpPr>
            <p:nvPr/>
          </p:nvSpPr>
          <p:spPr bwMode="hidden">
            <a:xfrm>
              <a:off x="4533" y="2162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415" name="Oval 191"/>
            <p:cNvSpPr>
              <a:spLocks noChangeArrowheads="1"/>
            </p:cNvSpPr>
            <p:nvPr/>
          </p:nvSpPr>
          <p:spPr bwMode="hidden">
            <a:xfrm>
              <a:off x="4863" y="1920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416" name="Oval 192"/>
            <p:cNvSpPr>
              <a:spLocks noChangeArrowheads="1"/>
            </p:cNvSpPr>
            <p:nvPr/>
          </p:nvSpPr>
          <p:spPr bwMode="hidden">
            <a:xfrm>
              <a:off x="5009" y="180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417" name="Oval 193"/>
            <p:cNvSpPr>
              <a:spLocks noChangeArrowheads="1"/>
            </p:cNvSpPr>
            <p:nvPr/>
          </p:nvSpPr>
          <p:spPr bwMode="hidden">
            <a:xfrm>
              <a:off x="5161" y="170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418" name="Oval 194"/>
            <p:cNvSpPr>
              <a:spLocks noChangeArrowheads="1"/>
            </p:cNvSpPr>
            <p:nvPr/>
          </p:nvSpPr>
          <p:spPr bwMode="hidden">
            <a:xfrm>
              <a:off x="5277" y="161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419" name="Oval 195"/>
            <p:cNvSpPr>
              <a:spLocks noChangeArrowheads="1"/>
            </p:cNvSpPr>
            <p:nvPr/>
          </p:nvSpPr>
          <p:spPr bwMode="hidden">
            <a:xfrm>
              <a:off x="5398" y="152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420" name="Oval 196"/>
            <p:cNvSpPr>
              <a:spLocks noChangeArrowheads="1"/>
            </p:cNvSpPr>
            <p:nvPr/>
          </p:nvSpPr>
          <p:spPr bwMode="hidden">
            <a:xfrm>
              <a:off x="3255" y="4071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421" name="Oval 197"/>
            <p:cNvSpPr>
              <a:spLocks noChangeArrowheads="1"/>
            </p:cNvSpPr>
            <p:nvPr/>
          </p:nvSpPr>
          <p:spPr bwMode="hidden">
            <a:xfrm>
              <a:off x="3651" y="369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422" name="Oval 198"/>
            <p:cNvSpPr>
              <a:spLocks noChangeArrowheads="1"/>
            </p:cNvSpPr>
            <p:nvPr/>
          </p:nvSpPr>
          <p:spPr bwMode="hidden">
            <a:xfrm>
              <a:off x="4773" y="3705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423" name="Oval 199"/>
            <p:cNvSpPr>
              <a:spLocks noChangeArrowheads="1"/>
            </p:cNvSpPr>
            <p:nvPr/>
          </p:nvSpPr>
          <p:spPr bwMode="hidden">
            <a:xfrm>
              <a:off x="4491" y="4049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424" name="Oval 200"/>
            <p:cNvSpPr>
              <a:spLocks noChangeArrowheads="1"/>
            </p:cNvSpPr>
            <p:nvPr/>
          </p:nvSpPr>
          <p:spPr bwMode="hidden">
            <a:xfrm>
              <a:off x="3989" y="3396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425" name="Oval 201"/>
            <p:cNvSpPr>
              <a:spLocks noChangeArrowheads="1"/>
            </p:cNvSpPr>
            <p:nvPr/>
          </p:nvSpPr>
          <p:spPr bwMode="hidden">
            <a:xfrm>
              <a:off x="4263" y="3141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426" name="Oval 202"/>
            <p:cNvSpPr>
              <a:spLocks noChangeArrowheads="1"/>
            </p:cNvSpPr>
            <p:nvPr/>
          </p:nvSpPr>
          <p:spPr bwMode="hidden">
            <a:xfrm>
              <a:off x="5044" y="3418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427" name="Oval 203"/>
            <p:cNvSpPr>
              <a:spLocks noChangeArrowheads="1"/>
            </p:cNvSpPr>
            <p:nvPr/>
          </p:nvSpPr>
          <p:spPr bwMode="hidden">
            <a:xfrm>
              <a:off x="4553" y="28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428" name="Oval 204"/>
            <p:cNvSpPr>
              <a:spLocks noChangeArrowheads="1"/>
            </p:cNvSpPr>
            <p:nvPr/>
          </p:nvSpPr>
          <p:spPr bwMode="hidden">
            <a:xfrm>
              <a:off x="5293" y="311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429" name="Oval 205"/>
            <p:cNvSpPr>
              <a:spLocks noChangeArrowheads="1"/>
            </p:cNvSpPr>
            <p:nvPr/>
          </p:nvSpPr>
          <p:spPr bwMode="hidden">
            <a:xfrm>
              <a:off x="5497" y="2879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430" name="Oval 206"/>
            <p:cNvSpPr>
              <a:spLocks noChangeArrowheads="1"/>
            </p:cNvSpPr>
            <p:nvPr/>
          </p:nvSpPr>
          <p:spPr bwMode="hidden">
            <a:xfrm>
              <a:off x="4772" y="26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431" name="Oval 207"/>
            <p:cNvSpPr>
              <a:spLocks noChangeArrowheads="1"/>
            </p:cNvSpPr>
            <p:nvPr/>
          </p:nvSpPr>
          <p:spPr bwMode="hidden">
            <a:xfrm>
              <a:off x="4966" y="248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432" name="Oval 208"/>
            <p:cNvSpPr>
              <a:spLocks noChangeArrowheads="1"/>
            </p:cNvSpPr>
            <p:nvPr/>
          </p:nvSpPr>
          <p:spPr bwMode="hidden">
            <a:xfrm>
              <a:off x="5444" y="205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433" name="Oval 209"/>
            <p:cNvSpPr>
              <a:spLocks noChangeArrowheads="1"/>
            </p:cNvSpPr>
            <p:nvPr/>
          </p:nvSpPr>
          <p:spPr bwMode="hidden">
            <a:xfrm>
              <a:off x="5161" y="2314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434" name="Oval 210"/>
            <p:cNvSpPr>
              <a:spLocks noChangeArrowheads="1"/>
            </p:cNvSpPr>
            <p:nvPr/>
          </p:nvSpPr>
          <p:spPr bwMode="hidden">
            <a:xfrm>
              <a:off x="5318" y="2176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435" name="Oval 211"/>
            <p:cNvSpPr>
              <a:spLocks noChangeArrowheads="1"/>
            </p:cNvSpPr>
            <p:nvPr/>
          </p:nvSpPr>
          <p:spPr bwMode="hidden">
            <a:xfrm>
              <a:off x="5581" y="193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436" name="Oval 212"/>
            <p:cNvSpPr>
              <a:spLocks noChangeArrowheads="1"/>
            </p:cNvSpPr>
            <p:nvPr/>
          </p:nvSpPr>
          <p:spPr bwMode="hidden">
            <a:xfrm>
              <a:off x="5689" y="181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437" name="Oval 213"/>
            <p:cNvSpPr>
              <a:spLocks noChangeArrowheads="1"/>
            </p:cNvSpPr>
            <p:nvPr/>
          </p:nvSpPr>
          <p:spPr bwMode="hidden">
            <a:xfrm>
              <a:off x="5663" y="2680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438" name="Oval 214"/>
            <p:cNvSpPr>
              <a:spLocks noChangeArrowheads="1"/>
            </p:cNvSpPr>
            <p:nvPr/>
          </p:nvSpPr>
          <p:spPr bwMode="hidden">
            <a:xfrm>
              <a:off x="-65" y="2865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439" name="Oval 215"/>
            <p:cNvSpPr>
              <a:spLocks noChangeArrowheads="1"/>
            </p:cNvSpPr>
            <p:nvPr/>
          </p:nvSpPr>
          <p:spPr bwMode="hidden">
            <a:xfrm>
              <a:off x="2" y="247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440" name="Oval 216"/>
            <p:cNvSpPr>
              <a:spLocks noChangeArrowheads="1"/>
            </p:cNvSpPr>
            <p:nvPr/>
          </p:nvSpPr>
          <p:spPr bwMode="hidden">
            <a:xfrm>
              <a:off x="-9" y="1436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2441" name="Oval 217"/>
            <p:cNvSpPr>
              <a:spLocks noChangeArrowheads="1"/>
            </p:cNvSpPr>
            <p:nvPr/>
          </p:nvSpPr>
          <p:spPr bwMode="hidden">
            <a:xfrm>
              <a:off x="5624" y="4010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2442" name="Rectangle 2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2443" name="Rectangle 2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2444" name="Rectangle 220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2445" name="Rectangle 221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2446" name="Rectangle 222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EC1A964-C912-4FB2-81C4-DADC6675C3E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B0D6784-6D38-450E-B821-5E424C2A545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D63B8D8-5F1C-430A-91FC-F7584297BBE4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EC89C14-7E02-4C8D-AE87-19554AA8C52E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BB46C8C7-A32D-4E80-BEA7-756D1CE9B1B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8" name="Дата 7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D0F2CD90-C01B-4C5A-9B73-6D467CEF0656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A8FE2C9-4475-456D-B32A-567BE71A327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971B2AD8-6094-4731-A789-84EC23686CD1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03B49F4-079B-433A-9AA5-A50C302882E3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29E8A3-C6EA-4DD4-B6E7-CE2260F7CA5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54F8AAC-4A4E-4EDB-ABC3-11248CE6820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94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49A6BAD-3464-4D15-8E30-3890EA1937A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298" name="Group 2"/>
          <p:cNvGrpSpPr>
            <a:grpSpLocks/>
          </p:cNvGrpSpPr>
          <p:nvPr/>
        </p:nvGrpSpPr>
        <p:grpSpPr bwMode="auto">
          <a:xfrm>
            <a:off x="0" y="2438400"/>
            <a:ext cx="9144000" cy="4046538"/>
            <a:chOff x="0" y="1536"/>
            <a:chExt cx="5760" cy="2549"/>
          </a:xfrm>
        </p:grpSpPr>
        <p:sp>
          <p:nvSpPr>
            <p:cNvPr id="55299" name="Rectangle 3"/>
            <p:cNvSpPr>
              <a:spLocks noChangeArrowheads="1"/>
            </p:cNvSpPr>
            <p:nvPr userDrawn="1"/>
          </p:nvSpPr>
          <p:spPr bwMode="hidden">
            <a:xfrm rot="-1424751">
              <a:off x="2121" y="2592"/>
              <a:ext cx="3072" cy="384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5300" name="Freeform 4"/>
            <p:cNvSpPr>
              <a:spLocks/>
            </p:cNvSpPr>
            <p:nvPr userDrawn="1"/>
          </p:nvSpPr>
          <p:spPr bwMode="hidden">
            <a:xfrm>
              <a:off x="0" y="2664"/>
              <a:ext cx="2688" cy="12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0" y="552"/>
                </a:cxn>
                <a:cxn ang="0">
                  <a:pos x="1968" y="264"/>
                </a:cxn>
                <a:cxn ang="0">
                  <a:pos x="2028" y="270"/>
                </a:cxn>
                <a:cxn ang="0">
                  <a:pos x="2661" y="528"/>
                </a:cxn>
                <a:cxn ang="0">
                  <a:pos x="2688" y="648"/>
                </a:cxn>
                <a:cxn ang="0">
                  <a:pos x="2304" y="1080"/>
                </a:cxn>
                <a:cxn ang="0">
                  <a:pos x="1584" y="1224"/>
                </a:cxn>
                <a:cxn ang="0">
                  <a:pos x="1296" y="936"/>
                </a:cxn>
                <a:cxn ang="0">
                  <a:pos x="864" y="1032"/>
                </a:cxn>
                <a:cxn ang="0">
                  <a:pos x="0" y="552"/>
                </a:cxn>
                <a:cxn ang="0">
                  <a:pos x="0" y="0"/>
                </a:cxn>
              </a:cxnLst>
              <a:rect l="0" t="0" r="r" b="b"/>
              <a:pathLst>
                <a:path w="2688" h="1224">
                  <a:moveTo>
                    <a:pt x="0" y="0"/>
                  </a:moveTo>
                  <a:lnTo>
                    <a:pt x="960" y="552"/>
                  </a:lnTo>
                  <a:lnTo>
                    <a:pt x="1968" y="264"/>
                  </a:lnTo>
                  <a:lnTo>
                    <a:pt x="2028" y="270"/>
                  </a:lnTo>
                  <a:lnTo>
                    <a:pt x="2661" y="528"/>
                  </a:lnTo>
                  <a:lnTo>
                    <a:pt x="2688" y="648"/>
                  </a:lnTo>
                  <a:lnTo>
                    <a:pt x="2304" y="1080"/>
                  </a:lnTo>
                  <a:lnTo>
                    <a:pt x="1584" y="1224"/>
                  </a:lnTo>
                  <a:lnTo>
                    <a:pt x="1296" y="936"/>
                  </a:lnTo>
                  <a:lnTo>
                    <a:pt x="864" y="1032"/>
                  </a:lnTo>
                  <a:lnTo>
                    <a:pt x="0" y="5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5301" name="Freeform 5"/>
            <p:cNvSpPr>
              <a:spLocks/>
            </p:cNvSpPr>
            <p:nvPr userDrawn="1"/>
          </p:nvSpPr>
          <p:spPr bwMode="hidden">
            <a:xfrm>
              <a:off x="3359" y="1536"/>
              <a:ext cx="2401" cy="1232"/>
            </a:xfrm>
            <a:custGeom>
              <a:avLst/>
              <a:gdLst/>
              <a:ahLst/>
              <a:cxnLst>
                <a:cxn ang="0">
                  <a:pos x="2208" y="15"/>
                </a:cxn>
                <a:cxn ang="0">
                  <a:pos x="2088" y="57"/>
                </a:cxn>
                <a:cxn ang="0">
                  <a:pos x="1951" y="99"/>
                </a:cxn>
                <a:cxn ang="0">
                  <a:pos x="1704" y="135"/>
                </a:cxn>
                <a:cxn ang="0">
                  <a:pos x="1314" y="177"/>
                </a:cxn>
                <a:cxn ang="0">
                  <a:pos x="1176" y="189"/>
                </a:cxn>
                <a:cxn ang="0">
                  <a:pos x="1122" y="195"/>
                </a:cxn>
                <a:cxn ang="0">
                  <a:pos x="1075" y="231"/>
                </a:cxn>
                <a:cxn ang="0">
                  <a:pos x="924" y="321"/>
                </a:cxn>
                <a:cxn ang="0">
                  <a:pos x="840" y="369"/>
                </a:cxn>
                <a:cxn ang="0">
                  <a:pos x="630" y="458"/>
                </a:cxn>
                <a:cxn ang="0">
                  <a:pos x="529" y="500"/>
                </a:cxn>
                <a:cxn ang="0">
                  <a:pos x="487" y="542"/>
                </a:cxn>
                <a:cxn ang="0">
                  <a:pos x="457" y="590"/>
                </a:cxn>
                <a:cxn ang="0">
                  <a:pos x="402" y="638"/>
                </a:cxn>
                <a:cxn ang="0">
                  <a:pos x="330" y="758"/>
                </a:cxn>
                <a:cxn ang="0">
                  <a:pos x="312" y="788"/>
                </a:cxn>
                <a:cxn ang="0">
                  <a:pos x="252" y="824"/>
                </a:cxn>
                <a:cxn ang="0">
                  <a:pos x="84" y="926"/>
                </a:cxn>
                <a:cxn ang="0">
                  <a:pos x="0" y="992"/>
                </a:cxn>
                <a:cxn ang="0">
                  <a:pos x="12" y="1040"/>
                </a:cxn>
                <a:cxn ang="0">
                  <a:pos x="132" y="1034"/>
                </a:cxn>
                <a:cxn ang="0">
                  <a:pos x="336" y="980"/>
                </a:cxn>
                <a:cxn ang="0">
                  <a:pos x="529" y="896"/>
                </a:cxn>
                <a:cxn ang="0">
                  <a:pos x="576" y="872"/>
                </a:cxn>
                <a:cxn ang="0">
                  <a:pos x="714" y="848"/>
                </a:cxn>
                <a:cxn ang="0">
                  <a:pos x="966" y="794"/>
                </a:cxn>
                <a:cxn ang="0">
                  <a:pos x="1212" y="782"/>
                </a:cxn>
                <a:cxn ang="0">
                  <a:pos x="1416" y="872"/>
                </a:cxn>
                <a:cxn ang="0">
                  <a:pos x="1464" y="932"/>
                </a:cxn>
                <a:cxn ang="0">
                  <a:pos x="1440" y="992"/>
                </a:cxn>
                <a:cxn ang="0">
                  <a:pos x="1302" y="1040"/>
                </a:cxn>
                <a:cxn ang="0">
                  <a:pos x="1158" y="1100"/>
                </a:cxn>
                <a:cxn ang="0">
                  <a:pos x="1093" y="1148"/>
                </a:cxn>
                <a:cxn ang="0">
                  <a:pos x="1075" y="1208"/>
                </a:cxn>
                <a:cxn ang="0">
                  <a:pos x="1093" y="1232"/>
                </a:cxn>
                <a:cxn ang="0">
                  <a:pos x="1152" y="1226"/>
                </a:cxn>
                <a:cxn ang="0">
                  <a:pos x="1332" y="1208"/>
                </a:cxn>
                <a:cxn ang="0">
                  <a:pos x="1434" y="1184"/>
                </a:cxn>
                <a:cxn ang="0">
                  <a:pos x="1464" y="1172"/>
                </a:cxn>
                <a:cxn ang="0">
                  <a:pos x="1578" y="1130"/>
                </a:cxn>
                <a:cxn ang="0">
                  <a:pos x="1758" y="1064"/>
                </a:cxn>
                <a:cxn ang="0">
                  <a:pos x="1872" y="962"/>
                </a:cxn>
                <a:cxn ang="0">
                  <a:pos x="1986" y="800"/>
                </a:cxn>
                <a:cxn ang="0">
                  <a:pos x="2166" y="650"/>
                </a:cxn>
                <a:cxn ang="0">
                  <a:pos x="2257" y="590"/>
                </a:cxn>
                <a:cxn ang="0">
                  <a:pos x="2400" y="57"/>
                </a:cxn>
              </a:cxnLst>
              <a:rect l="0" t="0" r="r" b="b"/>
              <a:pathLst>
                <a:path w="2401" h="1232">
                  <a:moveTo>
                    <a:pt x="2310" y="3"/>
                  </a:moveTo>
                  <a:lnTo>
                    <a:pt x="2280" y="3"/>
                  </a:lnTo>
                  <a:lnTo>
                    <a:pt x="2208" y="15"/>
                  </a:lnTo>
                  <a:lnTo>
                    <a:pt x="2136" y="27"/>
                  </a:lnTo>
                  <a:lnTo>
                    <a:pt x="2112" y="39"/>
                  </a:lnTo>
                  <a:lnTo>
                    <a:pt x="2088" y="57"/>
                  </a:lnTo>
                  <a:lnTo>
                    <a:pt x="2082" y="63"/>
                  </a:lnTo>
                  <a:lnTo>
                    <a:pt x="2076" y="69"/>
                  </a:lnTo>
                  <a:lnTo>
                    <a:pt x="1951" y="99"/>
                  </a:lnTo>
                  <a:lnTo>
                    <a:pt x="1896" y="111"/>
                  </a:lnTo>
                  <a:lnTo>
                    <a:pt x="1836" y="117"/>
                  </a:lnTo>
                  <a:lnTo>
                    <a:pt x="1704" y="135"/>
                  </a:lnTo>
                  <a:lnTo>
                    <a:pt x="1572" y="153"/>
                  </a:lnTo>
                  <a:lnTo>
                    <a:pt x="1434" y="165"/>
                  </a:lnTo>
                  <a:lnTo>
                    <a:pt x="1314" y="177"/>
                  </a:lnTo>
                  <a:lnTo>
                    <a:pt x="1260" y="183"/>
                  </a:lnTo>
                  <a:lnTo>
                    <a:pt x="1212" y="189"/>
                  </a:lnTo>
                  <a:lnTo>
                    <a:pt x="1176" y="189"/>
                  </a:lnTo>
                  <a:lnTo>
                    <a:pt x="1146" y="195"/>
                  </a:lnTo>
                  <a:lnTo>
                    <a:pt x="1128" y="195"/>
                  </a:lnTo>
                  <a:lnTo>
                    <a:pt x="1122" y="195"/>
                  </a:lnTo>
                  <a:lnTo>
                    <a:pt x="1116" y="201"/>
                  </a:lnTo>
                  <a:lnTo>
                    <a:pt x="1105" y="207"/>
                  </a:lnTo>
                  <a:lnTo>
                    <a:pt x="1075" y="231"/>
                  </a:lnTo>
                  <a:lnTo>
                    <a:pt x="1026" y="261"/>
                  </a:lnTo>
                  <a:lnTo>
                    <a:pt x="972" y="291"/>
                  </a:lnTo>
                  <a:lnTo>
                    <a:pt x="924" y="321"/>
                  </a:lnTo>
                  <a:lnTo>
                    <a:pt x="876" y="345"/>
                  </a:lnTo>
                  <a:lnTo>
                    <a:pt x="846" y="363"/>
                  </a:lnTo>
                  <a:lnTo>
                    <a:pt x="840" y="369"/>
                  </a:lnTo>
                  <a:lnTo>
                    <a:pt x="834" y="369"/>
                  </a:lnTo>
                  <a:lnTo>
                    <a:pt x="732" y="417"/>
                  </a:lnTo>
                  <a:lnTo>
                    <a:pt x="630" y="458"/>
                  </a:lnTo>
                  <a:lnTo>
                    <a:pt x="588" y="476"/>
                  </a:lnTo>
                  <a:lnTo>
                    <a:pt x="552" y="488"/>
                  </a:lnTo>
                  <a:lnTo>
                    <a:pt x="529" y="500"/>
                  </a:lnTo>
                  <a:lnTo>
                    <a:pt x="517" y="506"/>
                  </a:lnTo>
                  <a:lnTo>
                    <a:pt x="499" y="524"/>
                  </a:lnTo>
                  <a:lnTo>
                    <a:pt x="487" y="542"/>
                  </a:lnTo>
                  <a:lnTo>
                    <a:pt x="481" y="560"/>
                  </a:lnTo>
                  <a:lnTo>
                    <a:pt x="481" y="578"/>
                  </a:lnTo>
                  <a:lnTo>
                    <a:pt x="457" y="590"/>
                  </a:lnTo>
                  <a:lnTo>
                    <a:pt x="438" y="596"/>
                  </a:lnTo>
                  <a:lnTo>
                    <a:pt x="420" y="614"/>
                  </a:lnTo>
                  <a:lnTo>
                    <a:pt x="402" y="638"/>
                  </a:lnTo>
                  <a:lnTo>
                    <a:pt x="366" y="698"/>
                  </a:lnTo>
                  <a:lnTo>
                    <a:pt x="348" y="728"/>
                  </a:lnTo>
                  <a:lnTo>
                    <a:pt x="330" y="758"/>
                  </a:lnTo>
                  <a:lnTo>
                    <a:pt x="324" y="776"/>
                  </a:lnTo>
                  <a:lnTo>
                    <a:pt x="318" y="782"/>
                  </a:lnTo>
                  <a:lnTo>
                    <a:pt x="312" y="788"/>
                  </a:lnTo>
                  <a:lnTo>
                    <a:pt x="300" y="794"/>
                  </a:lnTo>
                  <a:lnTo>
                    <a:pt x="282" y="806"/>
                  </a:lnTo>
                  <a:lnTo>
                    <a:pt x="252" y="824"/>
                  </a:lnTo>
                  <a:lnTo>
                    <a:pt x="199" y="854"/>
                  </a:lnTo>
                  <a:lnTo>
                    <a:pt x="151" y="884"/>
                  </a:lnTo>
                  <a:lnTo>
                    <a:pt x="84" y="926"/>
                  </a:lnTo>
                  <a:lnTo>
                    <a:pt x="30" y="962"/>
                  </a:lnTo>
                  <a:lnTo>
                    <a:pt x="12" y="974"/>
                  </a:lnTo>
                  <a:lnTo>
                    <a:pt x="0" y="992"/>
                  </a:lnTo>
                  <a:lnTo>
                    <a:pt x="0" y="1004"/>
                  </a:lnTo>
                  <a:lnTo>
                    <a:pt x="0" y="1022"/>
                  </a:lnTo>
                  <a:lnTo>
                    <a:pt x="12" y="1040"/>
                  </a:lnTo>
                  <a:lnTo>
                    <a:pt x="42" y="1046"/>
                  </a:lnTo>
                  <a:lnTo>
                    <a:pt x="84" y="1046"/>
                  </a:lnTo>
                  <a:lnTo>
                    <a:pt x="132" y="1034"/>
                  </a:lnTo>
                  <a:lnTo>
                    <a:pt x="193" y="1022"/>
                  </a:lnTo>
                  <a:lnTo>
                    <a:pt x="264" y="1004"/>
                  </a:lnTo>
                  <a:lnTo>
                    <a:pt x="336" y="980"/>
                  </a:lnTo>
                  <a:lnTo>
                    <a:pt x="408" y="950"/>
                  </a:lnTo>
                  <a:lnTo>
                    <a:pt x="475" y="920"/>
                  </a:lnTo>
                  <a:lnTo>
                    <a:pt x="529" y="896"/>
                  </a:lnTo>
                  <a:lnTo>
                    <a:pt x="564" y="878"/>
                  </a:lnTo>
                  <a:lnTo>
                    <a:pt x="570" y="872"/>
                  </a:lnTo>
                  <a:lnTo>
                    <a:pt x="576" y="872"/>
                  </a:lnTo>
                  <a:lnTo>
                    <a:pt x="606" y="872"/>
                  </a:lnTo>
                  <a:lnTo>
                    <a:pt x="648" y="866"/>
                  </a:lnTo>
                  <a:lnTo>
                    <a:pt x="714" y="848"/>
                  </a:lnTo>
                  <a:lnTo>
                    <a:pt x="793" y="830"/>
                  </a:lnTo>
                  <a:lnTo>
                    <a:pt x="876" y="812"/>
                  </a:lnTo>
                  <a:lnTo>
                    <a:pt x="966" y="794"/>
                  </a:lnTo>
                  <a:lnTo>
                    <a:pt x="1063" y="782"/>
                  </a:lnTo>
                  <a:lnTo>
                    <a:pt x="1152" y="776"/>
                  </a:lnTo>
                  <a:lnTo>
                    <a:pt x="1212" y="782"/>
                  </a:lnTo>
                  <a:lnTo>
                    <a:pt x="1284" y="806"/>
                  </a:lnTo>
                  <a:lnTo>
                    <a:pt x="1357" y="836"/>
                  </a:lnTo>
                  <a:lnTo>
                    <a:pt x="1416" y="872"/>
                  </a:lnTo>
                  <a:lnTo>
                    <a:pt x="1434" y="890"/>
                  </a:lnTo>
                  <a:lnTo>
                    <a:pt x="1452" y="908"/>
                  </a:lnTo>
                  <a:lnTo>
                    <a:pt x="1464" y="932"/>
                  </a:lnTo>
                  <a:lnTo>
                    <a:pt x="1464" y="950"/>
                  </a:lnTo>
                  <a:lnTo>
                    <a:pt x="1458" y="968"/>
                  </a:lnTo>
                  <a:lnTo>
                    <a:pt x="1440" y="992"/>
                  </a:lnTo>
                  <a:lnTo>
                    <a:pt x="1410" y="1004"/>
                  </a:lnTo>
                  <a:lnTo>
                    <a:pt x="1369" y="1022"/>
                  </a:lnTo>
                  <a:lnTo>
                    <a:pt x="1302" y="1040"/>
                  </a:lnTo>
                  <a:lnTo>
                    <a:pt x="1248" y="1064"/>
                  </a:lnTo>
                  <a:lnTo>
                    <a:pt x="1200" y="1082"/>
                  </a:lnTo>
                  <a:lnTo>
                    <a:pt x="1158" y="1100"/>
                  </a:lnTo>
                  <a:lnTo>
                    <a:pt x="1128" y="1118"/>
                  </a:lnTo>
                  <a:lnTo>
                    <a:pt x="1110" y="1130"/>
                  </a:lnTo>
                  <a:lnTo>
                    <a:pt x="1093" y="1148"/>
                  </a:lnTo>
                  <a:lnTo>
                    <a:pt x="1081" y="1160"/>
                  </a:lnTo>
                  <a:lnTo>
                    <a:pt x="1069" y="1190"/>
                  </a:lnTo>
                  <a:lnTo>
                    <a:pt x="1075" y="1208"/>
                  </a:lnTo>
                  <a:lnTo>
                    <a:pt x="1081" y="1220"/>
                  </a:lnTo>
                  <a:lnTo>
                    <a:pt x="1087" y="1226"/>
                  </a:lnTo>
                  <a:lnTo>
                    <a:pt x="1093" y="1232"/>
                  </a:lnTo>
                  <a:lnTo>
                    <a:pt x="1110" y="1232"/>
                  </a:lnTo>
                  <a:lnTo>
                    <a:pt x="1128" y="1226"/>
                  </a:lnTo>
                  <a:lnTo>
                    <a:pt x="1152" y="1226"/>
                  </a:lnTo>
                  <a:lnTo>
                    <a:pt x="1212" y="1220"/>
                  </a:lnTo>
                  <a:lnTo>
                    <a:pt x="1272" y="1214"/>
                  </a:lnTo>
                  <a:lnTo>
                    <a:pt x="1332" y="1208"/>
                  </a:lnTo>
                  <a:lnTo>
                    <a:pt x="1393" y="1196"/>
                  </a:lnTo>
                  <a:lnTo>
                    <a:pt x="1416" y="1190"/>
                  </a:lnTo>
                  <a:lnTo>
                    <a:pt x="1434" y="1184"/>
                  </a:lnTo>
                  <a:lnTo>
                    <a:pt x="1446" y="1178"/>
                  </a:lnTo>
                  <a:lnTo>
                    <a:pt x="1452" y="1178"/>
                  </a:lnTo>
                  <a:lnTo>
                    <a:pt x="1464" y="1172"/>
                  </a:lnTo>
                  <a:lnTo>
                    <a:pt x="1488" y="1166"/>
                  </a:lnTo>
                  <a:lnTo>
                    <a:pt x="1530" y="1148"/>
                  </a:lnTo>
                  <a:lnTo>
                    <a:pt x="1578" y="1130"/>
                  </a:lnTo>
                  <a:lnTo>
                    <a:pt x="1681" y="1094"/>
                  </a:lnTo>
                  <a:lnTo>
                    <a:pt x="1722" y="1076"/>
                  </a:lnTo>
                  <a:lnTo>
                    <a:pt x="1758" y="1064"/>
                  </a:lnTo>
                  <a:lnTo>
                    <a:pt x="1812" y="1040"/>
                  </a:lnTo>
                  <a:lnTo>
                    <a:pt x="1848" y="1004"/>
                  </a:lnTo>
                  <a:lnTo>
                    <a:pt x="1872" y="962"/>
                  </a:lnTo>
                  <a:lnTo>
                    <a:pt x="1890" y="932"/>
                  </a:lnTo>
                  <a:lnTo>
                    <a:pt x="1932" y="866"/>
                  </a:lnTo>
                  <a:lnTo>
                    <a:pt x="1986" y="800"/>
                  </a:lnTo>
                  <a:lnTo>
                    <a:pt x="2046" y="740"/>
                  </a:lnTo>
                  <a:lnTo>
                    <a:pt x="2112" y="692"/>
                  </a:lnTo>
                  <a:lnTo>
                    <a:pt x="2166" y="650"/>
                  </a:lnTo>
                  <a:lnTo>
                    <a:pt x="2214" y="620"/>
                  </a:lnTo>
                  <a:lnTo>
                    <a:pt x="2244" y="596"/>
                  </a:lnTo>
                  <a:lnTo>
                    <a:pt x="2257" y="590"/>
                  </a:lnTo>
                  <a:lnTo>
                    <a:pt x="2257" y="590"/>
                  </a:lnTo>
                  <a:lnTo>
                    <a:pt x="2400" y="518"/>
                  </a:lnTo>
                  <a:lnTo>
                    <a:pt x="2400" y="57"/>
                  </a:lnTo>
                  <a:lnTo>
                    <a:pt x="2401" y="0"/>
                  </a:lnTo>
                  <a:lnTo>
                    <a:pt x="2310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5302" name="Freeform 6"/>
            <p:cNvSpPr>
              <a:spLocks/>
            </p:cNvSpPr>
            <p:nvPr userDrawn="1"/>
          </p:nvSpPr>
          <p:spPr bwMode="hidden">
            <a:xfrm>
              <a:off x="3792" y="1536"/>
              <a:ext cx="1968" cy="762"/>
            </a:xfrm>
            <a:custGeom>
              <a:avLst/>
              <a:gdLst/>
              <a:ahLst/>
              <a:cxnLst>
                <a:cxn ang="0">
                  <a:pos x="965" y="165"/>
                </a:cxn>
                <a:cxn ang="0">
                  <a:pos x="696" y="200"/>
                </a:cxn>
                <a:cxn ang="0">
                  <a:pos x="693" y="237"/>
                </a:cxn>
                <a:cxn ang="0">
                  <a:pos x="924" y="258"/>
                </a:cxn>
                <a:cxn ang="0">
                  <a:pos x="993" y="267"/>
                </a:cxn>
                <a:cxn ang="0">
                  <a:pos x="681" y="291"/>
                </a:cxn>
                <a:cxn ang="0">
                  <a:pos x="633" y="309"/>
                </a:cxn>
                <a:cxn ang="0">
                  <a:pos x="645" y="336"/>
                </a:cxn>
                <a:cxn ang="0">
                  <a:pos x="672" y="351"/>
                </a:cxn>
                <a:cxn ang="0">
                  <a:pos x="984" y="333"/>
                </a:cxn>
                <a:cxn ang="0">
                  <a:pos x="1080" y="357"/>
                </a:cxn>
                <a:cxn ang="0">
                  <a:pos x="624" y="492"/>
                </a:cxn>
                <a:cxn ang="0">
                  <a:pos x="616" y="536"/>
                </a:cxn>
                <a:cxn ang="0">
                  <a:pos x="8" y="724"/>
                </a:cxn>
                <a:cxn ang="0">
                  <a:pos x="0" y="756"/>
                </a:cxn>
                <a:cxn ang="0">
                  <a:pos x="27" y="762"/>
                </a:cxn>
                <a:cxn ang="0">
                  <a:pos x="664" y="564"/>
                </a:cxn>
                <a:cxn ang="0">
                  <a:pos x="856" y="600"/>
                </a:cxn>
                <a:cxn ang="0">
                  <a:pos x="1158" y="507"/>
                </a:cxn>
                <a:cxn ang="0">
                  <a:pos x="1434" y="465"/>
                </a:cxn>
                <a:cxn ang="0">
                  <a:pos x="1572" y="368"/>
                </a:cxn>
                <a:cxn ang="0">
                  <a:pos x="1712" y="340"/>
                </a:cxn>
                <a:cxn ang="0">
                  <a:pos x="1856" y="328"/>
                </a:cxn>
                <a:cxn ang="0">
                  <a:pos x="1968" y="330"/>
                </a:cxn>
                <a:cxn ang="0">
                  <a:pos x="1968" y="0"/>
                </a:cxn>
                <a:cxn ang="0">
                  <a:pos x="1934" y="3"/>
                </a:cxn>
                <a:cxn ang="0">
                  <a:pos x="1832" y="5"/>
                </a:cxn>
                <a:cxn ang="0">
                  <a:pos x="1682" y="35"/>
                </a:cxn>
                <a:cxn ang="0">
                  <a:pos x="1643" y="72"/>
                </a:cxn>
                <a:cxn ang="0">
                  <a:pos x="1392" y="119"/>
                </a:cxn>
              </a:cxnLst>
              <a:rect l="0" t="0" r="r" b="b"/>
              <a:pathLst>
                <a:path w="1968" h="762">
                  <a:moveTo>
                    <a:pt x="965" y="165"/>
                  </a:moveTo>
                  <a:lnTo>
                    <a:pt x="696" y="200"/>
                  </a:lnTo>
                  <a:lnTo>
                    <a:pt x="693" y="237"/>
                  </a:lnTo>
                  <a:lnTo>
                    <a:pt x="924" y="258"/>
                  </a:lnTo>
                  <a:lnTo>
                    <a:pt x="993" y="267"/>
                  </a:lnTo>
                  <a:lnTo>
                    <a:pt x="681" y="291"/>
                  </a:lnTo>
                  <a:lnTo>
                    <a:pt x="633" y="309"/>
                  </a:lnTo>
                  <a:lnTo>
                    <a:pt x="645" y="336"/>
                  </a:lnTo>
                  <a:lnTo>
                    <a:pt x="672" y="351"/>
                  </a:lnTo>
                  <a:lnTo>
                    <a:pt x="984" y="333"/>
                  </a:lnTo>
                  <a:lnTo>
                    <a:pt x="1080" y="357"/>
                  </a:lnTo>
                  <a:lnTo>
                    <a:pt x="624" y="492"/>
                  </a:lnTo>
                  <a:lnTo>
                    <a:pt x="616" y="536"/>
                  </a:lnTo>
                  <a:lnTo>
                    <a:pt x="8" y="724"/>
                  </a:lnTo>
                  <a:lnTo>
                    <a:pt x="0" y="756"/>
                  </a:lnTo>
                  <a:lnTo>
                    <a:pt x="27" y="762"/>
                  </a:lnTo>
                  <a:lnTo>
                    <a:pt x="664" y="564"/>
                  </a:lnTo>
                  <a:lnTo>
                    <a:pt x="856" y="600"/>
                  </a:lnTo>
                  <a:lnTo>
                    <a:pt x="1158" y="507"/>
                  </a:lnTo>
                  <a:lnTo>
                    <a:pt x="1434" y="465"/>
                  </a:lnTo>
                  <a:lnTo>
                    <a:pt x="1572" y="368"/>
                  </a:lnTo>
                  <a:lnTo>
                    <a:pt x="1712" y="340"/>
                  </a:lnTo>
                  <a:lnTo>
                    <a:pt x="1856" y="328"/>
                  </a:lnTo>
                  <a:lnTo>
                    <a:pt x="1968" y="330"/>
                  </a:lnTo>
                  <a:lnTo>
                    <a:pt x="1968" y="0"/>
                  </a:lnTo>
                  <a:lnTo>
                    <a:pt x="1934" y="3"/>
                  </a:lnTo>
                  <a:lnTo>
                    <a:pt x="1832" y="5"/>
                  </a:lnTo>
                  <a:lnTo>
                    <a:pt x="1682" y="35"/>
                  </a:lnTo>
                  <a:lnTo>
                    <a:pt x="1643" y="72"/>
                  </a:lnTo>
                  <a:lnTo>
                    <a:pt x="1392" y="119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5303" name="Freeform 7"/>
            <p:cNvSpPr>
              <a:spLocks/>
            </p:cNvSpPr>
            <p:nvPr userDrawn="1"/>
          </p:nvSpPr>
          <p:spPr bwMode="hidden">
            <a:xfrm>
              <a:off x="3599" y="2477"/>
              <a:ext cx="186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85" y="18"/>
                </a:cxn>
                <a:cxn ang="0">
                  <a:pos x="185" y="36"/>
                </a:cxn>
                <a:cxn ang="0">
                  <a:pos x="179" y="54"/>
                </a:cxn>
                <a:cxn ang="0">
                  <a:pos x="161" y="72"/>
                </a:cxn>
                <a:cxn ang="0">
                  <a:pos x="137" y="96"/>
                </a:cxn>
                <a:cxn ang="0">
                  <a:pos x="101" y="108"/>
                </a:cxn>
                <a:cxn ang="0">
                  <a:pos x="47" y="120"/>
                </a:cxn>
                <a:cxn ang="0">
                  <a:pos x="29" y="120"/>
                </a:cxn>
                <a:cxn ang="0">
                  <a:pos x="17" y="114"/>
                </a:cxn>
                <a:cxn ang="0">
                  <a:pos x="0" y="96"/>
                </a:cxn>
                <a:cxn ang="0">
                  <a:pos x="0" y="78"/>
                </a:cxn>
                <a:cxn ang="0">
                  <a:pos x="0" y="72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85" y="18"/>
                  </a:lnTo>
                  <a:lnTo>
                    <a:pt x="185" y="36"/>
                  </a:lnTo>
                  <a:lnTo>
                    <a:pt x="179" y="54"/>
                  </a:lnTo>
                  <a:lnTo>
                    <a:pt x="161" y="72"/>
                  </a:lnTo>
                  <a:lnTo>
                    <a:pt x="137" y="96"/>
                  </a:lnTo>
                  <a:lnTo>
                    <a:pt x="101" y="108"/>
                  </a:lnTo>
                  <a:lnTo>
                    <a:pt x="47" y="120"/>
                  </a:lnTo>
                  <a:lnTo>
                    <a:pt x="29" y="120"/>
                  </a:lnTo>
                  <a:lnTo>
                    <a:pt x="17" y="114"/>
                  </a:lnTo>
                  <a:lnTo>
                    <a:pt x="0" y="96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5304" name="Freeform 8"/>
            <p:cNvSpPr>
              <a:spLocks/>
            </p:cNvSpPr>
            <p:nvPr userDrawn="1"/>
          </p:nvSpPr>
          <p:spPr bwMode="hidden">
            <a:xfrm>
              <a:off x="3779" y="2393"/>
              <a:ext cx="185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79" y="24"/>
                </a:cxn>
                <a:cxn ang="0">
                  <a:pos x="167" y="42"/>
                </a:cxn>
                <a:cxn ang="0">
                  <a:pos x="149" y="66"/>
                </a:cxn>
                <a:cxn ang="0">
                  <a:pos x="131" y="90"/>
                </a:cxn>
                <a:cxn ang="0">
                  <a:pos x="102" y="108"/>
                </a:cxn>
                <a:cxn ang="0">
                  <a:pos x="66" y="120"/>
                </a:cxn>
                <a:cxn ang="0">
                  <a:pos x="18" y="120"/>
                </a:cxn>
                <a:cxn ang="0">
                  <a:pos x="0" y="60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79" y="24"/>
                  </a:lnTo>
                  <a:lnTo>
                    <a:pt x="167" y="42"/>
                  </a:lnTo>
                  <a:lnTo>
                    <a:pt x="149" y="66"/>
                  </a:lnTo>
                  <a:lnTo>
                    <a:pt x="131" y="90"/>
                  </a:lnTo>
                  <a:lnTo>
                    <a:pt x="102" y="108"/>
                  </a:lnTo>
                  <a:lnTo>
                    <a:pt x="66" y="120"/>
                  </a:lnTo>
                  <a:lnTo>
                    <a:pt x="18" y="120"/>
                  </a:lnTo>
                  <a:lnTo>
                    <a:pt x="0" y="60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5305" name="Freeform 9"/>
            <p:cNvSpPr>
              <a:spLocks/>
            </p:cNvSpPr>
            <p:nvPr userDrawn="1"/>
          </p:nvSpPr>
          <p:spPr bwMode="hidden">
            <a:xfrm>
              <a:off x="3839" y="1836"/>
              <a:ext cx="528" cy="275"/>
            </a:xfrm>
            <a:custGeom>
              <a:avLst/>
              <a:gdLst/>
              <a:ahLst/>
              <a:cxnLst>
                <a:cxn ang="0">
                  <a:pos x="0" y="275"/>
                </a:cxn>
                <a:cxn ang="0">
                  <a:pos x="0" y="269"/>
                </a:cxn>
                <a:cxn ang="0">
                  <a:pos x="6" y="251"/>
                </a:cxn>
                <a:cxn ang="0">
                  <a:pos x="6" y="239"/>
                </a:cxn>
                <a:cxn ang="0">
                  <a:pos x="12" y="227"/>
                </a:cxn>
                <a:cxn ang="0">
                  <a:pos x="18" y="221"/>
                </a:cxn>
                <a:cxn ang="0">
                  <a:pos x="36" y="215"/>
                </a:cxn>
                <a:cxn ang="0">
                  <a:pos x="77" y="203"/>
                </a:cxn>
                <a:cxn ang="0">
                  <a:pos x="137" y="179"/>
                </a:cxn>
                <a:cxn ang="0">
                  <a:pos x="209" y="143"/>
                </a:cxn>
                <a:cxn ang="0">
                  <a:pos x="251" y="120"/>
                </a:cxn>
                <a:cxn ang="0">
                  <a:pos x="299" y="96"/>
                </a:cxn>
                <a:cxn ang="0">
                  <a:pos x="394" y="48"/>
                </a:cxn>
                <a:cxn ang="0">
                  <a:pos x="442" y="30"/>
                </a:cxn>
                <a:cxn ang="0">
                  <a:pos x="478" y="12"/>
                </a:cxn>
                <a:cxn ang="0">
                  <a:pos x="502" y="6"/>
                </a:cxn>
                <a:cxn ang="0">
                  <a:pos x="520" y="0"/>
                </a:cxn>
                <a:cxn ang="0">
                  <a:pos x="526" y="0"/>
                </a:cxn>
                <a:cxn ang="0">
                  <a:pos x="520" y="6"/>
                </a:cxn>
                <a:cxn ang="0">
                  <a:pos x="508" y="12"/>
                </a:cxn>
                <a:cxn ang="0">
                  <a:pos x="484" y="24"/>
                </a:cxn>
                <a:cxn ang="0">
                  <a:pos x="460" y="42"/>
                </a:cxn>
                <a:cxn ang="0">
                  <a:pos x="436" y="54"/>
                </a:cxn>
                <a:cxn ang="0">
                  <a:pos x="394" y="78"/>
                </a:cxn>
                <a:cxn ang="0">
                  <a:pos x="340" y="108"/>
                </a:cxn>
                <a:cxn ang="0">
                  <a:pos x="275" y="143"/>
                </a:cxn>
                <a:cxn ang="0">
                  <a:pos x="131" y="221"/>
                </a:cxn>
                <a:cxn ang="0">
                  <a:pos x="65" y="251"/>
                </a:cxn>
                <a:cxn ang="0">
                  <a:pos x="0" y="275"/>
                </a:cxn>
                <a:cxn ang="0">
                  <a:pos x="0" y="275"/>
                </a:cxn>
              </a:cxnLst>
              <a:rect l="0" t="0" r="r" b="b"/>
              <a:pathLst>
                <a:path w="526" h="275">
                  <a:moveTo>
                    <a:pt x="0" y="275"/>
                  </a:moveTo>
                  <a:lnTo>
                    <a:pt x="0" y="269"/>
                  </a:lnTo>
                  <a:lnTo>
                    <a:pt x="6" y="251"/>
                  </a:lnTo>
                  <a:lnTo>
                    <a:pt x="6" y="239"/>
                  </a:lnTo>
                  <a:lnTo>
                    <a:pt x="12" y="227"/>
                  </a:lnTo>
                  <a:lnTo>
                    <a:pt x="18" y="221"/>
                  </a:lnTo>
                  <a:lnTo>
                    <a:pt x="36" y="215"/>
                  </a:lnTo>
                  <a:lnTo>
                    <a:pt x="77" y="203"/>
                  </a:lnTo>
                  <a:lnTo>
                    <a:pt x="137" y="179"/>
                  </a:lnTo>
                  <a:lnTo>
                    <a:pt x="209" y="143"/>
                  </a:lnTo>
                  <a:lnTo>
                    <a:pt x="251" y="120"/>
                  </a:lnTo>
                  <a:lnTo>
                    <a:pt x="299" y="96"/>
                  </a:lnTo>
                  <a:lnTo>
                    <a:pt x="394" y="48"/>
                  </a:lnTo>
                  <a:lnTo>
                    <a:pt x="442" y="30"/>
                  </a:lnTo>
                  <a:lnTo>
                    <a:pt x="478" y="12"/>
                  </a:lnTo>
                  <a:lnTo>
                    <a:pt x="502" y="6"/>
                  </a:lnTo>
                  <a:lnTo>
                    <a:pt x="520" y="0"/>
                  </a:lnTo>
                  <a:lnTo>
                    <a:pt x="526" y="0"/>
                  </a:lnTo>
                  <a:lnTo>
                    <a:pt x="520" y="6"/>
                  </a:lnTo>
                  <a:lnTo>
                    <a:pt x="508" y="12"/>
                  </a:lnTo>
                  <a:lnTo>
                    <a:pt x="484" y="24"/>
                  </a:lnTo>
                  <a:lnTo>
                    <a:pt x="460" y="42"/>
                  </a:lnTo>
                  <a:lnTo>
                    <a:pt x="436" y="54"/>
                  </a:lnTo>
                  <a:lnTo>
                    <a:pt x="394" y="78"/>
                  </a:lnTo>
                  <a:lnTo>
                    <a:pt x="340" y="108"/>
                  </a:lnTo>
                  <a:lnTo>
                    <a:pt x="275" y="143"/>
                  </a:lnTo>
                  <a:lnTo>
                    <a:pt x="131" y="221"/>
                  </a:lnTo>
                  <a:lnTo>
                    <a:pt x="65" y="251"/>
                  </a:lnTo>
                  <a:lnTo>
                    <a:pt x="0" y="275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5306" name="Freeform 10"/>
            <p:cNvSpPr>
              <a:spLocks/>
            </p:cNvSpPr>
            <p:nvPr userDrawn="1"/>
          </p:nvSpPr>
          <p:spPr bwMode="hidden">
            <a:xfrm>
              <a:off x="3676" y="2015"/>
              <a:ext cx="721" cy="306"/>
            </a:xfrm>
            <a:custGeom>
              <a:avLst/>
              <a:gdLst/>
              <a:ahLst/>
              <a:cxnLst>
                <a:cxn ang="0">
                  <a:pos x="48" y="216"/>
                </a:cxn>
                <a:cxn ang="0">
                  <a:pos x="30" y="252"/>
                </a:cxn>
                <a:cxn ang="0">
                  <a:pos x="12" y="282"/>
                </a:cxn>
                <a:cxn ang="0">
                  <a:pos x="6" y="300"/>
                </a:cxn>
                <a:cxn ang="0">
                  <a:pos x="0" y="306"/>
                </a:cxn>
                <a:cxn ang="0">
                  <a:pos x="48" y="276"/>
                </a:cxn>
                <a:cxn ang="0">
                  <a:pos x="84" y="252"/>
                </a:cxn>
                <a:cxn ang="0">
                  <a:pos x="108" y="234"/>
                </a:cxn>
                <a:cxn ang="0">
                  <a:pos x="120" y="228"/>
                </a:cxn>
                <a:cxn ang="0">
                  <a:pos x="126" y="228"/>
                </a:cxn>
                <a:cxn ang="0">
                  <a:pos x="144" y="222"/>
                </a:cxn>
                <a:cxn ang="0">
                  <a:pos x="168" y="216"/>
                </a:cxn>
                <a:cxn ang="0">
                  <a:pos x="198" y="204"/>
                </a:cxn>
                <a:cxn ang="0">
                  <a:pos x="275" y="180"/>
                </a:cxn>
                <a:cxn ang="0">
                  <a:pos x="371" y="156"/>
                </a:cxn>
                <a:cxn ang="0">
                  <a:pos x="461" y="126"/>
                </a:cxn>
                <a:cxn ang="0">
                  <a:pos x="544" y="102"/>
                </a:cxn>
                <a:cxn ang="0">
                  <a:pos x="574" y="90"/>
                </a:cxn>
                <a:cxn ang="0">
                  <a:pos x="604" y="84"/>
                </a:cxn>
                <a:cxn ang="0">
                  <a:pos x="622" y="78"/>
                </a:cxn>
                <a:cxn ang="0">
                  <a:pos x="628" y="72"/>
                </a:cxn>
                <a:cxn ang="0">
                  <a:pos x="634" y="66"/>
                </a:cxn>
                <a:cxn ang="0">
                  <a:pos x="652" y="60"/>
                </a:cxn>
                <a:cxn ang="0">
                  <a:pos x="694" y="30"/>
                </a:cxn>
                <a:cxn ang="0">
                  <a:pos x="712" y="18"/>
                </a:cxn>
                <a:cxn ang="0">
                  <a:pos x="718" y="6"/>
                </a:cxn>
                <a:cxn ang="0">
                  <a:pos x="712" y="0"/>
                </a:cxn>
                <a:cxn ang="0">
                  <a:pos x="688" y="0"/>
                </a:cxn>
                <a:cxn ang="0">
                  <a:pos x="628" y="0"/>
                </a:cxn>
                <a:cxn ang="0">
                  <a:pos x="580" y="0"/>
                </a:cxn>
                <a:cxn ang="0">
                  <a:pos x="544" y="0"/>
                </a:cxn>
                <a:cxn ang="0">
                  <a:pos x="514" y="18"/>
                </a:cxn>
                <a:cxn ang="0">
                  <a:pos x="485" y="42"/>
                </a:cxn>
                <a:cxn ang="0">
                  <a:pos x="467" y="54"/>
                </a:cxn>
                <a:cxn ang="0">
                  <a:pos x="449" y="60"/>
                </a:cxn>
                <a:cxn ang="0">
                  <a:pos x="425" y="60"/>
                </a:cxn>
                <a:cxn ang="0">
                  <a:pos x="389" y="66"/>
                </a:cxn>
                <a:cxn ang="0">
                  <a:pos x="347" y="84"/>
                </a:cxn>
                <a:cxn ang="0">
                  <a:pos x="311" y="108"/>
                </a:cxn>
                <a:cxn ang="0">
                  <a:pos x="287" y="126"/>
                </a:cxn>
                <a:cxn ang="0">
                  <a:pos x="275" y="132"/>
                </a:cxn>
                <a:cxn ang="0">
                  <a:pos x="257" y="138"/>
                </a:cxn>
                <a:cxn ang="0">
                  <a:pos x="221" y="138"/>
                </a:cxn>
                <a:cxn ang="0">
                  <a:pos x="186" y="138"/>
                </a:cxn>
                <a:cxn ang="0">
                  <a:pos x="180" y="138"/>
                </a:cxn>
                <a:cxn ang="0">
                  <a:pos x="174" y="138"/>
                </a:cxn>
                <a:cxn ang="0">
                  <a:pos x="114" y="162"/>
                </a:cxn>
                <a:cxn ang="0">
                  <a:pos x="48" y="216"/>
                </a:cxn>
                <a:cxn ang="0">
                  <a:pos x="48" y="216"/>
                </a:cxn>
              </a:cxnLst>
              <a:rect l="0" t="0" r="r" b="b"/>
              <a:pathLst>
                <a:path w="718" h="306">
                  <a:moveTo>
                    <a:pt x="48" y="216"/>
                  </a:moveTo>
                  <a:lnTo>
                    <a:pt x="30" y="252"/>
                  </a:lnTo>
                  <a:lnTo>
                    <a:pt x="12" y="282"/>
                  </a:lnTo>
                  <a:lnTo>
                    <a:pt x="6" y="300"/>
                  </a:lnTo>
                  <a:lnTo>
                    <a:pt x="0" y="306"/>
                  </a:lnTo>
                  <a:lnTo>
                    <a:pt x="48" y="276"/>
                  </a:lnTo>
                  <a:lnTo>
                    <a:pt x="84" y="252"/>
                  </a:lnTo>
                  <a:lnTo>
                    <a:pt x="108" y="234"/>
                  </a:lnTo>
                  <a:lnTo>
                    <a:pt x="120" y="228"/>
                  </a:lnTo>
                  <a:lnTo>
                    <a:pt x="126" y="228"/>
                  </a:lnTo>
                  <a:lnTo>
                    <a:pt x="144" y="222"/>
                  </a:lnTo>
                  <a:lnTo>
                    <a:pt x="168" y="216"/>
                  </a:lnTo>
                  <a:lnTo>
                    <a:pt x="198" y="204"/>
                  </a:lnTo>
                  <a:lnTo>
                    <a:pt x="275" y="180"/>
                  </a:lnTo>
                  <a:lnTo>
                    <a:pt x="371" y="156"/>
                  </a:lnTo>
                  <a:lnTo>
                    <a:pt x="461" y="126"/>
                  </a:lnTo>
                  <a:lnTo>
                    <a:pt x="544" y="102"/>
                  </a:lnTo>
                  <a:lnTo>
                    <a:pt x="574" y="90"/>
                  </a:lnTo>
                  <a:lnTo>
                    <a:pt x="604" y="84"/>
                  </a:lnTo>
                  <a:lnTo>
                    <a:pt x="622" y="78"/>
                  </a:lnTo>
                  <a:lnTo>
                    <a:pt x="628" y="72"/>
                  </a:lnTo>
                  <a:lnTo>
                    <a:pt x="634" y="66"/>
                  </a:lnTo>
                  <a:lnTo>
                    <a:pt x="652" y="60"/>
                  </a:lnTo>
                  <a:lnTo>
                    <a:pt x="694" y="30"/>
                  </a:lnTo>
                  <a:lnTo>
                    <a:pt x="712" y="18"/>
                  </a:lnTo>
                  <a:lnTo>
                    <a:pt x="718" y="6"/>
                  </a:lnTo>
                  <a:lnTo>
                    <a:pt x="712" y="0"/>
                  </a:lnTo>
                  <a:lnTo>
                    <a:pt x="688" y="0"/>
                  </a:lnTo>
                  <a:lnTo>
                    <a:pt x="628" y="0"/>
                  </a:lnTo>
                  <a:lnTo>
                    <a:pt x="580" y="0"/>
                  </a:lnTo>
                  <a:lnTo>
                    <a:pt x="544" y="0"/>
                  </a:lnTo>
                  <a:lnTo>
                    <a:pt x="514" y="18"/>
                  </a:lnTo>
                  <a:lnTo>
                    <a:pt x="485" y="42"/>
                  </a:lnTo>
                  <a:lnTo>
                    <a:pt x="467" y="54"/>
                  </a:lnTo>
                  <a:lnTo>
                    <a:pt x="449" y="60"/>
                  </a:lnTo>
                  <a:lnTo>
                    <a:pt x="425" y="60"/>
                  </a:lnTo>
                  <a:lnTo>
                    <a:pt x="389" y="66"/>
                  </a:lnTo>
                  <a:lnTo>
                    <a:pt x="347" y="84"/>
                  </a:lnTo>
                  <a:lnTo>
                    <a:pt x="311" y="108"/>
                  </a:lnTo>
                  <a:lnTo>
                    <a:pt x="287" y="126"/>
                  </a:lnTo>
                  <a:lnTo>
                    <a:pt x="275" y="132"/>
                  </a:lnTo>
                  <a:lnTo>
                    <a:pt x="257" y="138"/>
                  </a:lnTo>
                  <a:lnTo>
                    <a:pt x="221" y="138"/>
                  </a:lnTo>
                  <a:lnTo>
                    <a:pt x="186" y="138"/>
                  </a:lnTo>
                  <a:lnTo>
                    <a:pt x="180" y="138"/>
                  </a:lnTo>
                  <a:lnTo>
                    <a:pt x="174" y="138"/>
                  </a:lnTo>
                  <a:lnTo>
                    <a:pt x="114" y="162"/>
                  </a:lnTo>
                  <a:lnTo>
                    <a:pt x="48" y="216"/>
                  </a:lnTo>
                  <a:lnTo>
                    <a:pt x="48" y="2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5307" name="Freeform 11"/>
            <p:cNvSpPr>
              <a:spLocks/>
            </p:cNvSpPr>
            <p:nvPr userDrawn="1"/>
          </p:nvSpPr>
          <p:spPr bwMode="hidden">
            <a:xfrm>
              <a:off x="3358" y="1890"/>
              <a:ext cx="2400" cy="881"/>
            </a:xfrm>
            <a:custGeom>
              <a:avLst/>
              <a:gdLst/>
              <a:ahLst/>
              <a:cxnLst>
                <a:cxn ang="0">
                  <a:pos x="2231" y="54"/>
                </a:cxn>
                <a:cxn ang="0">
                  <a:pos x="2189" y="54"/>
                </a:cxn>
                <a:cxn ang="0">
                  <a:pos x="2147" y="66"/>
                </a:cxn>
                <a:cxn ang="0">
                  <a:pos x="2021" y="101"/>
                </a:cxn>
                <a:cxn ang="0">
                  <a:pos x="1956" y="119"/>
                </a:cxn>
                <a:cxn ang="0">
                  <a:pos x="1860" y="167"/>
                </a:cxn>
                <a:cxn ang="0">
                  <a:pos x="1836" y="245"/>
                </a:cxn>
                <a:cxn ang="0">
                  <a:pos x="1842" y="305"/>
                </a:cxn>
                <a:cxn ang="0">
                  <a:pos x="1758" y="317"/>
                </a:cxn>
                <a:cxn ang="0">
                  <a:pos x="1597" y="263"/>
                </a:cxn>
                <a:cxn ang="0">
                  <a:pos x="1507" y="257"/>
                </a:cxn>
                <a:cxn ang="0">
                  <a:pos x="1399" y="311"/>
                </a:cxn>
                <a:cxn ang="0">
                  <a:pos x="1334" y="353"/>
                </a:cxn>
                <a:cxn ang="0">
                  <a:pos x="1310" y="359"/>
                </a:cxn>
                <a:cxn ang="0">
                  <a:pos x="1214" y="371"/>
                </a:cxn>
                <a:cxn ang="0">
                  <a:pos x="1160" y="365"/>
                </a:cxn>
                <a:cxn ang="0">
                  <a:pos x="1053" y="371"/>
                </a:cxn>
                <a:cxn ang="0">
                  <a:pos x="957" y="383"/>
                </a:cxn>
                <a:cxn ang="0">
                  <a:pos x="921" y="401"/>
                </a:cxn>
                <a:cxn ang="0">
                  <a:pos x="819" y="419"/>
                </a:cxn>
                <a:cxn ang="0">
                  <a:pos x="778" y="419"/>
                </a:cxn>
                <a:cxn ang="0">
                  <a:pos x="664" y="437"/>
                </a:cxn>
                <a:cxn ang="0">
                  <a:pos x="598" y="473"/>
                </a:cxn>
                <a:cxn ang="0">
                  <a:pos x="503" y="467"/>
                </a:cxn>
                <a:cxn ang="0">
                  <a:pos x="431" y="491"/>
                </a:cxn>
                <a:cxn ang="0">
                  <a:pos x="413" y="539"/>
                </a:cxn>
                <a:cxn ang="0">
                  <a:pos x="347" y="569"/>
                </a:cxn>
                <a:cxn ang="0">
                  <a:pos x="222" y="599"/>
                </a:cxn>
                <a:cxn ang="0">
                  <a:pos x="138" y="647"/>
                </a:cxn>
                <a:cxn ang="0">
                  <a:pos x="108" y="659"/>
                </a:cxn>
                <a:cxn ang="0">
                  <a:pos x="0" y="671"/>
                </a:cxn>
                <a:cxn ang="0">
                  <a:pos x="84" y="695"/>
                </a:cxn>
                <a:cxn ang="0">
                  <a:pos x="263" y="653"/>
                </a:cxn>
                <a:cxn ang="0">
                  <a:pos x="473" y="569"/>
                </a:cxn>
                <a:cxn ang="0">
                  <a:pos x="568" y="521"/>
                </a:cxn>
                <a:cxn ang="0">
                  <a:pos x="646" y="515"/>
                </a:cxn>
                <a:cxn ang="0">
                  <a:pos x="873" y="461"/>
                </a:cxn>
                <a:cxn ang="0">
                  <a:pos x="1148" y="425"/>
                </a:cxn>
                <a:cxn ang="0">
                  <a:pos x="1292" y="461"/>
                </a:cxn>
                <a:cxn ang="0">
                  <a:pos x="1417" y="533"/>
                </a:cxn>
                <a:cxn ang="0">
                  <a:pos x="1435" y="617"/>
                </a:cxn>
                <a:cxn ang="0">
                  <a:pos x="1376" y="653"/>
                </a:cxn>
                <a:cxn ang="0">
                  <a:pos x="1226" y="701"/>
                </a:cxn>
                <a:cxn ang="0">
                  <a:pos x="1112" y="755"/>
                </a:cxn>
                <a:cxn ang="0">
                  <a:pos x="1065" y="809"/>
                </a:cxn>
                <a:cxn ang="0">
                  <a:pos x="1077" y="869"/>
                </a:cxn>
                <a:cxn ang="0">
                  <a:pos x="1106" y="881"/>
                </a:cxn>
                <a:cxn ang="0">
                  <a:pos x="1208" y="869"/>
                </a:cxn>
                <a:cxn ang="0">
                  <a:pos x="1388" y="857"/>
                </a:cxn>
                <a:cxn ang="0">
                  <a:pos x="1441" y="851"/>
                </a:cxn>
                <a:cxn ang="0">
                  <a:pos x="1483" y="833"/>
                </a:cxn>
                <a:cxn ang="0">
                  <a:pos x="1675" y="743"/>
                </a:cxn>
                <a:cxn ang="0">
                  <a:pos x="1806" y="689"/>
                </a:cxn>
                <a:cxn ang="0">
                  <a:pos x="1884" y="581"/>
                </a:cxn>
                <a:cxn ang="0">
                  <a:pos x="2039" y="389"/>
                </a:cxn>
                <a:cxn ang="0">
                  <a:pos x="2207" y="269"/>
                </a:cxn>
                <a:cxn ang="0">
                  <a:pos x="2249" y="239"/>
                </a:cxn>
                <a:cxn ang="0">
                  <a:pos x="2392" y="0"/>
                </a:cxn>
                <a:cxn ang="0">
                  <a:pos x="2302" y="36"/>
                </a:cxn>
              </a:cxnLst>
              <a:rect l="0" t="0" r="r" b="b"/>
              <a:pathLst>
                <a:path w="2392" h="881">
                  <a:moveTo>
                    <a:pt x="2302" y="36"/>
                  </a:moveTo>
                  <a:lnTo>
                    <a:pt x="2266" y="48"/>
                  </a:lnTo>
                  <a:lnTo>
                    <a:pt x="2231" y="54"/>
                  </a:lnTo>
                  <a:lnTo>
                    <a:pt x="2201" y="54"/>
                  </a:lnTo>
                  <a:lnTo>
                    <a:pt x="2195" y="54"/>
                  </a:lnTo>
                  <a:lnTo>
                    <a:pt x="2189" y="54"/>
                  </a:lnTo>
                  <a:lnTo>
                    <a:pt x="2189" y="54"/>
                  </a:lnTo>
                  <a:lnTo>
                    <a:pt x="2177" y="60"/>
                  </a:lnTo>
                  <a:lnTo>
                    <a:pt x="2147" y="66"/>
                  </a:lnTo>
                  <a:lnTo>
                    <a:pt x="2105" y="78"/>
                  </a:lnTo>
                  <a:lnTo>
                    <a:pt x="2057" y="89"/>
                  </a:lnTo>
                  <a:lnTo>
                    <a:pt x="2021" y="101"/>
                  </a:lnTo>
                  <a:lnTo>
                    <a:pt x="1997" y="107"/>
                  </a:lnTo>
                  <a:lnTo>
                    <a:pt x="1973" y="113"/>
                  </a:lnTo>
                  <a:lnTo>
                    <a:pt x="1956" y="119"/>
                  </a:lnTo>
                  <a:lnTo>
                    <a:pt x="1926" y="131"/>
                  </a:lnTo>
                  <a:lnTo>
                    <a:pt x="1896" y="137"/>
                  </a:lnTo>
                  <a:lnTo>
                    <a:pt x="1860" y="167"/>
                  </a:lnTo>
                  <a:lnTo>
                    <a:pt x="1842" y="191"/>
                  </a:lnTo>
                  <a:lnTo>
                    <a:pt x="1836" y="221"/>
                  </a:lnTo>
                  <a:lnTo>
                    <a:pt x="1836" y="245"/>
                  </a:lnTo>
                  <a:lnTo>
                    <a:pt x="1842" y="269"/>
                  </a:lnTo>
                  <a:lnTo>
                    <a:pt x="1842" y="293"/>
                  </a:lnTo>
                  <a:lnTo>
                    <a:pt x="1842" y="305"/>
                  </a:lnTo>
                  <a:lnTo>
                    <a:pt x="1824" y="323"/>
                  </a:lnTo>
                  <a:lnTo>
                    <a:pt x="1794" y="329"/>
                  </a:lnTo>
                  <a:lnTo>
                    <a:pt x="1758" y="317"/>
                  </a:lnTo>
                  <a:lnTo>
                    <a:pt x="1716" y="299"/>
                  </a:lnTo>
                  <a:lnTo>
                    <a:pt x="1657" y="275"/>
                  </a:lnTo>
                  <a:lnTo>
                    <a:pt x="1597" y="263"/>
                  </a:lnTo>
                  <a:lnTo>
                    <a:pt x="1543" y="257"/>
                  </a:lnTo>
                  <a:lnTo>
                    <a:pt x="1519" y="257"/>
                  </a:lnTo>
                  <a:lnTo>
                    <a:pt x="1507" y="257"/>
                  </a:lnTo>
                  <a:lnTo>
                    <a:pt x="1489" y="263"/>
                  </a:lnTo>
                  <a:lnTo>
                    <a:pt x="1459" y="275"/>
                  </a:lnTo>
                  <a:lnTo>
                    <a:pt x="1399" y="311"/>
                  </a:lnTo>
                  <a:lnTo>
                    <a:pt x="1376" y="329"/>
                  </a:lnTo>
                  <a:lnTo>
                    <a:pt x="1352" y="341"/>
                  </a:lnTo>
                  <a:lnTo>
                    <a:pt x="1334" y="353"/>
                  </a:lnTo>
                  <a:lnTo>
                    <a:pt x="1328" y="359"/>
                  </a:lnTo>
                  <a:lnTo>
                    <a:pt x="1322" y="359"/>
                  </a:lnTo>
                  <a:lnTo>
                    <a:pt x="1310" y="359"/>
                  </a:lnTo>
                  <a:lnTo>
                    <a:pt x="1286" y="365"/>
                  </a:lnTo>
                  <a:lnTo>
                    <a:pt x="1262" y="365"/>
                  </a:lnTo>
                  <a:lnTo>
                    <a:pt x="1214" y="371"/>
                  </a:lnTo>
                  <a:lnTo>
                    <a:pt x="1196" y="371"/>
                  </a:lnTo>
                  <a:lnTo>
                    <a:pt x="1178" y="365"/>
                  </a:lnTo>
                  <a:lnTo>
                    <a:pt x="1160" y="365"/>
                  </a:lnTo>
                  <a:lnTo>
                    <a:pt x="1130" y="365"/>
                  </a:lnTo>
                  <a:lnTo>
                    <a:pt x="1095" y="365"/>
                  </a:lnTo>
                  <a:lnTo>
                    <a:pt x="1053" y="371"/>
                  </a:lnTo>
                  <a:lnTo>
                    <a:pt x="1017" y="377"/>
                  </a:lnTo>
                  <a:lnTo>
                    <a:pt x="981" y="377"/>
                  </a:lnTo>
                  <a:lnTo>
                    <a:pt x="957" y="383"/>
                  </a:lnTo>
                  <a:lnTo>
                    <a:pt x="945" y="389"/>
                  </a:lnTo>
                  <a:lnTo>
                    <a:pt x="939" y="395"/>
                  </a:lnTo>
                  <a:lnTo>
                    <a:pt x="921" y="401"/>
                  </a:lnTo>
                  <a:lnTo>
                    <a:pt x="879" y="407"/>
                  </a:lnTo>
                  <a:lnTo>
                    <a:pt x="837" y="419"/>
                  </a:lnTo>
                  <a:lnTo>
                    <a:pt x="819" y="419"/>
                  </a:lnTo>
                  <a:lnTo>
                    <a:pt x="808" y="419"/>
                  </a:lnTo>
                  <a:lnTo>
                    <a:pt x="796" y="419"/>
                  </a:lnTo>
                  <a:lnTo>
                    <a:pt x="778" y="419"/>
                  </a:lnTo>
                  <a:lnTo>
                    <a:pt x="754" y="419"/>
                  </a:lnTo>
                  <a:lnTo>
                    <a:pt x="724" y="425"/>
                  </a:lnTo>
                  <a:lnTo>
                    <a:pt x="664" y="437"/>
                  </a:lnTo>
                  <a:lnTo>
                    <a:pt x="640" y="449"/>
                  </a:lnTo>
                  <a:lnTo>
                    <a:pt x="616" y="461"/>
                  </a:lnTo>
                  <a:lnTo>
                    <a:pt x="598" y="473"/>
                  </a:lnTo>
                  <a:lnTo>
                    <a:pt x="580" y="473"/>
                  </a:lnTo>
                  <a:lnTo>
                    <a:pt x="538" y="473"/>
                  </a:lnTo>
                  <a:lnTo>
                    <a:pt x="503" y="467"/>
                  </a:lnTo>
                  <a:lnTo>
                    <a:pt x="461" y="473"/>
                  </a:lnTo>
                  <a:lnTo>
                    <a:pt x="443" y="479"/>
                  </a:lnTo>
                  <a:lnTo>
                    <a:pt x="431" y="491"/>
                  </a:lnTo>
                  <a:lnTo>
                    <a:pt x="425" y="509"/>
                  </a:lnTo>
                  <a:lnTo>
                    <a:pt x="419" y="533"/>
                  </a:lnTo>
                  <a:lnTo>
                    <a:pt x="413" y="539"/>
                  </a:lnTo>
                  <a:lnTo>
                    <a:pt x="407" y="545"/>
                  </a:lnTo>
                  <a:lnTo>
                    <a:pt x="389" y="551"/>
                  </a:lnTo>
                  <a:lnTo>
                    <a:pt x="347" y="569"/>
                  </a:lnTo>
                  <a:lnTo>
                    <a:pt x="299" y="587"/>
                  </a:lnTo>
                  <a:lnTo>
                    <a:pt x="257" y="593"/>
                  </a:lnTo>
                  <a:lnTo>
                    <a:pt x="222" y="599"/>
                  </a:lnTo>
                  <a:lnTo>
                    <a:pt x="180" y="617"/>
                  </a:lnTo>
                  <a:lnTo>
                    <a:pt x="150" y="641"/>
                  </a:lnTo>
                  <a:lnTo>
                    <a:pt x="138" y="647"/>
                  </a:lnTo>
                  <a:lnTo>
                    <a:pt x="132" y="653"/>
                  </a:lnTo>
                  <a:lnTo>
                    <a:pt x="126" y="659"/>
                  </a:lnTo>
                  <a:lnTo>
                    <a:pt x="108" y="659"/>
                  </a:lnTo>
                  <a:lnTo>
                    <a:pt x="96" y="653"/>
                  </a:lnTo>
                  <a:lnTo>
                    <a:pt x="90" y="653"/>
                  </a:lnTo>
                  <a:lnTo>
                    <a:pt x="0" y="671"/>
                  </a:lnTo>
                  <a:lnTo>
                    <a:pt x="12" y="689"/>
                  </a:lnTo>
                  <a:lnTo>
                    <a:pt x="42" y="695"/>
                  </a:lnTo>
                  <a:lnTo>
                    <a:pt x="84" y="695"/>
                  </a:lnTo>
                  <a:lnTo>
                    <a:pt x="132" y="683"/>
                  </a:lnTo>
                  <a:lnTo>
                    <a:pt x="192" y="671"/>
                  </a:lnTo>
                  <a:lnTo>
                    <a:pt x="263" y="653"/>
                  </a:lnTo>
                  <a:lnTo>
                    <a:pt x="335" y="629"/>
                  </a:lnTo>
                  <a:lnTo>
                    <a:pt x="407" y="599"/>
                  </a:lnTo>
                  <a:lnTo>
                    <a:pt x="473" y="569"/>
                  </a:lnTo>
                  <a:lnTo>
                    <a:pt x="527" y="545"/>
                  </a:lnTo>
                  <a:lnTo>
                    <a:pt x="562" y="527"/>
                  </a:lnTo>
                  <a:lnTo>
                    <a:pt x="568" y="521"/>
                  </a:lnTo>
                  <a:lnTo>
                    <a:pt x="574" y="521"/>
                  </a:lnTo>
                  <a:lnTo>
                    <a:pt x="604" y="521"/>
                  </a:lnTo>
                  <a:lnTo>
                    <a:pt x="646" y="515"/>
                  </a:lnTo>
                  <a:lnTo>
                    <a:pt x="712" y="497"/>
                  </a:lnTo>
                  <a:lnTo>
                    <a:pt x="790" y="479"/>
                  </a:lnTo>
                  <a:lnTo>
                    <a:pt x="873" y="461"/>
                  </a:lnTo>
                  <a:lnTo>
                    <a:pt x="963" y="443"/>
                  </a:lnTo>
                  <a:lnTo>
                    <a:pt x="1059" y="431"/>
                  </a:lnTo>
                  <a:lnTo>
                    <a:pt x="1148" y="425"/>
                  </a:lnTo>
                  <a:lnTo>
                    <a:pt x="1178" y="425"/>
                  </a:lnTo>
                  <a:lnTo>
                    <a:pt x="1214" y="437"/>
                  </a:lnTo>
                  <a:lnTo>
                    <a:pt x="1292" y="461"/>
                  </a:lnTo>
                  <a:lnTo>
                    <a:pt x="1340" y="479"/>
                  </a:lnTo>
                  <a:lnTo>
                    <a:pt x="1382" y="503"/>
                  </a:lnTo>
                  <a:lnTo>
                    <a:pt x="1417" y="533"/>
                  </a:lnTo>
                  <a:lnTo>
                    <a:pt x="1441" y="563"/>
                  </a:lnTo>
                  <a:lnTo>
                    <a:pt x="1447" y="587"/>
                  </a:lnTo>
                  <a:lnTo>
                    <a:pt x="1435" y="617"/>
                  </a:lnTo>
                  <a:lnTo>
                    <a:pt x="1423" y="629"/>
                  </a:lnTo>
                  <a:lnTo>
                    <a:pt x="1405" y="641"/>
                  </a:lnTo>
                  <a:lnTo>
                    <a:pt x="1376" y="653"/>
                  </a:lnTo>
                  <a:lnTo>
                    <a:pt x="1346" y="665"/>
                  </a:lnTo>
                  <a:lnTo>
                    <a:pt x="1280" y="683"/>
                  </a:lnTo>
                  <a:lnTo>
                    <a:pt x="1226" y="701"/>
                  </a:lnTo>
                  <a:lnTo>
                    <a:pt x="1178" y="719"/>
                  </a:lnTo>
                  <a:lnTo>
                    <a:pt x="1142" y="743"/>
                  </a:lnTo>
                  <a:lnTo>
                    <a:pt x="1112" y="755"/>
                  </a:lnTo>
                  <a:lnTo>
                    <a:pt x="1089" y="773"/>
                  </a:lnTo>
                  <a:lnTo>
                    <a:pt x="1077" y="791"/>
                  </a:lnTo>
                  <a:lnTo>
                    <a:pt x="1065" y="809"/>
                  </a:lnTo>
                  <a:lnTo>
                    <a:pt x="1059" y="833"/>
                  </a:lnTo>
                  <a:lnTo>
                    <a:pt x="1065" y="857"/>
                  </a:lnTo>
                  <a:lnTo>
                    <a:pt x="1077" y="869"/>
                  </a:lnTo>
                  <a:lnTo>
                    <a:pt x="1083" y="875"/>
                  </a:lnTo>
                  <a:lnTo>
                    <a:pt x="1089" y="881"/>
                  </a:lnTo>
                  <a:lnTo>
                    <a:pt x="1106" y="881"/>
                  </a:lnTo>
                  <a:lnTo>
                    <a:pt x="1124" y="875"/>
                  </a:lnTo>
                  <a:lnTo>
                    <a:pt x="1148" y="875"/>
                  </a:lnTo>
                  <a:lnTo>
                    <a:pt x="1208" y="869"/>
                  </a:lnTo>
                  <a:lnTo>
                    <a:pt x="1268" y="863"/>
                  </a:lnTo>
                  <a:lnTo>
                    <a:pt x="1328" y="863"/>
                  </a:lnTo>
                  <a:lnTo>
                    <a:pt x="1388" y="857"/>
                  </a:lnTo>
                  <a:lnTo>
                    <a:pt x="1411" y="857"/>
                  </a:lnTo>
                  <a:lnTo>
                    <a:pt x="1429" y="851"/>
                  </a:lnTo>
                  <a:lnTo>
                    <a:pt x="1441" y="851"/>
                  </a:lnTo>
                  <a:lnTo>
                    <a:pt x="1447" y="851"/>
                  </a:lnTo>
                  <a:lnTo>
                    <a:pt x="1459" y="845"/>
                  </a:lnTo>
                  <a:lnTo>
                    <a:pt x="1483" y="833"/>
                  </a:lnTo>
                  <a:lnTo>
                    <a:pt x="1525" y="815"/>
                  </a:lnTo>
                  <a:lnTo>
                    <a:pt x="1573" y="791"/>
                  </a:lnTo>
                  <a:lnTo>
                    <a:pt x="1675" y="743"/>
                  </a:lnTo>
                  <a:lnTo>
                    <a:pt x="1716" y="725"/>
                  </a:lnTo>
                  <a:lnTo>
                    <a:pt x="1752" y="713"/>
                  </a:lnTo>
                  <a:lnTo>
                    <a:pt x="1806" y="689"/>
                  </a:lnTo>
                  <a:lnTo>
                    <a:pt x="1842" y="653"/>
                  </a:lnTo>
                  <a:lnTo>
                    <a:pt x="1866" y="611"/>
                  </a:lnTo>
                  <a:lnTo>
                    <a:pt x="1884" y="581"/>
                  </a:lnTo>
                  <a:lnTo>
                    <a:pt x="1926" y="515"/>
                  </a:lnTo>
                  <a:lnTo>
                    <a:pt x="1979" y="449"/>
                  </a:lnTo>
                  <a:lnTo>
                    <a:pt x="2039" y="389"/>
                  </a:lnTo>
                  <a:lnTo>
                    <a:pt x="2105" y="341"/>
                  </a:lnTo>
                  <a:lnTo>
                    <a:pt x="2159" y="299"/>
                  </a:lnTo>
                  <a:lnTo>
                    <a:pt x="2207" y="269"/>
                  </a:lnTo>
                  <a:lnTo>
                    <a:pt x="2237" y="245"/>
                  </a:lnTo>
                  <a:lnTo>
                    <a:pt x="2249" y="239"/>
                  </a:lnTo>
                  <a:lnTo>
                    <a:pt x="2249" y="239"/>
                  </a:lnTo>
                  <a:lnTo>
                    <a:pt x="2392" y="167"/>
                  </a:lnTo>
                  <a:lnTo>
                    <a:pt x="2392" y="60"/>
                  </a:lnTo>
                  <a:lnTo>
                    <a:pt x="2392" y="0"/>
                  </a:lnTo>
                  <a:lnTo>
                    <a:pt x="2344" y="18"/>
                  </a:lnTo>
                  <a:lnTo>
                    <a:pt x="2302" y="36"/>
                  </a:lnTo>
                  <a:lnTo>
                    <a:pt x="2302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5308" name="Freeform 12"/>
            <p:cNvSpPr>
              <a:spLocks/>
            </p:cNvSpPr>
            <p:nvPr userDrawn="1"/>
          </p:nvSpPr>
          <p:spPr bwMode="hidden">
            <a:xfrm>
              <a:off x="3839" y="1854"/>
              <a:ext cx="577" cy="258"/>
            </a:xfrm>
            <a:custGeom>
              <a:avLst/>
              <a:gdLst/>
              <a:ahLst/>
              <a:cxnLst>
                <a:cxn ang="0">
                  <a:pos x="30" y="245"/>
                </a:cxn>
                <a:cxn ang="0">
                  <a:pos x="18" y="251"/>
                </a:cxn>
                <a:cxn ang="0">
                  <a:pos x="6" y="257"/>
                </a:cxn>
                <a:cxn ang="0">
                  <a:pos x="0" y="257"/>
                </a:cxn>
                <a:cxn ang="0">
                  <a:pos x="305" y="113"/>
                </a:cxn>
                <a:cxn ang="0">
                  <a:pos x="520" y="0"/>
                </a:cxn>
                <a:cxn ang="0">
                  <a:pos x="526" y="6"/>
                </a:cxn>
                <a:cxn ang="0">
                  <a:pos x="544" y="18"/>
                </a:cxn>
                <a:cxn ang="0">
                  <a:pos x="550" y="24"/>
                </a:cxn>
                <a:cxn ang="0">
                  <a:pos x="550" y="36"/>
                </a:cxn>
                <a:cxn ang="0">
                  <a:pos x="544" y="42"/>
                </a:cxn>
                <a:cxn ang="0">
                  <a:pos x="526" y="54"/>
                </a:cxn>
                <a:cxn ang="0">
                  <a:pos x="514" y="60"/>
                </a:cxn>
                <a:cxn ang="0">
                  <a:pos x="502" y="66"/>
                </a:cxn>
                <a:cxn ang="0">
                  <a:pos x="448" y="84"/>
                </a:cxn>
                <a:cxn ang="0">
                  <a:pos x="382" y="113"/>
                </a:cxn>
                <a:cxn ang="0">
                  <a:pos x="305" y="143"/>
                </a:cxn>
                <a:cxn ang="0">
                  <a:pos x="227" y="173"/>
                </a:cxn>
                <a:cxn ang="0">
                  <a:pos x="149" y="203"/>
                </a:cxn>
                <a:cxn ang="0">
                  <a:pos x="83" y="227"/>
                </a:cxn>
                <a:cxn ang="0">
                  <a:pos x="30" y="245"/>
                </a:cxn>
                <a:cxn ang="0">
                  <a:pos x="30" y="245"/>
                </a:cxn>
              </a:cxnLst>
              <a:rect l="0" t="0" r="r" b="b"/>
              <a:pathLst>
                <a:path w="550" h="257">
                  <a:moveTo>
                    <a:pt x="30" y="245"/>
                  </a:moveTo>
                  <a:lnTo>
                    <a:pt x="18" y="251"/>
                  </a:lnTo>
                  <a:lnTo>
                    <a:pt x="6" y="257"/>
                  </a:lnTo>
                  <a:lnTo>
                    <a:pt x="0" y="257"/>
                  </a:lnTo>
                  <a:lnTo>
                    <a:pt x="305" y="113"/>
                  </a:lnTo>
                  <a:lnTo>
                    <a:pt x="520" y="0"/>
                  </a:lnTo>
                  <a:lnTo>
                    <a:pt x="526" y="6"/>
                  </a:lnTo>
                  <a:lnTo>
                    <a:pt x="544" y="18"/>
                  </a:lnTo>
                  <a:lnTo>
                    <a:pt x="550" y="24"/>
                  </a:lnTo>
                  <a:lnTo>
                    <a:pt x="550" y="36"/>
                  </a:lnTo>
                  <a:lnTo>
                    <a:pt x="544" y="42"/>
                  </a:lnTo>
                  <a:lnTo>
                    <a:pt x="526" y="54"/>
                  </a:lnTo>
                  <a:lnTo>
                    <a:pt x="514" y="60"/>
                  </a:lnTo>
                  <a:lnTo>
                    <a:pt x="502" y="66"/>
                  </a:lnTo>
                  <a:lnTo>
                    <a:pt x="448" y="84"/>
                  </a:lnTo>
                  <a:lnTo>
                    <a:pt x="382" y="113"/>
                  </a:lnTo>
                  <a:lnTo>
                    <a:pt x="305" y="143"/>
                  </a:lnTo>
                  <a:lnTo>
                    <a:pt x="227" y="173"/>
                  </a:lnTo>
                  <a:lnTo>
                    <a:pt x="149" y="203"/>
                  </a:lnTo>
                  <a:lnTo>
                    <a:pt x="83" y="227"/>
                  </a:lnTo>
                  <a:lnTo>
                    <a:pt x="30" y="245"/>
                  </a:lnTo>
                  <a:lnTo>
                    <a:pt x="30" y="24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5309" name="Freeform 13"/>
            <p:cNvSpPr>
              <a:spLocks/>
            </p:cNvSpPr>
            <p:nvPr userDrawn="1"/>
          </p:nvSpPr>
          <p:spPr bwMode="hidden">
            <a:xfrm>
              <a:off x="5327" y="1642"/>
              <a:ext cx="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1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5310" name="Freeform 14"/>
            <p:cNvSpPr>
              <a:spLocks/>
            </p:cNvSpPr>
            <p:nvPr userDrawn="1"/>
          </p:nvSpPr>
          <p:spPr bwMode="hidden">
            <a:xfrm>
              <a:off x="3839" y="1728"/>
              <a:ext cx="716" cy="383"/>
            </a:xfrm>
            <a:custGeom>
              <a:avLst/>
              <a:gdLst/>
              <a:ahLst/>
              <a:cxnLst>
                <a:cxn ang="0">
                  <a:pos x="659" y="6"/>
                </a:cxn>
                <a:cxn ang="0">
                  <a:pos x="588" y="42"/>
                </a:cxn>
                <a:cxn ang="0">
                  <a:pos x="515" y="84"/>
                </a:cxn>
                <a:cxn ang="0">
                  <a:pos x="509" y="90"/>
                </a:cxn>
                <a:cxn ang="0">
                  <a:pos x="485" y="102"/>
                </a:cxn>
                <a:cxn ang="0">
                  <a:pos x="455" y="120"/>
                </a:cxn>
                <a:cxn ang="0">
                  <a:pos x="425" y="138"/>
                </a:cxn>
                <a:cxn ang="0">
                  <a:pos x="371" y="168"/>
                </a:cxn>
                <a:cxn ang="0">
                  <a:pos x="306" y="198"/>
                </a:cxn>
                <a:cxn ang="0">
                  <a:pos x="186" y="251"/>
                </a:cxn>
                <a:cxn ang="0">
                  <a:pos x="131" y="269"/>
                </a:cxn>
                <a:cxn ang="0">
                  <a:pos x="89" y="287"/>
                </a:cxn>
                <a:cxn ang="0">
                  <a:pos x="53" y="305"/>
                </a:cxn>
                <a:cxn ang="0">
                  <a:pos x="36" y="311"/>
                </a:cxn>
                <a:cxn ang="0">
                  <a:pos x="12" y="329"/>
                </a:cxn>
                <a:cxn ang="0">
                  <a:pos x="0" y="353"/>
                </a:cxn>
                <a:cxn ang="0">
                  <a:pos x="0" y="371"/>
                </a:cxn>
                <a:cxn ang="0">
                  <a:pos x="0" y="383"/>
                </a:cxn>
                <a:cxn ang="0">
                  <a:pos x="0" y="383"/>
                </a:cxn>
                <a:cxn ang="0">
                  <a:pos x="12" y="371"/>
                </a:cxn>
                <a:cxn ang="0">
                  <a:pos x="30" y="353"/>
                </a:cxn>
                <a:cxn ang="0">
                  <a:pos x="53" y="335"/>
                </a:cxn>
                <a:cxn ang="0">
                  <a:pos x="77" y="317"/>
                </a:cxn>
                <a:cxn ang="0">
                  <a:pos x="101" y="311"/>
                </a:cxn>
                <a:cxn ang="0">
                  <a:pos x="131" y="299"/>
                </a:cxn>
                <a:cxn ang="0">
                  <a:pos x="204" y="269"/>
                </a:cxn>
                <a:cxn ang="0">
                  <a:pos x="240" y="251"/>
                </a:cxn>
                <a:cxn ang="0">
                  <a:pos x="270" y="239"/>
                </a:cxn>
                <a:cxn ang="0">
                  <a:pos x="294" y="228"/>
                </a:cxn>
                <a:cxn ang="0">
                  <a:pos x="312" y="222"/>
                </a:cxn>
                <a:cxn ang="0">
                  <a:pos x="330" y="210"/>
                </a:cxn>
                <a:cxn ang="0">
                  <a:pos x="365" y="186"/>
                </a:cxn>
                <a:cxn ang="0">
                  <a:pos x="419" y="156"/>
                </a:cxn>
                <a:cxn ang="0">
                  <a:pos x="473" y="120"/>
                </a:cxn>
                <a:cxn ang="0">
                  <a:pos x="527" y="90"/>
                </a:cxn>
                <a:cxn ang="0">
                  <a:pos x="576" y="60"/>
                </a:cxn>
                <a:cxn ang="0">
                  <a:pos x="612" y="42"/>
                </a:cxn>
                <a:cxn ang="0">
                  <a:pos x="629" y="36"/>
                </a:cxn>
                <a:cxn ang="0">
                  <a:pos x="647" y="30"/>
                </a:cxn>
                <a:cxn ang="0">
                  <a:pos x="677" y="18"/>
                </a:cxn>
                <a:cxn ang="0">
                  <a:pos x="701" y="6"/>
                </a:cxn>
                <a:cxn ang="0">
                  <a:pos x="713" y="0"/>
                </a:cxn>
                <a:cxn ang="0">
                  <a:pos x="713" y="0"/>
                </a:cxn>
                <a:cxn ang="0">
                  <a:pos x="659" y="6"/>
                </a:cxn>
                <a:cxn ang="0">
                  <a:pos x="716" y="63"/>
                </a:cxn>
              </a:cxnLst>
              <a:rect l="0" t="0" r="r" b="b"/>
              <a:pathLst>
                <a:path w="716" h="383">
                  <a:moveTo>
                    <a:pt x="659" y="6"/>
                  </a:moveTo>
                  <a:lnTo>
                    <a:pt x="588" y="42"/>
                  </a:lnTo>
                  <a:lnTo>
                    <a:pt x="515" y="84"/>
                  </a:lnTo>
                  <a:lnTo>
                    <a:pt x="509" y="90"/>
                  </a:lnTo>
                  <a:lnTo>
                    <a:pt x="485" y="102"/>
                  </a:lnTo>
                  <a:lnTo>
                    <a:pt x="455" y="120"/>
                  </a:lnTo>
                  <a:lnTo>
                    <a:pt x="425" y="138"/>
                  </a:lnTo>
                  <a:lnTo>
                    <a:pt x="371" y="168"/>
                  </a:lnTo>
                  <a:lnTo>
                    <a:pt x="306" y="198"/>
                  </a:lnTo>
                  <a:lnTo>
                    <a:pt x="186" y="251"/>
                  </a:lnTo>
                  <a:lnTo>
                    <a:pt x="131" y="269"/>
                  </a:lnTo>
                  <a:lnTo>
                    <a:pt x="89" y="287"/>
                  </a:lnTo>
                  <a:lnTo>
                    <a:pt x="53" y="305"/>
                  </a:lnTo>
                  <a:lnTo>
                    <a:pt x="36" y="311"/>
                  </a:lnTo>
                  <a:lnTo>
                    <a:pt x="12" y="329"/>
                  </a:lnTo>
                  <a:lnTo>
                    <a:pt x="0" y="353"/>
                  </a:lnTo>
                  <a:lnTo>
                    <a:pt x="0" y="371"/>
                  </a:lnTo>
                  <a:lnTo>
                    <a:pt x="0" y="383"/>
                  </a:lnTo>
                  <a:lnTo>
                    <a:pt x="0" y="383"/>
                  </a:lnTo>
                  <a:lnTo>
                    <a:pt x="12" y="371"/>
                  </a:lnTo>
                  <a:lnTo>
                    <a:pt x="30" y="353"/>
                  </a:lnTo>
                  <a:lnTo>
                    <a:pt x="53" y="335"/>
                  </a:lnTo>
                  <a:lnTo>
                    <a:pt x="77" y="317"/>
                  </a:lnTo>
                  <a:lnTo>
                    <a:pt x="101" y="311"/>
                  </a:lnTo>
                  <a:lnTo>
                    <a:pt x="131" y="299"/>
                  </a:lnTo>
                  <a:lnTo>
                    <a:pt x="204" y="269"/>
                  </a:lnTo>
                  <a:lnTo>
                    <a:pt x="240" y="251"/>
                  </a:lnTo>
                  <a:lnTo>
                    <a:pt x="270" y="239"/>
                  </a:lnTo>
                  <a:lnTo>
                    <a:pt x="294" y="228"/>
                  </a:lnTo>
                  <a:lnTo>
                    <a:pt x="312" y="222"/>
                  </a:lnTo>
                  <a:lnTo>
                    <a:pt x="330" y="210"/>
                  </a:lnTo>
                  <a:lnTo>
                    <a:pt x="365" y="186"/>
                  </a:lnTo>
                  <a:lnTo>
                    <a:pt x="419" y="156"/>
                  </a:lnTo>
                  <a:lnTo>
                    <a:pt x="473" y="120"/>
                  </a:lnTo>
                  <a:lnTo>
                    <a:pt x="527" y="90"/>
                  </a:lnTo>
                  <a:lnTo>
                    <a:pt x="576" y="60"/>
                  </a:lnTo>
                  <a:lnTo>
                    <a:pt x="612" y="42"/>
                  </a:lnTo>
                  <a:lnTo>
                    <a:pt x="629" y="36"/>
                  </a:lnTo>
                  <a:lnTo>
                    <a:pt x="647" y="30"/>
                  </a:lnTo>
                  <a:lnTo>
                    <a:pt x="677" y="18"/>
                  </a:lnTo>
                  <a:lnTo>
                    <a:pt x="701" y="6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659" y="6"/>
                  </a:lnTo>
                  <a:lnTo>
                    <a:pt x="716" y="63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5311" name="Freeform 15"/>
            <p:cNvSpPr>
              <a:spLocks/>
            </p:cNvSpPr>
            <p:nvPr userDrawn="1"/>
          </p:nvSpPr>
          <p:spPr bwMode="hidden">
            <a:xfrm>
              <a:off x="3453" y="2271"/>
              <a:ext cx="318" cy="225"/>
            </a:xfrm>
            <a:custGeom>
              <a:avLst/>
              <a:gdLst/>
              <a:ahLst/>
              <a:cxnLst>
                <a:cxn ang="0">
                  <a:pos x="6" y="225"/>
                </a:cxn>
                <a:cxn ang="0">
                  <a:pos x="0" y="195"/>
                </a:cxn>
                <a:cxn ang="0">
                  <a:pos x="315" y="0"/>
                </a:cxn>
                <a:cxn ang="0">
                  <a:pos x="303" y="27"/>
                </a:cxn>
                <a:cxn ang="0">
                  <a:pos x="318" y="42"/>
                </a:cxn>
              </a:cxnLst>
              <a:rect l="0" t="0" r="r" b="b"/>
              <a:pathLst>
                <a:path w="318" h="225">
                  <a:moveTo>
                    <a:pt x="6" y="225"/>
                  </a:moveTo>
                  <a:lnTo>
                    <a:pt x="0" y="195"/>
                  </a:lnTo>
                  <a:lnTo>
                    <a:pt x="315" y="0"/>
                  </a:lnTo>
                  <a:lnTo>
                    <a:pt x="303" y="27"/>
                  </a:lnTo>
                  <a:lnTo>
                    <a:pt x="318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5312" name="Freeform 16"/>
            <p:cNvSpPr>
              <a:spLocks/>
            </p:cNvSpPr>
            <p:nvPr userDrawn="1"/>
          </p:nvSpPr>
          <p:spPr bwMode="hidden">
            <a:xfrm>
              <a:off x="0" y="2658"/>
              <a:ext cx="2595" cy="933"/>
            </a:xfrm>
            <a:custGeom>
              <a:avLst/>
              <a:gdLst/>
              <a:ahLst/>
              <a:cxnLst>
                <a:cxn ang="0">
                  <a:pos x="1050" y="657"/>
                </a:cxn>
                <a:cxn ang="0">
                  <a:pos x="1581" y="690"/>
                </a:cxn>
                <a:cxn ang="0">
                  <a:pos x="1671" y="723"/>
                </a:cxn>
                <a:cxn ang="0">
                  <a:pos x="1176" y="621"/>
                </a:cxn>
                <a:cxn ang="0">
                  <a:pos x="1854" y="567"/>
                </a:cxn>
                <a:cxn ang="0">
                  <a:pos x="1869" y="612"/>
                </a:cxn>
                <a:cxn ang="0">
                  <a:pos x="2103" y="861"/>
                </a:cxn>
                <a:cxn ang="0">
                  <a:pos x="1883" y="520"/>
                </a:cxn>
                <a:cxn ang="0">
                  <a:pos x="1842" y="490"/>
                </a:cxn>
                <a:cxn ang="0">
                  <a:pos x="1770" y="466"/>
                </a:cxn>
                <a:cxn ang="0">
                  <a:pos x="1740" y="448"/>
                </a:cxn>
                <a:cxn ang="0">
                  <a:pos x="1758" y="436"/>
                </a:cxn>
                <a:cxn ang="0">
                  <a:pos x="1830" y="430"/>
                </a:cxn>
                <a:cxn ang="0">
                  <a:pos x="1877" y="424"/>
                </a:cxn>
                <a:cxn ang="0">
                  <a:pos x="1955" y="394"/>
                </a:cxn>
                <a:cxn ang="0">
                  <a:pos x="2052" y="396"/>
                </a:cxn>
                <a:cxn ang="0">
                  <a:pos x="2253" y="732"/>
                </a:cxn>
                <a:cxn ang="0">
                  <a:pos x="2415" y="933"/>
                </a:cxn>
                <a:cxn ang="0">
                  <a:pos x="2397" y="828"/>
                </a:cxn>
                <a:cxn ang="0">
                  <a:pos x="2088" y="400"/>
                </a:cxn>
                <a:cxn ang="0">
                  <a:pos x="2046" y="346"/>
                </a:cxn>
                <a:cxn ang="0">
                  <a:pos x="1997" y="304"/>
                </a:cxn>
                <a:cxn ang="0">
                  <a:pos x="1967" y="286"/>
                </a:cxn>
                <a:cxn ang="0">
                  <a:pos x="1973" y="286"/>
                </a:cxn>
                <a:cxn ang="0">
                  <a:pos x="2009" y="286"/>
                </a:cxn>
                <a:cxn ang="0">
                  <a:pos x="2082" y="322"/>
                </a:cxn>
                <a:cxn ang="0">
                  <a:pos x="2199" y="384"/>
                </a:cxn>
                <a:cxn ang="0">
                  <a:pos x="2394" y="448"/>
                </a:cxn>
                <a:cxn ang="0">
                  <a:pos x="2595" y="516"/>
                </a:cxn>
                <a:cxn ang="0">
                  <a:pos x="2388" y="424"/>
                </a:cxn>
                <a:cxn ang="0">
                  <a:pos x="2219" y="340"/>
                </a:cxn>
                <a:cxn ang="0">
                  <a:pos x="2052" y="280"/>
                </a:cxn>
                <a:cxn ang="0">
                  <a:pos x="1955" y="262"/>
                </a:cxn>
                <a:cxn ang="0">
                  <a:pos x="1877" y="274"/>
                </a:cxn>
                <a:cxn ang="0">
                  <a:pos x="1752" y="274"/>
                </a:cxn>
                <a:cxn ang="0">
                  <a:pos x="1661" y="292"/>
                </a:cxn>
                <a:cxn ang="0">
                  <a:pos x="1607" y="316"/>
                </a:cxn>
                <a:cxn ang="0">
                  <a:pos x="1589" y="322"/>
                </a:cxn>
                <a:cxn ang="0">
                  <a:pos x="1409" y="358"/>
                </a:cxn>
                <a:cxn ang="0">
                  <a:pos x="1152" y="442"/>
                </a:cxn>
                <a:cxn ang="0">
                  <a:pos x="966" y="460"/>
                </a:cxn>
                <a:cxn ang="0">
                  <a:pos x="870" y="442"/>
                </a:cxn>
                <a:cxn ang="0">
                  <a:pos x="828" y="430"/>
                </a:cxn>
                <a:cxn ang="0">
                  <a:pos x="743" y="388"/>
                </a:cxn>
                <a:cxn ang="0">
                  <a:pos x="636" y="334"/>
                </a:cxn>
                <a:cxn ang="0">
                  <a:pos x="467" y="256"/>
                </a:cxn>
                <a:cxn ang="0">
                  <a:pos x="0" y="0"/>
                </a:cxn>
                <a:cxn ang="0">
                  <a:pos x="585" y="390"/>
                </a:cxn>
                <a:cxn ang="0">
                  <a:pos x="849" y="543"/>
                </a:cxn>
                <a:cxn ang="0">
                  <a:pos x="897" y="621"/>
                </a:cxn>
              </a:cxnLst>
              <a:rect l="0" t="0" r="r" b="b"/>
              <a:pathLst>
                <a:path w="2595" h="933">
                  <a:moveTo>
                    <a:pt x="981" y="675"/>
                  </a:moveTo>
                  <a:lnTo>
                    <a:pt x="1050" y="657"/>
                  </a:lnTo>
                  <a:lnTo>
                    <a:pt x="1143" y="651"/>
                  </a:lnTo>
                  <a:lnTo>
                    <a:pt x="1581" y="690"/>
                  </a:lnTo>
                  <a:lnTo>
                    <a:pt x="1623" y="738"/>
                  </a:lnTo>
                  <a:lnTo>
                    <a:pt x="1671" y="723"/>
                  </a:lnTo>
                  <a:lnTo>
                    <a:pt x="1656" y="675"/>
                  </a:lnTo>
                  <a:lnTo>
                    <a:pt x="1176" y="621"/>
                  </a:lnTo>
                  <a:lnTo>
                    <a:pt x="1797" y="534"/>
                  </a:lnTo>
                  <a:lnTo>
                    <a:pt x="1854" y="567"/>
                  </a:lnTo>
                  <a:lnTo>
                    <a:pt x="1881" y="585"/>
                  </a:lnTo>
                  <a:lnTo>
                    <a:pt x="1869" y="612"/>
                  </a:lnTo>
                  <a:lnTo>
                    <a:pt x="1995" y="852"/>
                  </a:lnTo>
                  <a:lnTo>
                    <a:pt x="2103" y="861"/>
                  </a:lnTo>
                  <a:lnTo>
                    <a:pt x="1889" y="538"/>
                  </a:lnTo>
                  <a:lnTo>
                    <a:pt x="1883" y="520"/>
                  </a:lnTo>
                  <a:lnTo>
                    <a:pt x="1872" y="508"/>
                  </a:lnTo>
                  <a:lnTo>
                    <a:pt x="1842" y="490"/>
                  </a:lnTo>
                  <a:lnTo>
                    <a:pt x="1806" y="478"/>
                  </a:lnTo>
                  <a:lnTo>
                    <a:pt x="1770" y="466"/>
                  </a:lnTo>
                  <a:lnTo>
                    <a:pt x="1752" y="454"/>
                  </a:lnTo>
                  <a:lnTo>
                    <a:pt x="1740" y="448"/>
                  </a:lnTo>
                  <a:lnTo>
                    <a:pt x="1746" y="436"/>
                  </a:lnTo>
                  <a:lnTo>
                    <a:pt x="1758" y="436"/>
                  </a:lnTo>
                  <a:lnTo>
                    <a:pt x="1782" y="430"/>
                  </a:lnTo>
                  <a:lnTo>
                    <a:pt x="1830" y="430"/>
                  </a:lnTo>
                  <a:lnTo>
                    <a:pt x="1854" y="430"/>
                  </a:lnTo>
                  <a:lnTo>
                    <a:pt x="1877" y="424"/>
                  </a:lnTo>
                  <a:lnTo>
                    <a:pt x="1925" y="400"/>
                  </a:lnTo>
                  <a:lnTo>
                    <a:pt x="1955" y="394"/>
                  </a:lnTo>
                  <a:lnTo>
                    <a:pt x="1979" y="394"/>
                  </a:lnTo>
                  <a:lnTo>
                    <a:pt x="2052" y="396"/>
                  </a:lnTo>
                  <a:lnTo>
                    <a:pt x="2046" y="456"/>
                  </a:lnTo>
                  <a:lnTo>
                    <a:pt x="2253" y="732"/>
                  </a:lnTo>
                  <a:lnTo>
                    <a:pt x="2334" y="816"/>
                  </a:lnTo>
                  <a:lnTo>
                    <a:pt x="2415" y="933"/>
                  </a:lnTo>
                  <a:lnTo>
                    <a:pt x="2430" y="909"/>
                  </a:lnTo>
                  <a:lnTo>
                    <a:pt x="2397" y="828"/>
                  </a:lnTo>
                  <a:lnTo>
                    <a:pt x="2094" y="412"/>
                  </a:lnTo>
                  <a:lnTo>
                    <a:pt x="2088" y="400"/>
                  </a:lnTo>
                  <a:lnTo>
                    <a:pt x="2076" y="376"/>
                  </a:lnTo>
                  <a:lnTo>
                    <a:pt x="2046" y="346"/>
                  </a:lnTo>
                  <a:lnTo>
                    <a:pt x="2015" y="322"/>
                  </a:lnTo>
                  <a:lnTo>
                    <a:pt x="1997" y="304"/>
                  </a:lnTo>
                  <a:lnTo>
                    <a:pt x="1979" y="292"/>
                  </a:lnTo>
                  <a:lnTo>
                    <a:pt x="1967" y="286"/>
                  </a:lnTo>
                  <a:lnTo>
                    <a:pt x="1967" y="286"/>
                  </a:lnTo>
                  <a:lnTo>
                    <a:pt x="1973" y="286"/>
                  </a:lnTo>
                  <a:lnTo>
                    <a:pt x="1985" y="286"/>
                  </a:lnTo>
                  <a:lnTo>
                    <a:pt x="2009" y="286"/>
                  </a:lnTo>
                  <a:lnTo>
                    <a:pt x="2040" y="298"/>
                  </a:lnTo>
                  <a:lnTo>
                    <a:pt x="2082" y="322"/>
                  </a:lnTo>
                  <a:lnTo>
                    <a:pt x="2124" y="348"/>
                  </a:lnTo>
                  <a:lnTo>
                    <a:pt x="2199" y="384"/>
                  </a:lnTo>
                  <a:lnTo>
                    <a:pt x="2325" y="426"/>
                  </a:lnTo>
                  <a:lnTo>
                    <a:pt x="2394" y="448"/>
                  </a:lnTo>
                  <a:lnTo>
                    <a:pt x="2523" y="522"/>
                  </a:lnTo>
                  <a:lnTo>
                    <a:pt x="2595" y="516"/>
                  </a:lnTo>
                  <a:lnTo>
                    <a:pt x="2442" y="454"/>
                  </a:lnTo>
                  <a:lnTo>
                    <a:pt x="2388" y="424"/>
                  </a:lnTo>
                  <a:lnTo>
                    <a:pt x="2327" y="388"/>
                  </a:lnTo>
                  <a:lnTo>
                    <a:pt x="2219" y="340"/>
                  </a:lnTo>
                  <a:lnTo>
                    <a:pt x="2106" y="292"/>
                  </a:lnTo>
                  <a:lnTo>
                    <a:pt x="2052" y="280"/>
                  </a:lnTo>
                  <a:lnTo>
                    <a:pt x="2003" y="268"/>
                  </a:lnTo>
                  <a:lnTo>
                    <a:pt x="1955" y="262"/>
                  </a:lnTo>
                  <a:lnTo>
                    <a:pt x="1919" y="268"/>
                  </a:lnTo>
                  <a:lnTo>
                    <a:pt x="1877" y="274"/>
                  </a:lnTo>
                  <a:lnTo>
                    <a:pt x="1812" y="274"/>
                  </a:lnTo>
                  <a:lnTo>
                    <a:pt x="1752" y="274"/>
                  </a:lnTo>
                  <a:lnTo>
                    <a:pt x="1703" y="286"/>
                  </a:lnTo>
                  <a:lnTo>
                    <a:pt x="1661" y="292"/>
                  </a:lnTo>
                  <a:lnTo>
                    <a:pt x="1631" y="304"/>
                  </a:lnTo>
                  <a:lnTo>
                    <a:pt x="1607" y="316"/>
                  </a:lnTo>
                  <a:lnTo>
                    <a:pt x="1595" y="322"/>
                  </a:lnTo>
                  <a:lnTo>
                    <a:pt x="1589" y="322"/>
                  </a:lnTo>
                  <a:lnTo>
                    <a:pt x="1500" y="334"/>
                  </a:lnTo>
                  <a:lnTo>
                    <a:pt x="1409" y="358"/>
                  </a:lnTo>
                  <a:lnTo>
                    <a:pt x="1236" y="418"/>
                  </a:lnTo>
                  <a:lnTo>
                    <a:pt x="1152" y="442"/>
                  </a:lnTo>
                  <a:lnTo>
                    <a:pt x="1061" y="460"/>
                  </a:lnTo>
                  <a:lnTo>
                    <a:pt x="966" y="460"/>
                  </a:lnTo>
                  <a:lnTo>
                    <a:pt x="918" y="454"/>
                  </a:lnTo>
                  <a:lnTo>
                    <a:pt x="870" y="442"/>
                  </a:lnTo>
                  <a:lnTo>
                    <a:pt x="858" y="436"/>
                  </a:lnTo>
                  <a:lnTo>
                    <a:pt x="828" y="430"/>
                  </a:lnTo>
                  <a:lnTo>
                    <a:pt x="791" y="412"/>
                  </a:lnTo>
                  <a:lnTo>
                    <a:pt x="743" y="388"/>
                  </a:lnTo>
                  <a:lnTo>
                    <a:pt x="690" y="364"/>
                  </a:lnTo>
                  <a:lnTo>
                    <a:pt x="636" y="334"/>
                  </a:lnTo>
                  <a:lnTo>
                    <a:pt x="515" y="280"/>
                  </a:lnTo>
                  <a:lnTo>
                    <a:pt x="467" y="256"/>
                  </a:lnTo>
                  <a:lnTo>
                    <a:pt x="443" y="244"/>
                  </a:lnTo>
                  <a:lnTo>
                    <a:pt x="0" y="0"/>
                  </a:lnTo>
                  <a:lnTo>
                    <a:pt x="123" y="120"/>
                  </a:lnTo>
                  <a:lnTo>
                    <a:pt x="585" y="390"/>
                  </a:lnTo>
                  <a:lnTo>
                    <a:pt x="708" y="462"/>
                  </a:lnTo>
                  <a:lnTo>
                    <a:pt x="849" y="543"/>
                  </a:lnTo>
                  <a:lnTo>
                    <a:pt x="882" y="564"/>
                  </a:lnTo>
                  <a:lnTo>
                    <a:pt x="897" y="621"/>
                  </a:lnTo>
                  <a:lnTo>
                    <a:pt x="981" y="67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5313" name="Freeform 17"/>
            <p:cNvSpPr>
              <a:spLocks/>
            </p:cNvSpPr>
            <p:nvPr userDrawn="1"/>
          </p:nvSpPr>
          <p:spPr bwMode="hidden">
            <a:xfrm>
              <a:off x="0" y="2994"/>
              <a:ext cx="2723" cy="1091"/>
            </a:xfrm>
            <a:custGeom>
              <a:avLst/>
              <a:gdLst/>
              <a:ahLst/>
              <a:cxnLst>
                <a:cxn ang="0">
                  <a:pos x="2370" y="72"/>
                </a:cxn>
                <a:cxn ang="0">
                  <a:pos x="2597" y="198"/>
                </a:cxn>
                <a:cxn ang="0">
                  <a:pos x="2639" y="276"/>
                </a:cxn>
                <a:cxn ang="0">
                  <a:pos x="2453" y="264"/>
                </a:cxn>
                <a:cxn ang="0">
                  <a:pos x="2297" y="204"/>
                </a:cxn>
                <a:cxn ang="0">
                  <a:pos x="2112" y="66"/>
                </a:cxn>
                <a:cxn ang="0">
                  <a:pos x="2088" y="72"/>
                </a:cxn>
                <a:cxn ang="0">
                  <a:pos x="2106" y="114"/>
                </a:cxn>
                <a:cxn ang="0">
                  <a:pos x="2412" y="552"/>
                </a:cxn>
                <a:cxn ang="0">
                  <a:pos x="2279" y="564"/>
                </a:cxn>
                <a:cxn ang="0">
                  <a:pos x="2189" y="492"/>
                </a:cxn>
                <a:cxn ang="0">
                  <a:pos x="2058" y="330"/>
                </a:cxn>
                <a:cxn ang="0">
                  <a:pos x="1991" y="234"/>
                </a:cxn>
                <a:cxn ang="0">
                  <a:pos x="1949" y="174"/>
                </a:cxn>
                <a:cxn ang="0">
                  <a:pos x="1824" y="132"/>
                </a:cxn>
                <a:cxn ang="0">
                  <a:pos x="1794" y="144"/>
                </a:cxn>
                <a:cxn ang="0">
                  <a:pos x="1895" y="222"/>
                </a:cxn>
                <a:cxn ang="0">
                  <a:pos x="1943" y="366"/>
                </a:cxn>
                <a:cxn ang="0">
                  <a:pos x="2064" y="630"/>
                </a:cxn>
                <a:cxn ang="0">
                  <a:pos x="2052" y="695"/>
                </a:cxn>
                <a:cxn ang="0">
                  <a:pos x="1955" y="683"/>
                </a:cxn>
                <a:cxn ang="0">
                  <a:pos x="1913" y="636"/>
                </a:cxn>
                <a:cxn ang="0">
                  <a:pos x="1703" y="312"/>
                </a:cxn>
                <a:cxn ang="0">
                  <a:pos x="1637" y="276"/>
                </a:cxn>
                <a:cxn ang="0">
                  <a:pos x="1643" y="318"/>
                </a:cxn>
                <a:cxn ang="0">
                  <a:pos x="1673" y="408"/>
                </a:cxn>
                <a:cxn ang="0">
                  <a:pos x="1716" y="779"/>
                </a:cxn>
                <a:cxn ang="0">
                  <a:pos x="1691" y="737"/>
                </a:cxn>
                <a:cxn ang="0">
                  <a:pos x="1613" y="582"/>
                </a:cxn>
                <a:cxn ang="0">
                  <a:pos x="1494" y="480"/>
                </a:cxn>
                <a:cxn ang="0">
                  <a:pos x="1248" y="528"/>
                </a:cxn>
                <a:cxn ang="0">
                  <a:pos x="996" y="630"/>
                </a:cxn>
                <a:cxn ang="0">
                  <a:pos x="714" y="534"/>
                </a:cxn>
                <a:cxn ang="0">
                  <a:pos x="198" y="288"/>
                </a:cxn>
                <a:cxn ang="0">
                  <a:pos x="0" y="460"/>
                </a:cxn>
                <a:cxn ang="0">
                  <a:pos x="288" y="570"/>
                </a:cxn>
                <a:cxn ang="0">
                  <a:pos x="461" y="654"/>
                </a:cxn>
                <a:cxn ang="0">
                  <a:pos x="725" y="755"/>
                </a:cxn>
                <a:cxn ang="0">
                  <a:pos x="966" y="791"/>
                </a:cxn>
                <a:cxn ang="0">
                  <a:pos x="1176" y="779"/>
                </a:cxn>
                <a:cxn ang="0">
                  <a:pos x="1278" y="791"/>
                </a:cxn>
                <a:cxn ang="0">
                  <a:pos x="1404" y="845"/>
                </a:cxn>
                <a:cxn ang="0">
                  <a:pos x="1416" y="887"/>
                </a:cxn>
                <a:cxn ang="0">
                  <a:pos x="1361" y="923"/>
                </a:cxn>
                <a:cxn ang="0">
                  <a:pos x="1385" y="1007"/>
                </a:cxn>
                <a:cxn ang="0">
                  <a:pos x="1494" y="1085"/>
                </a:cxn>
                <a:cxn ang="0">
                  <a:pos x="1697" y="1043"/>
                </a:cxn>
                <a:cxn ang="0">
                  <a:pos x="1812" y="989"/>
                </a:cxn>
                <a:cxn ang="0">
                  <a:pos x="1973" y="917"/>
                </a:cxn>
                <a:cxn ang="0">
                  <a:pos x="2201" y="899"/>
                </a:cxn>
                <a:cxn ang="0">
                  <a:pos x="2364" y="863"/>
                </a:cxn>
                <a:cxn ang="0">
                  <a:pos x="2400" y="743"/>
                </a:cxn>
                <a:cxn ang="0">
                  <a:pos x="2471" y="701"/>
                </a:cxn>
                <a:cxn ang="0">
                  <a:pos x="2621" y="504"/>
                </a:cxn>
                <a:cxn ang="0">
                  <a:pos x="2693" y="374"/>
                </a:cxn>
              </a:cxnLst>
              <a:rect l="0" t="0" r="r" b="b"/>
              <a:pathLst>
                <a:path w="2723" h="1091">
                  <a:moveTo>
                    <a:pt x="2723" y="299"/>
                  </a:moveTo>
                  <a:lnTo>
                    <a:pt x="2715" y="240"/>
                  </a:lnTo>
                  <a:lnTo>
                    <a:pt x="2656" y="195"/>
                  </a:lnTo>
                  <a:lnTo>
                    <a:pt x="2370" y="72"/>
                  </a:lnTo>
                  <a:lnTo>
                    <a:pt x="2303" y="54"/>
                  </a:lnTo>
                  <a:lnTo>
                    <a:pt x="2585" y="186"/>
                  </a:lnTo>
                  <a:lnTo>
                    <a:pt x="2591" y="192"/>
                  </a:lnTo>
                  <a:lnTo>
                    <a:pt x="2597" y="198"/>
                  </a:lnTo>
                  <a:lnTo>
                    <a:pt x="2621" y="228"/>
                  </a:lnTo>
                  <a:lnTo>
                    <a:pt x="2639" y="258"/>
                  </a:lnTo>
                  <a:lnTo>
                    <a:pt x="2646" y="270"/>
                  </a:lnTo>
                  <a:lnTo>
                    <a:pt x="2639" y="276"/>
                  </a:lnTo>
                  <a:lnTo>
                    <a:pt x="2603" y="282"/>
                  </a:lnTo>
                  <a:lnTo>
                    <a:pt x="2555" y="282"/>
                  </a:lnTo>
                  <a:lnTo>
                    <a:pt x="2507" y="276"/>
                  </a:lnTo>
                  <a:lnTo>
                    <a:pt x="2453" y="264"/>
                  </a:lnTo>
                  <a:lnTo>
                    <a:pt x="2394" y="246"/>
                  </a:lnTo>
                  <a:lnTo>
                    <a:pt x="2340" y="222"/>
                  </a:lnTo>
                  <a:lnTo>
                    <a:pt x="2321" y="216"/>
                  </a:lnTo>
                  <a:lnTo>
                    <a:pt x="2297" y="204"/>
                  </a:lnTo>
                  <a:lnTo>
                    <a:pt x="2171" y="126"/>
                  </a:lnTo>
                  <a:lnTo>
                    <a:pt x="2165" y="120"/>
                  </a:lnTo>
                  <a:lnTo>
                    <a:pt x="2154" y="102"/>
                  </a:lnTo>
                  <a:lnTo>
                    <a:pt x="2112" y="66"/>
                  </a:lnTo>
                  <a:lnTo>
                    <a:pt x="2064" y="24"/>
                  </a:lnTo>
                  <a:lnTo>
                    <a:pt x="2046" y="6"/>
                  </a:lnTo>
                  <a:lnTo>
                    <a:pt x="2034" y="0"/>
                  </a:lnTo>
                  <a:lnTo>
                    <a:pt x="2088" y="72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14"/>
                  </a:lnTo>
                  <a:lnTo>
                    <a:pt x="2112" y="114"/>
                  </a:lnTo>
                  <a:lnTo>
                    <a:pt x="2406" y="516"/>
                  </a:lnTo>
                  <a:lnTo>
                    <a:pt x="2412" y="534"/>
                  </a:lnTo>
                  <a:lnTo>
                    <a:pt x="2412" y="552"/>
                  </a:lnTo>
                  <a:lnTo>
                    <a:pt x="2394" y="576"/>
                  </a:lnTo>
                  <a:lnTo>
                    <a:pt x="2364" y="588"/>
                  </a:lnTo>
                  <a:lnTo>
                    <a:pt x="2321" y="588"/>
                  </a:lnTo>
                  <a:lnTo>
                    <a:pt x="2279" y="564"/>
                  </a:lnTo>
                  <a:lnTo>
                    <a:pt x="2237" y="534"/>
                  </a:lnTo>
                  <a:lnTo>
                    <a:pt x="2201" y="504"/>
                  </a:lnTo>
                  <a:lnTo>
                    <a:pt x="2195" y="498"/>
                  </a:lnTo>
                  <a:lnTo>
                    <a:pt x="2189" y="492"/>
                  </a:lnTo>
                  <a:lnTo>
                    <a:pt x="2171" y="462"/>
                  </a:lnTo>
                  <a:lnTo>
                    <a:pt x="2142" y="420"/>
                  </a:lnTo>
                  <a:lnTo>
                    <a:pt x="2100" y="378"/>
                  </a:lnTo>
                  <a:lnTo>
                    <a:pt x="2058" y="330"/>
                  </a:lnTo>
                  <a:lnTo>
                    <a:pt x="2040" y="318"/>
                  </a:lnTo>
                  <a:lnTo>
                    <a:pt x="2028" y="300"/>
                  </a:lnTo>
                  <a:lnTo>
                    <a:pt x="2009" y="264"/>
                  </a:lnTo>
                  <a:lnTo>
                    <a:pt x="1991" y="234"/>
                  </a:lnTo>
                  <a:lnTo>
                    <a:pt x="1985" y="210"/>
                  </a:lnTo>
                  <a:lnTo>
                    <a:pt x="1973" y="192"/>
                  </a:lnTo>
                  <a:lnTo>
                    <a:pt x="1967" y="180"/>
                  </a:lnTo>
                  <a:lnTo>
                    <a:pt x="1949" y="174"/>
                  </a:lnTo>
                  <a:lnTo>
                    <a:pt x="1907" y="156"/>
                  </a:lnTo>
                  <a:lnTo>
                    <a:pt x="1860" y="138"/>
                  </a:lnTo>
                  <a:lnTo>
                    <a:pt x="1836" y="132"/>
                  </a:lnTo>
                  <a:lnTo>
                    <a:pt x="1824" y="132"/>
                  </a:lnTo>
                  <a:lnTo>
                    <a:pt x="1806" y="132"/>
                  </a:lnTo>
                  <a:lnTo>
                    <a:pt x="1800" y="138"/>
                  </a:lnTo>
                  <a:lnTo>
                    <a:pt x="1794" y="144"/>
                  </a:lnTo>
                  <a:lnTo>
                    <a:pt x="1794" y="144"/>
                  </a:lnTo>
                  <a:lnTo>
                    <a:pt x="1842" y="156"/>
                  </a:lnTo>
                  <a:lnTo>
                    <a:pt x="1872" y="180"/>
                  </a:lnTo>
                  <a:lnTo>
                    <a:pt x="1889" y="204"/>
                  </a:lnTo>
                  <a:lnTo>
                    <a:pt x="1895" y="222"/>
                  </a:lnTo>
                  <a:lnTo>
                    <a:pt x="1889" y="240"/>
                  </a:lnTo>
                  <a:lnTo>
                    <a:pt x="1901" y="270"/>
                  </a:lnTo>
                  <a:lnTo>
                    <a:pt x="1919" y="318"/>
                  </a:lnTo>
                  <a:lnTo>
                    <a:pt x="1943" y="366"/>
                  </a:lnTo>
                  <a:lnTo>
                    <a:pt x="1991" y="480"/>
                  </a:lnTo>
                  <a:lnTo>
                    <a:pt x="2021" y="534"/>
                  </a:lnTo>
                  <a:lnTo>
                    <a:pt x="2040" y="582"/>
                  </a:lnTo>
                  <a:lnTo>
                    <a:pt x="2064" y="630"/>
                  </a:lnTo>
                  <a:lnTo>
                    <a:pt x="2076" y="666"/>
                  </a:lnTo>
                  <a:lnTo>
                    <a:pt x="2082" y="683"/>
                  </a:lnTo>
                  <a:lnTo>
                    <a:pt x="2070" y="695"/>
                  </a:lnTo>
                  <a:lnTo>
                    <a:pt x="2052" y="695"/>
                  </a:lnTo>
                  <a:lnTo>
                    <a:pt x="2021" y="695"/>
                  </a:lnTo>
                  <a:lnTo>
                    <a:pt x="1997" y="695"/>
                  </a:lnTo>
                  <a:lnTo>
                    <a:pt x="1973" y="689"/>
                  </a:lnTo>
                  <a:lnTo>
                    <a:pt x="1955" y="683"/>
                  </a:lnTo>
                  <a:lnTo>
                    <a:pt x="1949" y="683"/>
                  </a:lnTo>
                  <a:lnTo>
                    <a:pt x="1949" y="677"/>
                  </a:lnTo>
                  <a:lnTo>
                    <a:pt x="1943" y="672"/>
                  </a:lnTo>
                  <a:lnTo>
                    <a:pt x="1913" y="636"/>
                  </a:lnTo>
                  <a:lnTo>
                    <a:pt x="1806" y="324"/>
                  </a:lnTo>
                  <a:lnTo>
                    <a:pt x="1776" y="330"/>
                  </a:lnTo>
                  <a:lnTo>
                    <a:pt x="1746" y="330"/>
                  </a:lnTo>
                  <a:lnTo>
                    <a:pt x="1703" y="312"/>
                  </a:lnTo>
                  <a:lnTo>
                    <a:pt x="1673" y="288"/>
                  </a:lnTo>
                  <a:lnTo>
                    <a:pt x="1667" y="276"/>
                  </a:lnTo>
                  <a:lnTo>
                    <a:pt x="1655" y="270"/>
                  </a:lnTo>
                  <a:lnTo>
                    <a:pt x="1637" y="276"/>
                  </a:lnTo>
                  <a:lnTo>
                    <a:pt x="1631" y="288"/>
                  </a:lnTo>
                  <a:lnTo>
                    <a:pt x="1625" y="306"/>
                  </a:lnTo>
                  <a:lnTo>
                    <a:pt x="1625" y="312"/>
                  </a:lnTo>
                  <a:lnTo>
                    <a:pt x="1643" y="318"/>
                  </a:lnTo>
                  <a:lnTo>
                    <a:pt x="1655" y="336"/>
                  </a:lnTo>
                  <a:lnTo>
                    <a:pt x="1667" y="366"/>
                  </a:lnTo>
                  <a:lnTo>
                    <a:pt x="1673" y="402"/>
                  </a:lnTo>
                  <a:lnTo>
                    <a:pt x="1673" y="408"/>
                  </a:lnTo>
                  <a:lnTo>
                    <a:pt x="1673" y="414"/>
                  </a:lnTo>
                  <a:lnTo>
                    <a:pt x="1716" y="761"/>
                  </a:lnTo>
                  <a:lnTo>
                    <a:pt x="1716" y="773"/>
                  </a:lnTo>
                  <a:lnTo>
                    <a:pt x="1716" y="779"/>
                  </a:lnTo>
                  <a:lnTo>
                    <a:pt x="1709" y="773"/>
                  </a:lnTo>
                  <a:lnTo>
                    <a:pt x="1703" y="755"/>
                  </a:lnTo>
                  <a:lnTo>
                    <a:pt x="1697" y="749"/>
                  </a:lnTo>
                  <a:lnTo>
                    <a:pt x="1691" y="737"/>
                  </a:lnTo>
                  <a:lnTo>
                    <a:pt x="1679" y="713"/>
                  </a:lnTo>
                  <a:lnTo>
                    <a:pt x="1661" y="672"/>
                  </a:lnTo>
                  <a:lnTo>
                    <a:pt x="1643" y="630"/>
                  </a:lnTo>
                  <a:lnTo>
                    <a:pt x="1613" y="582"/>
                  </a:lnTo>
                  <a:lnTo>
                    <a:pt x="1589" y="540"/>
                  </a:lnTo>
                  <a:lnTo>
                    <a:pt x="1560" y="510"/>
                  </a:lnTo>
                  <a:lnTo>
                    <a:pt x="1536" y="492"/>
                  </a:lnTo>
                  <a:lnTo>
                    <a:pt x="1494" y="480"/>
                  </a:lnTo>
                  <a:lnTo>
                    <a:pt x="1446" y="480"/>
                  </a:lnTo>
                  <a:lnTo>
                    <a:pt x="1397" y="486"/>
                  </a:lnTo>
                  <a:lnTo>
                    <a:pt x="1349" y="498"/>
                  </a:lnTo>
                  <a:lnTo>
                    <a:pt x="1248" y="528"/>
                  </a:lnTo>
                  <a:lnTo>
                    <a:pt x="1158" y="570"/>
                  </a:lnTo>
                  <a:lnTo>
                    <a:pt x="1104" y="600"/>
                  </a:lnTo>
                  <a:lnTo>
                    <a:pt x="1037" y="624"/>
                  </a:lnTo>
                  <a:lnTo>
                    <a:pt x="996" y="630"/>
                  </a:lnTo>
                  <a:lnTo>
                    <a:pt x="948" y="630"/>
                  </a:lnTo>
                  <a:lnTo>
                    <a:pt x="900" y="618"/>
                  </a:lnTo>
                  <a:lnTo>
                    <a:pt x="840" y="588"/>
                  </a:lnTo>
                  <a:lnTo>
                    <a:pt x="714" y="534"/>
                  </a:lnTo>
                  <a:lnTo>
                    <a:pt x="582" y="474"/>
                  </a:lnTo>
                  <a:lnTo>
                    <a:pt x="443" y="408"/>
                  </a:lnTo>
                  <a:lnTo>
                    <a:pt x="318" y="348"/>
                  </a:lnTo>
                  <a:lnTo>
                    <a:pt x="198" y="288"/>
                  </a:lnTo>
                  <a:lnTo>
                    <a:pt x="149" y="264"/>
                  </a:lnTo>
                  <a:lnTo>
                    <a:pt x="102" y="240"/>
                  </a:lnTo>
                  <a:lnTo>
                    <a:pt x="0" y="187"/>
                  </a:lnTo>
                  <a:lnTo>
                    <a:pt x="0" y="460"/>
                  </a:lnTo>
                  <a:lnTo>
                    <a:pt x="36" y="474"/>
                  </a:lnTo>
                  <a:lnTo>
                    <a:pt x="149" y="516"/>
                  </a:lnTo>
                  <a:lnTo>
                    <a:pt x="216" y="540"/>
                  </a:lnTo>
                  <a:lnTo>
                    <a:pt x="288" y="570"/>
                  </a:lnTo>
                  <a:lnTo>
                    <a:pt x="348" y="594"/>
                  </a:lnTo>
                  <a:lnTo>
                    <a:pt x="396" y="618"/>
                  </a:lnTo>
                  <a:lnTo>
                    <a:pt x="432" y="636"/>
                  </a:lnTo>
                  <a:lnTo>
                    <a:pt x="461" y="654"/>
                  </a:lnTo>
                  <a:lnTo>
                    <a:pt x="504" y="672"/>
                  </a:lnTo>
                  <a:lnTo>
                    <a:pt x="588" y="707"/>
                  </a:lnTo>
                  <a:lnTo>
                    <a:pt x="684" y="743"/>
                  </a:lnTo>
                  <a:lnTo>
                    <a:pt x="725" y="755"/>
                  </a:lnTo>
                  <a:lnTo>
                    <a:pt x="761" y="767"/>
                  </a:lnTo>
                  <a:lnTo>
                    <a:pt x="828" y="779"/>
                  </a:lnTo>
                  <a:lnTo>
                    <a:pt x="894" y="785"/>
                  </a:lnTo>
                  <a:lnTo>
                    <a:pt x="966" y="791"/>
                  </a:lnTo>
                  <a:lnTo>
                    <a:pt x="1031" y="791"/>
                  </a:lnTo>
                  <a:lnTo>
                    <a:pt x="1092" y="785"/>
                  </a:lnTo>
                  <a:lnTo>
                    <a:pt x="1146" y="785"/>
                  </a:lnTo>
                  <a:lnTo>
                    <a:pt x="1176" y="779"/>
                  </a:lnTo>
                  <a:lnTo>
                    <a:pt x="1188" y="779"/>
                  </a:lnTo>
                  <a:lnTo>
                    <a:pt x="1188" y="779"/>
                  </a:lnTo>
                  <a:lnTo>
                    <a:pt x="1236" y="785"/>
                  </a:lnTo>
                  <a:lnTo>
                    <a:pt x="1278" y="791"/>
                  </a:lnTo>
                  <a:lnTo>
                    <a:pt x="1307" y="803"/>
                  </a:lnTo>
                  <a:lnTo>
                    <a:pt x="1337" y="809"/>
                  </a:lnTo>
                  <a:lnTo>
                    <a:pt x="1379" y="827"/>
                  </a:lnTo>
                  <a:lnTo>
                    <a:pt x="1404" y="845"/>
                  </a:lnTo>
                  <a:lnTo>
                    <a:pt x="1416" y="863"/>
                  </a:lnTo>
                  <a:lnTo>
                    <a:pt x="1416" y="875"/>
                  </a:lnTo>
                  <a:lnTo>
                    <a:pt x="1416" y="881"/>
                  </a:lnTo>
                  <a:lnTo>
                    <a:pt x="1416" y="887"/>
                  </a:lnTo>
                  <a:lnTo>
                    <a:pt x="1410" y="887"/>
                  </a:lnTo>
                  <a:lnTo>
                    <a:pt x="1397" y="893"/>
                  </a:lnTo>
                  <a:lnTo>
                    <a:pt x="1379" y="905"/>
                  </a:lnTo>
                  <a:lnTo>
                    <a:pt x="1361" y="923"/>
                  </a:lnTo>
                  <a:lnTo>
                    <a:pt x="1355" y="941"/>
                  </a:lnTo>
                  <a:lnTo>
                    <a:pt x="1361" y="971"/>
                  </a:lnTo>
                  <a:lnTo>
                    <a:pt x="1367" y="989"/>
                  </a:lnTo>
                  <a:lnTo>
                    <a:pt x="1385" y="1007"/>
                  </a:lnTo>
                  <a:lnTo>
                    <a:pt x="1404" y="1025"/>
                  </a:lnTo>
                  <a:lnTo>
                    <a:pt x="1434" y="1049"/>
                  </a:lnTo>
                  <a:lnTo>
                    <a:pt x="1464" y="1067"/>
                  </a:lnTo>
                  <a:lnTo>
                    <a:pt x="1494" y="1085"/>
                  </a:lnTo>
                  <a:lnTo>
                    <a:pt x="1554" y="1091"/>
                  </a:lnTo>
                  <a:lnTo>
                    <a:pt x="1607" y="1085"/>
                  </a:lnTo>
                  <a:lnTo>
                    <a:pt x="1661" y="1067"/>
                  </a:lnTo>
                  <a:lnTo>
                    <a:pt x="1697" y="1043"/>
                  </a:lnTo>
                  <a:lnTo>
                    <a:pt x="1734" y="1019"/>
                  </a:lnTo>
                  <a:lnTo>
                    <a:pt x="1752" y="995"/>
                  </a:lnTo>
                  <a:lnTo>
                    <a:pt x="1758" y="989"/>
                  </a:lnTo>
                  <a:lnTo>
                    <a:pt x="1812" y="989"/>
                  </a:lnTo>
                  <a:lnTo>
                    <a:pt x="1860" y="983"/>
                  </a:lnTo>
                  <a:lnTo>
                    <a:pt x="1907" y="965"/>
                  </a:lnTo>
                  <a:lnTo>
                    <a:pt x="1943" y="941"/>
                  </a:lnTo>
                  <a:lnTo>
                    <a:pt x="1973" y="917"/>
                  </a:lnTo>
                  <a:lnTo>
                    <a:pt x="2003" y="899"/>
                  </a:lnTo>
                  <a:lnTo>
                    <a:pt x="2015" y="881"/>
                  </a:lnTo>
                  <a:lnTo>
                    <a:pt x="2021" y="875"/>
                  </a:lnTo>
                  <a:lnTo>
                    <a:pt x="2201" y="899"/>
                  </a:lnTo>
                  <a:lnTo>
                    <a:pt x="2243" y="905"/>
                  </a:lnTo>
                  <a:lnTo>
                    <a:pt x="2273" y="899"/>
                  </a:lnTo>
                  <a:lnTo>
                    <a:pt x="2327" y="887"/>
                  </a:lnTo>
                  <a:lnTo>
                    <a:pt x="2364" y="863"/>
                  </a:lnTo>
                  <a:lnTo>
                    <a:pt x="2388" y="827"/>
                  </a:lnTo>
                  <a:lnTo>
                    <a:pt x="2400" y="797"/>
                  </a:lnTo>
                  <a:lnTo>
                    <a:pt x="2400" y="767"/>
                  </a:lnTo>
                  <a:lnTo>
                    <a:pt x="2400" y="743"/>
                  </a:lnTo>
                  <a:lnTo>
                    <a:pt x="2400" y="737"/>
                  </a:lnTo>
                  <a:lnTo>
                    <a:pt x="2418" y="737"/>
                  </a:lnTo>
                  <a:lnTo>
                    <a:pt x="2436" y="731"/>
                  </a:lnTo>
                  <a:lnTo>
                    <a:pt x="2471" y="701"/>
                  </a:lnTo>
                  <a:lnTo>
                    <a:pt x="2513" y="660"/>
                  </a:lnTo>
                  <a:lnTo>
                    <a:pt x="2555" y="606"/>
                  </a:lnTo>
                  <a:lnTo>
                    <a:pt x="2591" y="552"/>
                  </a:lnTo>
                  <a:lnTo>
                    <a:pt x="2621" y="504"/>
                  </a:lnTo>
                  <a:lnTo>
                    <a:pt x="2639" y="468"/>
                  </a:lnTo>
                  <a:lnTo>
                    <a:pt x="2646" y="462"/>
                  </a:lnTo>
                  <a:lnTo>
                    <a:pt x="2646" y="456"/>
                  </a:lnTo>
                  <a:lnTo>
                    <a:pt x="2693" y="374"/>
                  </a:lnTo>
                  <a:lnTo>
                    <a:pt x="2723" y="2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5314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5315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5316" name="Rectangle 20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5317" name="Rectangle 21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5318" name="Rectangle 22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EEAFE59B-42CA-43BB-BD73-764D88918DE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760774-9DD3-4E09-ABE0-E1EFA698762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AD6939-EB31-4A1D-8785-B3CA80FCCF8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CDD60E-B2AA-46D8-ACF4-045AD877BF3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81EDC0-F7F8-49A7-8CA8-EDE5A89AA30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CC6495-0F0F-42E4-B92B-C59629218B2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AD5441-9B42-4D0D-866C-50E3E98C629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8B0E89-149F-43A1-8B46-B4D7D77F632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4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1.xml"/><Relationship Id="rId3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120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5.xml"/><Relationship Id="rId1" Type="http://schemas.openxmlformats.org/officeDocument/2006/relationships/slideLayout" Target="../slideLayouts/slideLayout114.xml"/><Relationship Id="rId6" Type="http://schemas.openxmlformats.org/officeDocument/2006/relationships/slideLayout" Target="../slideLayouts/slideLayout119.xml"/><Relationship Id="rId11" Type="http://schemas.openxmlformats.org/officeDocument/2006/relationships/slideLayout" Target="../slideLayouts/slideLayout124.xml"/><Relationship Id="rId5" Type="http://schemas.openxmlformats.org/officeDocument/2006/relationships/slideLayout" Target="../slideLayouts/slideLayout118.xml"/><Relationship Id="rId10" Type="http://schemas.openxmlformats.org/officeDocument/2006/relationships/slideLayout" Target="../slideLayouts/slideLayout123.xml"/><Relationship Id="rId4" Type="http://schemas.openxmlformats.org/officeDocument/2006/relationships/slideLayout" Target="../slideLayouts/slideLayout117.xml"/><Relationship Id="rId9" Type="http://schemas.openxmlformats.org/officeDocument/2006/relationships/slideLayout" Target="../slideLayouts/slideLayout1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26627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28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29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30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31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32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33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34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66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266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266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A9F7FDF0-0CB8-4884-A4DB-61F2C8B3CCC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26638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6639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783" r:id="rId12"/>
    <p:sldLayoutId id="2147483785" r:id="rId13"/>
  </p:sldLayoutIdLst>
  <p:txStyles>
    <p:titleStyle>
      <a:lvl1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2"/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346" name="Group 2"/>
          <p:cNvGrpSpPr>
            <a:grpSpLocks/>
          </p:cNvGrpSpPr>
          <p:nvPr/>
        </p:nvGrpSpPr>
        <p:grpSpPr bwMode="auto">
          <a:xfrm>
            <a:off x="-609600" y="762000"/>
            <a:ext cx="7542213" cy="6029325"/>
            <a:chOff x="-384" y="480"/>
            <a:chExt cx="4751" cy="3798"/>
          </a:xfrm>
        </p:grpSpPr>
        <p:grpSp>
          <p:nvGrpSpPr>
            <p:cNvPr id="57347" name="Group 3"/>
            <p:cNvGrpSpPr>
              <a:grpSpLocks/>
            </p:cNvGrpSpPr>
            <p:nvPr/>
          </p:nvGrpSpPr>
          <p:grpSpPr bwMode="auto">
            <a:xfrm>
              <a:off x="-384" y="480"/>
              <a:ext cx="4751" cy="3798"/>
              <a:chOff x="0" y="522"/>
              <a:chExt cx="4751" cy="3798"/>
            </a:xfrm>
          </p:grpSpPr>
          <p:grpSp>
            <p:nvGrpSpPr>
              <p:cNvPr id="57348" name="Group 4"/>
              <p:cNvGrpSpPr>
                <a:grpSpLocks/>
              </p:cNvGrpSpPr>
              <p:nvPr userDrawn="1"/>
            </p:nvGrpSpPr>
            <p:grpSpPr bwMode="auto">
              <a:xfrm>
                <a:off x="0" y="522"/>
                <a:ext cx="4751" cy="3794"/>
                <a:chOff x="0" y="522"/>
                <a:chExt cx="4751" cy="3794"/>
              </a:xfrm>
            </p:grpSpPr>
            <p:sp>
              <p:nvSpPr>
                <p:cNvPr id="57349" name="Freeform 5"/>
                <p:cNvSpPr>
                  <a:spLocks/>
                </p:cNvSpPr>
                <p:nvPr userDrawn="1"/>
              </p:nvSpPr>
              <p:spPr bwMode="hidden">
                <a:xfrm>
                  <a:off x="628" y="1241"/>
                  <a:ext cx="3281" cy="3075"/>
                </a:xfrm>
                <a:custGeom>
                  <a:avLst/>
                  <a:gdLst/>
                  <a:ahLst/>
                  <a:cxnLst>
                    <a:cxn ang="0">
                      <a:pos x="502" y="1990"/>
                    </a:cxn>
                    <a:cxn ang="0">
                      <a:pos x="186" y="1474"/>
                    </a:cxn>
                    <a:cxn ang="0">
                      <a:pos x="66" y="1169"/>
                    </a:cxn>
                    <a:cxn ang="0">
                      <a:pos x="12" y="875"/>
                    </a:cxn>
                    <a:cxn ang="0">
                      <a:pos x="18" y="611"/>
                    </a:cxn>
                    <a:cxn ang="0">
                      <a:pos x="84" y="389"/>
                    </a:cxn>
                    <a:cxn ang="0">
                      <a:pos x="209" y="216"/>
                    </a:cxn>
                    <a:cxn ang="0">
                      <a:pos x="508" y="42"/>
                    </a:cxn>
                    <a:cxn ang="0">
                      <a:pos x="891" y="6"/>
                    </a:cxn>
                    <a:cxn ang="0">
                      <a:pos x="1334" y="102"/>
                    </a:cxn>
                    <a:cxn ang="0">
                      <a:pos x="1806" y="324"/>
                    </a:cxn>
                    <a:cxn ang="0">
                      <a:pos x="2272" y="659"/>
                    </a:cxn>
                    <a:cxn ang="0">
                      <a:pos x="2769" y="1187"/>
                    </a:cxn>
                    <a:cxn ang="0">
                      <a:pos x="3085" y="1702"/>
                    </a:cxn>
                    <a:cxn ang="0">
                      <a:pos x="3205" y="2008"/>
                    </a:cxn>
                    <a:cxn ang="0">
                      <a:pos x="3259" y="2302"/>
                    </a:cxn>
                    <a:cxn ang="0">
                      <a:pos x="3253" y="2565"/>
                    </a:cxn>
                    <a:cxn ang="0">
                      <a:pos x="3187" y="2781"/>
                    </a:cxn>
                    <a:cxn ang="0">
                      <a:pos x="3068" y="2961"/>
                    </a:cxn>
                    <a:cxn ang="0">
                      <a:pos x="2918" y="3075"/>
                    </a:cxn>
                    <a:cxn ang="0">
                      <a:pos x="3068" y="2967"/>
                    </a:cxn>
                    <a:cxn ang="0">
                      <a:pos x="3193" y="2787"/>
                    </a:cxn>
                    <a:cxn ang="0">
                      <a:pos x="3259" y="2565"/>
                    </a:cxn>
                    <a:cxn ang="0">
                      <a:pos x="3265" y="2302"/>
                    </a:cxn>
                    <a:cxn ang="0">
                      <a:pos x="3211" y="2008"/>
                    </a:cxn>
                    <a:cxn ang="0">
                      <a:pos x="3091" y="1702"/>
                    </a:cxn>
                    <a:cxn ang="0">
                      <a:pos x="2775" y="1181"/>
                    </a:cxn>
                    <a:cxn ang="0">
                      <a:pos x="2278" y="653"/>
                    </a:cxn>
                    <a:cxn ang="0">
                      <a:pos x="1806" y="318"/>
                    </a:cxn>
                    <a:cxn ang="0">
                      <a:pos x="1334" y="96"/>
                    </a:cxn>
                    <a:cxn ang="0">
                      <a:pos x="891" y="0"/>
                    </a:cxn>
                    <a:cxn ang="0">
                      <a:pos x="502" y="36"/>
                    </a:cxn>
                    <a:cxn ang="0">
                      <a:pos x="204" y="210"/>
                    </a:cxn>
                    <a:cxn ang="0">
                      <a:pos x="78" y="389"/>
                    </a:cxn>
                    <a:cxn ang="0">
                      <a:pos x="12" y="611"/>
                    </a:cxn>
                    <a:cxn ang="0">
                      <a:pos x="6" y="875"/>
                    </a:cxn>
                    <a:cxn ang="0">
                      <a:pos x="60" y="1169"/>
                    </a:cxn>
                    <a:cxn ang="0">
                      <a:pos x="180" y="1474"/>
                    </a:cxn>
                    <a:cxn ang="0">
                      <a:pos x="353" y="1786"/>
                    </a:cxn>
                    <a:cxn ang="0">
                      <a:pos x="849" y="2380"/>
                    </a:cxn>
                    <a:cxn ang="0">
                      <a:pos x="1244" y="2709"/>
                    </a:cxn>
                    <a:cxn ang="0">
                      <a:pos x="1656" y="2961"/>
                    </a:cxn>
                    <a:cxn ang="0">
                      <a:pos x="1937" y="3075"/>
                    </a:cxn>
                    <a:cxn ang="0">
                      <a:pos x="1525" y="2889"/>
                    </a:cxn>
                    <a:cxn ang="0">
                      <a:pos x="1118" y="2607"/>
                    </a:cxn>
                    <a:cxn ang="0">
                      <a:pos x="849" y="2380"/>
                    </a:cxn>
                  </a:cxnLst>
                  <a:rect l="0" t="0" r="r" b="b"/>
                  <a:pathLst>
                    <a:path w="3271" h="3075">
                      <a:moveTo>
                        <a:pt x="849" y="2380"/>
                      </a:moveTo>
                      <a:lnTo>
                        <a:pt x="664" y="2188"/>
                      </a:lnTo>
                      <a:lnTo>
                        <a:pt x="502" y="1990"/>
                      </a:lnTo>
                      <a:lnTo>
                        <a:pt x="359" y="1786"/>
                      </a:lnTo>
                      <a:lnTo>
                        <a:pt x="239" y="1576"/>
                      </a:lnTo>
                      <a:lnTo>
                        <a:pt x="186" y="1474"/>
                      </a:lnTo>
                      <a:lnTo>
                        <a:pt x="138" y="1373"/>
                      </a:lnTo>
                      <a:lnTo>
                        <a:pt x="102" y="1271"/>
                      </a:lnTo>
                      <a:lnTo>
                        <a:pt x="66" y="1169"/>
                      </a:lnTo>
                      <a:lnTo>
                        <a:pt x="42" y="1067"/>
                      </a:lnTo>
                      <a:lnTo>
                        <a:pt x="24" y="971"/>
                      </a:lnTo>
                      <a:lnTo>
                        <a:pt x="12" y="875"/>
                      </a:lnTo>
                      <a:lnTo>
                        <a:pt x="6" y="779"/>
                      </a:lnTo>
                      <a:lnTo>
                        <a:pt x="6" y="695"/>
                      </a:lnTo>
                      <a:lnTo>
                        <a:pt x="18" y="611"/>
                      </a:lnTo>
                      <a:lnTo>
                        <a:pt x="30" y="533"/>
                      </a:lnTo>
                      <a:lnTo>
                        <a:pt x="54" y="461"/>
                      </a:lnTo>
                      <a:lnTo>
                        <a:pt x="84" y="389"/>
                      </a:lnTo>
                      <a:lnTo>
                        <a:pt x="120" y="330"/>
                      </a:lnTo>
                      <a:lnTo>
                        <a:pt x="162" y="270"/>
                      </a:lnTo>
                      <a:lnTo>
                        <a:pt x="209" y="216"/>
                      </a:lnTo>
                      <a:lnTo>
                        <a:pt x="299" y="144"/>
                      </a:lnTo>
                      <a:lnTo>
                        <a:pt x="395" y="84"/>
                      </a:lnTo>
                      <a:lnTo>
                        <a:pt x="508" y="42"/>
                      </a:lnTo>
                      <a:lnTo>
                        <a:pt x="628" y="18"/>
                      </a:lnTo>
                      <a:lnTo>
                        <a:pt x="754" y="6"/>
                      </a:lnTo>
                      <a:lnTo>
                        <a:pt x="891" y="6"/>
                      </a:lnTo>
                      <a:lnTo>
                        <a:pt x="1035" y="24"/>
                      </a:lnTo>
                      <a:lnTo>
                        <a:pt x="1184" y="60"/>
                      </a:lnTo>
                      <a:lnTo>
                        <a:pt x="1334" y="102"/>
                      </a:lnTo>
                      <a:lnTo>
                        <a:pt x="1489" y="162"/>
                      </a:lnTo>
                      <a:lnTo>
                        <a:pt x="1644" y="240"/>
                      </a:lnTo>
                      <a:lnTo>
                        <a:pt x="1806" y="324"/>
                      </a:lnTo>
                      <a:lnTo>
                        <a:pt x="1961" y="425"/>
                      </a:lnTo>
                      <a:lnTo>
                        <a:pt x="2117" y="533"/>
                      </a:lnTo>
                      <a:lnTo>
                        <a:pt x="2272" y="659"/>
                      </a:lnTo>
                      <a:lnTo>
                        <a:pt x="2422" y="797"/>
                      </a:lnTo>
                      <a:lnTo>
                        <a:pt x="2607" y="989"/>
                      </a:lnTo>
                      <a:lnTo>
                        <a:pt x="2769" y="1187"/>
                      </a:lnTo>
                      <a:lnTo>
                        <a:pt x="2912" y="1391"/>
                      </a:lnTo>
                      <a:lnTo>
                        <a:pt x="3032" y="1600"/>
                      </a:lnTo>
                      <a:lnTo>
                        <a:pt x="3085" y="1702"/>
                      </a:lnTo>
                      <a:lnTo>
                        <a:pt x="3133" y="1804"/>
                      </a:lnTo>
                      <a:lnTo>
                        <a:pt x="3169" y="1906"/>
                      </a:lnTo>
                      <a:lnTo>
                        <a:pt x="3205" y="2008"/>
                      </a:lnTo>
                      <a:lnTo>
                        <a:pt x="3229" y="2110"/>
                      </a:lnTo>
                      <a:lnTo>
                        <a:pt x="3247" y="2206"/>
                      </a:lnTo>
                      <a:lnTo>
                        <a:pt x="3259" y="2302"/>
                      </a:lnTo>
                      <a:lnTo>
                        <a:pt x="3265" y="2398"/>
                      </a:lnTo>
                      <a:lnTo>
                        <a:pt x="3265" y="2482"/>
                      </a:lnTo>
                      <a:lnTo>
                        <a:pt x="3253" y="2565"/>
                      </a:lnTo>
                      <a:lnTo>
                        <a:pt x="3241" y="2643"/>
                      </a:lnTo>
                      <a:lnTo>
                        <a:pt x="3217" y="2715"/>
                      </a:lnTo>
                      <a:lnTo>
                        <a:pt x="3187" y="2781"/>
                      </a:lnTo>
                      <a:lnTo>
                        <a:pt x="3157" y="2847"/>
                      </a:lnTo>
                      <a:lnTo>
                        <a:pt x="3115" y="2907"/>
                      </a:lnTo>
                      <a:lnTo>
                        <a:pt x="3068" y="2961"/>
                      </a:lnTo>
                      <a:lnTo>
                        <a:pt x="3068" y="2961"/>
                      </a:lnTo>
                      <a:lnTo>
                        <a:pt x="2996" y="3021"/>
                      </a:lnTo>
                      <a:lnTo>
                        <a:pt x="2918" y="3075"/>
                      </a:lnTo>
                      <a:lnTo>
                        <a:pt x="2930" y="3075"/>
                      </a:lnTo>
                      <a:lnTo>
                        <a:pt x="3002" y="3027"/>
                      </a:lnTo>
                      <a:lnTo>
                        <a:pt x="3068" y="2967"/>
                      </a:lnTo>
                      <a:lnTo>
                        <a:pt x="3115" y="2913"/>
                      </a:lnTo>
                      <a:lnTo>
                        <a:pt x="3157" y="2853"/>
                      </a:lnTo>
                      <a:lnTo>
                        <a:pt x="3193" y="2787"/>
                      </a:lnTo>
                      <a:lnTo>
                        <a:pt x="3223" y="2721"/>
                      </a:lnTo>
                      <a:lnTo>
                        <a:pt x="3247" y="2643"/>
                      </a:lnTo>
                      <a:lnTo>
                        <a:pt x="3259" y="2565"/>
                      </a:lnTo>
                      <a:lnTo>
                        <a:pt x="3271" y="2482"/>
                      </a:lnTo>
                      <a:lnTo>
                        <a:pt x="3271" y="2398"/>
                      </a:lnTo>
                      <a:lnTo>
                        <a:pt x="3265" y="2302"/>
                      </a:lnTo>
                      <a:lnTo>
                        <a:pt x="3253" y="2206"/>
                      </a:lnTo>
                      <a:lnTo>
                        <a:pt x="3235" y="2110"/>
                      </a:lnTo>
                      <a:lnTo>
                        <a:pt x="3211" y="2008"/>
                      </a:lnTo>
                      <a:lnTo>
                        <a:pt x="3175" y="1906"/>
                      </a:lnTo>
                      <a:lnTo>
                        <a:pt x="3139" y="1804"/>
                      </a:lnTo>
                      <a:lnTo>
                        <a:pt x="3091" y="1702"/>
                      </a:lnTo>
                      <a:lnTo>
                        <a:pt x="3038" y="1594"/>
                      </a:lnTo>
                      <a:lnTo>
                        <a:pt x="2918" y="1391"/>
                      </a:lnTo>
                      <a:lnTo>
                        <a:pt x="2775" y="1181"/>
                      </a:lnTo>
                      <a:lnTo>
                        <a:pt x="2613" y="983"/>
                      </a:lnTo>
                      <a:lnTo>
                        <a:pt x="2428" y="791"/>
                      </a:lnTo>
                      <a:lnTo>
                        <a:pt x="2278" y="653"/>
                      </a:lnTo>
                      <a:lnTo>
                        <a:pt x="2123" y="527"/>
                      </a:lnTo>
                      <a:lnTo>
                        <a:pt x="1967" y="419"/>
                      </a:lnTo>
                      <a:lnTo>
                        <a:pt x="1806" y="318"/>
                      </a:lnTo>
                      <a:lnTo>
                        <a:pt x="1650" y="234"/>
                      </a:lnTo>
                      <a:lnTo>
                        <a:pt x="1489" y="156"/>
                      </a:lnTo>
                      <a:lnTo>
                        <a:pt x="1334" y="96"/>
                      </a:lnTo>
                      <a:lnTo>
                        <a:pt x="1184" y="54"/>
                      </a:lnTo>
                      <a:lnTo>
                        <a:pt x="1035" y="18"/>
                      </a:lnTo>
                      <a:lnTo>
                        <a:pt x="891" y="0"/>
                      </a:lnTo>
                      <a:lnTo>
                        <a:pt x="754" y="0"/>
                      </a:lnTo>
                      <a:lnTo>
                        <a:pt x="622" y="12"/>
                      </a:lnTo>
                      <a:lnTo>
                        <a:pt x="502" y="36"/>
                      </a:lnTo>
                      <a:lnTo>
                        <a:pt x="395" y="78"/>
                      </a:lnTo>
                      <a:lnTo>
                        <a:pt x="293" y="138"/>
                      </a:lnTo>
                      <a:lnTo>
                        <a:pt x="204" y="210"/>
                      </a:lnTo>
                      <a:lnTo>
                        <a:pt x="156" y="264"/>
                      </a:lnTo>
                      <a:lnTo>
                        <a:pt x="114" y="324"/>
                      </a:lnTo>
                      <a:lnTo>
                        <a:pt x="78" y="389"/>
                      </a:lnTo>
                      <a:lnTo>
                        <a:pt x="48" y="461"/>
                      </a:lnTo>
                      <a:lnTo>
                        <a:pt x="30" y="533"/>
                      </a:lnTo>
                      <a:lnTo>
                        <a:pt x="12" y="611"/>
                      </a:lnTo>
                      <a:lnTo>
                        <a:pt x="6" y="695"/>
                      </a:lnTo>
                      <a:lnTo>
                        <a:pt x="0" y="779"/>
                      </a:lnTo>
                      <a:lnTo>
                        <a:pt x="6" y="875"/>
                      </a:lnTo>
                      <a:lnTo>
                        <a:pt x="18" y="971"/>
                      </a:lnTo>
                      <a:lnTo>
                        <a:pt x="36" y="1067"/>
                      </a:lnTo>
                      <a:lnTo>
                        <a:pt x="60" y="1169"/>
                      </a:lnTo>
                      <a:lnTo>
                        <a:pt x="96" y="1271"/>
                      </a:lnTo>
                      <a:lnTo>
                        <a:pt x="132" y="1373"/>
                      </a:lnTo>
                      <a:lnTo>
                        <a:pt x="180" y="1474"/>
                      </a:lnTo>
                      <a:lnTo>
                        <a:pt x="233" y="1582"/>
                      </a:lnTo>
                      <a:lnTo>
                        <a:pt x="287" y="1684"/>
                      </a:lnTo>
                      <a:lnTo>
                        <a:pt x="353" y="1786"/>
                      </a:lnTo>
                      <a:lnTo>
                        <a:pt x="496" y="1990"/>
                      </a:lnTo>
                      <a:lnTo>
                        <a:pt x="664" y="2188"/>
                      </a:lnTo>
                      <a:lnTo>
                        <a:pt x="849" y="2380"/>
                      </a:lnTo>
                      <a:lnTo>
                        <a:pt x="981" y="2500"/>
                      </a:lnTo>
                      <a:lnTo>
                        <a:pt x="1112" y="2607"/>
                      </a:lnTo>
                      <a:lnTo>
                        <a:pt x="1244" y="2709"/>
                      </a:lnTo>
                      <a:lnTo>
                        <a:pt x="1381" y="2805"/>
                      </a:lnTo>
                      <a:lnTo>
                        <a:pt x="1519" y="2889"/>
                      </a:lnTo>
                      <a:lnTo>
                        <a:pt x="1656" y="2961"/>
                      </a:lnTo>
                      <a:lnTo>
                        <a:pt x="1788" y="3021"/>
                      </a:lnTo>
                      <a:lnTo>
                        <a:pt x="1926" y="3075"/>
                      </a:lnTo>
                      <a:lnTo>
                        <a:pt x="1937" y="3075"/>
                      </a:lnTo>
                      <a:lnTo>
                        <a:pt x="1800" y="3021"/>
                      </a:lnTo>
                      <a:lnTo>
                        <a:pt x="1662" y="2961"/>
                      </a:lnTo>
                      <a:lnTo>
                        <a:pt x="1525" y="2889"/>
                      </a:lnTo>
                      <a:lnTo>
                        <a:pt x="1387" y="2805"/>
                      </a:lnTo>
                      <a:lnTo>
                        <a:pt x="1250" y="2709"/>
                      </a:lnTo>
                      <a:lnTo>
                        <a:pt x="1118" y="2607"/>
                      </a:lnTo>
                      <a:lnTo>
                        <a:pt x="981" y="2500"/>
                      </a:lnTo>
                      <a:lnTo>
                        <a:pt x="849" y="2380"/>
                      </a:lnTo>
                      <a:lnTo>
                        <a:pt x="849" y="23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57350" name="Group 6"/>
                <p:cNvGrpSpPr>
                  <a:grpSpLocks/>
                </p:cNvGrpSpPr>
                <p:nvPr userDrawn="1"/>
              </p:nvGrpSpPr>
              <p:grpSpPr bwMode="auto">
                <a:xfrm>
                  <a:off x="0" y="522"/>
                  <a:ext cx="4751" cy="3794"/>
                  <a:chOff x="0" y="522"/>
                  <a:chExt cx="4751" cy="3794"/>
                </a:xfrm>
              </p:grpSpPr>
              <p:sp>
                <p:nvSpPr>
                  <p:cNvPr id="57351" name="Freeform 7"/>
                  <p:cNvSpPr>
                    <a:spLocks/>
                  </p:cNvSpPr>
                  <p:nvPr userDrawn="1"/>
                </p:nvSpPr>
                <p:spPr bwMode="hidden">
                  <a:xfrm>
                    <a:off x="400" y="815"/>
                    <a:ext cx="3964" cy="3501"/>
                  </a:xfrm>
                  <a:custGeom>
                    <a:avLst/>
                    <a:gdLst/>
                    <a:ahLst/>
                    <a:cxnLst>
                      <a:cxn ang="0">
                        <a:pos x="3946" y="2860"/>
                      </a:cxn>
                      <a:cxn ang="0">
                        <a:pos x="3910" y="2614"/>
                      </a:cxn>
                      <a:cxn ang="0">
                        <a:pos x="3839" y="2368"/>
                      </a:cxn>
                      <a:cxn ang="0">
                        <a:pos x="3731" y="2110"/>
                      </a:cxn>
                      <a:cxn ang="0">
                        <a:pos x="3593" y="1853"/>
                      </a:cxn>
                      <a:cxn ang="0">
                        <a:pos x="3432" y="1595"/>
                      </a:cxn>
                      <a:cxn ang="0">
                        <a:pos x="3241" y="1343"/>
                      </a:cxn>
                      <a:cxn ang="0">
                        <a:pos x="3025" y="1103"/>
                      </a:cxn>
                      <a:cxn ang="0">
                        <a:pos x="2721" y="815"/>
                      </a:cxn>
                      <a:cxn ang="0">
                        <a:pos x="2332" y="522"/>
                      </a:cxn>
                      <a:cxn ang="0">
                        <a:pos x="1943" y="288"/>
                      </a:cxn>
                      <a:cxn ang="0">
                        <a:pos x="1555" y="126"/>
                      </a:cxn>
                      <a:cxn ang="0">
                        <a:pos x="1184" y="24"/>
                      </a:cxn>
                      <a:cxn ang="0">
                        <a:pos x="837" y="0"/>
                      </a:cxn>
                      <a:cxn ang="0">
                        <a:pos x="526" y="48"/>
                      </a:cxn>
                      <a:cxn ang="0">
                        <a:pos x="263" y="174"/>
                      </a:cxn>
                      <a:cxn ang="0">
                        <a:pos x="114" y="312"/>
                      </a:cxn>
                      <a:cxn ang="0">
                        <a:pos x="0" y="486"/>
                      </a:cxn>
                      <a:cxn ang="0">
                        <a:pos x="72" y="372"/>
                      </a:cxn>
                      <a:cxn ang="0">
                        <a:pos x="269" y="174"/>
                      </a:cxn>
                      <a:cxn ang="0">
                        <a:pos x="526" y="48"/>
                      </a:cxn>
                      <a:cxn ang="0">
                        <a:pos x="837" y="6"/>
                      </a:cxn>
                      <a:cxn ang="0">
                        <a:pos x="1184" y="30"/>
                      </a:cxn>
                      <a:cxn ang="0">
                        <a:pos x="1555" y="132"/>
                      </a:cxn>
                      <a:cxn ang="0">
                        <a:pos x="1943" y="294"/>
                      </a:cxn>
                      <a:cxn ang="0">
                        <a:pos x="2332" y="528"/>
                      </a:cxn>
                      <a:cxn ang="0">
                        <a:pos x="2715" y="821"/>
                      </a:cxn>
                      <a:cxn ang="0">
                        <a:pos x="3127" y="1223"/>
                      </a:cxn>
                      <a:cxn ang="0">
                        <a:pos x="3336" y="1469"/>
                      </a:cxn>
                      <a:cxn ang="0">
                        <a:pos x="3510" y="1727"/>
                      </a:cxn>
                      <a:cxn ang="0">
                        <a:pos x="3665" y="1984"/>
                      </a:cxn>
                      <a:cxn ang="0">
                        <a:pos x="3785" y="2236"/>
                      </a:cxn>
                      <a:cxn ang="0">
                        <a:pos x="3875" y="2494"/>
                      </a:cxn>
                      <a:cxn ang="0">
                        <a:pos x="3934" y="2740"/>
                      </a:cxn>
                      <a:cxn ang="0">
                        <a:pos x="3952" y="2973"/>
                      </a:cxn>
                      <a:cxn ang="0">
                        <a:pos x="3922" y="3255"/>
                      </a:cxn>
                      <a:cxn ang="0">
                        <a:pos x="3833" y="3501"/>
                      </a:cxn>
                      <a:cxn ang="0">
                        <a:pos x="3886" y="3387"/>
                      </a:cxn>
                      <a:cxn ang="0">
                        <a:pos x="3946" y="3123"/>
                      </a:cxn>
                      <a:cxn ang="0">
                        <a:pos x="3952" y="2973"/>
                      </a:cxn>
                    </a:cxnLst>
                    <a:rect l="0" t="0" r="r" b="b"/>
                    <a:pathLst>
                      <a:path w="3952" h="3501">
                        <a:moveTo>
                          <a:pt x="3952" y="2973"/>
                        </a:moveTo>
                        <a:lnTo>
                          <a:pt x="3946" y="2860"/>
                        </a:lnTo>
                        <a:lnTo>
                          <a:pt x="3934" y="2740"/>
                        </a:lnTo>
                        <a:lnTo>
                          <a:pt x="3910" y="2614"/>
                        </a:lnTo>
                        <a:lnTo>
                          <a:pt x="3875" y="2494"/>
                        </a:lnTo>
                        <a:lnTo>
                          <a:pt x="3839" y="2368"/>
                        </a:lnTo>
                        <a:lnTo>
                          <a:pt x="3785" y="2236"/>
                        </a:lnTo>
                        <a:lnTo>
                          <a:pt x="3731" y="2110"/>
                        </a:lnTo>
                        <a:lnTo>
                          <a:pt x="3665" y="1978"/>
                        </a:lnTo>
                        <a:lnTo>
                          <a:pt x="3593" y="1853"/>
                        </a:lnTo>
                        <a:lnTo>
                          <a:pt x="3516" y="1721"/>
                        </a:lnTo>
                        <a:lnTo>
                          <a:pt x="3432" y="1595"/>
                        </a:lnTo>
                        <a:lnTo>
                          <a:pt x="3336" y="1469"/>
                        </a:lnTo>
                        <a:lnTo>
                          <a:pt x="3241" y="1343"/>
                        </a:lnTo>
                        <a:lnTo>
                          <a:pt x="3133" y="1223"/>
                        </a:lnTo>
                        <a:lnTo>
                          <a:pt x="3025" y="1103"/>
                        </a:lnTo>
                        <a:lnTo>
                          <a:pt x="2906" y="983"/>
                        </a:lnTo>
                        <a:lnTo>
                          <a:pt x="2721" y="815"/>
                        </a:lnTo>
                        <a:lnTo>
                          <a:pt x="2529" y="660"/>
                        </a:lnTo>
                        <a:lnTo>
                          <a:pt x="2332" y="522"/>
                        </a:lnTo>
                        <a:lnTo>
                          <a:pt x="2141" y="396"/>
                        </a:lnTo>
                        <a:lnTo>
                          <a:pt x="1943" y="288"/>
                        </a:lnTo>
                        <a:lnTo>
                          <a:pt x="1746" y="198"/>
                        </a:lnTo>
                        <a:lnTo>
                          <a:pt x="1555" y="126"/>
                        </a:lnTo>
                        <a:lnTo>
                          <a:pt x="1363" y="66"/>
                        </a:lnTo>
                        <a:lnTo>
                          <a:pt x="1184" y="24"/>
                        </a:lnTo>
                        <a:lnTo>
                          <a:pt x="1005" y="6"/>
                        </a:lnTo>
                        <a:lnTo>
                          <a:pt x="837" y="0"/>
                        </a:lnTo>
                        <a:lnTo>
                          <a:pt x="676" y="12"/>
                        </a:lnTo>
                        <a:lnTo>
                          <a:pt x="526" y="48"/>
                        </a:lnTo>
                        <a:lnTo>
                          <a:pt x="389" y="102"/>
                        </a:lnTo>
                        <a:lnTo>
                          <a:pt x="263" y="174"/>
                        </a:lnTo>
                        <a:lnTo>
                          <a:pt x="155" y="264"/>
                        </a:lnTo>
                        <a:lnTo>
                          <a:pt x="114" y="312"/>
                        </a:lnTo>
                        <a:lnTo>
                          <a:pt x="72" y="366"/>
                        </a:lnTo>
                        <a:lnTo>
                          <a:pt x="0" y="486"/>
                        </a:lnTo>
                        <a:lnTo>
                          <a:pt x="0" y="498"/>
                        </a:lnTo>
                        <a:lnTo>
                          <a:pt x="72" y="372"/>
                        </a:lnTo>
                        <a:lnTo>
                          <a:pt x="161" y="264"/>
                        </a:lnTo>
                        <a:lnTo>
                          <a:pt x="269" y="174"/>
                        </a:lnTo>
                        <a:lnTo>
                          <a:pt x="395" y="102"/>
                        </a:lnTo>
                        <a:lnTo>
                          <a:pt x="526" y="48"/>
                        </a:lnTo>
                        <a:lnTo>
                          <a:pt x="676" y="18"/>
                        </a:lnTo>
                        <a:lnTo>
                          <a:pt x="837" y="6"/>
                        </a:lnTo>
                        <a:lnTo>
                          <a:pt x="1005" y="6"/>
                        </a:lnTo>
                        <a:lnTo>
                          <a:pt x="1184" y="30"/>
                        </a:lnTo>
                        <a:lnTo>
                          <a:pt x="1363" y="72"/>
                        </a:lnTo>
                        <a:lnTo>
                          <a:pt x="1555" y="132"/>
                        </a:lnTo>
                        <a:lnTo>
                          <a:pt x="1746" y="204"/>
                        </a:lnTo>
                        <a:lnTo>
                          <a:pt x="1943" y="294"/>
                        </a:lnTo>
                        <a:lnTo>
                          <a:pt x="2135" y="402"/>
                        </a:lnTo>
                        <a:lnTo>
                          <a:pt x="2332" y="528"/>
                        </a:lnTo>
                        <a:lnTo>
                          <a:pt x="2523" y="666"/>
                        </a:lnTo>
                        <a:lnTo>
                          <a:pt x="2715" y="821"/>
                        </a:lnTo>
                        <a:lnTo>
                          <a:pt x="2900" y="989"/>
                        </a:lnTo>
                        <a:lnTo>
                          <a:pt x="3127" y="1223"/>
                        </a:lnTo>
                        <a:lnTo>
                          <a:pt x="3235" y="1349"/>
                        </a:lnTo>
                        <a:lnTo>
                          <a:pt x="3336" y="1469"/>
                        </a:lnTo>
                        <a:lnTo>
                          <a:pt x="3426" y="1595"/>
                        </a:lnTo>
                        <a:lnTo>
                          <a:pt x="3510" y="1727"/>
                        </a:lnTo>
                        <a:lnTo>
                          <a:pt x="3593" y="1853"/>
                        </a:lnTo>
                        <a:lnTo>
                          <a:pt x="3665" y="1984"/>
                        </a:lnTo>
                        <a:lnTo>
                          <a:pt x="3731" y="2110"/>
                        </a:lnTo>
                        <a:lnTo>
                          <a:pt x="3785" y="2236"/>
                        </a:lnTo>
                        <a:lnTo>
                          <a:pt x="3833" y="2368"/>
                        </a:lnTo>
                        <a:lnTo>
                          <a:pt x="3875" y="2494"/>
                        </a:lnTo>
                        <a:lnTo>
                          <a:pt x="3910" y="2614"/>
                        </a:lnTo>
                        <a:lnTo>
                          <a:pt x="3934" y="2740"/>
                        </a:lnTo>
                        <a:lnTo>
                          <a:pt x="3946" y="2860"/>
                        </a:lnTo>
                        <a:lnTo>
                          <a:pt x="3952" y="2973"/>
                        </a:lnTo>
                        <a:lnTo>
                          <a:pt x="3946" y="3123"/>
                        </a:lnTo>
                        <a:lnTo>
                          <a:pt x="3922" y="3255"/>
                        </a:lnTo>
                        <a:lnTo>
                          <a:pt x="3886" y="3387"/>
                        </a:lnTo>
                        <a:lnTo>
                          <a:pt x="3833" y="3501"/>
                        </a:lnTo>
                        <a:lnTo>
                          <a:pt x="3833" y="3501"/>
                        </a:lnTo>
                        <a:lnTo>
                          <a:pt x="3886" y="3387"/>
                        </a:lnTo>
                        <a:lnTo>
                          <a:pt x="3928" y="3255"/>
                        </a:lnTo>
                        <a:lnTo>
                          <a:pt x="3946" y="3123"/>
                        </a:lnTo>
                        <a:lnTo>
                          <a:pt x="3952" y="2973"/>
                        </a:lnTo>
                        <a:lnTo>
                          <a:pt x="3952" y="2973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7352" name="Freeform 8"/>
                  <p:cNvSpPr>
                    <a:spLocks/>
                  </p:cNvSpPr>
                  <p:nvPr userDrawn="1"/>
                </p:nvSpPr>
                <p:spPr bwMode="hidden">
                  <a:xfrm>
                    <a:off x="406" y="953"/>
                    <a:ext cx="3803" cy="3363"/>
                  </a:xfrm>
                  <a:custGeom>
                    <a:avLst/>
                    <a:gdLst/>
                    <a:ahLst/>
                    <a:cxnLst>
                      <a:cxn ang="0">
                        <a:pos x="676" y="2416"/>
                      </a:cxn>
                      <a:cxn ang="0">
                        <a:pos x="419" y="2062"/>
                      </a:cxn>
                      <a:cxn ang="0">
                        <a:pos x="215" y="1703"/>
                      </a:cxn>
                      <a:cxn ang="0">
                        <a:pos x="78" y="1343"/>
                      </a:cxn>
                      <a:cxn ang="0">
                        <a:pos x="12" y="1001"/>
                      </a:cxn>
                      <a:cxn ang="0">
                        <a:pos x="18" y="701"/>
                      </a:cxn>
                      <a:cxn ang="0">
                        <a:pos x="96" y="450"/>
                      </a:cxn>
                      <a:cxn ang="0">
                        <a:pos x="239" y="246"/>
                      </a:cxn>
                      <a:cxn ang="0">
                        <a:pos x="580" y="48"/>
                      </a:cxn>
                      <a:cxn ang="0">
                        <a:pos x="1028" y="6"/>
                      </a:cxn>
                      <a:cxn ang="0">
                        <a:pos x="1543" y="120"/>
                      </a:cxn>
                      <a:cxn ang="0">
                        <a:pos x="2087" y="378"/>
                      </a:cxn>
                      <a:cxn ang="0">
                        <a:pos x="2631" y="773"/>
                      </a:cxn>
                      <a:cxn ang="0">
                        <a:pos x="3115" y="1265"/>
                      </a:cxn>
                      <a:cxn ang="0">
                        <a:pos x="3378" y="1625"/>
                      </a:cxn>
                      <a:cxn ang="0">
                        <a:pos x="3582" y="1984"/>
                      </a:cxn>
                      <a:cxn ang="0">
                        <a:pos x="3719" y="2344"/>
                      </a:cxn>
                      <a:cxn ang="0">
                        <a:pos x="3785" y="2686"/>
                      </a:cxn>
                      <a:cxn ang="0">
                        <a:pos x="3749" y="3105"/>
                      </a:cxn>
                      <a:cxn ang="0">
                        <a:pos x="3629" y="3363"/>
                      </a:cxn>
                      <a:cxn ang="0">
                        <a:pos x="3779" y="2967"/>
                      </a:cxn>
                      <a:cxn ang="0">
                        <a:pos x="3791" y="2794"/>
                      </a:cxn>
                      <a:cxn ang="0">
                        <a:pos x="3749" y="2458"/>
                      </a:cxn>
                      <a:cxn ang="0">
                        <a:pos x="3635" y="2104"/>
                      </a:cxn>
                      <a:cxn ang="0">
                        <a:pos x="3456" y="1739"/>
                      </a:cxn>
                      <a:cxn ang="0">
                        <a:pos x="3211" y="1385"/>
                      </a:cxn>
                      <a:cxn ang="0">
                        <a:pos x="2804" y="929"/>
                      </a:cxn>
                      <a:cxn ang="0">
                        <a:pos x="2272" y="492"/>
                      </a:cxn>
                      <a:cxn ang="0">
                        <a:pos x="1722" y="192"/>
                      </a:cxn>
                      <a:cxn ang="0">
                        <a:pos x="1190" y="24"/>
                      </a:cxn>
                      <a:cxn ang="0">
                        <a:pos x="717" y="12"/>
                      </a:cxn>
                      <a:cxn ang="0">
                        <a:pos x="335" y="162"/>
                      </a:cxn>
                      <a:cxn ang="0">
                        <a:pos x="132" y="378"/>
                      </a:cxn>
                      <a:cxn ang="0">
                        <a:pos x="36" y="612"/>
                      </a:cxn>
                      <a:cxn ang="0">
                        <a:pos x="0" y="893"/>
                      </a:cxn>
                      <a:cxn ang="0">
                        <a:pos x="42" y="1229"/>
                      </a:cxn>
                      <a:cxn ang="0">
                        <a:pos x="161" y="1583"/>
                      </a:cxn>
                      <a:cxn ang="0">
                        <a:pos x="341" y="1942"/>
                      </a:cxn>
                      <a:cxn ang="0">
                        <a:pos x="580" y="2302"/>
                      </a:cxn>
                      <a:cxn ang="0">
                        <a:pos x="987" y="2758"/>
                      </a:cxn>
                      <a:cxn ang="0">
                        <a:pos x="1596" y="3237"/>
                      </a:cxn>
                      <a:cxn ang="0">
                        <a:pos x="1596" y="3237"/>
                      </a:cxn>
                      <a:cxn ang="0">
                        <a:pos x="993" y="2758"/>
                      </a:cxn>
                    </a:cxnLst>
                    <a:rect l="0" t="0" r="r" b="b"/>
                    <a:pathLst>
                      <a:path w="3791" h="3363">
                        <a:moveTo>
                          <a:pt x="993" y="2758"/>
                        </a:moveTo>
                        <a:lnTo>
                          <a:pt x="777" y="2536"/>
                        </a:lnTo>
                        <a:lnTo>
                          <a:pt x="676" y="2416"/>
                        </a:lnTo>
                        <a:lnTo>
                          <a:pt x="586" y="2302"/>
                        </a:lnTo>
                        <a:lnTo>
                          <a:pt x="496" y="2182"/>
                        </a:lnTo>
                        <a:lnTo>
                          <a:pt x="419" y="2062"/>
                        </a:lnTo>
                        <a:lnTo>
                          <a:pt x="341" y="1942"/>
                        </a:lnTo>
                        <a:lnTo>
                          <a:pt x="275" y="1822"/>
                        </a:lnTo>
                        <a:lnTo>
                          <a:pt x="215" y="1703"/>
                        </a:lnTo>
                        <a:lnTo>
                          <a:pt x="161" y="1583"/>
                        </a:lnTo>
                        <a:lnTo>
                          <a:pt x="114" y="1463"/>
                        </a:lnTo>
                        <a:lnTo>
                          <a:pt x="78" y="1343"/>
                        </a:lnTo>
                        <a:lnTo>
                          <a:pt x="48" y="1229"/>
                        </a:lnTo>
                        <a:lnTo>
                          <a:pt x="24" y="1115"/>
                        </a:lnTo>
                        <a:lnTo>
                          <a:pt x="12" y="1001"/>
                        </a:lnTo>
                        <a:lnTo>
                          <a:pt x="6" y="893"/>
                        </a:lnTo>
                        <a:lnTo>
                          <a:pt x="12" y="797"/>
                        </a:lnTo>
                        <a:lnTo>
                          <a:pt x="18" y="701"/>
                        </a:lnTo>
                        <a:lnTo>
                          <a:pt x="42" y="612"/>
                        </a:lnTo>
                        <a:lnTo>
                          <a:pt x="66" y="528"/>
                        </a:lnTo>
                        <a:lnTo>
                          <a:pt x="96" y="450"/>
                        </a:lnTo>
                        <a:lnTo>
                          <a:pt x="138" y="378"/>
                        </a:lnTo>
                        <a:lnTo>
                          <a:pt x="185" y="306"/>
                        </a:lnTo>
                        <a:lnTo>
                          <a:pt x="239" y="246"/>
                        </a:lnTo>
                        <a:lnTo>
                          <a:pt x="341" y="162"/>
                        </a:lnTo>
                        <a:lnTo>
                          <a:pt x="454" y="96"/>
                        </a:lnTo>
                        <a:lnTo>
                          <a:pt x="580" y="48"/>
                        </a:lnTo>
                        <a:lnTo>
                          <a:pt x="723" y="18"/>
                        </a:lnTo>
                        <a:lnTo>
                          <a:pt x="867" y="6"/>
                        </a:lnTo>
                        <a:lnTo>
                          <a:pt x="1028" y="6"/>
                        </a:lnTo>
                        <a:lnTo>
                          <a:pt x="1196" y="30"/>
                        </a:lnTo>
                        <a:lnTo>
                          <a:pt x="1363" y="66"/>
                        </a:lnTo>
                        <a:lnTo>
                          <a:pt x="1543" y="120"/>
                        </a:lnTo>
                        <a:lnTo>
                          <a:pt x="1722" y="192"/>
                        </a:lnTo>
                        <a:lnTo>
                          <a:pt x="1901" y="282"/>
                        </a:lnTo>
                        <a:lnTo>
                          <a:pt x="2087" y="378"/>
                        </a:lnTo>
                        <a:lnTo>
                          <a:pt x="2272" y="498"/>
                        </a:lnTo>
                        <a:lnTo>
                          <a:pt x="2451" y="624"/>
                        </a:lnTo>
                        <a:lnTo>
                          <a:pt x="2631" y="773"/>
                        </a:lnTo>
                        <a:lnTo>
                          <a:pt x="2804" y="929"/>
                        </a:lnTo>
                        <a:lnTo>
                          <a:pt x="3019" y="1151"/>
                        </a:lnTo>
                        <a:lnTo>
                          <a:pt x="3115" y="1265"/>
                        </a:lnTo>
                        <a:lnTo>
                          <a:pt x="3211" y="1385"/>
                        </a:lnTo>
                        <a:lnTo>
                          <a:pt x="3295" y="1505"/>
                        </a:lnTo>
                        <a:lnTo>
                          <a:pt x="3378" y="1625"/>
                        </a:lnTo>
                        <a:lnTo>
                          <a:pt x="3450" y="1745"/>
                        </a:lnTo>
                        <a:lnTo>
                          <a:pt x="3522" y="1864"/>
                        </a:lnTo>
                        <a:lnTo>
                          <a:pt x="3582" y="1984"/>
                        </a:lnTo>
                        <a:lnTo>
                          <a:pt x="3635" y="2104"/>
                        </a:lnTo>
                        <a:lnTo>
                          <a:pt x="3677" y="2224"/>
                        </a:lnTo>
                        <a:lnTo>
                          <a:pt x="3719" y="2344"/>
                        </a:lnTo>
                        <a:lnTo>
                          <a:pt x="3749" y="2458"/>
                        </a:lnTo>
                        <a:lnTo>
                          <a:pt x="3773" y="2572"/>
                        </a:lnTo>
                        <a:lnTo>
                          <a:pt x="3785" y="2686"/>
                        </a:lnTo>
                        <a:lnTo>
                          <a:pt x="3791" y="2794"/>
                        </a:lnTo>
                        <a:lnTo>
                          <a:pt x="3779" y="2955"/>
                        </a:lnTo>
                        <a:lnTo>
                          <a:pt x="3749" y="3105"/>
                        </a:lnTo>
                        <a:lnTo>
                          <a:pt x="3695" y="3243"/>
                        </a:lnTo>
                        <a:lnTo>
                          <a:pt x="3623" y="3363"/>
                        </a:lnTo>
                        <a:lnTo>
                          <a:pt x="3629" y="3363"/>
                        </a:lnTo>
                        <a:lnTo>
                          <a:pt x="3701" y="3243"/>
                        </a:lnTo>
                        <a:lnTo>
                          <a:pt x="3749" y="3111"/>
                        </a:lnTo>
                        <a:lnTo>
                          <a:pt x="3779" y="2967"/>
                        </a:lnTo>
                        <a:lnTo>
                          <a:pt x="3791" y="2806"/>
                        </a:lnTo>
                        <a:lnTo>
                          <a:pt x="3791" y="2800"/>
                        </a:lnTo>
                        <a:lnTo>
                          <a:pt x="3791" y="2794"/>
                        </a:lnTo>
                        <a:lnTo>
                          <a:pt x="3785" y="2686"/>
                        </a:lnTo>
                        <a:lnTo>
                          <a:pt x="3773" y="2572"/>
                        </a:lnTo>
                        <a:lnTo>
                          <a:pt x="3749" y="2458"/>
                        </a:lnTo>
                        <a:lnTo>
                          <a:pt x="3719" y="2338"/>
                        </a:lnTo>
                        <a:lnTo>
                          <a:pt x="3683" y="2224"/>
                        </a:lnTo>
                        <a:lnTo>
                          <a:pt x="3635" y="2104"/>
                        </a:lnTo>
                        <a:lnTo>
                          <a:pt x="3582" y="1984"/>
                        </a:lnTo>
                        <a:lnTo>
                          <a:pt x="3522" y="1864"/>
                        </a:lnTo>
                        <a:lnTo>
                          <a:pt x="3456" y="1739"/>
                        </a:lnTo>
                        <a:lnTo>
                          <a:pt x="3378" y="1619"/>
                        </a:lnTo>
                        <a:lnTo>
                          <a:pt x="3300" y="1499"/>
                        </a:lnTo>
                        <a:lnTo>
                          <a:pt x="3211" y="1385"/>
                        </a:lnTo>
                        <a:lnTo>
                          <a:pt x="3121" y="1265"/>
                        </a:lnTo>
                        <a:lnTo>
                          <a:pt x="3019" y="1151"/>
                        </a:lnTo>
                        <a:lnTo>
                          <a:pt x="2804" y="929"/>
                        </a:lnTo>
                        <a:lnTo>
                          <a:pt x="2631" y="767"/>
                        </a:lnTo>
                        <a:lnTo>
                          <a:pt x="2451" y="624"/>
                        </a:lnTo>
                        <a:lnTo>
                          <a:pt x="2272" y="492"/>
                        </a:lnTo>
                        <a:lnTo>
                          <a:pt x="2087" y="378"/>
                        </a:lnTo>
                        <a:lnTo>
                          <a:pt x="1901" y="276"/>
                        </a:lnTo>
                        <a:lnTo>
                          <a:pt x="1722" y="192"/>
                        </a:lnTo>
                        <a:lnTo>
                          <a:pt x="1543" y="120"/>
                        </a:lnTo>
                        <a:lnTo>
                          <a:pt x="1363" y="66"/>
                        </a:lnTo>
                        <a:lnTo>
                          <a:pt x="1190" y="24"/>
                        </a:lnTo>
                        <a:lnTo>
                          <a:pt x="1028" y="6"/>
                        </a:lnTo>
                        <a:lnTo>
                          <a:pt x="867" y="0"/>
                        </a:lnTo>
                        <a:lnTo>
                          <a:pt x="717" y="12"/>
                        </a:lnTo>
                        <a:lnTo>
                          <a:pt x="580" y="42"/>
                        </a:lnTo>
                        <a:lnTo>
                          <a:pt x="448" y="90"/>
                        </a:lnTo>
                        <a:lnTo>
                          <a:pt x="335" y="162"/>
                        </a:lnTo>
                        <a:lnTo>
                          <a:pt x="233" y="246"/>
                        </a:lnTo>
                        <a:lnTo>
                          <a:pt x="179" y="306"/>
                        </a:lnTo>
                        <a:lnTo>
                          <a:pt x="132" y="378"/>
                        </a:lnTo>
                        <a:lnTo>
                          <a:pt x="90" y="450"/>
                        </a:lnTo>
                        <a:lnTo>
                          <a:pt x="60" y="528"/>
                        </a:lnTo>
                        <a:lnTo>
                          <a:pt x="36" y="612"/>
                        </a:lnTo>
                        <a:lnTo>
                          <a:pt x="12" y="701"/>
                        </a:lnTo>
                        <a:lnTo>
                          <a:pt x="6" y="797"/>
                        </a:lnTo>
                        <a:lnTo>
                          <a:pt x="0" y="893"/>
                        </a:lnTo>
                        <a:lnTo>
                          <a:pt x="6" y="1001"/>
                        </a:lnTo>
                        <a:lnTo>
                          <a:pt x="24" y="1115"/>
                        </a:lnTo>
                        <a:lnTo>
                          <a:pt x="42" y="1229"/>
                        </a:lnTo>
                        <a:lnTo>
                          <a:pt x="78" y="1343"/>
                        </a:lnTo>
                        <a:lnTo>
                          <a:pt x="114" y="1463"/>
                        </a:lnTo>
                        <a:lnTo>
                          <a:pt x="161" y="1583"/>
                        </a:lnTo>
                        <a:lnTo>
                          <a:pt x="215" y="1703"/>
                        </a:lnTo>
                        <a:lnTo>
                          <a:pt x="275" y="1822"/>
                        </a:lnTo>
                        <a:lnTo>
                          <a:pt x="341" y="1942"/>
                        </a:lnTo>
                        <a:lnTo>
                          <a:pt x="413" y="2062"/>
                        </a:lnTo>
                        <a:lnTo>
                          <a:pt x="496" y="2182"/>
                        </a:lnTo>
                        <a:lnTo>
                          <a:pt x="580" y="2302"/>
                        </a:lnTo>
                        <a:lnTo>
                          <a:pt x="676" y="2422"/>
                        </a:lnTo>
                        <a:lnTo>
                          <a:pt x="771" y="2536"/>
                        </a:lnTo>
                        <a:lnTo>
                          <a:pt x="987" y="2758"/>
                        </a:lnTo>
                        <a:lnTo>
                          <a:pt x="1184" y="2931"/>
                        </a:lnTo>
                        <a:lnTo>
                          <a:pt x="1387" y="3093"/>
                        </a:lnTo>
                        <a:lnTo>
                          <a:pt x="1596" y="3237"/>
                        </a:lnTo>
                        <a:lnTo>
                          <a:pt x="1800" y="3363"/>
                        </a:lnTo>
                        <a:lnTo>
                          <a:pt x="1806" y="3363"/>
                        </a:lnTo>
                        <a:lnTo>
                          <a:pt x="1596" y="3237"/>
                        </a:lnTo>
                        <a:lnTo>
                          <a:pt x="1393" y="3093"/>
                        </a:lnTo>
                        <a:lnTo>
                          <a:pt x="1190" y="2931"/>
                        </a:lnTo>
                        <a:lnTo>
                          <a:pt x="993" y="2758"/>
                        </a:lnTo>
                        <a:lnTo>
                          <a:pt x="993" y="2758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7353" name="Freeform 9"/>
                  <p:cNvSpPr>
                    <a:spLocks/>
                  </p:cNvSpPr>
                  <p:nvPr userDrawn="1"/>
                </p:nvSpPr>
                <p:spPr bwMode="hidden">
                  <a:xfrm>
                    <a:off x="514" y="1091"/>
                    <a:ext cx="3538" cy="3225"/>
                  </a:xfrm>
                  <a:custGeom>
                    <a:avLst/>
                    <a:gdLst/>
                    <a:ahLst/>
                    <a:cxnLst>
                      <a:cxn ang="0">
                        <a:pos x="538" y="2146"/>
                      </a:cxn>
                      <a:cxn ang="0">
                        <a:pos x="317" y="1816"/>
                      </a:cxn>
                      <a:cxn ang="0">
                        <a:pos x="149" y="1481"/>
                      </a:cxn>
                      <a:cxn ang="0">
                        <a:pos x="41" y="1151"/>
                      </a:cxn>
                      <a:cxn ang="0">
                        <a:pos x="0" y="839"/>
                      </a:cxn>
                      <a:cxn ang="0">
                        <a:pos x="30" y="575"/>
                      </a:cxn>
                      <a:cxn ang="0">
                        <a:pos x="125" y="354"/>
                      </a:cxn>
                      <a:cxn ang="0">
                        <a:pos x="317" y="150"/>
                      </a:cxn>
                      <a:cxn ang="0">
                        <a:pos x="669" y="12"/>
                      </a:cxn>
                      <a:cxn ang="0">
                        <a:pos x="1112" y="24"/>
                      </a:cxn>
                      <a:cxn ang="0">
                        <a:pos x="1608" y="174"/>
                      </a:cxn>
                      <a:cxn ang="0">
                        <a:pos x="2116" y="456"/>
                      </a:cxn>
                      <a:cxn ang="0">
                        <a:pos x="2613" y="857"/>
                      </a:cxn>
                      <a:cxn ang="0">
                        <a:pos x="3073" y="1391"/>
                      </a:cxn>
                      <a:cxn ang="0">
                        <a:pos x="3276" y="1726"/>
                      </a:cxn>
                      <a:cxn ang="0">
                        <a:pos x="3426" y="2062"/>
                      </a:cxn>
                      <a:cxn ang="0">
                        <a:pos x="3509" y="2386"/>
                      </a:cxn>
                      <a:cxn ang="0">
                        <a:pos x="3521" y="2680"/>
                      </a:cxn>
                      <a:cxn ang="0">
                        <a:pos x="3474" y="2931"/>
                      </a:cxn>
                      <a:cxn ang="0">
                        <a:pos x="3360" y="3141"/>
                      </a:cxn>
                      <a:cxn ang="0">
                        <a:pos x="3282" y="3225"/>
                      </a:cxn>
                      <a:cxn ang="0">
                        <a:pos x="3312" y="3201"/>
                      </a:cxn>
                      <a:cxn ang="0">
                        <a:pos x="3444" y="3009"/>
                      </a:cxn>
                      <a:cxn ang="0">
                        <a:pos x="3515" y="2769"/>
                      </a:cxn>
                      <a:cxn ang="0">
                        <a:pos x="3521" y="2488"/>
                      </a:cxn>
                      <a:cxn ang="0">
                        <a:pos x="3462" y="2170"/>
                      </a:cxn>
                      <a:cxn ang="0">
                        <a:pos x="3336" y="1834"/>
                      </a:cxn>
                      <a:cxn ang="0">
                        <a:pos x="3145" y="1499"/>
                      </a:cxn>
                      <a:cxn ang="0">
                        <a:pos x="2816" y="1061"/>
                      </a:cxn>
                      <a:cxn ang="0">
                        <a:pos x="2284" y="575"/>
                      </a:cxn>
                      <a:cxn ang="0">
                        <a:pos x="1775" y="252"/>
                      </a:cxn>
                      <a:cxn ang="0">
                        <a:pos x="1273" y="60"/>
                      </a:cxn>
                      <a:cxn ang="0">
                        <a:pos x="807" y="0"/>
                      </a:cxn>
                      <a:cxn ang="0">
                        <a:pos x="418" y="84"/>
                      </a:cxn>
                      <a:cxn ang="0">
                        <a:pos x="167" y="288"/>
                      </a:cxn>
                      <a:cxn ang="0">
                        <a:pos x="53" y="498"/>
                      </a:cxn>
                      <a:cxn ang="0">
                        <a:pos x="0" y="749"/>
                      </a:cxn>
                      <a:cxn ang="0">
                        <a:pos x="18" y="1043"/>
                      </a:cxn>
                      <a:cxn ang="0">
                        <a:pos x="101" y="1373"/>
                      </a:cxn>
                      <a:cxn ang="0">
                        <a:pos x="251" y="1708"/>
                      </a:cxn>
                      <a:cxn ang="0">
                        <a:pos x="454" y="2038"/>
                      </a:cxn>
                      <a:cxn ang="0">
                        <a:pos x="914" y="2572"/>
                      </a:cxn>
                      <a:cxn ang="0">
                        <a:pos x="1255" y="2865"/>
                      </a:cxn>
                      <a:cxn ang="0">
                        <a:pos x="1608" y="3099"/>
                      </a:cxn>
                      <a:cxn ang="0">
                        <a:pos x="1853" y="3225"/>
                      </a:cxn>
                      <a:cxn ang="0">
                        <a:pos x="1494" y="3027"/>
                      </a:cxn>
                      <a:cxn ang="0">
                        <a:pos x="1142" y="2769"/>
                      </a:cxn>
                    </a:cxnLst>
                    <a:rect l="0" t="0" r="r" b="b"/>
                    <a:pathLst>
                      <a:path w="3527" h="3225">
                        <a:moveTo>
                          <a:pt x="914" y="2572"/>
                        </a:moveTo>
                        <a:lnTo>
                          <a:pt x="717" y="2362"/>
                        </a:lnTo>
                        <a:lnTo>
                          <a:pt x="538" y="2146"/>
                        </a:lnTo>
                        <a:lnTo>
                          <a:pt x="460" y="2038"/>
                        </a:lnTo>
                        <a:lnTo>
                          <a:pt x="382" y="1930"/>
                        </a:lnTo>
                        <a:lnTo>
                          <a:pt x="317" y="1816"/>
                        </a:lnTo>
                        <a:lnTo>
                          <a:pt x="251" y="1702"/>
                        </a:lnTo>
                        <a:lnTo>
                          <a:pt x="197" y="1589"/>
                        </a:lnTo>
                        <a:lnTo>
                          <a:pt x="149" y="1481"/>
                        </a:lnTo>
                        <a:lnTo>
                          <a:pt x="107" y="1367"/>
                        </a:lnTo>
                        <a:lnTo>
                          <a:pt x="71" y="1259"/>
                        </a:lnTo>
                        <a:lnTo>
                          <a:pt x="41" y="1151"/>
                        </a:lnTo>
                        <a:lnTo>
                          <a:pt x="18" y="1043"/>
                        </a:lnTo>
                        <a:lnTo>
                          <a:pt x="6" y="941"/>
                        </a:lnTo>
                        <a:lnTo>
                          <a:pt x="0" y="839"/>
                        </a:lnTo>
                        <a:lnTo>
                          <a:pt x="6" y="749"/>
                        </a:lnTo>
                        <a:lnTo>
                          <a:pt x="12" y="659"/>
                        </a:lnTo>
                        <a:lnTo>
                          <a:pt x="30" y="575"/>
                        </a:lnTo>
                        <a:lnTo>
                          <a:pt x="59" y="498"/>
                        </a:lnTo>
                        <a:lnTo>
                          <a:pt x="89" y="420"/>
                        </a:lnTo>
                        <a:lnTo>
                          <a:pt x="125" y="354"/>
                        </a:lnTo>
                        <a:lnTo>
                          <a:pt x="173" y="288"/>
                        </a:lnTo>
                        <a:lnTo>
                          <a:pt x="221" y="228"/>
                        </a:lnTo>
                        <a:lnTo>
                          <a:pt x="317" y="150"/>
                        </a:lnTo>
                        <a:lnTo>
                          <a:pt x="424" y="90"/>
                        </a:lnTo>
                        <a:lnTo>
                          <a:pt x="544" y="42"/>
                        </a:lnTo>
                        <a:lnTo>
                          <a:pt x="669" y="12"/>
                        </a:lnTo>
                        <a:lnTo>
                          <a:pt x="813" y="0"/>
                        </a:lnTo>
                        <a:lnTo>
                          <a:pt x="956" y="6"/>
                        </a:lnTo>
                        <a:lnTo>
                          <a:pt x="1112" y="24"/>
                        </a:lnTo>
                        <a:lnTo>
                          <a:pt x="1273" y="60"/>
                        </a:lnTo>
                        <a:lnTo>
                          <a:pt x="1441" y="114"/>
                        </a:lnTo>
                        <a:lnTo>
                          <a:pt x="1608" y="174"/>
                        </a:lnTo>
                        <a:lnTo>
                          <a:pt x="1775" y="258"/>
                        </a:lnTo>
                        <a:lnTo>
                          <a:pt x="1949" y="348"/>
                        </a:lnTo>
                        <a:lnTo>
                          <a:pt x="2116" y="456"/>
                        </a:lnTo>
                        <a:lnTo>
                          <a:pt x="2284" y="575"/>
                        </a:lnTo>
                        <a:lnTo>
                          <a:pt x="2451" y="713"/>
                        </a:lnTo>
                        <a:lnTo>
                          <a:pt x="2613" y="857"/>
                        </a:lnTo>
                        <a:lnTo>
                          <a:pt x="2810" y="1067"/>
                        </a:lnTo>
                        <a:lnTo>
                          <a:pt x="2989" y="1283"/>
                        </a:lnTo>
                        <a:lnTo>
                          <a:pt x="3073" y="1391"/>
                        </a:lnTo>
                        <a:lnTo>
                          <a:pt x="3145" y="1505"/>
                        </a:lnTo>
                        <a:lnTo>
                          <a:pt x="3216" y="1612"/>
                        </a:lnTo>
                        <a:lnTo>
                          <a:pt x="3276" y="1726"/>
                        </a:lnTo>
                        <a:lnTo>
                          <a:pt x="3330" y="1840"/>
                        </a:lnTo>
                        <a:lnTo>
                          <a:pt x="3384" y="1948"/>
                        </a:lnTo>
                        <a:lnTo>
                          <a:pt x="3426" y="2062"/>
                        </a:lnTo>
                        <a:lnTo>
                          <a:pt x="3462" y="2170"/>
                        </a:lnTo>
                        <a:lnTo>
                          <a:pt x="3491" y="2278"/>
                        </a:lnTo>
                        <a:lnTo>
                          <a:pt x="3509" y="2386"/>
                        </a:lnTo>
                        <a:lnTo>
                          <a:pt x="3521" y="2488"/>
                        </a:lnTo>
                        <a:lnTo>
                          <a:pt x="3527" y="2590"/>
                        </a:lnTo>
                        <a:lnTo>
                          <a:pt x="3521" y="2680"/>
                        </a:lnTo>
                        <a:lnTo>
                          <a:pt x="3515" y="2769"/>
                        </a:lnTo>
                        <a:lnTo>
                          <a:pt x="3497" y="2853"/>
                        </a:lnTo>
                        <a:lnTo>
                          <a:pt x="3474" y="2931"/>
                        </a:lnTo>
                        <a:lnTo>
                          <a:pt x="3438" y="3009"/>
                        </a:lnTo>
                        <a:lnTo>
                          <a:pt x="3402" y="3075"/>
                        </a:lnTo>
                        <a:lnTo>
                          <a:pt x="3360" y="3141"/>
                        </a:lnTo>
                        <a:lnTo>
                          <a:pt x="3306" y="3201"/>
                        </a:lnTo>
                        <a:lnTo>
                          <a:pt x="3294" y="3213"/>
                        </a:lnTo>
                        <a:lnTo>
                          <a:pt x="3282" y="3225"/>
                        </a:lnTo>
                        <a:lnTo>
                          <a:pt x="3288" y="3225"/>
                        </a:lnTo>
                        <a:lnTo>
                          <a:pt x="3300" y="3213"/>
                        </a:lnTo>
                        <a:lnTo>
                          <a:pt x="3312" y="3201"/>
                        </a:lnTo>
                        <a:lnTo>
                          <a:pt x="3366" y="3141"/>
                        </a:lnTo>
                        <a:lnTo>
                          <a:pt x="3408" y="3075"/>
                        </a:lnTo>
                        <a:lnTo>
                          <a:pt x="3444" y="3009"/>
                        </a:lnTo>
                        <a:lnTo>
                          <a:pt x="3474" y="2931"/>
                        </a:lnTo>
                        <a:lnTo>
                          <a:pt x="3497" y="2853"/>
                        </a:lnTo>
                        <a:lnTo>
                          <a:pt x="3515" y="2769"/>
                        </a:lnTo>
                        <a:lnTo>
                          <a:pt x="3527" y="2680"/>
                        </a:lnTo>
                        <a:lnTo>
                          <a:pt x="3527" y="2590"/>
                        </a:lnTo>
                        <a:lnTo>
                          <a:pt x="3521" y="2488"/>
                        </a:lnTo>
                        <a:lnTo>
                          <a:pt x="3509" y="2386"/>
                        </a:lnTo>
                        <a:lnTo>
                          <a:pt x="3491" y="2278"/>
                        </a:lnTo>
                        <a:lnTo>
                          <a:pt x="3462" y="2170"/>
                        </a:lnTo>
                        <a:lnTo>
                          <a:pt x="3426" y="2056"/>
                        </a:lnTo>
                        <a:lnTo>
                          <a:pt x="3384" y="1948"/>
                        </a:lnTo>
                        <a:lnTo>
                          <a:pt x="3336" y="1834"/>
                        </a:lnTo>
                        <a:lnTo>
                          <a:pt x="3276" y="1726"/>
                        </a:lnTo>
                        <a:lnTo>
                          <a:pt x="3216" y="1612"/>
                        </a:lnTo>
                        <a:lnTo>
                          <a:pt x="3145" y="1499"/>
                        </a:lnTo>
                        <a:lnTo>
                          <a:pt x="3073" y="1391"/>
                        </a:lnTo>
                        <a:lnTo>
                          <a:pt x="2989" y="1277"/>
                        </a:lnTo>
                        <a:lnTo>
                          <a:pt x="2816" y="1061"/>
                        </a:lnTo>
                        <a:lnTo>
                          <a:pt x="2613" y="857"/>
                        </a:lnTo>
                        <a:lnTo>
                          <a:pt x="2451" y="707"/>
                        </a:lnTo>
                        <a:lnTo>
                          <a:pt x="2284" y="575"/>
                        </a:lnTo>
                        <a:lnTo>
                          <a:pt x="2116" y="456"/>
                        </a:lnTo>
                        <a:lnTo>
                          <a:pt x="1949" y="348"/>
                        </a:lnTo>
                        <a:lnTo>
                          <a:pt x="1775" y="252"/>
                        </a:lnTo>
                        <a:lnTo>
                          <a:pt x="1608" y="174"/>
                        </a:lnTo>
                        <a:lnTo>
                          <a:pt x="1435" y="108"/>
                        </a:lnTo>
                        <a:lnTo>
                          <a:pt x="1273" y="60"/>
                        </a:lnTo>
                        <a:lnTo>
                          <a:pt x="1112" y="24"/>
                        </a:lnTo>
                        <a:lnTo>
                          <a:pt x="956" y="0"/>
                        </a:lnTo>
                        <a:lnTo>
                          <a:pt x="807" y="0"/>
                        </a:lnTo>
                        <a:lnTo>
                          <a:pt x="669" y="12"/>
                        </a:lnTo>
                        <a:lnTo>
                          <a:pt x="538" y="42"/>
                        </a:lnTo>
                        <a:lnTo>
                          <a:pt x="418" y="84"/>
                        </a:lnTo>
                        <a:lnTo>
                          <a:pt x="311" y="150"/>
                        </a:lnTo>
                        <a:lnTo>
                          <a:pt x="215" y="228"/>
                        </a:lnTo>
                        <a:lnTo>
                          <a:pt x="167" y="288"/>
                        </a:lnTo>
                        <a:lnTo>
                          <a:pt x="119" y="354"/>
                        </a:lnTo>
                        <a:lnTo>
                          <a:pt x="83" y="420"/>
                        </a:lnTo>
                        <a:lnTo>
                          <a:pt x="53" y="498"/>
                        </a:lnTo>
                        <a:lnTo>
                          <a:pt x="30" y="575"/>
                        </a:lnTo>
                        <a:lnTo>
                          <a:pt x="12" y="659"/>
                        </a:lnTo>
                        <a:lnTo>
                          <a:pt x="0" y="749"/>
                        </a:lnTo>
                        <a:lnTo>
                          <a:pt x="0" y="839"/>
                        </a:lnTo>
                        <a:lnTo>
                          <a:pt x="6" y="941"/>
                        </a:lnTo>
                        <a:lnTo>
                          <a:pt x="18" y="1043"/>
                        </a:lnTo>
                        <a:lnTo>
                          <a:pt x="35" y="1151"/>
                        </a:lnTo>
                        <a:lnTo>
                          <a:pt x="65" y="1259"/>
                        </a:lnTo>
                        <a:lnTo>
                          <a:pt x="101" y="1373"/>
                        </a:lnTo>
                        <a:lnTo>
                          <a:pt x="143" y="1481"/>
                        </a:lnTo>
                        <a:lnTo>
                          <a:pt x="191" y="1595"/>
                        </a:lnTo>
                        <a:lnTo>
                          <a:pt x="251" y="1708"/>
                        </a:lnTo>
                        <a:lnTo>
                          <a:pt x="311" y="1816"/>
                        </a:lnTo>
                        <a:lnTo>
                          <a:pt x="382" y="1930"/>
                        </a:lnTo>
                        <a:lnTo>
                          <a:pt x="454" y="2038"/>
                        </a:lnTo>
                        <a:lnTo>
                          <a:pt x="538" y="2152"/>
                        </a:lnTo>
                        <a:lnTo>
                          <a:pt x="717" y="2368"/>
                        </a:lnTo>
                        <a:lnTo>
                          <a:pt x="914" y="2572"/>
                        </a:lnTo>
                        <a:lnTo>
                          <a:pt x="1028" y="2674"/>
                        </a:lnTo>
                        <a:lnTo>
                          <a:pt x="1142" y="2775"/>
                        </a:lnTo>
                        <a:lnTo>
                          <a:pt x="1255" y="2865"/>
                        </a:lnTo>
                        <a:lnTo>
                          <a:pt x="1369" y="2949"/>
                        </a:lnTo>
                        <a:lnTo>
                          <a:pt x="1488" y="3027"/>
                        </a:lnTo>
                        <a:lnTo>
                          <a:pt x="1608" y="3099"/>
                        </a:lnTo>
                        <a:lnTo>
                          <a:pt x="1722" y="3165"/>
                        </a:lnTo>
                        <a:lnTo>
                          <a:pt x="1841" y="3225"/>
                        </a:lnTo>
                        <a:lnTo>
                          <a:pt x="1853" y="3225"/>
                        </a:lnTo>
                        <a:lnTo>
                          <a:pt x="1734" y="3165"/>
                        </a:lnTo>
                        <a:lnTo>
                          <a:pt x="1614" y="3099"/>
                        </a:lnTo>
                        <a:lnTo>
                          <a:pt x="1494" y="3027"/>
                        </a:lnTo>
                        <a:lnTo>
                          <a:pt x="1375" y="2949"/>
                        </a:lnTo>
                        <a:lnTo>
                          <a:pt x="1261" y="2865"/>
                        </a:lnTo>
                        <a:lnTo>
                          <a:pt x="1142" y="2769"/>
                        </a:lnTo>
                        <a:lnTo>
                          <a:pt x="914" y="2572"/>
                        </a:lnTo>
                        <a:lnTo>
                          <a:pt x="914" y="2572"/>
                        </a:lnTo>
                        <a:close/>
                      </a:path>
                    </a:pathLst>
                  </a:custGeom>
                  <a:solidFill>
                    <a:schemeClr val="accent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57354" name="Group 10"/>
                  <p:cNvGrpSpPr>
                    <a:grpSpLocks/>
                  </p:cNvGrpSpPr>
                  <p:nvPr userDrawn="1"/>
                </p:nvGrpSpPr>
                <p:grpSpPr bwMode="auto">
                  <a:xfrm>
                    <a:off x="0" y="522"/>
                    <a:ext cx="4751" cy="3794"/>
                    <a:chOff x="0" y="522"/>
                    <a:chExt cx="4751" cy="3794"/>
                  </a:xfrm>
                </p:grpSpPr>
                <p:sp>
                  <p:nvSpPr>
                    <p:cNvPr id="57355" name="Freeform 11"/>
                    <p:cNvSpPr>
                      <a:spLocks/>
                    </p:cNvSpPr>
                    <p:nvPr userDrawn="1"/>
                  </p:nvSpPr>
                  <p:spPr bwMode="hidden">
                    <a:xfrm>
                      <a:off x="400" y="522"/>
                      <a:ext cx="4264" cy="3794"/>
                    </a:xfrm>
                    <a:custGeom>
                      <a:avLst/>
                      <a:gdLst/>
                      <a:ahLst/>
                      <a:cxnLst>
                        <a:cxn ang="0">
                          <a:pos x="4245" y="3237"/>
                        </a:cxn>
                        <a:cxn ang="0">
                          <a:pos x="4203" y="2961"/>
                        </a:cxn>
                        <a:cxn ang="0">
                          <a:pos x="4120" y="2679"/>
                        </a:cxn>
                        <a:cxn ang="0">
                          <a:pos x="4000" y="2391"/>
                        </a:cxn>
                        <a:cxn ang="0">
                          <a:pos x="3845" y="2098"/>
                        </a:cxn>
                        <a:cxn ang="0">
                          <a:pos x="3659" y="1810"/>
                        </a:cxn>
                        <a:cxn ang="0">
                          <a:pos x="3438" y="1528"/>
                        </a:cxn>
                        <a:cxn ang="0">
                          <a:pos x="3193" y="1252"/>
                        </a:cxn>
                        <a:cxn ang="0">
                          <a:pos x="2858" y="935"/>
                        </a:cxn>
                        <a:cxn ang="0">
                          <a:pos x="2434" y="605"/>
                        </a:cxn>
                        <a:cxn ang="0">
                          <a:pos x="1991" y="341"/>
                        </a:cxn>
                        <a:cxn ang="0">
                          <a:pos x="1549" y="143"/>
                        </a:cxn>
                        <a:cxn ang="0">
                          <a:pos x="1124" y="35"/>
                        </a:cxn>
                        <a:cxn ang="0">
                          <a:pos x="741" y="0"/>
                        </a:cxn>
                        <a:cxn ang="0">
                          <a:pos x="401" y="47"/>
                        </a:cxn>
                        <a:cxn ang="0">
                          <a:pos x="120" y="173"/>
                        </a:cxn>
                        <a:cxn ang="0">
                          <a:pos x="0" y="269"/>
                        </a:cxn>
                        <a:cxn ang="0">
                          <a:pos x="263" y="101"/>
                        </a:cxn>
                        <a:cxn ang="0">
                          <a:pos x="586" y="18"/>
                        </a:cxn>
                        <a:cxn ang="0">
                          <a:pos x="957" y="18"/>
                        </a:cxn>
                        <a:cxn ang="0">
                          <a:pos x="1357" y="95"/>
                        </a:cxn>
                        <a:cxn ang="0">
                          <a:pos x="1782" y="245"/>
                        </a:cxn>
                        <a:cxn ang="0">
                          <a:pos x="2212" y="467"/>
                        </a:cxn>
                        <a:cxn ang="0">
                          <a:pos x="2643" y="761"/>
                        </a:cxn>
                        <a:cxn ang="0">
                          <a:pos x="3061" y="1120"/>
                        </a:cxn>
                        <a:cxn ang="0">
                          <a:pos x="3318" y="1390"/>
                        </a:cxn>
                        <a:cxn ang="0">
                          <a:pos x="3552" y="1666"/>
                        </a:cxn>
                        <a:cxn ang="0">
                          <a:pos x="3755" y="1954"/>
                        </a:cxn>
                        <a:cxn ang="0">
                          <a:pos x="3922" y="2247"/>
                        </a:cxn>
                        <a:cxn ang="0">
                          <a:pos x="4060" y="2535"/>
                        </a:cxn>
                        <a:cxn ang="0">
                          <a:pos x="4162" y="2823"/>
                        </a:cxn>
                        <a:cxn ang="0">
                          <a:pos x="4221" y="3105"/>
                        </a:cxn>
                        <a:cxn ang="0">
                          <a:pos x="4245" y="3368"/>
                        </a:cxn>
                        <a:cxn ang="0">
                          <a:pos x="4233" y="3590"/>
                        </a:cxn>
                        <a:cxn ang="0">
                          <a:pos x="4185" y="3794"/>
                        </a:cxn>
                        <a:cxn ang="0">
                          <a:pos x="4215" y="3692"/>
                        </a:cxn>
                        <a:cxn ang="0">
                          <a:pos x="4245" y="3482"/>
                        </a:cxn>
                        <a:cxn ang="0">
                          <a:pos x="4251" y="3368"/>
                        </a:cxn>
                      </a:cxnLst>
                      <a:rect l="0" t="0" r="r" b="b"/>
                      <a:pathLst>
                        <a:path w="4251" h="3794">
                          <a:moveTo>
                            <a:pt x="4251" y="3368"/>
                          </a:moveTo>
                          <a:lnTo>
                            <a:pt x="4245" y="3237"/>
                          </a:lnTo>
                          <a:lnTo>
                            <a:pt x="4227" y="3099"/>
                          </a:lnTo>
                          <a:lnTo>
                            <a:pt x="4203" y="2961"/>
                          </a:lnTo>
                          <a:lnTo>
                            <a:pt x="4167" y="2823"/>
                          </a:lnTo>
                          <a:lnTo>
                            <a:pt x="4120" y="2679"/>
                          </a:lnTo>
                          <a:lnTo>
                            <a:pt x="4066" y="2535"/>
                          </a:lnTo>
                          <a:lnTo>
                            <a:pt x="4000" y="2391"/>
                          </a:lnTo>
                          <a:lnTo>
                            <a:pt x="3928" y="2247"/>
                          </a:lnTo>
                          <a:lnTo>
                            <a:pt x="3845" y="2098"/>
                          </a:lnTo>
                          <a:lnTo>
                            <a:pt x="3755" y="1954"/>
                          </a:lnTo>
                          <a:lnTo>
                            <a:pt x="3659" y="1810"/>
                          </a:lnTo>
                          <a:lnTo>
                            <a:pt x="3552" y="1666"/>
                          </a:lnTo>
                          <a:lnTo>
                            <a:pt x="3438" y="1528"/>
                          </a:lnTo>
                          <a:lnTo>
                            <a:pt x="3318" y="1390"/>
                          </a:lnTo>
                          <a:lnTo>
                            <a:pt x="3193" y="1252"/>
                          </a:lnTo>
                          <a:lnTo>
                            <a:pt x="3061" y="1120"/>
                          </a:lnTo>
                          <a:lnTo>
                            <a:pt x="2858" y="935"/>
                          </a:lnTo>
                          <a:lnTo>
                            <a:pt x="2649" y="761"/>
                          </a:lnTo>
                          <a:lnTo>
                            <a:pt x="2434" y="605"/>
                          </a:lnTo>
                          <a:lnTo>
                            <a:pt x="2212" y="467"/>
                          </a:lnTo>
                          <a:lnTo>
                            <a:pt x="1991" y="341"/>
                          </a:lnTo>
                          <a:lnTo>
                            <a:pt x="1770" y="233"/>
                          </a:lnTo>
                          <a:lnTo>
                            <a:pt x="1549" y="143"/>
                          </a:lnTo>
                          <a:lnTo>
                            <a:pt x="1327" y="77"/>
                          </a:lnTo>
                          <a:lnTo>
                            <a:pt x="1124" y="35"/>
                          </a:lnTo>
                          <a:lnTo>
                            <a:pt x="927" y="6"/>
                          </a:lnTo>
                          <a:lnTo>
                            <a:pt x="741" y="0"/>
                          </a:lnTo>
                          <a:lnTo>
                            <a:pt x="568" y="18"/>
                          </a:lnTo>
                          <a:lnTo>
                            <a:pt x="401" y="47"/>
                          </a:lnTo>
                          <a:lnTo>
                            <a:pt x="257" y="101"/>
                          </a:lnTo>
                          <a:lnTo>
                            <a:pt x="120" y="173"/>
                          </a:lnTo>
                          <a:lnTo>
                            <a:pt x="0" y="263"/>
                          </a:lnTo>
                          <a:lnTo>
                            <a:pt x="0" y="269"/>
                          </a:lnTo>
                          <a:lnTo>
                            <a:pt x="126" y="173"/>
                          </a:lnTo>
                          <a:lnTo>
                            <a:pt x="263" y="101"/>
                          </a:lnTo>
                          <a:lnTo>
                            <a:pt x="419" y="47"/>
                          </a:lnTo>
                          <a:lnTo>
                            <a:pt x="586" y="18"/>
                          </a:lnTo>
                          <a:lnTo>
                            <a:pt x="765" y="6"/>
                          </a:lnTo>
                          <a:lnTo>
                            <a:pt x="957" y="18"/>
                          </a:lnTo>
                          <a:lnTo>
                            <a:pt x="1154" y="47"/>
                          </a:lnTo>
                          <a:lnTo>
                            <a:pt x="1357" y="95"/>
                          </a:lnTo>
                          <a:lnTo>
                            <a:pt x="1567" y="161"/>
                          </a:lnTo>
                          <a:lnTo>
                            <a:pt x="1782" y="245"/>
                          </a:lnTo>
                          <a:lnTo>
                            <a:pt x="1997" y="347"/>
                          </a:lnTo>
                          <a:lnTo>
                            <a:pt x="2212" y="467"/>
                          </a:lnTo>
                          <a:lnTo>
                            <a:pt x="2428" y="605"/>
                          </a:lnTo>
                          <a:lnTo>
                            <a:pt x="2643" y="761"/>
                          </a:lnTo>
                          <a:lnTo>
                            <a:pt x="2858" y="935"/>
                          </a:lnTo>
                          <a:lnTo>
                            <a:pt x="3061" y="1120"/>
                          </a:lnTo>
                          <a:lnTo>
                            <a:pt x="3193" y="1252"/>
                          </a:lnTo>
                          <a:lnTo>
                            <a:pt x="3318" y="1390"/>
                          </a:lnTo>
                          <a:lnTo>
                            <a:pt x="3438" y="1528"/>
                          </a:lnTo>
                          <a:lnTo>
                            <a:pt x="3552" y="1666"/>
                          </a:lnTo>
                          <a:lnTo>
                            <a:pt x="3653" y="1810"/>
                          </a:lnTo>
                          <a:lnTo>
                            <a:pt x="3755" y="1954"/>
                          </a:lnTo>
                          <a:lnTo>
                            <a:pt x="3839" y="2104"/>
                          </a:lnTo>
                          <a:lnTo>
                            <a:pt x="3922" y="2247"/>
                          </a:lnTo>
                          <a:lnTo>
                            <a:pt x="3994" y="2391"/>
                          </a:lnTo>
                          <a:lnTo>
                            <a:pt x="4060" y="2535"/>
                          </a:lnTo>
                          <a:lnTo>
                            <a:pt x="4114" y="2679"/>
                          </a:lnTo>
                          <a:lnTo>
                            <a:pt x="4162" y="2823"/>
                          </a:lnTo>
                          <a:lnTo>
                            <a:pt x="4197" y="2967"/>
                          </a:lnTo>
                          <a:lnTo>
                            <a:pt x="4221" y="3105"/>
                          </a:lnTo>
                          <a:lnTo>
                            <a:pt x="4239" y="3237"/>
                          </a:lnTo>
                          <a:lnTo>
                            <a:pt x="4245" y="3368"/>
                          </a:lnTo>
                          <a:lnTo>
                            <a:pt x="4245" y="3482"/>
                          </a:lnTo>
                          <a:lnTo>
                            <a:pt x="4233" y="3590"/>
                          </a:lnTo>
                          <a:lnTo>
                            <a:pt x="4215" y="3692"/>
                          </a:lnTo>
                          <a:lnTo>
                            <a:pt x="4185" y="3794"/>
                          </a:lnTo>
                          <a:lnTo>
                            <a:pt x="4185" y="3794"/>
                          </a:lnTo>
                          <a:lnTo>
                            <a:pt x="4215" y="3692"/>
                          </a:lnTo>
                          <a:lnTo>
                            <a:pt x="4239" y="3590"/>
                          </a:lnTo>
                          <a:lnTo>
                            <a:pt x="4245" y="3482"/>
                          </a:lnTo>
                          <a:lnTo>
                            <a:pt x="4251" y="3368"/>
                          </a:lnTo>
                          <a:lnTo>
                            <a:pt x="4251" y="3368"/>
                          </a:ln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57356" name="Group 12"/>
                    <p:cNvGrpSpPr>
                      <a:grpSpLocks/>
                    </p:cNvGrpSpPr>
                    <p:nvPr userDrawn="1"/>
                  </p:nvGrpSpPr>
                  <p:grpSpPr bwMode="auto">
                    <a:xfrm>
                      <a:off x="0" y="659"/>
                      <a:ext cx="4751" cy="3657"/>
                      <a:chOff x="0" y="659"/>
                      <a:chExt cx="4751" cy="3657"/>
                    </a:xfrm>
                  </p:grpSpPr>
                  <p:sp>
                    <p:nvSpPr>
                      <p:cNvPr id="57357" name="Freeform 13"/>
                      <p:cNvSpPr>
                        <a:spLocks/>
                      </p:cNvSpPr>
                      <p:nvPr userDrawn="1"/>
                    </p:nvSpPr>
                    <p:spPr bwMode="hidden">
                      <a:xfrm>
                        <a:off x="400" y="659"/>
                        <a:ext cx="4121" cy="365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61" y="186"/>
                          </a:cxn>
                          <a:cxn ang="0">
                            <a:pos x="442" y="54"/>
                          </a:cxn>
                          <a:cxn ang="0">
                            <a:pos x="771" y="6"/>
                          </a:cxn>
                          <a:cxn ang="0">
                            <a:pos x="1136" y="36"/>
                          </a:cxn>
                          <a:cxn ang="0">
                            <a:pos x="1537" y="144"/>
                          </a:cxn>
                          <a:cxn ang="0">
                            <a:pos x="1949" y="324"/>
                          </a:cxn>
                          <a:cxn ang="0">
                            <a:pos x="2368" y="570"/>
                          </a:cxn>
                          <a:cxn ang="0">
                            <a:pos x="2780" y="888"/>
                          </a:cxn>
                          <a:cxn ang="0">
                            <a:pos x="3103" y="1193"/>
                          </a:cxn>
                          <a:cxn ang="0">
                            <a:pos x="3336" y="1451"/>
                          </a:cxn>
                          <a:cxn ang="0">
                            <a:pos x="3540" y="1721"/>
                          </a:cxn>
                          <a:cxn ang="0">
                            <a:pos x="3719" y="1997"/>
                          </a:cxn>
                          <a:cxn ang="0">
                            <a:pos x="3863" y="2272"/>
                          </a:cxn>
                          <a:cxn ang="0">
                            <a:pos x="3976" y="2548"/>
                          </a:cxn>
                          <a:cxn ang="0">
                            <a:pos x="4060" y="2818"/>
                          </a:cxn>
                          <a:cxn ang="0">
                            <a:pos x="4102" y="3070"/>
                          </a:cxn>
                          <a:cxn ang="0">
                            <a:pos x="4102" y="3321"/>
                          </a:cxn>
                          <a:cxn ang="0">
                            <a:pos x="4060" y="3549"/>
                          </a:cxn>
                          <a:cxn ang="0">
                            <a:pos x="4030" y="3657"/>
                          </a:cxn>
                          <a:cxn ang="0">
                            <a:pos x="4090" y="3447"/>
                          </a:cxn>
                          <a:cxn ang="0">
                            <a:pos x="4108" y="3213"/>
                          </a:cxn>
                          <a:cxn ang="0">
                            <a:pos x="4102" y="3070"/>
                          </a:cxn>
                          <a:cxn ang="0">
                            <a:pos x="4060" y="2812"/>
                          </a:cxn>
                          <a:cxn ang="0">
                            <a:pos x="3982" y="2548"/>
                          </a:cxn>
                          <a:cxn ang="0">
                            <a:pos x="3869" y="2272"/>
                          </a:cxn>
                          <a:cxn ang="0">
                            <a:pos x="3725" y="1997"/>
                          </a:cxn>
                          <a:cxn ang="0">
                            <a:pos x="3546" y="1721"/>
                          </a:cxn>
                          <a:cxn ang="0">
                            <a:pos x="3342" y="1451"/>
                          </a:cxn>
                          <a:cxn ang="0">
                            <a:pos x="3109" y="1187"/>
                          </a:cxn>
                          <a:cxn ang="0">
                            <a:pos x="2792" y="888"/>
                          </a:cxn>
                          <a:cxn ang="0">
                            <a:pos x="2386" y="576"/>
                          </a:cxn>
                          <a:cxn ang="0">
                            <a:pos x="1967" y="330"/>
                          </a:cxn>
                          <a:cxn ang="0">
                            <a:pos x="1543" y="144"/>
                          </a:cxn>
                          <a:cxn ang="0">
                            <a:pos x="1130" y="30"/>
                          </a:cxn>
                          <a:cxn ang="0">
                            <a:pos x="753" y="0"/>
                          </a:cxn>
                          <a:cxn ang="0">
                            <a:pos x="431" y="54"/>
                          </a:cxn>
                          <a:cxn ang="0">
                            <a:pos x="161" y="186"/>
                          </a:cxn>
                          <a:cxn ang="0">
                            <a:pos x="24" y="306"/>
                          </a:cxn>
                          <a:cxn ang="0">
                            <a:pos x="0" y="336"/>
                          </a:cxn>
                          <a:cxn ang="0">
                            <a:pos x="48" y="282"/>
                          </a:cxn>
                        </a:cxnLst>
                        <a:rect l="0" t="0" r="r" b="b"/>
                        <a:pathLst>
                          <a:path w="4108" h="3657">
                            <a:moveTo>
                              <a:pt x="48" y="282"/>
                            </a:moveTo>
                            <a:lnTo>
                              <a:pt x="161" y="186"/>
                            </a:lnTo>
                            <a:lnTo>
                              <a:pt x="293" y="108"/>
                            </a:lnTo>
                            <a:lnTo>
                              <a:pt x="442" y="54"/>
                            </a:lnTo>
                            <a:lnTo>
                              <a:pt x="598" y="18"/>
                            </a:lnTo>
                            <a:lnTo>
                              <a:pt x="771" y="6"/>
                            </a:lnTo>
                            <a:lnTo>
                              <a:pt x="951" y="12"/>
                            </a:lnTo>
                            <a:lnTo>
                              <a:pt x="1136" y="36"/>
                            </a:lnTo>
                            <a:lnTo>
                              <a:pt x="1333" y="84"/>
                            </a:lnTo>
                            <a:lnTo>
                              <a:pt x="1537" y="144"/>
                            </a:lnTo>
                            <a:lnTo>
                              <a:pt x="1740" y="222"/>
                            </a:lnTo>
                            <a:lnTo>
                              <a:pt x="1949" y="324"/>
                            </a:lnTo>
                            <a:lnTo>
                              <a:pt x="2158" y="438"/>
                            </a:lnTo>
                            <a:lnTo>
                              <a:pt x="2368" y="570"/>
                            </a:lnTo>
                            <a:lnTo>
                              <a:pt x="2577" y="720"/>
                            </a:lnTo>
                            <a:lnTo>
                              <a:pt x="2780" y="888"/>
                            </a:lnTo>
                            <a:lnTo>
                              <a:pt x="2978" y="1067"/>
                            </a:lnTo>
                            <a:lnTo>
                              <a:pt x="3103" y="1193"/>
                            </a:lnTo>
                            <a:lnTo>
                              <a:pt x="3223" y="1319"/>
                            </a:lnTo>
                            <a:lnTo>
                              <a:pt x="3336" y="1451"/>
                            </a:lnTo>
                            <a:lnTo>
                              <a:pt x="3444" y="1589"/>
                            </a:lnTo>
                            <a:lnTo>
                              <a:pt x="3540" y="1721"/>
                            </a:lnTo>
                            <a:lnTo>
                              <a:pt x="3635" y="1859"/>
                            </a:lnTo>
                            <a:lnTo>
                              <a:pt x="3719" y="1997"/>
                            </a:lnTo>
                            <a:lnTo>
                              <a:pt x="3797" y="2134"/>
                            </a:lnTo>
                            <a:lnTo>
                              <a:pt x="3863" y="2272"/>
                            </a:lnTo>
                            <a:lnTo>
                              <a:pt x="3928" y="2410"/>
                            </a:lnTo>
                            <a:lnTo>
                              <a:pt x="3976" y="2548"/>
                            </a:lnTo>
                            <a:lnTo>
                              <a:pt x="4024" y="2680"/>
                            </a:lnTo>
                            <a:lnTo>
                              <a:pt x="4060" y="2818"/>
                            </a:lnTo>
                            <a:lnTo>
                              <a:pt x="4084" y="2944"/>
                            </a:lnTo>
                            <a:lnTo>
                              <a:pt x="4102" y="3070"/>
                            </a:lnTo>
                            <a:lnTo>
                              <a:pt x="4108" y="3195"/>
                            </a:lnTo>
                            <a:lnTo>
                              <a:pt x="4102" y="3321"/>
                            </a:lnTo>
                            <a:lnTo>
                              <a:pt x="4090" y="3441"/>
                            </a:lnTo>
                            <a:lnTo>
                              <a:pt x="4060" y="3549"/>
                            </a:lnTo>
                            <a:lnTo>
                              <a:pt x="4024" y="3657"/>
                            </a:lnTo>
                            <a:lnTo>
                              <a:pt x="4030" y="3657"/>
                            </a:lnTo>
                            <a:lnTo>
                              <a:pt x="4066" y="3555"/>
                            </a:lnTo>
                            <a:lnTo>
                              <a:pt x="4090" y="3447"/>
                            </a:lnTo>
                            <a:lnTo>
                              <a:pt x="4102" y="3333"/>
                            </a:lnTo>
                            <a:lnTo>
                              <a:pt x="4108" y="3213"/>
                            </a:lnTo>
                            <a:lnTo>
                              <a:pt x="4108" y="3195"/>
                            </a:lnTo>
                            <a:lnTo>
                              <a:pt x="4102" y="3070"/>
                            </a:lnTo>
                            <a:lnTo>
                              <a:pt x="4084" y="2944"/>
                            </a:lnTo>
                            <a:lnTo>
                              <a:pt x="4060" y="2812"/>
                            </a:lnTo>
                            <a:lnTo>
                              <a:pt x="4024" y="2680"/>
                            </a:lnTo>
                            <a:lnTo>
                              <a:pt x="3982" y="2548"/>
                            </a:lnTo>
                            <a:lnTo>
                              <a:pt x="3928" y="2410"/>
                            </a:lnTo>
                            <a:lnTo>
                              <a:pt x="3869" y="2272"/>
                            </a:lnTo>
                            <a:lnTo>
                              <a:pt x="3803" y="2134"/>
                            </a:lnTo>
                            <a:lnTo>
                              <a:pt x="3725" y="1997"/>
                            </a:lnTo>
                            <a:lnTo>
                              <a:pt x="3641" y="1859"/>
                            </a:lnTo>
                            <a:lnTo>
                              <a:pt x="3546" y="1721"/>
                            </a:lnTo>
                            <a:lnTo>
                              <a:pt x="3450" y="1583"/>
                            </a:lnTo>
                            <a:lnTo>
                              <a:pt x="3342" y="1451"/>
                            </a:lnTo>
                            <a:lnTo>
                              <a:pt x="3229" y="1319"/>
                            </a:lnTo>
                            <a:lnTo>
                              <a:pt x="3109" y="1187"/>
                            </a:lnTo>
                            <a:lnTo>
                              <a:pt x="2984" y="1061"/>
                            </a:lnTo>
                            <a:lnTo>
                              <a:pt x="2792" y="888"/>
                            </a:lnTo>
                            <a:lnTo>
                              <a:pt x="2589" y="726"/>
                            </a:lnTo>
                            <a:lnTo>
                              <a:pt x="2386" y="576"/>
                            </a:lnTo>
                            <a:lnTo>
                              <a:pt x="2176" y="444"/>
                            </a:lnTo>
                            <a:lnTo>
                              <a:pt x="1967" y="330"/>
                            </a:lnTo>
                            <a:lnTo>
                              <a:pt x="1752" y="228"/>
                            </a:lnTo>
                            <a:lnTo>
                              <a:pt x="1543" y="144"/>
                            </a:lnTo>
                            <a:lnTo>
                              <a:pt x="1333" y="78"/>
                            </a:lnTo>
                            <a:lnTo>
                              <a:pt x="1130" y="30"/>
                            </a:lnTo>
                            <a:lnTo>
                              <a:pt x="939" y="6"/>
                            </a:lnTo>
                            <a:lnTo>
                              <a:pt x="753" y="0"/>
                            </a:lnTo>
                            <a:lnTo>
                              <a:pt x="586" y="18"/>
                            </a:lnTo>
                            <a:lnTo>
                              <a:pt x="431" y="54"/>
                            </a:lnTo>
                            <a:lnTo>
                              <a:pt x="287" y="108"/>
                            </a:lnTo>
                            <a:lnTo>
                              <a:pt x="161" y="186"/>
                            </a:lnTo>
                            <a:lnTo>
                              <a:pt x="48" y="282"/>
                            </a:lnTo>
                            <a:lnTo>
                              <a:pt x="24" y="306"/>
                            </a:lnTo>
                            <a:lnTo>
                              <a:pt x="0" y="330"/>
                            </a:lnTo>
                            <a:lnTo>
                              <a:pt x="0" y="336"/>
                            </a:lnTo>
                            <a:lnTo>
                              <a:pt x="24" y="312"/>
                            </a:lnTo>
                            <a:lnTo>
                              <a:pt x="48" y="282"/>
                            </a:lnTo>
                            <a:lnTo>
                              <a:pt x="48" y="282"/>
                            </a:lnTo>
                            <a:close/>
                          </a:path>
                        </a:pathLst>
                      </a:custGeom>
                      <a:solidFill>
                        <a:schemeClr val="accent2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57358" name="Group 14"/>
                      <p:cNvGrpSpPr>
                        <a:grpSpLocks/>
                      </p:cNvGrpSpPr>
                      <p:nvPr userDrawn="1"/>
                    </p:nvGrpSpPr>
                    <p:grpSpPr bwMode="auto">
                      <a:xfrm>
                        <a:off x="0" y="808"/>
                        <a:ext cx="4751" cy="3508"/>
                        <a:chOff x="-400" y="808"/>
                        <a:chExt cx="4751" cy="3508"/>
                      </a:xfrm>
                    </p:grpSpPr>
                    <p:sp>
                      <p:nvSpPr>
                        <p:cNvPr id="57359" name="Line 1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876" y="809"/>
                          <a:ext cx="1242" cy="191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360" name="Line 1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210" y="2117"/>
                          <a:ext cx="1921" cy="37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361" name="Line 1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257" y="1886"/>
                          <a:ext cx="2029" cy="59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362" name="Line 1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327" y="1599"/>
                          <a:ext cx="2175" cy="85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363" name="Line 1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400" y="1259"/>
                          <a:ext cx="2334" cy="116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364" name="Line 2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79" y="872"/>
                          <a:ext cx="1891" cy="168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365" name="Line 2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150" y="2329"/>
                          <a:ext cx="1806" cy="19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366" name="Line 2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109" y="2514"/>
                          <a:ext cx="1720" cy="3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367" name="Line 2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545" y="2785"/>
                          <a:ext cx="849" cy="80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368" name="Line 2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68" y="2669"/>
                          <a:ext cx="1295" cy="56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369" name="Line 2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-34" y="2588"/>
                          <a:ext cx="1576" cy="24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370" name="Line 2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201" y="2985"/>
                          <a:ext cx="141" cy="104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371" name="Line 2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292" y="3013"/>
                          <a:ext cx="47" cy="105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372" name="Line 2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31" y="3034"/>
                          <a:ext cx="47" cy="108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373" name="Line 2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25" y="3059"/>
                          <a:ext cx="145" cy="110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374" name="Line 3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20" y="3090"/>
                          <a:ext cx="255" cy="112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375" name="Line 3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14" y="3117"/>
                          <a:ext cx="365" cy="114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376" name="Line 3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37" y="3181"/>
                          <a:ext cx="567" cy="107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377" name="Line 3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54" y="3209"/>
                          <a:ext cx="663" cy="101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378" name="Line 3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75" y="3238"/>
                          <a:ext cx="745" cy="95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379" name="Line 3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93" y="3266"/>
                          <a:ext cx="849" cy="90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380" name="Line 3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12" y="3293"/>
                          <a:ext cx="950" cy="85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381" name="Line 3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29" y="3321"/>
                          <a:ext cx="1056" cy="78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382" name="Line 3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52" y="3356"/>
                          <a:ext cx="1173" cy="72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383" name="Line 3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69" y="3388"/>
                          <a:ext cx="1315" cy="66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384" name="Line 4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493" y="3426"/>
                          <a:ext cx="1469" cy="58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385" name="Line 4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11" y="3464"/>
                          <a:ext cx="1649" cy="49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386" name="Line 4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28" y="3518"/>
                          <a:ext cx="1885" cy="38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387" name="Line 4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52" y="3586"/>
                          <a:ext cx="2168" cy="24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388" name="Line 4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577" y="3670"/>
                          <a:ext cx="2528" cy="6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389" name="Line 4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621" y="3545"/>
                          <a:ext cx="2730" cy="17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390" name="Line 4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682" y="3297"/>
                          <a:ext cx="2635" cy="40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391" name="Line 4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782" y="2845"/>
                          <a:ext cx="2370" cy="78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392" name="Line 4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960" y="1992"/>
                          <a:ext cx="1530" cy="144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393" name="Line 4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2014" y="1727"/>
                          <a:ext cx="1219" cy="1629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394" name="Freeform 50"/>
                        <p:cNvSpPr>
                          <a:spLocks/>
                        </p:cNvSpPr>
                        <p:nvPr userDrawn="1"/>
                      </p:nvSpPr>
                      <p:spPr bwMode="hidden">
                        <a:xfrm>
                          <a:off x="0" y="2548"/>
                          <a:ext cx="1542" cy="1768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909" y="1264"/>
                            </a:cxn>
                            <a:cxn ang="0">
                              <a:pos x="1058" y="1402"/>
                            </a:cxn>
                            <a:cxn ang="0">
                              <a:pos x="1214" y="1528"/>
                            </a:cxn>
                            <a:cxn ang="0">
                              <a:pos x="1369" y="1654"/>
                            </a:cxn>
                            <a:cxn ang="0">
                              <a:pos x="1531" y="1768"/>
                            </a:cxn>
                            <a:cxn ang="0">
                              <a:pos x="1537" y="1768"/>
                            </a:cxn>
                            <a:cxn ang="0">
                              <a:pos x="1375" y="1654"/>
                            </a:cxn>
                            <a:cxn ang="0">
                              <a:pos x="1220" y="1534"/>
                            </a:cxn>
                            <a:cxn ang="0">
                              <a:pos x="1064" y="1402"/>
                            </a:cxn>
                            <a:cxn ang="0">
                              <a:pos x="915" y="1258"/>
                            </a:cxn>
                            <a:cxn ang="0">
                              <a:pos x="765" y="1115"/>
                            </a:cxn>
                            <a:cxn ang="0">
                              <a:pos x="628" y="959"/>
                            </a:cxn>
                            <a:cxn ang="0">
                              <a:pos x="496" y="803"/>
                            </a:cxn>
                            <a:cxn ang="0">
                              <a:pos x="377" y="647"/>
                            </a:cxn>
                            <a:cxn ang="0">
                              <a:pos x="269" y="485"/>
                            </a:cxn>
                            <a:cxn ang="0">
                              <a:pos x="167" y="323"/>
                            </a:cxn>
                            <a:cxn ang="0">
                              <a:pos x="78" y="161"/>
                            </a:cxn>
                            <a:cxn ang="0">
                              <a:pos x="0" y="0"/>
                            </a:cxn>
                            <a:cxn ang="0">
                              <a:pos x="0" y="12"/>
                            </a:cxn>
                            <a:cxn ang="0">
                              <a:pos x="78" y="173"/>
                            </a:cxn>
                            <a:cxn ang="0">
                              <a:pos x="167" y="335"/>
                            </a:cxn>
                            <a:cxn ang="0">
                              <a:pos x="269" y="491"/>
                            </a:cxn>
                            <a:cxn ang="0">
                              <a:pos x="377" y="653"/>
                            </a:cxn>
                            <a:cxn ang="0">
                              <a:pos x="496" y="809"/>
                            </a:cxn>
                            <a:cxn ang="0">
                              <a:pos x="628" y="965"/>
                            </a:cxn>
                            <a:cxn ang="0">
                              <a:pos x="765" y="1121"/>
                            </a:cxn>
                            <a:cxn ang="0">
                              <a:pos x="909" y="1264"/>
                            </a:cxn>
                            <a:cxn ang="0">
                              <a:pos x="909" y="1264"/>
                            </a:cxn>
                          </a:cxnLst>
                          <a:rect l="0" t="0" r="r" b="b"/>
                          <a:pathLst>
                            <a:path w="1537" h="1768">
                              <a:moveTo>
                                <a:pt x="909" y="1264"/>
                              </a:moveTo>
                              <a:lnTo>
                                <a:pt x="1058" y="1402"/>
                              </a:lnTo>
                              <a:lnTo>
                                <a:pt x="1214" y="1528"/>
                              </a:lnTo>
                              <a:lnTo>
                                <a:pt x="1369" y="1654"/>
                              </a:lnTo>
                              <a:lnTo>
                                <a:pt x="1531" y="1768"/>
                              </a:lnTo>
                              <a:lnTo>
                                <a:pt x="1537" y="1768"/>
                              </a:lnTo>
                              <a:lnTo>
                                <a:pt x="1375" y="1654"/>
                              </a:lnTo>
                              <a:lnTo>
                                <a:pt x="1220" y="1534"/>
                              </a:lnTo>
                              <a:lnTo>
                                <a:pt x="1064" y="1402"/>
                              </a:lnTo>
                              <a:lnTo>
                                <a:pt x="915" y="1258"/>
                              </a:lnTo>
                              <a:lnTo>
                                <a:pt x="765" y="1115"/>
                              </a:lnTo>
                              <a:lnTo>
                                <a:pt x="628" y="959"/>
                              </a:lnTo>
                              <a:lnTo>
                                <a:pt x="496" y="803"/>
                              </a:lnTo>
                              <a:lnTo>
                                <a:pt x="377" y="647"/>
                              </a:lnTo>
                              <a:lnTo>
                                <a:pt x="269" y="485"/>
                              </a:lnTo>
                              <a:lnTo>
                                <a:pt x="167" y="323"/>
                              </a:lnTo>
                              <a:lnTo>
                                <a:pt x="78" y="161"/>
                              </a:lnTo>
                              <a:lnTo>
                                <a:pt x="0" y="0"/>
                              </a:lnTo>
                              <a:lnTo>
                                <a:pt x="0" y="12"/>
                              </a:lnTo>
                              <a:lnTo>
                                <a:pt x="78" y="173"/>
                              </a:lnTo>
                              <a:lnTo>
                                <a:pt x="167" y="335"/>
                              </a:lnTo>
                              <a:lnTo>
                                <a:pt x="269" y="491"/>
                              </a:lnTo>
                              <a:lnTo>
                                <a:pt x="377" y="653"/>
                              </a:lnTo>
                              <a:lnTo>
                                <a:pt x="496" y="809"/>
                              </a:lnTo>
                              <a:lnTo>
                                <a:pt x="628" y="965"/>
                              </a:lnTo>
                              <a:lnTo>
                                <a:pt x="765" y="1121"/>
                              </a:lnTo>
                              <a:lnTo>
                                <a:pt x="909" y="1264"/>
                              </a:lnTo>
                              <a:lnTo>
                                <a:pt x="909" y="1264"/>
                              </a:lnTo>
                              <a:close/>
                            </a:path>
                          </a:pathLst>
                        </a:custGeom>
                        <a:solidFill>
                          <a:schemeClr val="accent2"/>
                        </a:solidFill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57395" name="Group 51"/>
                        <p:cNvGrpSpPr>
                          <a:grpSpLocks/>
                        </p:cNvGrpSpPr>
                        <p:nvPr userDrawn="1"/>
                      </p:nvGrpSpPr>
                      <p:grpSpPr bwMode="auto">
                        <a:xfrm>
                          <a:off x="0" y="1812"/>
                          <a:ext cx="3672" cy="2049"/>
                          <a:chOff x="5" y="1816"/>
                          <a:chExt cx="3672" cy="2049"/>
                        </a:xfrm>
                      </p:grpSpPr>
                      <p:sp>
                        <p:nvSpPr>
                          <p:cNvPr id="57396" name="Oval 52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544" y="2872"/>
                            <a:ext cx="161" cy="280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57397" name="Oval 53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490" y="2750"/>
                            <a:ext cx="281" cy="503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57398" name="Oval 54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415" y="2563"/>
                            <a:ext cx="471" cy="813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57399" name="Oval 55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357" y="2400"/>
                            <a:ext cx="623" cy="1129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57400" name="Oval 56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295" y="2200"/>
                            <a:ext cx="786" cy="1467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57401" name="Oval 57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238" y="2040"/>
                            <a:ext cx="972" cy="1779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57402" name="Oval 58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155" y="1868"/>
                            <a:ext cx="1167" cy="2094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57403" name="Oval 59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1085" y="1698"/>
                            <a:ext cx="1346" cy="2398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57404" name="Oval 60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998" y="1539"/>
                            <a:ext cx="1563" cy="2696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57405" name="Oval 61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19839">
                            <a:off x="933" y="1360"/>
                            <a:ext cx="1711" cy="3016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57406" name="Oval 62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865139">
                            <a:off x="877" y="1187"/>
                            <a:ext cx="1880" cy="3345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57407" name="Oval 63"/>
                          <p:cNvSpPr>
                            <a:spLocks noChangeArrowheads="1"/>
                          </p:cNvSpPr>
                          <p:nvPr userDrawn="1"/>
                        </p:nvSpPr>
                        <p:spPr bwMode="hidden">
                          <a:xfrm rot="-2780025">
                            <a:off x="816" y="1005"/>
                            <a:ext cx="2049" cy="3672"/>
                          </a:xfrm>
                          <a:prstGeom prst="ellipse">
                            <a:avLst/>
                          </a:prstGeom>
                          <a:noFill/>
                          <a:ln w="9525">
                            <a:solidFill>
                              <a:schemeClr val="accent2"/>
                            </a:solidFill>
                            <a:round/>
                            <a:headEnd/>
                            <a:tailEnd/>
                          </a:ln>
                          <a:effectLst/>
                        </p:spPr>
                        <p:txBody>
                          <a:bodyPr wrap="none" anchor="ctr"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  <p:sp>
                      <p:nvSpPr>
                        <p:cNvPr id="57408" name="Line 6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flipV="1">
                          <a:off x="1656" y="1164"/>
                          <a:ext cx="831" cy="177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409" name="Line 6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615780" flipV="1">
                          <a:off x="1811" y="1299"/>
                          <a:ext cx="819" cy="172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410" name="Line 6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139441" flipV="1">
                          <a:off x="1963" y="1148"/>
                          <a:ext cx="383" cy="189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411" name="Line 6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061104" flipV="1">
                          <a:off x="1921" y="1332"/>
                          <a:ext cx="744" cy="176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412" name="Line 6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2202167" flipV="1">
                          <a:off x="2217" y="1314"/>
                          <a:ext cx="311" cy="191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413" name="Line 6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2039" y="1549"/>
                          <a:ext cx="895" cy="172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414" name="Line 7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2024" y="1649"/>
                          <a:ext cx="1049" cy="166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415" name="Line 7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985" y="1876"/>
                          <a:ext cx="1357" cy="151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416" name="Line 7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936" y="2115"/>
                          <a:ext cx="1686" cy="135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417" name="Line 7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897" y="2287"/>
                          <a:ext cx="1880" cy="122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418" name="Line 7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855" y="2458"/>
                          <a:ext cx="2060" cy="109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419" name="Line 7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823" y="2640"/>
                          <a:ext cx="2224" cy="95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420" name="Line 7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V="1">
                          <a:off x="1737" y="3059"/>
                          <a:ext cx="2520" cy="61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421" name="Line 7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>
                          <a:off x="1324" y="3150"/>
                          <a:ext cx="472" cy="112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422" name="Line 7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121" y="2961"/>
                          <a:ext cx="220" cy="101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423" name="Line 7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1041" y="2935"/>
                          <a:ext cx="304" cy="99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424" name="Line 8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957" y="2910"/>
                          <a:ext cx="394" cy="97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425" name="Line 8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880" y="2885"/>
                          <a:ext cx="478" cy="943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426" name="Line 8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801" y="2863"/>
                          <a:ext cx="561" cy="91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427" name="Line 8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717" y="2836"/>
                          <a:ext cx="656" cy="87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428" name="Line 8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631" y="2810"/>
                          <a:ext cx="752" cy="84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429" name="Line 8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462" y="2758"/>
                          <a:ext cx="946" cy="75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430" name="Line 8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365" y="2729"/>
                          <a:ext cx="1058" cy="69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431" name="Line 8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265" y="2697"/>
                          <a:ext cx="1174" cy="63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432" name="Line 8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55" y="2632"/>
                          <a:ext cx="1431" cy="48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433" name="Line 8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-1" y="2607"/>
                          <a:ext cx="1513" cy="37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434" name="Line 90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>
                          <a:off x="-72" y="2570"/>
                          <a:ext cx="1648" cy="107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435" name="Line 91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237" y="1095"/>
                          <a:ext cx="2219" cy="1364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436" name="Line 92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-43" y="962"/>
                          <a:ext cx="2071" cy="1541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437" name="Line 93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418" y="826"/>
                          <a:ext cx="1672" cy="178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438" name="Line 94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634" y="808"/>
                          <a:ext cx="1473" cy="185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439" name="Line 95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094" y="827"/>
                          <a:ext cx="1030" cy="1945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440" name="Line 96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302" y="857"/>
                          <a:ext cx="829" cy="1970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441" name="Line 97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496" y="901"/>
                          <a:ext cx="633" cy="197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442" name="Line 98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679" y="952"/>
                          <a:ext cx="447" cy="197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57443" name="Line 99"/>
                        <p:cNvSpPr>
                          <a:spLocks noChangeShapeType="1"/>
                        </p:cNvSpPr>
                        <p:nvPr userDrawn="1"/>
                      </p:nvSpPr>
                      <p:spPr bwMode="hidden">
                        <a:xfrm rot="1678521" flipH="1" flipV="1">
                          <a:off x="1859" y="1013"/>
                          <a:ext cx="261" cy="1962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accent2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</p:grpSp>
              </p:grpSp>
            </p:grpSp>
          </p:grpSp>
          <p:grpSp>
            <p:nvGrpSpPr>
              <p:cNvPr id="57444" name="Group 100"/>
              <p:cNvGrpSpPr>
                <a:grpSpLocks/>
              </p:cNvGrpSpPr>
              <p:nvPr userDrawn="1"/>
            </p:nvGrpSpPr>
            <p:grpSpPr bwMode="auto">
              <a:xfrm>
                <a:off x="402" y="1454"/>
                <a:ext cx="2787" cy="2866"/>
                <a:chOff x="2" y="1454"/>
                <a:chExt cx="2787" cy="2866"/>
              </a:xfrm>
            </p:grpSpPr>
            <p:sp>
              <p:nvSpPr>
                <p:cNvPr id="57445" name="Line 101"/>
                <p:cNvSpPr>
                  <a:spLocks noChangeShapeType="1"/>
                </p:cNvSpPr>
                <p:nvPr userDrawn="1"/>
              </p:nvSpPr>
              <p:spPr bwMode="hidden">
                <a:xfrm rot="1678521" flipV="1">
                  <a:off x="2057" y="1454"/>
                  <a:ext cx="732" cy="1778"/>
                </a:xfrm>
                <a:prstGeom prst="line">
                  <a:avLst/>
                </a:pr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7446" name="Line 102"/>
                <p:cNvSpPr>
                  <a:spLocks noChangeShapeType="1"/>
                </p:cNvSpPr>
                <p:nvPr userDrawn="1"/>
              </p:nvSpPr>
              <p:spPr bwMode="hidden">
                <a:xfrm flipH="1" flipV="1">
                  <a:off x="870" y="3854"/>
                  <a:ext cx="223" cy="463"/>
                </a:xfrm>
                <a:prstGeom prst="line">
                  <a:avLst/>
                </a:prstGeom>
                <a:noFill/>
                <a:ln w="19050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57447" name="Group 103"/>
                <p:cNvGrpSpPr>
                  <a:grpSpLocks/>
                </p:cNvGrpSpPr>
                <p:nvPr userDrawn="1"/>
              </p:nvGrpSpPr>
              <p:grpSpPr bwMode="auto">
                <a:xfrm>
                  <a:off x="2" y="2738"/>
                  <a:ext cx="1317" cy="1582"/>
                  <a:chOff x="2" y="2738"/>
                  <a:chExt cx="1317" cy="1582"/>
                </a:xfrm>
              </p:grpSpPr>
              <p:sp>
                <p:nvSpPr>
                  <p:cNvPr id="57448" name="Line 104"/>
                  <p:cNvSpPr>
                    <a:spLocks noChangeShapeType="1"/>
                  </p:cNvSpPr>
                  <p:nvPr userDrawn="1"/>
                </p:nvSpPr>
                <p:spPr bwMode="hidden">
                  <a:xfrm flipH="1">
                    <a:off x="697" y="3855"/>
                    <a:ext cx="173" cy="187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7449" name="Freeform 105"/>
                  <p:cNvSpPr>
                    <a:spLocks/>
                  </p:cNvSpPr>
                  <p:nvPr userDrawn="1"/>
                </p:nvSpPr>
                <p:spPr bwMode="hidden">
                  <a:xfrm>
                    <a:off x="2" y="3218"/>
                    <a:ext cx="1006" cy="1102"/>
                  </a:xfrm>
                  <a:custGeom>
                    <a:avLst/>
                    <a:gdLst/>
                    <a:ahLst/>
                    <a:cxnLst>
                      <a:cxn ang="0">
                        <a:pos x="1006" y="1102"/>
                      </a:cxn>
                      <a:cxn ang="0">
                        <a:pos x="696" y="823"/>
                      </a:cxn>
                      <a:cxn ang="0">
                        <a:pos x="333" y="447"/>
                      </a:cxn>
                      <a:cxn ang="0">
                        <a:pos x="51" y="76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006" h="1102">
                        <a:moveTo>
                          <a:pt x="1006" y="1102"/>
                        </a:moveTo>
                        <a:lnTo>
                          <a:pt x="696" y="823"/>
                        </a:lnTo>
                        <a:lnTo>
                          <a:pt x="333" y="447"/>
                        </a:lnTo>
                        <a:lnTo>
                          <a:pt x="51" y="76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19050" cmpd="sng">
                    <a:solidFill>
                      <a:schemeClr val="accent2"/>
                    </a:solidFill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7450" name="Line 106"/>
                  <p:cNvSpPr>
                    <a:spLocks noChangeShapeType="1"/>
                  </p:cNvSpPr>
                  <p:nvPr userDrawn="1"/>
                </p:nvSpPr>
                <p:spPr bwMode="hidden">
                  <a:xfrm flipH="1">
                    <a:off x="1242" y="4231"/>
                    <a:ext cx="77" cy="88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7451" name="Line 107"/>
                  <p:cNvSpPr>
                    <a:spLocks noChangeShapeType="1"/>
                  </p:cNvSpPr>
                  <p:nvPr userDrawn="1"/>
                </p:nvSpPr>
                <p:spPr bwMode="hidden">
                  <a:xfrm flipH="1" flipV="1">
                    <a:off x="340" y="3668"/>
                    <a:ext cx="532" cy="185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7452" name="Line 108"/>
                  <p:cNvSpPr>
                    <a:spLocks noChangeShapeType="1"/>
                  </p:cNvSpPr>
                  <p:nvPr userDrawn="1"/>
                </p:nvSpPr>
                <p:spPr bwMode="hidden">
                  <a:xfrm flipH="1" flipV="1">
                    <a:off x="237" y="3101"/>
                    <a:ext cx="101" cy="567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7453" name="Line 109"/>
                  <p:cNvSpPr>
                    <a:spLocks noChangeShapeType="1"/>
                  </p:cNvSpPr>
                  <p:nvPr userDrawn="1"/>
                </p:nvSpPr>
                <p:spPr bwMode="hidden">
                  <a:xfrm flipH="1" flipV="1">
                    <a:off x="2" y="3009"/>
                    <a:ext cx="235" cy="92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7454" name="Line 110"/>
                  <p:cNvSpPr>
                    <a:spLocks noChangeShapeType="1"/>
                  </p:cNvSpPr>
                  <p:nvPr userDrawn="1"/>
                </p:nvSpPr>
                <p:spPr bwMode="hidden">
                  <a:xfrm flipV="1">
                    <a:off x="54" y="3101"/>
                    <a:ext cx="182" cy="194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7455" name="Line 111"/>
                  <p:cNvSpPr>
                    <a:spLocks noChangeShapeType="1"/>
                  </p:cNvSpPr>
                  <p:nvPr userDrawn="1"/>
                </p:nvSpPr>
                <p:spPr bwMode="hidden">
                  <a:xfrm flipH="1">
                    <a:off x="336" y="3476"/>
                    <a:ext cx="176" cy="192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7456" name="Line 112"/>
                  <p:cNvSpPr>
                    <a:spLocks noChangeShapeType="1"/>
                  </p:cNvSpPr>
                  <p:nvPr userDrawn="1"/>
                </p:nvSpPr>
                <p:spPr bwMode="hidden">
                  <a:xfrm flipV="1">
                    <a:off x="3" y="2738"/>
                    <a:ext cx="14" cy="23"/>
                  </a:xfrm>
                  <a:prstGeom prst="line">
                    <a:avLst/>
                  </a:prstGeom>
                  <a:noFill/>
                  <a:ln w="19050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57457" name="Group 113"/>
            <p:cNvGrpSpPr>
              <a:grpSpLocks/>
            </p:cNvGrpSpPr>
            <p:nvPr userDrawn="1"/>
          </p:nvGrpSpPr>
          <p:grpSpPr bwMode="auto">
            <a:xfrm>
              <a:off x="16" y="1326"/>
              <a:ext cx="3325" cy="2948"/>
              <a:chOff x="16" y="1326"/>
              <a:chExt cx="3325" cy="2948"/>
            </a:xfrm>
          </p:grpSpPr>
          <p:sp>
            <p:nvSpPr>
              <p:cNvPr id="57458" name="Freeform 114"/>
              <p:cNvSpPr>
                <a:spLocks/>
              </p:cNvSpPr>
              <p:nvPr/>
            </p:nvSpPr>
            <p:spPr bwMode="hidden">
              <a:xfrm>
                <a:off x="16" y="2656"/>
                <a:ext cx="1440" cy="1618"/>
              </a:xfrm>
              <a:custGeom>
                <a:avLst/>
                <a:gdLst/>
                <a:ahLst/>
                <a:cxnLst>
                  <a:cxn ang="0">
                    <a:pos x="873" y="1150"/>
                  </a:cxn>
                  <a:cxn ang="0">
                    <a:pos x="741" y="1019"/>
                  </a:cxn>
                  <a:cxn ang="0">
                    <a:pos x="610" y="875"/>
                  </a:cxn>
                  <a:cxn ang="0">
                    <a:pos x="490" y="737"/>
                  </a:cxn>
                  <a:cxn ang="0">
                    <a:pos x="377" y="593"/>
                  </a:cxn>
                  <a:cxn ang="0">
                    <a:pos x="275" y="443"/>
                  </a:cxn>
                  <a:cxn ang="0">
                    <a:pos x="173" y="299"/>
                  </a:cxn>
                  <a:cxn ang="0">
                    <a:pos x="84" y="149"/>
                  </a:cxn>
                  <a:cxn ang="0">
                    <a:pos x="0" y="0"/>
                  </a:cxn>
                  <a:cxn ang="0">
                    <a:pos x="0" y="11"/>
                  </a:cxn>
                  <a:cxn ang="0">
                    <a:pos x="84" y="155"/>
                  </a:cxn>
                  <a:cxn ang="0">
                    <a:pos x="173" y="305"/>
                  </a:cxn>
                  <a:cxn ang="0">
                    <a:pos x="269" y="449"/>
                  </a:cxn>
                  <a:cxn ang="0">
                    <a:pos x="377" y="593"/>
                  </a:cxn>
                  <a:cxn ang="0">
                    <a:pos x="490" y="737"/>
                  </a:cxn>
                  <a:cxn ang="0">
                    <a:pos x="610" y="881"/>
                  </a:cxn>
                  <a:cxn ang="0">
                    <a:pos x="735" y="1019"/>
                  </a:cxn>
                  <a:cxn ang="0">
                    <a:pos x="873" y="1150"/>
                  </a:cxn>
                  <a:cxn ang="0">
                    <a:pos x="1010" y="1276"/>
                  </a:cxn>
                  <a:cxn ang="0">
                    <a:pos x="1148" y="1396"/>
                  </a:cxn>
                  <a:cxn ang="0">
                    <a:pos x="1286" y="1510"/>
                  </a:cxn>
                  <a:cxn ang="0">
                    <a:pos x="1429" y="1618"/>
                  </a:cxn>
                  <a:cxn ang="0">
                    <a:pos x="1435" y="1618"/>
                  </a:cxn>
                  <a:cxn ang="0">
                    <a:pos x="1292" y="1510"/>
                  </a:cxn>
                  <a:cxn ang="0">
                    <a:pos x="1154" y="1396"/>
                  </a:cxn>
                  <a:cxn ang="0">
                    <a:pos x="1010" y="1276"/>
                  </a:cxn>
                  <a:cxn ang="0">
                    <a:pos x="873" y="1150"/>
                  </a:cxn>
                  <a:cxn ang="0">
                    <a:pos x="873" y="1150"/>
                  </a:cxn>
                </a:cxnLst>
                <a:rect l="0" t="0" r="r" b="b"/>
                <a:pathLst>
                  <a:path w="1435" h="1618">
                    <a:moveTo>
                      <a:pt x="873" y="1150"/>
                    </a:moveTo>
                    <a:lnTo>
                      <a:pt x="741" y="1019"/>
                    </a:lnTo>
                    <a:lnTo>
                      <a:pt x="610" y="875"/>
                    </a:lnTo>
                    <a:lnTo>
                      <a:pt x="490" y="737"/>
                    </a:lnTo>
                    <a:lnTo>
                      <a:pt x="377" y="593"/>
                    </a:lnTo>
                    <a:lnTo>
                      <a:pt x="275" y="443"/>
                    </a:lnTo>
                    <a:lnTo>
                      <a:pt x="173" y="299"/>
                    </a:lnTo>
                    <a:lnTo>
                      <a:pt x="84" y="149"/>
                    </a:lnTo>
                    <a:lnTo>
                      <a:pt x="0" y="0"/>
                    </a:lnTo>
                    <a:lnTo>
                      <a:pt x="0" y="11"/>
                    </a:lnTo>
                    <a:lnTo>
                      <a:pt x="84" y="155"/>
                    </a:lnTo>
                    <a:lnTo>
                      <a:pt x="173" y="305"/>
                    </a:lnTo>
                    <a:lnTo>
                      <a:pt x="269" y="449"/>
                    </a:lnTo>
                    <a:lnTo>
                      <a:pt x="377" y="593"/>
                    </a:lnTo>
                    <a:lnTo>
                      <a:pt x="490" y="737"/>
                    </a:lnTo>
                    <a:lnTo>
                      <a:pt x="610" y="881"/>
                    </a:lnTo>
                    <a:lnTo>
                      <a:pt x="735" y="1019"/>
                    </a:lnTo>
                    <a:lnTo>
                      <a:pt x="873" y="1150"/>
                    </a:lnTo>
                    <a:lnTo>
                      <a:pt x="1010" y="1276"/>
                    </a:lnTo>
                    <a:lnTo>
                      <a:pt x="1148" y="1396"/>
                    </a:lnTo>
                    <a:lnTo>
                      <a:pt x="1286" y="1510"/>
                    </a:lnTo>
                    <a:lnTo>
                      <a:pt x="1429" y="1618"/>
                    </a:lnTo>
                    <a:lnTo>
                      <a:pt x="1435" y="1618"/>
                    </a:lnTo>
                    <a:lnTo>
                      <a:pt x="1292" y="1510"/>
                    </a:lnTo>
                    <a:lnTo>
                      <a:pt x="1154" y="1396"/>
                    </a:lnTo>
                    <a:lnTo>
                      <a:pt x="1010" y="1276"/>
                    </a:lnTo>
                    <a:lnTo>
                      <a:pt x="873" y="1150"/>
                    </a:lnTo>
                    <a:lnTo>
                      <a:pt x="873" y="115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459" name="Freeform 115"/>
              <p:cNvSpPr>
                <a:spLocks/>
              </p:cNvSpPr>
              <p:nvPr/>
            </p:nvSpPr>
            <p:spPr bwMode="hidden">
              <a:xfrm>
                <a:off x="16" y="2260"/>
                <a:ext cx="1673" cy="2014"/>
              </a:xfrm>
              <a:custGeom>
                <a:avLst/>
                <a:gdLst/>
                <a:ahLst/>
                <a:cxnLst>
                  <a:cxn ang="0">
                    <a:pos x="957" y="1463"/>
                  </a:cxn>
                  <a:cxn ang="0">
                    <a:pos x="789" y="1289"/>
                  </a:cxn>
                  <a:cxn ang="0">
                    <a:pos x="634" y="1115"/>
                  </a:cxn>
                  <a:cxn ang="0">
                    <a:pos x="490" y="929"/>
                  </a:cxn>
                  <a:cxn ang="0">
                    <a:pos x="365" y="743"/>
                  </a:cxn>
                  <a:cxn ang="0">
                    <a:pos x="251" y="557"/>
                  </a:cxn>
                  <a:cxn ang="0">
                    <a:pos x="149" y="372"/>
                  </a:cxn>
                  <a:cxn ang="0">
                    <a:pos x="66" y="186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6" y="198"/>
                  </a:cxn>
                  <a:cxn ang="0">
                    <a:pos x="149" y="384"/>
                  </a:cxn>
                  <a:cxn ang="0">
                    <a:pos x="251" y="569"/>
                  </a:cxn>
                  <a:cxn ang="0">
                    <a:pos x="365" y="755"/>
                  </a:cxn>
                  <a:cxn ang="0">
                    <a:pos x="490" y="935"/>
                  </a:cxn>
                  <a:cxn ang="0">
                    <a:pos x="634" y="1115"/>
                  </a:cxn>
                  <a:cxn ang="0">
                    <a:pos x="789" y="1295"/>
                  </a:cxn>
                  <a:cxn ang="0">
                    <a:pos x="957" y="1463"/>
                  </a:cxn>
                  <a:cxn ang="0">
                    <a:pos x="1130" y="1618"/>
                  </a:cxn>
                  <a:cxn ang="0">
                    <a:pos x="1303" y="1762"/>
                  </a:cxn>
                  <a:cxn ang="0">
                    <a:pos x="1483" y="1894"/>
                  </a:cxn>
                  <a:cxn ang="0">
                    <a:pos x="1662" y="2014"/>
                  </a:cxn>
                  <a:cxn ang="0">
                    <a:pos x="1668" y="2014"/>
                  </a:cxn>
                  <a:cxn ang="0">
                    <a:pos x="1483" y="1894"/>
                  </a:cxn>
                  <a:cxn ang="0">
                    <a:pos x="1303" y="1762"/>
                  </a:cxn>
                  <a:cxn ang="0">
                    <a:pos x="1130" y="1618"/>
                  </a:cxn>
                  <a:cxn ang="0">
                    <a:pos x="957" y="1463"/>
                  </a:cxn>
                  <a:cxn ang="0">
                    <a:pos x="957" y="1463"/>
                  </a:cxn>
                </a:cxnLst>
                <a:rect l="0" t="0" r="r" b="b"/>
                <a:pathLst>
                  <a:path w="1668" h="2014">
                    <a:moveTo>
                      <a:pt x="957" y="1463"/>
                    </a:moveTo>
                    <a:lnTo>
                      <a:pt x="789" y="1289"/>
                    </a:lnTo>
                    <a:lnTo>
                      <a:pt x="634" y="1115"/>
                    </a:lnTo>
                    <a:lnTo>
                      <a:pt x="490" y="929"/>
                    </a:lnTo>
                    <a:lnTo>
                      <a:pt x="365" y="743"/>
                    </a:lnTo>
                    <a:lnTo>
                      <a:pt x="251" y="557"/>
                    </a:lnTo>
                    <a:lnTo>
                      <a:pt x="149" y="372"/>
                    </a:lnTo>
                    <a:lnTo>
                      <a:pt x="66" y="186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6" y="198"/>
                    </a:lnTo>
                    <a:lnTo>
                      <a:pt x="149" y="384"/>
                    </a:lnTo>
                    <a:lnTo>
                      <a:pt x="251" y="569"/>
                    </a:lnTo>
                    <a:lnTo>
                      <a:pt x="365" y="755"/>
                    </a:lnTo>
                    <a:lnTo>
                      <a:pt x="490" y="935"/>
                    </a:lnTo>
                    <a:lnTo>
                      <a:pt x="634" y="1115"/>
                    </a:lnTo>
                    <a:lnTo>
                      <a:pt x="789" y="1295"/>
                    </a:lnTo>
                    <a:lnTo>
                      <a:pt x="957" y="1463"/>
                    </a:lnTo>
                    <a:lnTo>
                      <a:pt x="1130" y="1618"/>
                    </a:lnTo>
                    <a:lnTo>
                      <a:pt x="1303" y="1762"/>
                    </a:lnTo>
                    <a:lnTo>
                      <a:pt x="1483" y="1894"/>
                    </a:lnTo>
                    <a:lnTo>
                      <a:pt x="1662" y="2014"/>
                    </a:lnTo>
                    <a:lnTo>
                      <a:pt x="1668" y="2014"/>
                    </a:lnTo>
                    <a:lnTo>
                      <a:pt x="1483" y="1894"/>
                    </a:lnTo>
                    <a:lnTo>
                      <a:pt x="1303" y="1762"/>
                    </a:lnTo>
                    <a:lnTo>
                      <a:pt x="1130" y="1618"/>
                    </a:lnTo>
                    <a:lnTo>
                      <a:pt x="957" y="1463"/>
                    </a:lnTo>
                    <a:lnTo>
                      <a:pt x="957" y="14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7460" name="Rectangle 116"/>
              <p:cNvSpPr>
                <a:spLocks noChangeArrowheads="1"/>
              </p:cNvSpPr>
              <p:nvPr/>
            </p:nvSpPr>
            <p:spPr bwMode="hidden">
              <a:xfrm rot="-2488720">
                <a:off x="1988" y="1919"/>
                <a:ext cx="1353" cy="17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7461" name="Rectangle 117"/>
              <p:cNvSpPr>
                <a:spLocks noChangeArrowheads="1"/>
              </p:cNvSpPr>
              <p:nvPr/>
            </p:nvSpPr>
            <p:spPr bwMode="hidden">
              <a:xfrm rot="-5087790">
                <a:off x="1964" y="2613"/>
                <a:ext cx="2217" cy="17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7462" name="Rectangle 118"/>
              <p:cNvSpPr>
                <a:spLocks noChangeArrowheads="1"/>
              </p:cNvSpPr>
              <p:nvPr/>
            </p:nvSpPr>
            <p:spPr bwMode="hidden">
              <a:xfrm rot="-3417299">
                <a:off x="1019" y="2694"/>
                <a:ext cx="2678" cy="17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57463" name="Rectangle 119"/>
              <p:cNvSpPr>
                <a:spLocks noChangeArrowheads="1"/>
              </p:cNvSpPr>
              <p:nvPr/>
            </p:nvSpPr>
            <p:spPr bwMode="hidden">
              <a:xfrm rot="-835848">
                <a:off x="688" y="1748"/>
                <a:ext cx="2390" cy="17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57464" name="Group 120"/>
              <p:cNvGrpSpPr>
                <a:grpSpLocks noChangeAspect="1"/>
              </p:cNvGrpSpPr>
              <p:nvPr/>
            </p:nvGrpSpPr>
            <p:grpSpPr bwMode="auto">
              <a:xfrm>
                <a:off x="3046" y="1326"/>
                <a:ext cx="259" cy="299"/>
                <a:chOff x="3042" y="1265"/>
                <a:chExt cx="367" cy="424"/>
              </a:xfrm>
            </p:grpSpPr>
            <p:sp>
              <p:nvSpPr>
                <p:cNvPr id="57465" name="Oval 121"/>
                <p:cNvSpPr>
                  <a:spLocks noChangeAspect="1" noChangeArrowheads="1"/>
                </p:cNvSpPr>
                <p:nvPr userDrawn="1"/>
              </p:nvSpPr>
              <p:spPr bwMode="hidden">
                <a:xfrm rot="2828979">
                  <a:off x="2982" y="1467"/>
                  <a:ext cx="282" cy="16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7466" name="Freeform 122"/>
                <p:cNvSpPr>
                  <a:spLocks noChangeAspect="1"/>
                </p:cNvSpPr>
                <p:nvPr userDrawn="1"/>
              </p:nvSpPr>
              <p:spPr bwMode="hidden">
                <a:xfrm>
                  <a:off x="3070" y="1374"/>
                  <a:ext cx="227" cy="222"/>
                </a:xfrm>
                <a:custGeom>
                  <a:avLst/>
                  <a:gdLst/>
                  <a:ahLst/>
                  <a:cxnLst>
                    <a:cxn ang="0">
                      <a:pos x="227" y="134"/>
                    </a:cxn>
                    <a:cxn ang="0">
                      <a:pos x="203" y="144"/>
                    </a:cxn>
                    <a:cxn ang="0">
                      <a:pos x="179" y="138"/>
                    </a:cxn>
                    <a:cxn ang="0">
                      <a:pos x="149" y="126"/>
                    </a:cxn>
                    <a:cxn ang="0">
                      <a:pos x="126" y="102"/>
                    </a:cxn>
                    <a:cxn ang="0">
                      <a:pos x="102" y="72"/>
                    </a:cxn>
                    <a:cxn ang="0">
                      <a:pos x="84" y="48"/>
                    </a:cxn>
                    <a:cxn ang="0">
                      <a:pos x="78" y="24"/>
                    </a:cxn>
                    <a:cxn ang="0">
                      <a:pos x="84" y="0"/>
                    </a:cxn>
                    <a:cxn ang="0">
                      <a:pos x="84" y="0"/>
                    </a:cxn>
                    <a:cxn ang="0">
                      <a:pos x="78" y="0"/>
                    </a:cxn>
                    <a:cxn ang="0">
                      <a:pos x="18" y="60"/>
                    </a:cxn>
                    <a:cxn ang="0">
                      <a:pos x="0" y="90"/>
                    </a:cxn>
                    <a:cxn ang="0">
                      <a:pos x="0" y="120"/>
                    </a:cxn>
                    <a:cxn ang="0">
                      <a:pos x="12" y="156"/>
                    </a:cxn>
                    <a:cxn ang="0">
                      <a:pos x="36" y="192"/>
                    </a:cxn>
                    <a:cxn ang="0">
                      <a:pos x="66" y="216"/>
                    </a:cxn>
                    <a:cxn ang="0">
                      <a:pos x="96" y="222"/>
                    </a:cxn>
                    <a:cxn ang="0">
                      <a:pos x="126" y="222"/>
                    </a:cxn>
                    <a:cxn ang="0">
                      <a:pos x="155" y="210"/>
                    </a:cxn>
                    <a:cxn ang="0">
                      <a:pos x="227" y="138"/>
                    </a:cxn>
                    <a:cxn ang="0">
                      <a:pos x="227" y="134"/>
                    </a:cxn>
                  </a:cxnLst>
                  <a:rect l="0" t="0" r="r" b="b"/>
                  <a:pathLst>
                    <a:path w="227" h="222">
                      <a:moveTo>
                        <a:pt x="227" y="134"/>
                      </a:moveTo>
                      <a:lnTo>
                        <a:pt x="203" y="144"/>
                      </a:lnTo>
                      <a:lnTo>
                        <a:pt x="179" y="138"/>
                      </a:lnTo>
                      <a:lnTo>
                        <a:pt x="149" y="126"/>
                      </a:lnTo>
                      <a:lnTo>
                        <a:pt x="126" y="102"/>
                      </a:lnTo>
                      <a:lnTo>
                        <a:pt x="102" y="72"/>
                      </a:lnTo>
                      <a:lnTo>
                        <a:pt x="84" y="48"/>
                      </a:lnTo>
                      <a:lnTo>
                        <a:pt x="78" y="24"/>
                      </a:lnTo>
                      <a:lnTo>
                        <a:pt x="84" y="0"/>
                      </a:lnTo>
                      <a:lnTo>
                        <a:pt x="84" y="0"/>
                      </a:lnTo>
                      <a:lnTo>
                        <a:pt x="78" y="0"/>
                      </a:lnTo>
                      <a:lnTo>
                        <a:pt x="18" y="60"/>
                      </a:lnTo>
                      <a:lnTo>
                        <a:pt x="0" y="90"/>
                      </a:lnTo>
                      <a:lnTo>
                        <a:pt x="0" y="120"/>
                      </a:lnTo>
                      <a:lnTo>
                        <a:pt x="12" y="156"/>
                      </a:lnTo>
                      <a:lnTo>
                        <a:pt x="36" y="192"/>
                      </a:lnTo>
                      <a:lnTo>
                        <a:pt x="66" y="216"/>
                      </a:lnTo>
                      <a:lnTo>
                        <a:pt x="96" y="222"/>
                      </a:lnTo>
                      <a:lnTo>
                        <a:pt x="126" y="222"/>
                      </a:lnTo>
                      <a:lnTo>
                        <a:pt x="155" y="210"/>
                      </a:lnTo>
                      <a:lnTo>
                        <a:pt x="227" y="138"/>
                      </a:lnTo>
                      <a:lnTo>
                        <a:pt x="227" y="134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7467" name="Freeform 123"/>
                <p:cNvSpPr>
                  <a:spLocks noChangeAspect="1"/>
                </p:cNvSpPr>
                <p:nvPr userDrawn="1"/>
              </p:nvSpPr>
              <p:spPr bwMode="hidden">
                <a:xfrm>
                  <a:off x="3144" y="1365"/>
                  <a:ext cx="163" cy="155"/>
                </a:xfrm>
                <a:custGeom>
                  <a:avLst/>
                  <a:gdLst/>
                  <a:ahLst/>
                  <a:cxnLst>
                    <a:cxn ang="0">
                      <a:pos x="221" y="216"/>
                    </a:cxn>
                    <a:cxn ang="0">
                      <a:pos x="192" y="234"/>
                    </a:cxn>
                    <a:cxn ang="0">
                      <a:pos x="150" y="234"/>
                    </a:cxn>
                    <a:cxn ang="0">
                      <a:pos x="102" y="210"/>
                    </a:cxn>
                    <a:cxn ang="0">
                      <a:pos x="54" y="174"/>
                    </a:cxn>
                    <a:cxn ang="0">
                      <a:pos x="24" y="132"/>
                    </a:cxn>
                    <a:cxn ang="0">
                      <a:pos x="6" y="84"/>
                    </a:cxn>
                    <a:cxn ang="0">
                      <a:pos x="0" y="42"/>
                    </a:cxn>
                    <a:cxn ang="0">
                      <a:pos x="12" y="12"/>
                    </a:cxn>
                    <a:cxn ang="0">
                      <a:pos x="48" y="0"/>
                    </a:cxn>
                    <a:cxn ang="0">
                      <a:pos x="84" y="0"/>
                    </a:cxn>
                    <a:cxn ang="0">
                      <a:pos x="132" y="18"/>
                    </a:cxn>
                    <a:cxn ang="0">
                      <a:pos x="174" y="54"/>
                    </a:cxn>
                    <a:cxn ang="0">
                      <a:pos x="210" y="102"/>
                    </a:cxn>
                    <a:cxn ang="0">
                      <a:pos x="233" y="144"/>
                    </a:cxn>
                    <a:cxn ang="0">
                      <a:pos x="233" y="186"/>
                    </a:cxn>
                    <a:cxn ang="0">
                      <a:pos x="221" y="216"/>
                    </a:cxn>
                    <a:cxn ang="0">
                      <a:pos x="221" y="216"/>
                    </a:cxn>
                  </a:cxnLst>
                  <a:rect l="0" t="0" r="r" b="b"/>
                  <a:pathLst>
                    <a:path w="233" h="234">
                      <a:moveTo>
                        <a:pt x="221" y="216"/>
                      </a:moveTo>
                      <a:lnTo>
                        <a:pt x="192" y="234"/>
                      </a:lnTo>
                      <a:lnTo>
                        <a:pt x="150" y="234"/>
                      </a:lnTo>
                      <a:lnTo>
                        <a:pt x="102" y="210"/>
                      </a:lnTo>
                      <a:lnTo>
                        <a:pt x="54" y="174"/>
                      </a:lnTo>
                      <a:lnTo>
                        <a:pt x="24" y="132"/>
                      </a:lnTo>
                      <a:lnTo>
                        <a:pt x="6" y="84"/>
                      </a:lnTo>
                      <a:lnTo>
                        <a:pt x="0" y="42"/>
                      </a:lnTo>
                      <a:lnTo>
                        <a:pt x="12" y="12"/>
                      </a:lnTo>
                      <a:lnTo>
                        <a:pt x="48" y="0"/>
                      </a:lnTo>
                      <a:lnTo>
                        <a:pt x="84" y="0"/>
                      </a:lnTo>
                      <a:lnTo>
                        <a:pt x="132" y="18"/>
                      </a:lnTo>
                      <a:lnTo>
                        <a:pt x="174" y="54"/>
                      </a:lnTo>
                      <a:lnTo>
                        <a:pt x="210" y="102"/>
                      </a:lnTo>
                      <a:lnTo>
                        <a:pt x="233" y="144"/>
                      </a:lnTo>
                      <a:lnTo>
                        <a:pt x="233" y="186"/>
                      </a:lnTo>
                      <a:lnTo>
                        <a:pt x="221" y="216"/>
                      </a:lnTo>
                      <a:lnTo>
                        <a:pt x="221" y="216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7468" name="Freeform 124"/>
                <p:cNvSpPr>
                  <a:spLocks noChangeAspect="1"/>
                </p:cNvSpPr>
                <p:nvPr userDrawn="1"/>
              </p:nvSpPr>
              <p:spPr bwMode="hidden">
                <a:xfrm>
                  <a:off x="3202" y="1272"/>
                  <a:ext cx="203" cy="198"/>
                </a:xfrm>
                <a:custGeom>
                  <a:avLst/>
                  <a:gdLst/>
                  <a:ahLst/>
                  <a:cxnLst>
                    <a:cxn ang="0">
                      <a:pos x="179" y="18"/>
                    </a:cxn>
                    <a:cxn ang="0">
                      <a:pos x="197" y="48"/>
                    </a:cxn>
                    <a:cxn ang="0">
                      <a:pos x="203" y="60"/>
                    </a:cxn>
                    <a:cxn ang="0">
                      <a:pos x="197" y="66"/>
                    </a:cxn>
                    <a:cxn ang="0">
                      <a:pos x="65" y="192"/>
                    </a:cxn>
                    <a:cxn ang="0">
                      <a:pos x="59" y="198"/>
                    </a:cxn>
                    <a:cxn ang="0">
                      <a:pos x="47" y="192"/>
                    </a:cxn>
                    <a:cxn ang="0">
                      <a:pos x="17" y="174"/>
                    </a:cxn>
                    <a:cxn ang="0">
                      <a:pos x="0" y="150"/>
                    </a:cxn>
                    <a:cxn ang="0">
                      <a:pos x="0" y="126"/>
                    </a:cxn>
                    <a:cxn ang="0">
                      <a:pos x="131" y="0"/>
                    </a:cxn>
                    <a:cxn ang="0">
                      <a:pos x="155" y="0"/>
                    </a:cxn>
                    <a:cxn ang="0">
                      <a:pos x="179" y="18"/>
                    </a:cxn>
                    <a:cxn ang="0">
                      <a:pos x="179" y="18"/>
                    </a:cxn>
                  </a:cxnLst>
                  <a:rect l="0" t="0" r="r" b="b"/>
                  <a:pathLst>
                    <a:path w="203" h="198">
                      <a:moveTo>
                        <a:pt x="179" y="18"/>
                      </a:moveTo>
                      <a:lnTo>
                        <a:pt x="197" y="48"/>
                      </a:lnTo>
                      <a:lnTo>
                        <a:pt x="203" y="60"/>
                      </a:lnTo>
                      <a:lnTo>
                        <a:pt x="197" y="66"/>
                      </a:lnTo>
                      <a:lnTo>
                        <a:pt x="65" y="192"/>
                      </a:lnTo>
                      <a:lnTo>
                        <a:pt x="59" y="198"/>
                      </a:lnTo>
                      <a:lnTo>
                        <a:pt x="47" y="192"/>
                      </a:lnTo>
                      <a:lnTo>
                        <a:pt x="17" y="174"/>
                      </a:lnTo>
                      <a:lnTo>
                        <a:pt x="0" y="150"/>
                      </a:lnTo>
                      <a:lnTo>
                        <a:pt x="0" y="126"/>
                      </a:lnTo>
                      <a:lnTo>
                        <a:pt x="131" y="0"/>
                      </a:lnTo>
                      <a:lnTo>
                        <a:pt x="155" y="0"/>
                      </a:lnTo>
                      <a:lnTo>
                        <a:pt x="179" y="18"/>
                      </a:lnTo>
                      <a:lnTo>
                        <a:pt x="179" y="1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7469" name="Freeform 125"/>
                <p:cNvSpPr>
                  <a:spLocks noChangeAspect="1"/>
                </p:cNvSpPr>
                <p:nvPr userDrawn="1"/>
              </p:nvSpPr>
              <p:spPr bwMode="hidden">
                <a:xfrm>
                  <a:off x="3330" y="1265"/>
                  <a:ext cx="79" cy="74"/>
                </a:xfrm>
                <a:custGeom>
                  <a:avLst/>
                  <a:gdLst/>
                  <a:ahLst/>
                  <a:cxnLst>
                    <a:cxn ang="0">
                      <a:pos x="221" y="216"/>
                    </a:cxn>
                    <a:cxn ang="0">
                      <a:pos x="192" y="234"/>
                    </a:cxn>
                    <a:cxn ang="0">
                      <a:pos x="150" y="234"/>
                    </a:cxn>
                    <a:cxn ang="0">
                      <a:pos x="102" y="210"/>
                    </a:cxn>
                    <a:cxn ang="0">
                      <a:pos x="54" y="174"/>
                    </a:cxn>
                    <a:cxn ang="0">
                      <a:pos x="24" y="132"/>
                    </a:cxn>
                    <a:cxn ang="0">
                      <a:pos x="6" y="84"/>
                    </a:cxn>
                    <a:cxn ang="0">
                      <a:pos x="0" y="42"/>
                    </a:cxn>
                    <a:cxn ang="0">
                      <a:pos x="12" y="12"/>
                    </a:cxn>
                    <a:cxn ang="0">
                      <a:pos x="48" y="0"/>
                    </a:cxn>
                    <a:cxn ang="0">
                      <a:pos x="84" y="0"/>
                    </a:cxn>
                    <a:cxn ang="0">
                      <a:pos x="132" y="18"/>
                    </a:cxn>
                    <a:cxn ang="0">
                      <a:pos x="174" y="54"/>
                    </a:cxn>
                    <a:cxn ang="0">
                      <a:pos x="210" y="102"/>
                    </a:cxn>
                    <a:cxn ang="0">
                      <a:pos x="233" y="144"/>
                    </a:cxn>
                    <a:cxn ang="0">
                      <a:pos x="233" y="186"/>
                    </a:cxn>
                    <a:cxn ang="0">
                      <a:pos x="221" y="216"/>
                    </a:cxn>
                    <a:cxn ang="0">
                      <a:pos x="221" y="216"/>
                    </a:cxn>
                  </a:cxnLst>
                  <a:rect l="0" t="0" r="r" b="b"/>
                  <a:pathLst>
                    <a:path w="233" h="234">
                      <a:moveTo>
                        <a:pt x="221" y="216"/>
                      </a:moveTo>
                      <a:lnTo>
                        <a:pt x="192" y="234"/>
                      </a:lnTo>
                      <a:lnTo>
                        <a:pt x="150" y="234"/>
                      </a:lnTo>
                      <a:lnTo>
                        <a:pt x="102" y="210"/>
                      </a:lnTo>
                      <a:lnTo>
                        <a:pt x="54" y="174"/>
                      </a:lnTo>
                      <a:lnTo>
                        <a:pt x="24" y="132"/>
                      </a:lnTo>
                      <a:lnTo>
                        <a:pt x="6" y="84"/>
                      </a:lnTo>
                      <a:lnTo>
                        <a:pt x="0" y="42"/>
                      </a:lnTo>
                      <a:lnTo>
                        <a:pt x="12" y="12"/>
                      </a:lnTo>
                      <a:lnTo>
                        <a:pt x="48" y="0"/>
                      </a:lnTo>
                      <a:lnTo>
                        <a:pt x="84" y="0"/>
                      </a:lnTo>
                      <a:lnTo>
                        <a:pt x="132" y="18"/>
                      </a:lnTo>
                      <a:lnTo>
                        <a:pt x="174" y="54"/>
                      </a:lnTo>
                      <a:lnTo>
                        <a:pt x="210" y="102"/>
                      </a:lnTo>
                      <a:lnTo>
                        <a:pt x="233" y="144"/>
                      </a:lnTo>
                      <a:lnTo>
                        <a:pt x="233" y="186"/>
                      </a:lnTo>
                      <a:lnTo>
                        <a:pt x="221" y="216"/>
                      </a:lnTo>
                      <a:lnTo>
                        <a:pt x="221" y="216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84706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57470" name="Rectangle 12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57471" name="Rectangle 12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57472" name="Rectangle 12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175F00B0-4E02-476C-B8FF-5AA38029903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7473" name="Rectangle 12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7474" name="Rectangle 130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0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u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u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51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6451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1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1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1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1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2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2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2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2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2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2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2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2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2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2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3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3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453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4533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453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4535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4536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4537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B2E25859-7122-4924-ABD1-C367158BCFC7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28675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/>
              <a:ahLst/>
              <a:cxnLst>
                <a:cxn ang="0">
                  <a:pos x="4800" y="299"/>
                </a:cxn>
                <a:cxn ang="0">
                  <a:pos x="0" y="665"/>
                </a:cxn>
                <a:cxn ang="0">
                  <a:pos x="0" y="0"/>
                </a:cxn>
                <a:cxn ang="0">
                  <a:pos x="4806" y="1"/>
                </a:cxn>
                <a:cxn ang="0">
                  <a:pos x="4800" y="153"/>
                </a:cxn>
                <a:cxn ang="0">
                  <a:pos x="4800" y="299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8676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/>
              <a:ahLst/>
              <a:cxnLst>
                <a:cxn ang="0">
                  <a:pos x="4560" y="932"/>
                </a:cxn>
                <a:cxn ang="0">
                  <a:pos x="0" y="1199"/>
                </a:cxn>
                <a:cxn ang="0">
                  <a:pos x="0" y="0"/>
                </a:cxn>
                <a:cxn ang="0">
                  <a:pos x="4562" y="0"/>
                </a:cxn>
                <a:cxn ang="0">
                  <a:pos x="4560" y="932"/>
                </a:cxn>
                <a:cxn ang="0">
                  <a:pos x="4560" y="932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867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28680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28681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2F6CC215-F581-4E94-AD11-473FBD934F83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57647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32771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/>
              <a:ahLst/>
              <a:cxnLst>
                <a:cxn ang="0">
                  <a:pos x="3193" y="1816"/>
                </a:cxn>
                <a:cxn ang="0">
                  <a:pos x="0" y="0"/>
                </a:cxn>
                <a:cxn ang="0">
                  <a:pos x="0" y="522"/>
                </a:cxn>
                <a:cxn ang="0">
                  <a:pos x="3037" y="1978"/>
                </a:cxn>
                <a:cxn ang="0">
                  <a:pos x="5740" y="3273"/>
                </a:cxn>
                <a:cxn ang="0">
                  <a:pos x="5740" y="3267"/>
                </a:cxn>
                <a:cxn ang="0">
                  <a:pos x="3193" y="1816"/>
                </a:cxn>
                <a:cxn ang="0">
                  <a:pos x="3193" y="1816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72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/>
              <a:ahLst/>
              <a:cxnLst>
                <a:cxn ang="0">
                  <a:pos x="3163" y="1714"/>
                </a:cxn>
                <a:cxn ang="0">
                  <a:pos x="431" y="0"/>
                </a:cxn>
                <a:cxn ang="0">
                  <a:pos x="0" y="0"/>
                </a:cxn>
                <a:cxn ang="0">
                  <a:pos x="3086" y="1786"/>
                </a:cxn>
                <a:cxn ang="0">
                  <a:pos x="5591" y="3243"/>
                </a:cxn>
                <a:cxn ang="0">
                  <a:pos x="5591" y="3237"/>
                </a:cxn>
                <a:cxn ang="0">
                  <a:pos x="3163" y="1714"/>
                </a:cxn>
                <a:cxn ang="0">
                  <a:pos x="3163" y="1714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73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/>
              <a:ahLst/>
              <a:cxnLst>
                <a:cxn ang="0">
                  <a:pos x="0" y="156"/>
                </a:cxn>
                <a:cxn ang="0">
                  <a:pos x="4042" y="192"/>
                </a:cxn>
                <a:cxn ang="0">
                  <a:pos x="4042" y="144"/>
                </a:cxn>
                <a:cxn ang="0">
                  <a:pos x="0" y="0"/>
                </a:cxn>
                <a:cxn ang="0">
                  <a:pos x="0" y="156"/>
                </a:cxn>
                <a:cxn ang="0">
                  <a:pos x="0" y="156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74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/>
              <a:ahLst/>
              <a:cxnLst>
                <a:cxn ang="0">
                  <a:pos x="1722" y="66"/>
                </a:cxn>
                <a:cxn ang="0">
                  <a:pos x="1722" y="60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1722" y="66"/>
                </a:cxn>
                <a:cxn ang="0">
                  <a:pos x="1722" y="66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75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/>
              <a:ahLst/>
              <a:cxnLst>
                <a:cxn ang="0">
                  <a:pos x="0" y="329"/>
                </a:cxn>
                <a:cxn ang="0">
                  <a:pos x="4789" y="77"/>
                </a:cxn>
                <a:cxn ang="0">
                  <a:pos x="4789" y="0"/>
                </a:cxn>
                <a:cxn ang="0">
                  <a:pos x="0" y="107"/>
                </a:cxn>
                <a:cxn ang="0">
                  <a:pos x="0" y="329"/>
                </a:cxn>
                <a:cxn ang="0">
                  <a:pos x="0" y="329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2776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/>
              <a:ahLst/>
              <a:cxnLst>
                <a:cxn ang="0">
                  <a:pos x="975" y="48"/>
                </a:cxn>
                <a:cxn ang="0">
                  <a:pos x="975" y="0"/>
                </a:cxn>
                <a:cxn ang="0">
                  <a:pos x="0" y="24"/>
                </a:cxn>
                <a:cxn ang="0">
                  <a:pos x="0" y="101"/>
                </a:cxn>
                <a:cxn ang="0">
                  <a:pos x="975" y="48"/>
                </a:cxn>
                <a:cxn ang="0">
                  <a:pos x="975" y="48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77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/>
              <a:ahLst/>
              <a:cxnLst>
                <a:cxn ang="0">
                  <a:pos x="2141" y="0"/>
                </a:cxn>
                <a:cxn ang="0">
                  <a:pos x="0" y="156"/>
                </a:cxn>
                <a:cxn ang="0">
                  <a:pos x="0" y="198"/>
                </a:cxn>
                <a:cxn ang="0">
                  <a:pos x="2141" y="0"/>
                </a:cxn>
                <a:cxn ang="0">
                  <a:pos x="2141" y="0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78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/>
              <a:ahLst/>
              <a:cxnLst>
                <a:cxn ang="0">
                  <a:pos x="0" y="348"/>
                </a:cxn>
                <a:cxn ang="0">
                  <a:pos x="311" y="348"/>
                </a:cxn>
                <a:cxn ang="0">
                  <a:pos x="3623" y="42"/>
                </a:cxn>
                <a:cxn ang="0">
                  <a:pos x="3623" y="0"/>
                </a:cxn>
                <a:cxn ang="0">
                  <a:pos x="0" y="264"/>
                </a:cxn>
                <a:cxn ang="0">
                  <a:pos x="0" y="348"/>
                </a:cxn>
                <a:cxn ang="0">
                  <a:pos x="0" y="348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79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/>
              <a:ahLst/>
              <a:cxnLst>
                <a:cxn ang="0">
                  <a:pos x="2182" y="276"/>
                </a:cxn>
                <a:cxn ang="0">
                  <a:pos x="2517" y="204"/>
                </a:cxn>
                <a:cxn ang="0">
                  <a:pos x="2260" y="0"/>
                </a:cxn>
                <a:cxn ang="0">
                  <a:pos x="0" y="276"/>
                </a:cxn>
                <a:cxn ang="0">
                  <a:pos x="2182" y="276"/>
                </a:cxn>
                <a:cxn ang="0">
                  <a:pos x="2182" y="276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0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/>
              <a:ahLst/>
              <a:cxnLst>
                <a:cxn ang="0">
                  <a:pos x="1405" y="126"/>
                </a:cxn>
                <a:cxn ang="0">
                  <a:pos x="1405" y="0"/>
                </a:cxn>
                <a:cxn ang="0">
                  <a:pos x="0" y="174"/>
                </a:cxn>
                <a:cxn ang="0">
                  <a:pos x="257" y="378"/>
                </a:cxn>
                <a:cxn ang="0">
                  <a:pos x="1405" y="126"/>
                </a:cxn>
                <a:cxn ang="0">
                  <a:pos x="1405" y="126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1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/>
              <a:ahLst/>
              <a:cxnLst>
                <a:cxn ang="0">
                  <a:pos x="729" y="240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729" y="240"/>
                </a:cxn>
                <a:cxn ang="0">
                  <a:pos x="729" y="240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2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5035" y="1672"/>
                </a:cxn>
                <a:cxn ang="0">
                  <a:pos x="5035" y="1666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3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/>
              <a:ahLst/>
              <a:cxnLst>
                <a:cxn ang="0">
                  <a:pos x="729" y="318"/>
                </a:cxn>
                <a:cxn ang="0">
                  <a:pos x="729" y="312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729" y="318"/>
                </a:cxn>
                <a:cxn ang="0">
                  <a:pos x="729" y="318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4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/>
              <a:ahLst/>
              <a:cxnLst>
                <a:cxn ang="0">
                  <a:pos x="0" y="396"/>
                </a:cxn>
                <a:cxn ang="0">
                  <a:pos x="5035" y="2188"/>
                </a:cxn>
                <a:cxn ang="0">
                  <a:pos x="5035" y="2134"/>
                </a:cxn>
                <a:cxn ang="0">
                  <a:pos x="0" y="0"/>
                </a:cxn>
                <a:cxn ang="0">
                  <a:pos x="0" y="396"/>
                </a:cxn>
                <a:cxn ang="0">
                  <a:pos x="0" y="396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5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45" y="2727"/>
                </a:cxn>
                <a:cxn ang="0">
                  <a:pos x="3163" y="2704"/>
                </a:cxn>
                <a:cxn ang="0">
                  <a:pos x="10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6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/>
              <a:ahLst/>
              <a:cxnLst>
                <a:cxn ang="0">
                  <a:pos x="323" y="299"/>
                </a:cxn>
                <a:cxn ang="0">
                  <a:pos x="323" y="263"/>
                </a:cxn>
                <a:cxn ang="0">
                  <a:pos x="18" y="0"/>
                </a:cxn>
                <a:cxn ang="0">
                  <a:pos x="0" y="23"/>
                </a:cxn>
                <a:cxn ang="0">
                  <a:pos x="323" y="299"/>
                </a:cxn>
                <a:cxn ang="0">
                  <a:pos x="323" y="299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7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/>
              <a:ahLst/>
              <a:cxnLst>
                <a:cxn ang="0">
                  <a:pos x="281" y="335"/>
                </a:cxn>
                <a:cxn ang="0">
                  <a:pos x="281" y="173"/>
                </a:cxn>
                <a:cxn ang="0">
                  <a:pos x="96" y="0"/>
                </a:cxn>
                <a:cxn ang="0">
                  <a:pos x="0" y="90"/>
                </a:cxn>
                <a:cxn ang="0">
                  <a:pos x="281" y="335"/>
                </a:cxn>
                <a:cxn ang="0">
                  <a:pos x="281" y="335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8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6" y="2680"/>
                </a:cxn>
                <a:cxn ang="0">
                  <a:pos x="3122" y="2590"/>
                </a:cxn>
                <a:cxn ang="0">
                  <a:pos x="38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89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/>
              <a:ahLst/>
              <a:cxnLst>
                <a:cxn ang="0">
                  <a:pos x="132" y="13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32" y="132"/>
                </a:cxn>
                <a:cxn ang="0">
                  <a:pos x="132" y="132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2" y="132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0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17" y="2536"/>
                </a:cxn>
                <a:cxn ang="0">
                  <a:pos x="2517" y="2536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1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88" y="2482"/>
                </a:cxn>
                <a:cxn ang="0">
                  <a:pos x="2200" y="2476"/>
                </a:cxn>
                <a:cxn ang="0">
                  <a:pos x="31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2792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/>
              <a:ahLst/>
              <a:cxnLst>
                <a:cxn ang="0">
                  <a:pos x="84" y="96"/>
                </a:cxn>
                <a:cxn ang="0">
                  <a:pos x="84" y="90"/>
                </a:cxn>
                <a:cxn ang="0">
                  <a:pos x="12" y="0"/>
                </a:cxn>
                <a:cxn ang="0">
                  <a:pos x="0" y="6"/>
                </a:cxn>
                <a:cxn ang="0">
                  <a:pos x="84" y="96"/>
                </a:cxn>
                <a:cxn ang="0">
                  <a:pos x="84" y="96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3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/>
              <a:ahLst/>
              <a:cxnLst>
                <a:cxn ang="0">
                  <a:pos x="155" y="516"/>
                </a:cxn>
                <a:cxn ang="0">
                  <a:pos x="155" y="204"/>
                </a:cxn>
                <a:cxn ang="0">
                  <a:pos x="77" y="0"/>
                </a:cxn>
                <a:cxn ang="0">
                  <a:pos x="0" y="192"/>
                </a:cxn>
                <a:cxn ang="0">
                  <a:pos x="155" y="516"/>
                </a:cxn>
                <a:cxn ang="0">
                  <a:pos x="155" y="516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4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" y="1043"/>
                </a:cxn>
                <a:cxn ang="0">
                  <a:pos x="574" y="851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5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0" y="0"/>
                </a:cxn>
                <a:cxn ang="0">
                  <a:pos x="287" y="797"/>
                </a:cxn>
                <a:cxn ang="0">
                  <a:pos x="341" y="653"/>
                </a:cxn>
                <a:cxn ang="0">
                  <a:pos x="144" y="0"/>
                </a:cxn>
                <a:cxn ang="0">
                  <a:pos x="144" y="0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6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60" y="312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0" y="144"/>
                </a:cxn>
                <a:cxn ang="0">
                  <a:pos x="0" y="144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7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/>
              <a:ahLst/>
              <a:cxnLst>
                <a:cxn ang="0">
                  <a:pos x="0" y="371"/>
                </a:cxn>
                <a:cxn ang="0">
                  <a:pos x="5740" y="1864"/>
                </a:cxn>
                <a:cxn ang="0">
                  <a:pos x="5740" y="1834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0" y="37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8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0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799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/>
              <a:ahLst/>
              <a:cxnLst>
                <a:cxn ang="0">
                  <a:pos x="0" y="366"/>
                </a:cxn>
                <a:cxn ang="0">
                  <a:pos x="5740" y="1337"/>
                </a:cxn>
                <a:cxn ang="0">
                  <a:pos x="5740" y="1331"/>
                </a:cxn>
                <a:cxn ang="0">
                  <a:pos x="0" y="0"/>
                </a:cxn>
                <a:cxn ang="0">
                  <a:pos x="0" y="366"/>
                </a:cxn>
                <a:cxn ang="0">
                  <a:pos x="0" y="366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00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5740" y="414"/>
                </a:cxn>
                <a:cxn ang="0">
                  <a:pos x="5740" y="402"/>
                </a:cxn>
                <a:cxn ang="0">
                  <a:pos x="0" y="0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01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448" y="3177"/>
                </a:cxn>
                <a:cxn ang="0">
                  <a:pos x="4448" y="3153"/>
                </a:cxn>
                <a:cxn ang="0">
                  <a:pos x="12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02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8" y="2614"/>
                </a:cxn>
                <a:cxn ang="0">
                  <a:pos x="2428" y="2608"/>
                </a:cxn>
                <a:cxn ang="0">
                  <a:pos x="6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03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/>
              <a:ahLst/>
              <a:cxnLst>
                <a:cxn ang="0">
                  <a:pos x="485" y="0"/>
                </a:cxn>
                <a:cxn ang="0">
                  <a:pos x="0" y="0"/>
                </a:cxn>
                <a:cxn ang="0">
                  <a:pos x="1800" y="2464"/>
                </a:cxn>
                <a:cxn ang="0">
                  <a:pos x="1800" y="2248"/>
                </a:cxn>
                <a:cxn ang="0">
                  <a:pos x="1794" y="2248"/>
                </a:cxn>
                <a:cxn ang="0">
                  <a:pos x="485" y="0"/>
                </a:cxn>
                <a:cxn ang="0">
                  <a:pos x="485" y="0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04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32" y="2074"/>
                </a:cxn>
                <a:cxn ang="0">
                  <a:pos x="1232" y="2038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05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8" y="1936"/>
                </a:cxn>
                <a:cxn ang="0">
                  <a:pos x="1058" y="1930"/>
                </a:cxn>
                <a:cxn ang="0">
                  <a:pos x="54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2806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/>
              <a:ahLst/>
              <a:cxnLst>
                <a:cxn ang="0">
                  <a:pos x="771" y="1433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771" y="1487"/>
                </a:cxn>
                <a:cxn ang="0">
                  <a:pos x="771" y="1433"/>
                </a:cxn>
                <a:cxn ang="0">
                  <a:pos x="771" y="1433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2807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32808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66"/>
                  </a:cxn>
                  <a:cxn ang="0">
                    <a:pos x="3635" y="1313"/>
                  </a:cxn>
                  <a:cxn ang="0">
                    <a:pos x="3647" y="1235"/>
                  </a:cxn>
                  <a:cxn ang="0">
                    <a:pos x="3659" y="116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809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/>
                <a:ahLst/>
                <a:cxnLst>
                  <a:cxn ang="0">
                    <a:pos x="2105" y="665"/>
                  </a:cxn>
                  <a:cxn ang="0">
                    <a:pos x="24" y="0"/>
                  </a:cxn>
                  <a:cxn ang="0">
                    <a:pos x="12" y="72"/>
                  </a:cxn>
                  <a:cxn ang="0">
                    <a:pos x="0" y="150"/>
                  </a:cxn>
                  <a:cxn ang="0">
                    <a:pos x="2105" y="695"/>
                  </a:cxn>
                  <a:cxn ang="0">
                    <a:pos x="2105" y="665"/>
                  </a:cxn>
                  <a:cxn ang="0">
                    <a:pos x="2105" y="665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32810" name="Rectangle 4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2811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2812" name="Rectangle 4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32813" name="Rectangle 4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32814" name="Rectangle 4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E61C9682-CBD4-4E1C-B1D4-3E1CC79C340E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Blip>
          <a:blip r:embed="rId13"/>
        </a:buBlip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Blip>
          <a:blip r:embed="rId14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5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36867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68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69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6870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36871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872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873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874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875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876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877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878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879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880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881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882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883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6884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85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86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87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88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89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90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91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6892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6893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6894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36895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36896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897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898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899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900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690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690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6903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6904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36905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36906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1A1EE7FC-CC88-4C2E-AAD8-98DE157A22B3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36907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6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39939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39940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9941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39942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43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44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45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46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47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48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49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50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51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52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9953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9954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55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56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57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58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59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60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61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62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63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64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65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66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67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68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69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70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71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9972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39973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74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75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76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77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78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79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80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81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82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83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84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85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86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87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88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89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39990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39991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92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93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94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95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96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997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9998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3999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000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000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0002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40003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004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0005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40006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40007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4A507593-97BD-4616-A94C-6FA5B595B4EA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8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9098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0" name="Group 2"/>
          <p:cNvGrpSpPr>
            <a:grpSpLocks/>
          </p:cNvGrpSpPr>
          <p:nvPr/>
        </p:nvGrpSpPr>
        <p:grpSpPr bwMode="auto"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43011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43012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/>
                <a:ahLst/>
                <a:cxnLst>
                  <a:cxn ang="0">
                    <a:pos x="950" y="85"/>
                  </a:cxn>
                  <a:cxn ang="0">
                    <a:pos x="628" y="438"/>
                  </a:cxn>
                  <a:cxn ang="0">
                    <a:pos x="66" y="471"/>
                  </a:cxn>
                  <a:cxn ang="0">
                    <a:pos x="0" y="627"/>
                  </a:cxn>
                  <a:cxn ang="0">
                    <a:pos x="372" y="1026"/>
                  </a:cxn>
                  <a:cxn ang="0">
                    <a:pos x="611" y="902"/>
                  </a:cxn>
                  <a:cxn ang="0">
                    <a:pos x="992" y="1085"/>
                  </a:cxn>
                  <a:cxn ang="0">
                    <a:pos x="1116" y="1339"/>
                  </a:cxn>
                  <a:cxn ang="0">
                    <a:pos x="1083" y="1450"/>
                  </a:cxn>
                  <a:cxn ang="0">
                    <a:pos x="1124" y="1659"/>
                  </a:cxn>
                  <a:cxn ang="0">
                    <a:pos x="1149" y="1999"/>
                  </a:cxn>
                  <a:cxn ang="0">
                    <a:pos x="1463" y="2110"/>
                  </a:cxn>
                  <a:cxn ang="0">
                    <a:pos x="1686" y="2025"/>
                  </a:cxn>
                  <a:cxn ang="0">
                    <a:pos x="1603" y="1777"/>
                  </a:cxn>
                  <a:cxn ang="0">
                    <a:pos x="1991" y="1555"/>
                  </a:cxn>
                  <a:cxn ang="0">
                    <a:pos x="2281" y="1542"/>
                  </a:cxn>
                  <a:cxn ang="0">
                    <a:pos x="2446" y="1359"/>
                  </a:cxn>
                  <a:cxn ang="0">
                    <a:pos x="2361" y="1001"/>
                  </a:cxn>
                  <a:cxn ang="0">
                    <a:pos x="2606" y="893"/>
                  </a:cxn>
                  <a:cxn ang="0">
                    <a:pos x="2815" y="454"/>
                  </a:cxn>
                  <a:cxn ang="0">
                    <a:pos x="2518" y="0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013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/>
                <a:ahLst/>
                <a:cxnLst>
                  <a:cxn ang="0">
                    <a:pos x="1423" y="65"/>
                  </a:cxn>
                  <a:cxn ang="0">
                    <a:pos x="1148" y="262"/>
                  </a:cxn>
                  <a:cxn ang="0">
                    <a:pos x="934" y="216"/>
                  </a:cxn>
                  <a:cxn ang="0">
                    <a:pos x="529" y="314"/>
                  </a:cxn>
                  <a:cxn ang="0">
                    <a:pos x="174" y="327"/>
                  </a:cxn>
                  <a:cxn ang="0">
                    <a:pos x="0" y="628"/>
                  </a:cxn>
                  <a:cxn ang="0">
                    <a:pos x="91" y="726"/>
                  </a:cxn>
                  <a:cxn ang="0">
                    <a:pos x="231" y="654"/>
                  </a:cxn>
                  <a:cxn ang="0">
                    <a:pos x="430" y="687"/>
                  </a:cxn>
                  <a:cxn ang="0">
                    <a:pos x="504" y="850"/>
                  </a:cxn>
                  <a:cxn ang="0">
                    <a:pos x="347" y="1020"/>
                  </a:cxn>
                  <a:cxn ang="0">
                    <a:pos x="529" y="1144"/>
                  </a:cxn>
                  <a:cxn ang="0">
                    <a:pos x="727" y="1105"/>
                  </a:cxn>
                  <a:cxn ang="0">
                    <a:pos x="901" y="1216"/>
                  </a:cxn>
                  <a:cxn ang="0">
                    <a:pos x="1256" y="1229"/>
                  </a:cxn>
                  <a:cxn ang="0">
                    <a:pos x="1611" y="1425"/>
                  </a:cxn>
                  <a:cxn ang="0">
                    <a:pos x="1694" y="1673"/>
                  </a:cxn>
                  <a:cxn ang="0">
                    <a:pos x="1619" y="2118"/>
                  </a:cxn>
                  <a:cxn ang="0">
                    <a:pos x="1694" y="2268"/>
                  </a:cxn>
                  <a:cxn ang="0">
                    <a:pos x="2132" y="2242"/>
                  </a:cxn>
                  <a:cxn ang="0">
                    <a:pos x="2289" y="2366"/>
                  </a:cxn>
                  <a:cxn ang="0">
                    <a:pos x="2594" y="2046"/>
                  </a:cxn>
                  <a:cxn ang="0">
                    <a:pos x="2537" y="1817"/>
                  </a:cxn>
                  <a:cxn ang="0">
                    <a:pos x="2818" y="1673"/>
                  </a:cxn>
                  <a:cxn ang="0">
                    <a:pos x="3016" y="1719"/>
                  </a:cxn>
                  <a:cxn ang="0">
                    <a:pos x="3280" y="1615"/>
                  </a:cxn>
                  <a:cxn ang="0">
                    <a:pos x="3405" y="1174"/>
                  </a:cxn>
                  <a:cxn ang="0">
                    <a:pos x="3643" y="922"/>
                  </a:cxn>
                  <a:cxn ang="0">
                    <a:pos x="3966" y="896"/>
                  </a:cxn>
                  <a:cxn ang="0">
                    <a:pos x="3908" y="733"/>
                  </a:cxn>
                  <a:cxn ang="0">
                    <a:pos x="3669" y="563"/>
                  </a:cxn>
                  <a:cxn ang="0">
                    <a:pos x="3817" y="210"/>
                  </a:cxn>
                  <a:cxn ang="0">
                    <a:pos x="3590" y="0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014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133" y="328"/>
                  </a:cxn>
                  <a:cxn ang="0">
                    <a:pos x="0" y="666"/>
                  </a:cxn>
                  <a:cxn ang="0">
                    <a:pos x="83" y="1221"/>
                  </a:cxn>
                  <a:cxn ang="0">
                    <a:pos x="413" y="1515"/>
                  </a:cxn>
                  <a:cxn ang="0">
                    <a:pos x="881" y="1700"/>
                  </a:cxn>
                  <a:cxn ang="0">
                    <a:pos x="1440" y="1651"/>
                  </a:cxn>
                  <a:cxn ang="0">
                    <a:pos x="1755" y="1940"/>
                  </a:cxn>
                  <a:cxn ang="0">
                    <a:pos x="1653" y="2126"/>
                  </a:cxn>
                  <a:cxn ang="0">
                    <a:pos x="1136" y="2142"/>
                  </a:cxn>
                  <a:cxn ang="0">
                    <a:pos x="911" y="2021"/>
                  </a:cxn>
                  <a:cxn ang="0">
                    <a:pos x="739" y="2142"/>
                  </a:cxn>
                  <a:cxn ang="0">
                    <a:pos x="954" y="2524"/>
                  </a:cxn>
                  <a:cxn ang="0">
                    <a:pos x="973" y="2905"/>
                  </a:cxn>
                  <a:cxn ang="0">
                    <a:pos x="1511" y="3107"/>
                  </a:cxn>
                  <a:cxn ang="0">
                    <a:pos x="1644" y="2922"/>
                  </a:cxn>
                  <a:cxn ang="0">
                    <a:pos x="2077" y="2797"/>
                  </a:cxn>
                  <a:cxn ang="0">
                    <a:pos x="2610" y="2962"/>
                  </a:cxn>
                  <a:cxn ang="0">
                    <a:pos x="3222" y="2812"/>
                  </a:cxn>
                  <a:cxn ang="0">
                    <a:pos x="3443" y="2922"/>
                  </a:cxn>
                  <a:cxn ang="0">
                    <a:pos x="3861" y="2648"/>
                  </a:cxn>
                  <a:cxn ang="0">
                    <a:pos x="4125" y="2311"/>
                  </a:cxn>
                  <a:cxn ang="0">
                    <a:pos x="4369" y="2318"/>
                  </a:cxn>
                  <a:cxn ang="0">
                    <a:pos x="4554" y="2445"/>
                  </a:cxn>
                  <a:cxn ang="0">
                    <a:pos x="5015" y="2142"/>
                  </a:cxn>
                  <a:cxn ang="0">
                    <a:pos x="5404" y="2185"/>
                  </a:cxn>
                  <a:cxn ang="0">
                    <a:pos x="5732" y="2069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015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336"/>
                  </a:cxn>
                  <a:cxn ang="0">
                    <a:pos x="82" y="821"/>
                  </a:cxn>
                  <a:cxn ang="0">
                    <a:pos x="243" y="873"/>
                  </a:cxn>
                  <a:cxn ang="0">
                    <a:pos x="473" y="1087"/>
                  </a:cxn>
                  <a:cxn ang="0">
                    <a:pos x="557" y="1441"/>
                  </a:cxn>
                  <a:cxn ang="0">
                    <a:pos x="839" y="1499"/>
                  </a:cxn>
                  <a:cxn ang="0">
                    <a:pos x="1258" y="1349"/>
                  </a:cxn>
                  <a:cxn ang="0">
                    <a:pos x="1307" y="1493"/>
                  </a:cxn>
                  <a:cxn ang="0">
                    <a:pos x="1621" y="1513"/>
                  </a:cxn>
                  <a:cxn ang="0">
                    <a:pos x="1862" y="1865"/>
                  </a:cxn>
                  <a:cxn ang="0">
                    <a:pos x="1668" y="2166"/>
                  </a:cxn>
                  <a:cxn ang="0">
                    <a:pos x="1308" y="2217"/>
                  </a:cxn>
                  <a:cxn ang="0">
                    <a:pos x="992" y="2172"/>
                  </a:cxn>
                  <a:cxn ang="0">
                    <a:pos x="903" y="2244"/>
                  </a:cxn>
                  <a:cxn ang="0">
                    <a:pos x="1008" y="2415"/>
                  </a:cxn>
                  <a:cxn ang="0">
                    <a:pos x="992" y="2538"/>
                  </a:cxn>
                  <a:cxn ang="0">
                    <a:pos x="1137" y="2760"/>
                  </a:cxn>
                  <a:cxn ang="0">
                    <a:pos x="1661" y="2623"/>
                  </a:cxn>
                  <a:cxn ang="0">
                    <a:pos x="1725" y="2492"/>
                  </a:cxn>
                  <a:cxn ang="0">
                    <a:pos x="1895" y="2551"/>
                  </a:cxn>
                  <a:cxn ang="0">
                    <a:pos x="2338" y="2448"/>
                  </a:cxn>
                  <a:cxn ang="0">
                    <a:pos x="2443" y="2714"/>
                  </a:cxn>
                  <a:cxn ang="0">
                    <a:pos x="2870" y="2541"/>
                  </a:cxn>
                  <a:cxn ang="0">
                    <a:pos x="3264" y="2591"/>
                  </a:cxn>
                  <a:cxn ang="0">
                    <a:pos x="3522" y="2427"/>
                  </a:cxn>
                  <a:cxn ang="0">
                    <a:pos x="3594" y="2081"/>
                  </a:cxn>
                  <a:cxn ang="0">
                    <a:pos x="4013" y="2087"/>
                  </a:cxn>
                  <a:cxn ang="0">
                    <a:pos x="4070" y="1924"/>
                  </a:cxn>
                  <a:cxn ang="0">
                    <a:pos x="4239" y="1931"/>
                  </a:cxn>
                  <a:cxn ang="0">
                    <a:pos x="4465" y="2094"/>
                  </a:cxn>
                  <a:cxn ang="0">
                    <a:pos x="4836" y="1814"/>
                  </a:cxn>
                  <a:cxn ang="0">
                    <a:pos x="5225" y="1785"/>
                  </a:cxn>
                  <a:cxn ang="0">
                    <a:pos x="5367" y="1571"/>
                  </a:cxn>
                  <a:cxn ang="0">
                    <a:pos x="5512" y="1585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016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/>
                <a:ahLst/>
                <a:cxnLst>
                  <a:cxn ang="0">
                    <a:pos x="139" y="0"/>
                  </a:cxn>
                  <a:cxn ang="0">
                    <a:pos x="210" y="233"/>
                  </a:cxn>
                  <a:cxn ang="0">
                    <a:pos x="159" y="643"/>
                  </a:cxn>
                  <a:cxn ang="0">
                    <a:pos x="454" y="771"/>
                  </a:cxn>
                  <a:cxn ang="0">
                    <a:pos x="605" y="1046"/>
                  </a:cxn>
                  <a:cxn ang="0">
                    <a:pos x="790" y="1189"/>
                  </a:cxn>
                  <a:cxn ang="0">
                    <a:pos x="540" y="1111"/>
                  </a:cxn>
                  <a:cxn ang="0">
                    <a:pos x="363" y="883"/>
                  </a:cxn>
                  <a:cxn ang="0">
                    <a:pos x="139" y="852"/>
                  </a:cxn>
                  <a:cxn ang="0">
                    <a:pos x="0" y="499"/>
                  </a:cxn>
                  <a:cxn ang="0">
                    <a:pos x="48" y="209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017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8" y="328"/>
                  </a:cxn>
                  <a:cxn ang="0">
                    <a:pos x="9" y="659"/>
                  </a:cxn>
                  <a:cxn ang="0">
                    <a:pos x="40" y="763"/>
                  </a:cxn>
                  <a:cxn ang="0">
                    <a:pos x="234" y="739"/>
                  </a:cxn>
                  <a:cxn ang="0">
                    <a:pos x="344" y="1055"/>
                  </a:cxn>
                  <a:cxn ang="0">
                    <a:pos x="579" y="1117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018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/>
                <a:ahLst/>
                <a:cxnLst>
                  <a:cxn ang="0">
                    <a:pos x="1118" y="0"/>
                  </a:cxn>
                  <a:cxn ang="0">
                    <a:pos x="1179" y="225"/>
                  </a:cxn>
                  <a:cxn ang="0">
                    <a:pos x="1393" y="339"/>
                  </a:cxn>
                  <a:cxn ang="0">
                    <a:pos x="1404" y="548"/>
                  </a:cxn>
                  <a:cxn ang="0">
                    <a:pos x="1342" y="732"/>
                  </a:cxn>
                  <a:cxn ang="0">
                    <a:pos x="1434" y="925"/>
                  </a:cxn>
                  <a:cxn ang="0">
                    <a:pos x="1455" y="1109"/>
                  </a:cxn>
                  <a:cxn ang="0">
                    <a:pos x="1311" y="1142"/>
                  </a:cxn>
                  <a:cxn ang="0">
                    <a:pos x="926" y="1384"/>
                  </a:cxn>
                  <a:cxn ang="0">
                    <a:pos x="975" y="1456"/>
                  </a:cxn>
                  <a:cxn ang="0">
                    <a:pos x="956" y="1624"/>
                  </a:cxn>
                  <a:cxn ang="0">
                    <a:pos x="782" y="1817"/>
                  </a:cxn>
                  <a:cxn ang="0">
                    <a:pos x="539" y="1978"/>
                  </a:cxn>
                  <a:cxn ang="0">
                    <a:pos x="152" y="2026"/>
                  </a:cxn>
                  <a:cxn ang="0">
                    <a:pos x="19" y="2251"/>
                  </a:cxn>
                  <a:cxn ang="0">
                    <a:pos x="0" y="2396"/>
                  </a:cxn>
                  <a:cxn ang="0">
                    <a:pos x="213" y="2179"/>
                  </a:cxn>
                  <a:cxn ang="0">
                    <a:pos x="629" y="2090"/>
                  </a:cxn>
                  <a:cxn ang="0">
                    <a:pos x="894" y="1906"/>
                  </a:cxn>
                  <a:cxn ang="0">
                    <a:pos x="1230" y="1986"/>
                  </a:cxn>
                  <a:cxn ang="0">
                    <a:pos x="1668" y="1906"/>
                  </a:cxn>
                  <a:cxn ang="0">
                    <a:pos x="1983" y="1745"/>
                  </a:cxn>
                  <a:cxn ang="0">
                    <a:pos x="2014" y="1600"/>
                  </a:cxn>
                  <a:cxn ang="0">
                    <a:pos x="2237" y="1496"/>
                  </a:cxn>
                  <a:cxn ang="0">
                    <a:pos x="2359" y="1552"/>
                  </a:cxn>
                  <a:cxn ang="0">
                    <a:pos x="2471" y="1479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019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/>
                <a:ahLst/>
                <a:cxnLst>
                  <a:cxn ang="0">
                    <a:pos x="620" y="155"/>
                  </a:cxn>
                  <a:cxn ang="0">
                    <a:pos x="421" y="155"/>
                  </a:cxn>
                  <a:cxn ang="0">
                    <a:pos x="205" y="507"/>
                  </a:cxn>
                  <a:cxn ang="0">
                    <a:pos x="0" y="673"/>
                  </a:cxn>
                  <a:cxn ang="0">
                    <a:pos x="487" y="783"/>
                  </a:cxn>
                  <a:cxn ang="0">
                    <a:pos x="425" y="1009"/>
                  </a:cxn>
                  <a:cxn ang="0">
                    <a:pos x="617" y="1086"/>
                  </a:cxn>
                  <a:cxn ang="0">
                    <a:pos x="498" y="1349"/>
                  </a:cxn>
                  <a:cxn ang="0">
                    <a:pos x="961" y="1035"/>
                  </a:cxn>
                  <a:cxn ang="0">
                    <a:pos x="926" y="776"/>
                  </a:cxn>
                  <a:cxn ang="0">
                    <a:pos x="1181" y="749"/>
                  </a:cxn>
                  <a:cxn ang="0">
                    <a:pos x="1399" y="601"/>
                  </a:cxn>
                  <a:cxn ang="0">
                    <a:pos x="1315" y="416"/>
                  </a:cxn>
                  <a:cxn ang="0">
                    <a:pos x="1341" y="196"/>
                  </a:cxn>
                  <a:cxn ang="0">
                    <a:pos x="1171" y="164"/>
                  </a:cxn>
                  <a:cxn ang="0">
                    <a:pos x="928" y="0"/>
                  </a:cxn>
                  <a:cxn ang="0">
                    <a:pos x="620" y="155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020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/>
                <a:ahLst/>
                <a:cxnLst>
                  <a:cxn ang="0">
                    <a:pos x="719" y="183"/>
                  </a:cxn>
                  <a:cxn ang="0">
                    <a:pos x="760" y="33"/>
                  </a:cxn>
                  <a:cxn ang="0">
                    <a:pos x="884" y="0"/>
                  </a:cxn>
                  <a:cxn ang="0">
                    <a:pos x="983" y="78"/>
                  </a:cxn>
                  <a:cxn ang="0">
                    <a:pos x="1082" y="248"/>
                  </a:cxn>
                  <a:cxn ang="0">
                    <a:pos x="1256" y="229"/>
                  </a:cxn>
                  <a:cxn ang="0">
                    <a:pos x="1248" y="359"/>
                  </a:cxn>
                  <a:cxn ang="0">
                    <a:pos x="1016" y="431"/>
                  </a:cxn>
                  <a:cxn ang="0">
                    <a:pos x="879" y="417"/>
                  </a:cxn>
                  <a:cxn ang="0">
                    <a:pos x="719" y="481"/>
                  </a:cxn>
                  <a:cxn ang="0">
                    <a:pos x="591" y="633"/>
                  </a:cxn>
                  <a:cxn ang="0">
                    <a:pos x="423" y="537"/>
                  </a:cxn>
                  <a:cxn ang="0">
                    <a:pos x="256" y="810"/>
                  </a:cxn>
                  <a:cxn ang="0">
                    <a:pos x="66" y="764"/>
                  </a:cxn>
                  <a:cxn ang="0">
                    <a:pos x="0" y="601"/>
                  </a:cxn>
                  <a:cxn ang="0">
                    <a:pos x="157" y="483"/>
                  </a:cxn>
                  <a:cxn ang="0">
                    <a:pos x="248" y="281"/>
                  </a:cxn>
                  <a:cxn ang="0">
                    <a:pos x="438" y="150"/>
                  </a:cxn>
                  <a:cxn ang="0">
                    <a:pos x="719" y="189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021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/>
                <a:ahLst/>
                <a:cxnLst>
                  <a:cxn ang="0">
                    <a:pos x="2838" y="16"/>
                  </a:cxn>
                  <a:cxn ang="0">
                    <a:pos x="2493" y="0"/>
                  </a:cxn>
                  <a:cxn ang="0">
                    <a:pos x="2278" y="81"/>
                  </a:cxn>
                  <a:cxn ang="0">
                    <a:pos x="1936" y="44"/>
                  </a:cxn>
                  <a:cxn ang="0">
                    <a:pos x="1739" y="354"/>
                  </a:cxn>
                  <a:cxn ang="0">
                    <a:pos x="1600" y="212"/>
                  </a:cxn>
                  <a:cxn ang="0">
                    <a:pos x="1352" y="308"/>
                  </a:cxn>
                  <a:cxn ang="0">
                    <a:pos x="1445" y="515"/>
                  </a:cxn>
                  <a:cxn ang="0">
                    <a:pos x="1072" y="412"/>
                  </a:cxn>
                  <a:cxn ang="0">
                    <a:pos x="888" y="540"/>
                  </a:cxn>
                  <a:cxn ang="0">
                    <a:pos x="0" y="660"/>
                  </a:cxn>
                  <a:cxn ang="0">
                    <a:pos x="288" y="788"/>
                  </a:cxn>
                  <a:cxn ang="0">
                    <a:pos x="1040" y="676"/>
                  </a:cxn>
                  <a:cxn ang="0">
                    <a:pos x="1272" y="748"/>
                  </a:cxn>
                  <a:cxn ang="0">
                    <a:pos x="2096" y="691"/>
                  </a:cxn>
                  <a:cxn ang="0">
                    <a:pos x="2320" y="748"/>
                  </a:cxn>
                  <a:cxn ang="0">
                    <a:pos x="2456" y="596"/>
                  </a:cxn>
                  <a:cxn ang="0">
                    <a:pos x="2712" y="716"/>
                  </a:cxn>
                  <a:cxn ang="0">
                    <a:pos x="2716" y="339"/>
                  </a:cxn>
                  <a:cxn ang="0">
                    <a:pos x="2848" y="258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022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6" y="313"/>
                  </a:cxn>
                  <a:cxn ang="0">
                    <a:pos x="106" y="634"/>
                  </a:cxn>
                  <a:cxn ang="0">
                    <a:pos x="268" y="854"/>
                  </a:cxn>
                  <a:cxn ang="0">
                    <a:pos x="278" y="577"/>
                  </a:cxn>
                  <a:cxn ang="0">
                    <a:pos x="238" y="400"/>
                  </a:cxn>
                  <a:cxn ang="0">
                    <a:pos x="319" y="240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023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/>
                <a:ahLst/>
                <a:cxnLst>
                  <a:cxn ang="0">
                    <a:pos x="504" y="0"/>
                  </a:cxn>
                  <a:cxn ang="0">
                    <a:pos x="320" y="61"/>
                  </a:cxn>
                  <a:cxn ang="0">
                    <a:pos x="238" y="109"/>
                  </a:cxn>
                  <a:cxn ang="0">
                    <a:pos x="144" y="216"/>
                  </a:cxn>
                  <a:cxn ang="0">
                    <a:pos x="0" y="392"/>
                  </a:cxn>
                  <a:cxn ang="0">
                    <a:pos x="360" y="263"/>
                  </a:cxn>
                  <a:cxn ang="0">
                    <a:pos x="432" y="182"/>
                  </a:cxn>
                  <a:cxn ang="0">
                    <a:pos x="646" y="142"/>
                  </a:cxn>
                  <a:cxn ang="0">
                    <a:pos x="504" y="0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024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336"/>
                  </a:cxn>
                  <a:cxn ang="0">
                    <a:pos x="384" y="384"/>
                  </a:cxn>
                  <a:cxn ang="0">
                    <a:pos x="576" y="720"/>
                  </a:cxn>
                  <a:cxn ang="0">
                    <a:pos x="528" y="960"/>
                  </a:cxn>
                  <a:cxn ang="0">
                    <a:pos x="672" y="1104"/>
                  </a:cxn>
                  <a:cxn ang="0">
                    <a:pos x="576" y="1392"/>
                  </a:cxn>
                  <a:cxn ang="0">
                    <a:pos x="624" y="1632"/>
                  </a:cxn>
                  <a:cxn ang="0">
                    <a:pos x="1488" y="1872"/>
                  </a:cxn>
                  <a:cxn ang="0">
                    <a:pos x="1680" y="1728"/>
                  </a:cxn>
                  <a:cxn ang="0">
                    <a:pos x="2208" y="1728"/>
                  </a:cxn>
                  <a:cxn ang="0">
                    <a:pos x="2304" y="1632"/>
                  </a:cxn>
                  <a:cxn ang="0">
                    <a:pos x="2736" y="1872"/>
                  </a:cxn>
                  <a:cxn ang="0">
                    <a:pos x="2640" y="1920"/>
                  </a:cxn>
                  <a:cxn ang="0">
                    <a:pos x="2304" y="1824"/>
                  </a:cxn>
                  <a:cxn ang="0">
                    <a:pos x="2160" y="1872"/>
                  </a:cxn>
                  <a:cxn ang="0">
                    <a:pos x="1632" y="1920"/>
                  </a:cxn>
                  <a:cxn ang="0">
                    <a:pos x="1440" y="1920"/>
                  </a:cxn>
                  <a:cxn ang="0">
                    <a:pos x="480" y="1824"/>
                  </a:cxn>
                  <a:cxn ang="0">
                    <a:pos x="192" y="1872"/>
                  </a:cxn>
                  <a:cxn ang="0">
                    <a:pos x="96" y="1680"/>
                  </a:cxn>
                  <a:cxn ang="0">
                    <a:pos x="288" y="1440"/>
                  </a:cxn>
                  <a:cxn ang="0">
                    <a:pos x="336" y="1104"/>
                  </a:cxn>
                  <a:cxn ang="0">
                    <a:pos x="144" y="864"/>
                  </a:cxn>
                  <a:cxn ang="0">
                    <a:pos x="240" y="624"/>
                  </a:cxn>
                  <a:cxn ang="0">
                    <a:pos x="48" y="528"/>
                  </a:cxn>
                  <a:cxn ang="0">
                    <a:pos x="0" y="0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3025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43026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2" y="388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27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28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6" y="387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29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30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2" y="388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31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2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32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33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34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2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35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2" y="387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36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0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37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6" y="382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38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39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40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6" y="385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41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42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43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5" y="379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44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45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799" y="3683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46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47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5" y="371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48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49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50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51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52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53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54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55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56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57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58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59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60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61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62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63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64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65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66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67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68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69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70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71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72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73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74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75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76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77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78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79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80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81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82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83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84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85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86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87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88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89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28" y="147"/>
                  </a:cxn>
                  <a:cxn ang="0">
                    <a:pos x="64" y="46"/>
                  </a:cxn>
                  <a:cxn ang="0">
                    <a:pos x="94" y="151"/>
                  </a:cxn>
                  <a:cxn ang="0">
                    <a:pos x="129" y="151"/>
                  </a:cxn>
                  <a:cxn ang="0">
                    <a:pos x="180" y="9"/>
                  </a:cxn>
                  <a:cxn ang="0">
                    <a:pos x="148" y="10"/>
                  </a:cxn>
                  <a:cxn ang="0">
                    <a:pos x="112" y="112"/>
                  </a:cxn>
                  <a:cxn ang="0">
                    <a:pos x="79" y="0"/>
                  </a:cxn>
                  <a:cxn ang="0">
                    <a:pos x="48" y="0"/>
                  </a:cxn>
                  <a:cxn ang="0">
                    <a:pos x="0" y="144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090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91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92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93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94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95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96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97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98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099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00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01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02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7" y="2407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03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7" y="2411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04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05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3" y="239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06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07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4" y="2391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08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09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10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8" y="240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11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12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13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14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15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2" y="242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16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5" y="254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17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4" y="251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18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19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20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21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22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23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24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25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26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27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28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29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30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31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32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33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34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35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36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37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38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39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40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41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42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43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44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45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46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/>
                <a:ahLst/>
                <a:cxnLst>
                  <a:cxn ang="0">
                    <a:pos x="168" y="120"/>
                  </a:cxn>
                  <a:cxn ang="0">
                    <a:pos x="204" y="12"/>
                  </a:cxn>
                  <a:cxn ang="0">
                    <a:pos x="42" y="0"/>
                  </a:cxn>
                  <a:cxn ang="0">
                    <a:pos x="0" y="108"/>
                  </a:cxn>
                  <a:cxn ang="0">
                    <a:pos x="30" y="114"/>
                  </a:cxn>
                  <a:cxn ang="0">
                    <a:pos x="60" y="30"/>
                  </a:cxn>
                  <a:cxn ang="0">
                    <a:pos x="102" y="36"/>
                  </a:cxn>
                  <a:cxn ang="0">
                    <a:pos x="78" y="108"/>
                  </a:cxn>
                  <a:cxn ang="0">
                    <a:pos x="102" y="108"/>
                  </a:cxn>
                  <a:cxn ang="0">
                    <a:pos x="132" y="36"/>
                  </a:cxn>
                  <a:cxn ang="0">
                    <a:pos x="162" y="36"/>
                  </a:cxn>
                  <a:cxn ang="0">
                    <a:pos x="138" y="114"/>
                  </a:cxn>
                  <a:cxn ang="0">
                    <a:pos x="168" y="120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147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/>
                <a:ahLst/>
                <a:cxnLst>
                  <a:cxn ang="0">
                    <a:pos x="66" y="36"/>
                  </a:cxn>
                  <a:cxn ang="0">
                    <a:pos x="66" y="36"/>
                  </a:cxn>
                  <a:cxn ang="0">
                    <a:pos x="18" y="24"/>
                  </a:cxn>
                  <a:cxn ang="0">
                    <a:pos x="0" y="30"/>
                  </a:cxn>
                  <a:cxn ang="0">
                    <a:pos x="36" y="78"/>
                  </a:cxn>
                  <a:cxn ang="0">
                    <a:pos x="48" y="72"/>
                  </a:cxn>
                  <a:cxn ang="0">
                    <a:pos x="24" y="36"/>
                  </a:cxn>
                  <a:cxn ang="0">
                    <a:pos x="24" y="36"/>
                  </a:cxn>
                  <a:cxn ang="0">
                    <a:pos x="72" y="54"/>
                  </a:cxn>
                  <a:cxn ang="0">
                    <a:pos x="90" y="42"/>
                  </a:cxn>
                  <a:cxn ang="0">
                    <a:pos x="54" y="0"/>
                  </a:cxn>
                  <a:cxn ang="0">
                    <a:pos x="42" y="6"/>
                  </a:cxn>
                  <a:cxn ang="0">
                    <a:pos x="66" y="36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148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/>
                <a:ahLst/>
                <a:cxnLst>
                  <a:cxn ang="0">
                    <a:pos x="54" y="89"/>
                  </a:cxn>
                  <a:cxn ang="0">
                    <a:pos x="65" y="83"/>
                  </a:cxn>
                  <a:cxn ang="0">
                    <a:pos x="48" y="35"/>
                  </a:cxn>
                  <a:cxn ang="0">
                    <a:pos x="89" y="65"/>
                  </a:cxn>
                  <a:cxn ang="0">
                    <a:pos x="101" y="59"/>
                  </a:cxn>
                  <a:cxn ang="0">
                    <a:pos x="83" y="0"/>
                  </a:cxn>
                  <a:cxn ang="0">
                    <a:pos x="71" y="12"/>
                  </a:cxn>
                  <a:cxn ang="0">
                    <a:pos x="83" y="41"/>
                  </a:cxn>
                  <a:cxn ang="0">
                    <a:pos x="48" y="23"/>
                  </a:cxn>
                  <a:cxn ang="0">
                    <a:pos x="36" y="29"/>
                  </a:cxn>
                  <a:cxn ang="0">
                    <a:pos x="45" y="68"/>
                  </a:cxn>
                  <a:cxn ang="0">
                    <a:pos x="18" y="41"/>
                  </a:cxn>
                  <a:cxn ang="0">
                    <a:pos x="0" y="53"/>
                  </a:cxn>
                  <a:cxn ang="0">
                    <a:pos x="54" y="89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149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/>
                <a:ahLst/>
                <a:cxnLst>
                  <a:cxn ang="0">
                    <a:pos x="36" y="78"/>
                  </a:cxn>
                  <a:cxn ang="0">
                    <a:pos x="83" y="48"/>
                  </a:cxn>
                  <a:cxn ang="0">
                    <a:pos x="54" y="0"/>
                  </a:cxn>
                  <a:cxn ang="0">
                    <a:pos x="0" y="30"/>
                  </a:cxn>
                  <a:cxn ang="0">
                    <a:pos x="6" y="36"/>
                  </a:cxn>
                  <a:cxn ang="0">
                    <a:pos x="42" y="18"/>
                  </a:cxn>
                  <a:cxn ang="0">
                    <a:pos x="54" y="30"/>
                  </a:cxn>
                  <a:cxn ang="0">
                    <a:pos x="24" y="48"/>
                  </a:cxn>
                  <a:cxn ang="0">
                    <a:pos x="30" y="54"/>
                  </a:cxn>
                  <a:cxn ang="0">
                    <a:pos x="60" y="36"/>
                  </a:cxn>
                  <a:cxn ang="0">
                    <a:pos x="66" y="48"/>
                  </a:cxn>
                  <a:cxn ang="0">
                    <a:pos x="30" y="66"/>
                  </a:cxn>
                  <a:cxn ang="0">
                    <a:pos x="36" y="78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150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/>
                <a:ahLst/>
                <a:cxnLst>
                  <a:cxn ang="0">
                    <a:pos x="90" y="30"/>
                  </a:cxn>
                  <a:cxn ang="0">
                    <a:pos x="66" y="0"/>
                  </a:cxn>
                  <a:cxn ang="0">
                    <a:pos x="0" y="36"/>
                  </a:cxn>
                  <a:cxn ang="0">
                    <a:pos x="24" y="72"/>
                  </a:cxn>
                  <a:cxn ang="0">
                    <a:pos x="36" y="66"/>
                  </a:cxn>
                  <a:cxn ang="0">
                    <a:pos x="18" y="42"/>
                  </a:cxn>
                  <a:cxn ang="0">
                    <a:pos x="36" y="30"/>
                  </a:cxn>
                  <a:cxn ang="0">
                    <a:pos x="54" y="54"/>
                  </a:cxn>
                  <a:cxn ang="0">
                    <a:pos x="60" y="48"/>
                  </a:cxn>
                  <a:cxn ang="0">
                    <a:pos x="48" y="24"/>
                  </a:cxn>
                  <a:cxn ang="0">
                    <a:pos x="60" y="12"/>
                  </a:cxn>
                  <a:cxn ang="0">
                    <a:pos x="78" y="42"/>
                  </a:cxn>
                  <a:cxn ang="0">
                    <a:pos x="90" y="30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151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/>
                <a:ahLst/>
                <a:cxnLst>
                  <a:cxn ang="0">
                    <a:pos x="42" y="60"/>
                  </a:cxn>
                  <a:cxn ang="0">
                    <a:pos x="42" y="60"/>
                  </a:cxn>
                  <a:cxn ang="0">
                    <a:pos x="72" y="12"/>
                  </a:cxn>
                  <a:cxn ang="0">
                    <a:pos x="66" y="0"/>
                  </a:cxn>
                  <a:cxn ang="0">
                    <a:pos x="0" y="42"/>
                  </a:cxn>
                  <a:cxn ang="0">
                    <a:pos x="6" y="54"/>
                  </a:cxn>
                  <a:cxn ang="0">
                    <a:pos x="54" y="24"/>
                  </a:cxn>
                  <a:cxn ang="0">
                    <a:pos x="54" y="24"/>
                  </a:cxn>
                  <a:cxn ang="0">
                    <a:pos x="18" y="72"/>
                  </a:cxn>
                  <a:cxn ang="0">
                    <a:pos x="24" y="84"/>
                  </a:cxn>
                  <a:cxn ang="0">
                    <a:pos x="90" y="42"/>
                  </a:cxn>
                  <a:cxn ang="0">
                    <a:pos x="84" y="30"/>
                  </a:cxn>
                  <a:cxn ang="0">
                    <a:pos x="42" y="60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152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153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/>
                <a:ahLst/>
                <a:cxnLst>
                  <a:cxn ang="0">
                    <a:pos x="18" y="48"/>
                  </a:cxn>
                  <a:cxn ang="0">
                    <a:pos x="18" y="48"/>
                  </a:cxn>
                  <a:cxn ang="0">
                    <a:pos x="30" y="42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18" y="48"/>
                  </a:cxn>
                  <a:cxn ang="0">
                    <a:pos x="18" y="48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154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36"/>
                  </a:cxn>
                  <a:cxn ang="0">
                    <a:pos x="0" y="66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155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56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43157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158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159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87" y="582"/>
                  </a:cxn>
                  <a:cxn ang="0">
                    <a:pos x="348" y="1272"/>
                  </a:cxn>
                  <a:cxn ang="0">
                    <a:pos x="54" y="676"/>
                  </a:cxn>
                  <a:cxn ang="0">
                    <a:pos x="0" y="0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160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43161" name="Rectangle 15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3162" name="Rectangle 15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endParaRPr lang="ru-RU"/>
          </a:p>
        </p:txBody>
      </p:sp>
      <p:sp>
        <p:nvSpPr>
          <p:cNvPr id="43163" name="Rectangle 15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endParaRPr lang="ru-RU"/>
          </a:p>
        </p:txBody>
      </p:sp>
      <p:sp>
        <p:nvSpPr>
          <p:cNvPr id="43164" name="Rectangle 15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DE915761-E143-43CF-8379-B00646C1343A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3165" name="Rectangle 157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0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82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46083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084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085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086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087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088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089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090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091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092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093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094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095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096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097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098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099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100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101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6102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6103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6104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6105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6106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46107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3190FF80-510F-4A57-9B4C-8756F5A958B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6108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2" r:id="rId1"/>
    <p:sldLayoutId id="2147483733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  <p:sldLayoutId id="2147483784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46275"/>
                <a:invGamma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02" name="Group 2"/>
          <p:cNvGrpSpPr>
            <a:grpSpLocks/>
          </p:cNvGrpSpPr>
          <p:nvPr/>
        </p:nvGrpSpPr>
        <p:grpSpPr bwMode="auto">
          <a:xfrm>
            <a:off x="-496888" y="1308100"/>
            <a:ext cx="10429876" cy="5908675"/>
            <a:chOff x="-313" y="824"/>
            <a:chExt cx="6570" cy="3722"/>
          </a:xfrm>
        </p:grpSpPr>
        <p:sp>
          <p:nvSpPr>
            <p:cNvPr id="51203" name="Rectangle 3"/>
            <p:cNvSpPr>
              <a:spLocks noChangeArrowheads="1"/>
            </p:cNvSpPr>
            <p:nvPr userDrawn="1"/>
          </p:nvSpPr>
          <p:spPr bwMode="hidden">
            <a:xfrm rot="20798144" flipV="1">
              <a:off x="-14" y="1033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1204" name="Rectangle 4"/>
            <p:cNvSpPr>
              <a:spLocks noChangeArrowheads="1"/>
            </p:cNvSpPr>
            <p:nvPr userDrawn="1"/>
          </p:nvSpPr>
          <p:spPr bwMode="hidden">
            <a:xfrm rot="20774366" flipV="1">
              <a:off x="-24" y="1127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1205" name="Rectangle 5"/>
            <p:cNvSpPr>
              <a:spLocks noChangeArrowheads="1"/>
            </p:cNvSpPr>
            <p:nvPr userDrawn="1"/>
          </p:nvSpPr>
          <p:spPr bwMode="hidden">
            <a:xfrm rot="20757421" flipV="1">
              <a:off x="-27" y="1198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1206" name="Rectangle 6"/>
            <p:cNvSpPr>
              <a:spLocks noChangeArrowheads="1"/>
            </p:cNvSpPr>
            <p:nvPr userDrawn="1"/>
          </p:nvSpPr>
          <p:spPr bwMode="hidden">
            <a:xfrm rot="20684206" flipV="1">
              <a:off x="-43" y="1283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1207" name="Rectangle 7"/>
            <p:cNvSpPr>
              <a:spLocks noChangeArrowheads="1"/>
            </p:cNvSpPr>
            <p:nvPr userDrawn="1"/>
          </p:nvSpPr>
          <p:spPr bwMode="hidden">
            <a:xfrm rot="20631226" flipV="1">
              <a:off x="-51" y="1397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1208" name="Rectangle 8"/>
            <p:cNvSpPr>
              <a:spLocks noChangeArrowheads="1"/>
            </p:cNvSpPr>
            <p:nvPr userDrawn="1"/>
          </p:nvSpPr>
          <p:spPr bwMode="hidden">
            <a:xfrm rot="20554235" flipV="1">
              <a:off x="-65" y="1523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1209" name="Rectangle 9"/>
            <p:cNvSpPr>
              <a:spLocks noChangeArrowheads="1"/>
            </p:cNvSpPr>
            <p:nvPr userDrawn="1"/>
          </p:nvSpPr>
          <p:spPr bwMode="hidden">
            <a:xfrm rot="20466593" flipV="1">
              <a:off x="-93" y="1694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1210" name="Rectangle 10"/>
            <p:cNvSpPr>
              <a:spLocks noChangeArrowheads="1"/>
            </p:cNvSpPr>
            <p:nvPr userDrawn="1"/>
          </p:nvSpPr>
          <p:spPr bwMode="hidden">
            <a:xfrm rot="20343219" flipV="1">
              <a:off x="-99" y="1863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1211" name="Rectangle 11"/>
            <p:cNvSpPr>
              <a:spLocks noChangeArrowheads="1"/>
            </p:cNvSpPr>
            <p:nvPr userDrawn="1"/>
          </p:nvSpPr>
          <p:spPr bwMode="hidden">
            <a:xfrm rot="20211065" flipV="1">
              <a:off x="-165" y="2053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1212" name="Rectangle 12"/>
            <p:cNvSpPr>
              <a:spLocks noChangeArrowheads="1"/>
            </p:cNvSpPr>
            <p:nvPr userDrawn="1"/>
          </p:nvSpPr>
          <p:spPr bwMode="hidden">
            <a:xfrm rot="20102912" flipV="1">
              <a:off x="-214" y="2289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1213" name="Rectangle 13"/>
            <p:cNvSpPr>
              <a:spLocks noChangeArrowheads="1"/>
            </p:cNvSpPr>
            <p:nvPr userDrawn="1"/>
          </p:nvSpPr>
          <p:spPr bwMode="hidden">
            <a:xfrm rot="19923405" flipV="1">
              <a:off x="-313" y="2617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1214" name="Rectangle 14"/>
            <p:cNvSpPr>
              <a:spLocks noChangeArrowheads="1"/>
            </p:cNvSpPr>
            <p:nvPr userDrawn="1"/>
          </p:nvSpPr>
          <p:spPr bwMode="hidden">
            <a:xfrm rot="19686284" flipV="1">
              <a:off x="9" y="2881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1215" name="Rectangle 15"/>
            <p:cNvSpPr>
              <a:spLocks noChangeArrowheads="1"/>
            </p:cNvSpPr>
            <p:nvPr userDrawn="1"/>
          </p:nvSpPr>
          <p:spPr bwMode="hidden">
            <a:xfrm rot="19383534" flipV="1">
              <a:off x="1319" y="2928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1216" name="Rectangle 16"/>
            <p:cNvSpPr>
              <a:spLocks noChangeArrowheads="1"/>
            </p:cNvSpPr>
            <p:nvPr userDrawn="1"/>
          </p:nvSpPr>
          <p:spPr bwMode="hidden">
            <a:xfrm rot="18994182" flipV="1">
              <a:off x="2681" y="3071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1217" name="Rectangle 17"/>
            <p:cNvSpPr>
              <a:spLocks noChangeArrowheads="1"/>
            </p:cNvSpPr>
            <p:nvPr userDrawn="1"/>
          </p:nvSpPr>
          <p:spPr bwMode="hidden">
            <a:xfrm rot="18603245" flipV="1">
              <a:off x="4052" y="3504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1218" name="Rectangle 18"/>
            <p:cNvSpPr>
              <a:spLocks noChangeArrowheads="1"/>
            </p:cNvSpPr>
            <p:nvPr userDrawn="1"/>
          </p:nvSpPr>
          <p:spPr bwMode="hidden">
            <a:xfrm rot="39991575" flipH="1" flipV="1">
              <a:off x="5368" y="4167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1219" name="Rectangle 19"/>
            <p:cNvSpPr>
              <a:spLocks noChangeArrowheads="1"/>
            </p:cNvSpPr>
            <p:nvPr userDrawn="1"/>
          </p:nvSpPr>
          <p:spPr bwMode="hidden">
            <a:xfrm rot="-20541361">
              <a:off x="-146" y="2360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1220" name="Rectangle 20"/>
            <p:cNvSpPr>
              <a:spLocks noChangeArrowheads="1"/>
            </p:cNvSpPr>
            <p:nvPr userDrawn="1"/>
          </p:nvSpPr>
          <p:spPr bwMode="hidden">
            <a:xfrm rot="-20036206">
              <a:off x="-198" y="3396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1221" name="Rectangle 21"/>
            <p:cNvSpPr>
              <a:spLocks noChangeArrowheads="1"/>
            </p:cNvSpPr>
            <p:nvPr userDrawn="1"/>
          </p:nvSpPr>
          <p:spPr bwMode="hidden">
            <a:xfrm rot="1732981">
              <a:off x="-165" y="3624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1222" name="Rectangle 22"/>
            <p:cNvSpPr>
              <a:spLocks noChangeArrowheads="1"/>
            </p:cNvSpPr>
            <p:nvPr userDrawn="1"/>
          </p:nvSpPr>
          <p:spPr bwMode="hidden">
            <a:xfrm rot="1969083">
              <a:off x="-110" y="3922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1223" name="Rectangle 23"/>
            <p:cNvSpPr>
              <a:spLocks noChangeArrowheads="1"/>
            </p:cNvSpPr>
            <p:nvPr userDrawn="1"/>
          </p:nvSpPr>
          <p:spPr bwMode="hidden">
            <a:xfrm rot="-20213826">
              <a:off x="-216" y="3221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1224" name="Rectangle 24"/>
            <p:cNvSpPr>
              <a:spLocks noChangeArrowheads="1"/>
            </p:cNvSpPr>
            <p:nvPr userDrawn="1"/>
          </p:nvSpPr>
          <p:spPr bwMode="hidden">
            <a:xfrm rot="22583969">
              <a:off x="-115" y="2129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1225" name="Rectangle 25"/>
            <p:cNvSpPr>
              <a:spLocks noChangeArrowheads="1"/>
            </p:cNvSpPr>
            <p:nvPr userDrawn="1"/>
          </p:nvSpPr>
          <p:spPr bwMode="hidden">
            <a:xfrm rot="930109" flipV="1">
              <a:off x="80" y="1946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1226" name="Rectangle 26"/>
            <p:cNvSpPr>
              <a:spLocks noChangeArrowheads="1"/>
            </p:cNvSpPr>
            <p:nvPr userDrawn="1"/>
          </p:nvSpPr>
          <p:spPr bwMode="hidden">
            <a:xfrm rot="-20731987">
              <a:off x="374" y="1802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1227" name="Rectangle 27"/>
            <p:cNvSpPr>
              <a:spLocks noChangeArrowheads="1"/>
            </p:cNvSpPr>
            <p:nvPr userDrawn="1"/>
          </p:nvSpPr>
          <p:spPr bwMode="hidden">
            <a:xfrm rot="-64024402">
              <a:off x="848" y="1582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1228" name="Rectangle 28"/>
            <p:cNvSpPr>
              <a:spLocks noChangeArrowheads="1"/>
            </p:cNvSpPr>
            <p:nvPr userDrawn="1"/>
          </p:nvSpPr>
          <p:spPr bwMode="hidden">
            <a:xfrm rot="-42464612">
              <a:off x="1053" y="1476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1229" name="Rectangle 29"/>
            <p:cNvSpPr>
              <a:spLocks noChangeArrowheads="1"/>
            </p:cNvSpPr>
            <p:nvPr userDrawn="1"/>
          </p:nvSpPr>
          <p:spPr bwMode="hidden">
            <a:xfrm rot="-20907336">
              <a:off x="1244" y="1377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1230" name="Rectangle 30"/>
            <p:cNvSpPr>
              <a:spLocks noChangeArrowheads="1"/>
            </p:cNvSpPr>
            <p:nvPr userDrawn="1"/>
          </p:nvSpPr>
          <p:spPr bwMode="hidden">
            <a:xfrm rot="655690" flipV="1">
              <a:off x="1487" y="1305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1231" name="Rectangle 31"/>
            <p:cNvSpPr>
              <a:spLocks noChangeArrowheads="1"/>
            </p:cNvSpPr>
            <p:nvPr userDrawn="1"/>
          </p:nvSpPr>
          <p:spPr bwMode="hidden">
            <a:xfrm rot="636921" flipV="1">
              <a:off x="1650" y="1218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1232" name="Rectangle 32"/>
            <p:cNvSpPr>
              <a:spLocks noChangeArrowheads="1"/>
            </p:cNvSpPr>
            <p:nvPr userDrawn="1"/>
          </p:nvSpPr>
          <p:spPr bwMode="hidden">
            <a:xfrm rot="803987" flipV="1">
              <a:off x="611" y="1684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1233" name="Rectangle 33"/>
            <p:cNvSpPr>
              <a:spLocks noChangeArrowheads="1"/>
            </p:cNvSpPr>
            <p:nvPr userDrawn="1"/>
          </p:nvSpPr>
          <p:spPr bwMode="hidden">
            <a:xfrm rot="1273217" flipV="1">
              <a:off x="-204" y="2976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1234" name="Rectangle 34"/>
            <p:cNvSpPr>
              <a:spLocks noChangeArrowheads="1"/>
            </p:cNvSpPr>
            <p:nvPr userDrawn="1"/>
          </p:nvSpPr>
          <p:spPr bwMode="hidden">
            <a:xfrm rot="1169729" flipV="1">
              <a:off x="-174" y="2663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/>
              <a:endParaRPr 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1235" name="Oval 35"/>
            <p:cNvSpPr>
              <a:spLocks noChangeArrowheads="1"/>
            </p:cNvSpPr>
            <p:nvPr/>
          </p:nvSpPr>
          <p:spPr bwMode="hidden">
            <a:xfrm>
              <a:off x="740" y="3359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36" name="Oval 36"/>
            <p:cNvSpPr>
              <a:spLocks noChangeArrowheads="1"/>
            </p:cNvSpPr>
            <p:nvPr/>
          </p:nvSpPr>
          <p:spPr bwMode="hidden">
            <a:xfrm>
              <a:off x="236" y="3074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37" name="Oval 37"/>
            <p:cNvSpPr>
              <a:spLocks noChangeArrowheads="1"/>
            </p:cNvSpPr>
            <p:nvPr/>
          </p:nvSpPr>
          <p:spPr bwMode="hidden">
            <a:xfrm>
              <a:off x="159" y="3652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38" name="Oval 38"/>
            <p:cNvSpPr>
              <a:spLocks noChangeArrowheads="1"/>
            </p:cNvSpPr>
            <p:nvPr/>
          </p:nvSpPr>
          <p:spPr bwMode="hidden">
            <a:xfrm>
              <a:off x="2077" y="2661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39" name="Oval 39"/>
            <p:cNvSpPr>
              <a:spLocks noChangeArrowheads="1"/>
            </p:cNvSpPr>
            <p:nvPr/>
          </p:nvSpPr>
          <p:spPr bwMode="hidden">
            <a:xfrm>
              <a:off x="1223" y="307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40" name="Oval 40"/>
            <p:cNvSpPr>
              <a:spLocks noChangeArrowheads="1"/>
            </p:cNvSpPr>
            <p:nvPr/>
          </p:nvSpPr>
          <p:spPr bwMode="hidden">
            <a:xfrm>
              <a:off x="1686" y="2857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41" name="Oval 41"/>
            <p:cNvSpPr>
              <a:spLocks noChangeArrowheads="1"/>
            </p:cNvSpPr>
            <p:nvPr/>
          </p:nvSpPr>
          <p:spPr bwMode="hidden">
            <a:xfrm>
              <a:off x="750" y="2839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42" name="Oval 42"/>
            <p:cNvSpPr>
              <a:spLocks noChangeArrowheads="1"/>
            </p:cNvSpPr>
            <p:nvPr/>
          </p:nvSpPr>
          <p:spPr bwMode="hidden">
            <a:xfrm>
              <a:off x="367" y="2656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43" name="Oval 43"/>
            <p:cNvSpPr>
              <a:spLocks noChangeArrowheads="1"/>
            </p:cNvSpPr>
            <p:nvPr/>
          </p:nvSpPr>
          <p:spPr bwMode="hidden">
            <a:xfrm>
              <a:off x="1172" y="2642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44" name="Oval 44"/>
            <p:cNvSpPr>
              <a:spLocks noChangeArrowheads="1"/>
            </p:cNvSpPr>
            <p:nvPr/>
          </p:nvSpPr>
          <p:spPr bwMode="hidden">
            <a:xfrm>
              <a:off x="2401" y="2485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45" name="Oval 45"/>
            <p:cNvSpPr>
              <a:spLocks noChangeArrowheads="1"/>
            </p:cNvSpPr>
            <p:nvPr/>
          </p:nvSpPr>
          <p:spPr bwMode="hidden">
            <a:xfrm>
              <a:off x="1910" y="231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46" name="Oval 46"/>
            <p:cNvSpPr>
              <a:spLocks noChangeArrowheads="1"/>
            </p:cNvSpPr>
            <p:nvPr/>
          </p:nvSpPr>
          <p:spPr bwMode="hidden">
            <a:xfrm>
              <a:off x="2254" y="21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47" name="Oval 47"/>
            <p:cNvSpPr>
              <a:spLocks noChangeArrowheads="1"/>
            </p:cNvSpPr>
            <p:nvPr/>
          </p:nvSpPr>
          <p:spPr bwMode="hidden">
            <a:xfrm>
              <a:off x="2742" y="230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48" name="Oval 48"/>
            <p:cNvSpPr>
              <a:spLocks noChangeArrowheads="1"/>
            </p:cNvSpPr>
            <p:nvPr/>
          </p:nvSpPr>
          <p:spPr bwMode="hidden">
            <a:xfrm>
              <a:off x="2812" y="1898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49" name="Oval 49"/>
            <p:cNvSpPr>
              <a:spLocks noChangeArrowheads="1"/>
            </p:cNvSpPr>
            <p:nvPr/>
          </p:nvSpPr>
          <p:spPr bwMode="hidden">
            <a:xfrm>
              <a:off x="3721" y="17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50" name="Oval 50"/>
            <p:cNvSpPr>
              <a:spLocks noChangeArrowheads="1"/>
            </p:cNvSpPr>
            <p:nvPr/>
          </p:nvSpPr>
          <p:spPr bwMode="hidden">
            <a:xfrm>
              <a:off x="3528" y="18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51" name="Oval 51"/>
            <p:cNvSpPr>
              <a:spLocks noChangeArrowheads="1"/>
            </p:cNvSpPr>
            <p:nvPr/>
          </p:nvSpPr>
          <p:spPr bwMode="hidden">
            <a:xfrm>
              <a:off x="3064" y="1778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52" name="Oval 52"/>
            <p:cNvSpPr>
              <a:spLocks noChangeArrowheads="1"/>
            </p:cNvSpPr>
            <p:nvPr/>
          </p:nvSpPr>
          <p:spPr bwMode="hidden">
            <a:xfrm>
              <a:off x="3277" y="202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53" name="Oval 53"/>
            <p:cNvSpPr>
              <a:spLocks noChangeArrowheads="1"/>
            </p:cNvSpPr>
            <p:nvPr/>
          </p:nvSpPr>
          <p:spPr bwMode="hidden">
            <a:xfrm>
              <a:off x="3027" y="2160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54" name="Oval 54"/>
            <p:cNvSpPr>
              <a:spLocks noChangeArrowheads="1"/>
            </p:cNvSpPr>
            <p:nvPr/>
          </p:nvSpPr>
          <p:spPr bwMode="hidden">
            <a:xfrm>
              <a:off x="1569" y="2453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55" name="Oval 55"/>
            <p:cNvSpPr>
              <a:spLocks noChangeArrowheads="1"/>
            </p:cNvSpPr>
            <p:nvPr/>
          </p:nvSpPr>
          <p:spPr bwMode="hidden">
            <a:xfrm>
              <a:off x="1863" y="202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56" name="Oval 56"/>
            <p:cNvSpPr>
              <a:spLocks noChangeArrowheads="1"/>
            </p:cNvSpPr>
            <p:nvPr/>
          </p:nvSpPr>
          <p:spPr bwMode="hidden">
            <a:xfrm>
              <a:off x="1513" y="2175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57" name="Oval 57"/>
            <p:cNvSpPr>
              <a:spLocks noChangeArrowheads="1"/>
            </p:cNvSpPr>
            <p:nvPr/>
          </p:nvSpPr>
          <p:spPr bwMode="hidden">
            <a:xfrm>
              <a:off x="1191" y="2311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58" name="Oval 58"/>
            <p:cNvSpPr>
              <a:spLocks noChangeArrowheads="1"/>
            </p:cNvSpPr>
            <p:nvPr/>
          </p:nvSpPr>
          <p:spPr bwMode="hidden">
            <a:xfrm>
              <a:off x="1154" y="2047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59" name="Oval 59"/>
            <p:cNvSpPr>
              <a:spLocks noChangeArrowheads="1"/>
            </p:cNvSpPr>
            <p:nvPr/>
          </p:nvSpPr>
          <p:spPr bwMode="hidden">
            <a:xfrm>
              <a:off x="1142" y="180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60" name="Oval 60"/>
            <p:cNvSpPr>
              <a:spLocks noChangeArrowheads="1"/>
            </p:cNvSpPr>
            <p:nvPr/>
          </p:nvSpPr>
          <p:spPr bwMode="hidden">
            <a:xfrm>
              <a:off x="1500" y="191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61" name="Oval 61"/>
            <p:cNvSpPr>
              <a:spLocks noChangeArrowheads="1"/>
            </p:cNvSpPr>
            <p:nvPr/>
          </p:nvSpPr>
          <p:spPr bwMode="hidden">
            <a:xfrm>
              <a:off x="1804" y="18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62" name="Oval 62"/>
            <p:cNvSpPr>
              <a:spLocks noChangeArrowheads="1"/>
            </p:cNvSpPr>
            <p:nvPr/>
          </p:nvSpPr>
          <p:spPr bwMode="hidden">
            <a:xfrm>
              <a:off x="2159" y="1905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63" name="Oval 63"/>
            <p:cNvSpPr>
              <a:spLocks noChangeArrowheads="1"/>
            </p:cNvSpPr>
            <p:nvPr/>
          </p:nvSpPr>
          <p:spPr bwMode="hidden">
            <a:xfrm>
              <a:off x="2432" y="17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64" name="Oval 64"/>
            <p:cNvSpPr>
              <a:spLocks noChangeArrowheads="1"/>
            </p:cNvSpPr>
            <p:nvPr/>
          </p:nvSpPr>
          <p:spPr bwMode="hidden">
            <a:xfrm>
              <a:off x="470" y="203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65" name="Oval 65"/>
            <p:cNvSpPr>
              <a:spLocks noChangeArrowheads="1"/>
            </p:cNvSpPr>
            <p:nvPr/>
          </p:nvSpPr>
          <p:spPr bwMode="hidden">
            <a:xfrm>
              <a:off x="68" y="2166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66" name="Oval 66"/>
            <p:cNvSpPr>
              <a:spLocks noChangeArrowheads="1"/>
            </p:cNvSpPr>
            <p:nvPr/>
          </p:nvSpPr>
          <p:spPr bwMode="hidden">
            <a:xfrm>
              <a:off x="798" y="191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67" name="Oval 67"/>
            <p:cNvSpPr>
              <a:spLocks noChangeArrowheads="1"/>
            </p:cNvSpPr>
            <p:nvPr/>
          </p:nvSpPr>
          <p:spPr bwMode="hidden">
            <a:xfrm>
              <a:off x="455" y="179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68" name="Oval 68"/>
            <p:cNvSpPr>
              <a:spLocks noChangeArrowheads="1"/>
            </p:cNvSpPr>
            <p:nvPr/>
          </p:nvSpPr>
          <p:spPr bwMode="hidden">
            <a:xfrm>
              <a:off x="113" y="19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69" name="Oval 69"/>
            <p:cNvSpPr>
              <a:spLocks noChangeArrowheads="1"/>
            </p:cNvSpPr>
            <p:nvPr/>
          </p:nvSpPr>
          <p:spPr bwMode="hidden">
            <a:xfrm>
              <a:off x="432" y="2323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70" name="Oval 70"/>
            <p:cNvSpPr>
              <a:spLocks noChangeArrowheads="1"/>
            </p:cNvSpPr>
            <p:nvPr/>
          </p:nvSpPr>
          <p:spPr bwMode="hidden">
            <a:xfrm>
              <a:off x="814" y="217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71" name="Oval 71"/>
            <p:cNvSpPr>
              <a:spLocks noChangeArrowheads="1"/>
            </p:cNvSpPr>
            <p:nvPr/>
          </p:nvSpPr>
          <p:spPr bwMode="hidden">
            <a:xfrm>
              <a:off x="789" y="2472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72" name="Oval 72"/>
            <p:cNvSpPr>
              <a:spLocks noChangeArrowheads="1"/>
            </p:cNvSpPr>
            <p:nvPr/>
          </p:nvSpPr>
          <p:spPr bwMode="hidden">
            <a:xfrm>
              <a:off x="2544" y="201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73" name="Oval 73"/>
            <p:cNvSpPr>
              <a:spLocks noChangeArrowheads="1"/>
            </p:cNvSpPr>
            <p:nvPr/>
          </p:nvSpPr>
          <p:spPr bwMode="hidden">
            <a:xfrm>
              <a:off x="1457" y="1700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74" name="Oval 74"/>
            <p:cNvSpPr>
              <a:spLocks noChangeArrowheads="1"/>
            </p:cNvSpPr>
            <p:nvPr/>
          </p:nvSpPr>
          <p:spPr bwMode="hidden">
            <a:xfrm>
              <a:off x="1747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75" name="Oval 75"/>
            <p:cNvSpPr>
              <a:spLocks noChangeArrowheads="1"/>
            </p:cNvSpPr>
            <p:nvPr/>
          </p:nvSpPr>
          <p:spPr bwMode="hidden">
            <a:xfrm>
              <a:off x="1385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76" name="Oval 76"/>
            <p:cNvSpPr>
              <a:spLocks noChangeArrowheads="1"/>
            </p:cNvSpPr>
            <p:nvPr/>
          </p:nvSpPr>
          <p:spPr bwMode="hidden">
            <a:xfrm>
              <a:off x="1093" y="1595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77" name="Oval 77"/>
            <p:cNvSpPr>
              <a:spLocks noChangeArrowheads="1"/>
            </p:cNvSpPr>
            <p:nvPr/>
          </p:nvSpPr>
          <p:spPr bwMode="hidden">
            <a:xfrm>
              <a:off x="792" y="16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78" name="Oval 78"/>
            <p:cNvSpPr>
              <a:spLocks noChangeArrowheads="1"/>
            </p:cNvSpPr>
            <p:nvPr/>
          </p:nvSpPr>
          <p:spPr bwMode="hidden">
            <a:xfrm>
              <a:off x="2011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79" name="Oval 79"/>
            <p:cNvSpPr>
              <a:spLocks noChangeArrowheads="1"/>
            </p:cNvSpPr>
            <p:nvPr/>
          </p:nvSpPr>
          <p:spPr bwMode="hidden">
            <a:xfrm>
              <a:off x="2087" y="169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80" name="Oval 80"/>
            <p:cNvSpPr>
              <a:spLocks noChangeArrowheads="1"/>
            </p:cNvSpPr>
            <p:nvPr/>
          </p:nvSpPr>
          <p:spPr bwMode="hidden">
            <a:xfrm>
              <a:off x="2345" y="1601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81" name="Oval 81"/>
            <p:cNvSpPr>
              <a:spLocks noChangeArrowheads="1"/>
            </p:cNvSpPr>
            <p:nvPr/>
          </p:nvSpPr>
          <p:spPr bwMode="hidden">
            <a:xfrm>
              <a:off x="2684" y="168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82" name="Oval 82"/>
            <p:cNvSpPr>
              <a:spLocks noChangeArrowheads="1"/>
            </p:cNvSpPr>
            <p:nvPr/>
          </p:nvSpPr>
          <p:spPr bwMode="hidden">
            <a:xfrm>
              <a:off x="806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83" name="Oval 83"/>
            <p:cNvSpPr>
              <a:spLocks noChangeArrowheads="1"/>
            </p:cNvSpPr>
            <p:nvPr/>
          </p:nvSpPr>
          <p:spPr bwMode="hidden">
            <a:xfrm>
              <a:off x="495" y="159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84" name="Oval 84"/>
            <p:cNvSpPr>
              <a:spLocks noChangeArrowheads="1"/>
            </p:cNvSpPr>
            <p:nvPr/>
          </p:nvSpPr>
          <p:spPr bwMode="hidden">
            <a:xfrm>
              <a:off x="228" y="150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85" name="Oval 85"/>
            <p:cNvSpPr>
              <a:spLocks noChangeArrowheads="1"/>
            </p:cNvSpPr>
            <p:nvPr/>
          </p:nvSpPr>
          <p:spPr bwMode="hidden">
            <a:xfrm>
              <a:off x="157" y="169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86" name="Oval 86"/>
            <p:cNvSpPr>
              <a:spLocks noChangeArrowheads="1"/>
            </p:cNvSpPr>
            <p:nvPr/>
          </p:nvSpPr>
          <p:spPr bwMode="hidden">
            <a:xfrm>
              <a:off x="2887" y="1595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87" name="Oval 87"/>
            <p:cNvSpPr>
              <a:spLocks noChangeArrowheads="1"/>
            </p:cNvSpPr>
            <p:nvPr/>
          </p:nvSpPr>
          <p:spPr bwMode="hidden">
            <a:xfrm>
              <a:off x="3079" y="1511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88" name="Oval 88"/>
            <p:cNvSpPr>
              <a:spLocks noChangeArrowheads="1"/>
            </p:cNvSpPr>
            <p:nvPr/>
          </p:nvSpPr>
          <p:spPr bwMode="hidden">
            <a:xfrm>
              <a:off x="3270" y="1688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89" name="Oval 89"/>
            <p:cNvSpPr>
              <a:spLocks noChangeArrowheads="1"/>
            </p:cNvSpPr>
            <p:nvPr/>
          </p:nvSpPr>
          <p:spPr bwMode="hidden">
            <a:xfrm>
              <a:off x="3453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90" name="Oval 90"/>
            <p:cNvSpPr>
              <a:spLocks noChangeArrowheads="1"/>
            </p:cNvSpPr>
            <p:nvPr/>
          </p:nvSpPr>
          <p:spPr bwMode="hidden">
            <a:xfrm>
              <a:off x="3651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91" name="Oval 91"/>
            <p:cNvSpPr>
              <a:spLocks noChangeArrowheads="1"/>
            </p:cNvSpPr>
            <p:nvPr/>
          </p:nvSpPr>
          <p:spPr bwMode="hidden">
            <a:xfrm>
              <a:off x="4251" y="1513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92" name="Oval 92"/>
            <p:cNvSpPr>
              <a:spLocks noChangeArrowheads="1"/>
            </p:cNvSpPr>
            <p:nvPr/>
          </p:nvSpPr>
          <p:spPr bwMode="hidden">
            <a:xfrm>
              <a:off x="3901" y="1701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93" name="Oval 93"/>
            <p:cNvSpPr>
              <a:spLocks noChangeArrowheads="1"/>
            </p:cNvSpPr>
            <p:nvPr/>
          </p:nvSpPr>
          <p:spPr bwMode="hidden">
            <a:xfrm>
              <a:off x="4086" y="1608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94" name="Oval 94"/>
            <p:cNvSpPr>
              <a:spLocks noChangeArrowheads="1"/>
            </p:cNvSpPr>
            <p:nvPr/>
          </p:nvSpPr>
          <p:spPr bwMode="hidden">
            <a:xfrm>
              <a:off x="1282" y="365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95" name="Oval 95"/>
            <p:cNvSpPr>
              <a:spLocks noChangeArrowheads="1"/>
            </p:cNvSpPr>
            <p:nvPr/>
          </p:nvSpPr>
          <p:spPr bwMode="hidden">
            <a:xfrm>
              <a:off x="707" y="4014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96" name="Oval 96"/>
            <p:cNvSpPr>
              <a:spLocks noChangeArrowheads="1"/>
            </p:cNvSpPr>
            <p:nvPr/>
          </p:nvSpPr>
          <p:spPr bwMode="hidden">
            <a:xfrm>
              <a:off x="2229" y="309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97" name="Oval 97"/>
            <p:cNvSpPr>
              <a:spLocks noChangeArrowheads="1"/>
            </p:cNvSpPr>
            <p:nvPr/>
          </p:nvSpPr>
          <p:spPr bwMode="hidden">
            <a:xfrm>
              <a:off x="2604" y="286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98" name="Oval 98"/>
            <p:cNvSpPr>
              <a:spLocks noChangeArrowheads="1"/>
            </p:cNvSpPr>
            <p:nvPr/>
          </p:nvSpPr>
          <p:spPr bwMode="hidden">
            <a:xfrm>
              <a:off x="2907" y="266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299" name="Oval 99"/>
            <p:cNvSpPr>
              <a:spLocks noChangeArrowheads="1"/>
            </p:cNvSpPr>
            <p:nvPr/>
          </p:nvSpPr>
          <p:spPr bwMode="hidden">
            <a:xfrm>
              <a:off x="3248" y="2454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00" name="Oval 100"/>
            <p:cNvSpPr>
              <a:spLocks noChangeArrowheads="1"/>
            </p:cNvSpPr>
            <p:nvPr/>
          </p:nvSpPr>
          <p:spPr bwMode="hidden">
            <a:xfrm>
              <a:off x="1801" y="336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01" name="Oval 101"/>
            <p:cNvSpPr>
              <a:spLocks noChangeArrowheads="1"/>
            </p:cNvSpPr>
            <p:nvPr/>
          </p:nvSpPr>
          <p:spPr bwMode="hidden">
            <a:xfrm>
              <a:off x="3512" y="230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02" name="Oval 102"/>
            <p:cNvSpPr>
              <a:spLocks noChangeArrowheads="1"/>
            </p:cNvSpPr>
            <p:nvPr/>
          </p:nvSpPr>
          <p:spPr bwMode="hidden">
            <a:xfrm>
              <a:off x="3980" y="20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03" name="Oval 103"/>
            <p:cNvSpPr>
              <a:spLocks noChangeArrowheads="1"/>
            </p:cNvSpPr>
            <p:nvPr/>
          </p:nvSpPr>
          <p:spPr bwMode="hidden">
            <a:xfrm>
              <a:off x="3753" y="215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04" name="Oval 104"/>
            <p:cNvSpPr>
              <a:spLocks noChangeArrowheads="1"/>
            </p:cNvSpPr>
            <p:nvPr/>
          </p:nvSpPr>
          <p:spPr bwMode="hidden">
            <a:xfrm>
              <a:off x="4176" y="189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05" name="Oval 105"/>
            <p:cNvSpPr>
              <a:spLocks noChangeArrowheads="1"/>
            </p:cNvSpPr>
            <p:nvPr/>
          </p:nvSpPr>
          <p:spPr bwMode="hidden">
            <a:xfrm>
              <a:off x="4338" y="1797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06" name="Oval 106"/>
            <p:cNvSpPr>
              <a:spLocks noChangeArrowheads="1"/>
            </p:cNvSpPr>
            <p:nvPr/>
          </p:nvSpPr>
          <p:spPr bwMode="hidden">
            <a:xfrm>
              <a:off x="4505" y="170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07" name="Oval 107"/>
            <p:cNvSpPr>
              <a:spLocks noChangeArrowheads="1"/>
            </p:cNvSpPr>
            <p:nvPr/>
          </p:nvSpPr>
          <p:spPr bwMode="hidden">
            <a:xfrm>
              <a:off x="4661" y="160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08" name="Oval 108"/>
            <p:cNvSpPr>
              <a:spLocks noChangeArrowheads="1"/>
            </p:cNvSpPr>
            <p:nvPr/>
          </p:nvSpPr>
          <p:spPr bwMode="hidden">
            <a:xfrm>
              <a:off x="4803" y="1512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09" name="Oval 109"/>
            <p:cNvSpPr>
              <a:spLocks noChangeArrowheads="1"/>
            </p:cNvSpPr>
            <p:nvPr/>
          </p:nvSpPr>
          <p:spPr bwMode="hidden">
            <a:xfrm>
              <a:off x="4930" y="1431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10" name="Oval 110"/>
            <p:cNvSpPr>
              <a:spLocks noChangeArrowheads="1"/>
            </p:cNvSpPr>
            <p:nvPr/>
          </p:nvSpPr>
          <p:spPr bwMode="hidden">
            <a:xfrm>
              <a:off x="3835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11" name="Oval 111"/>
            <p:cNvSpPr>
              <a:spLocks noChangeArrowheads="1"/>
            </p:cNvSpPr>
            <p:nvPr/>
          </p:nvSpPr>
          <p:spPr bwMode="hidden">
            <a:xfrm>
              <a:off x="3286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12" name="Oval 112"/>
            <p:cNvSpPr>
              <a:spLocks noChangeArrowheads="1"/>
            </p:cNvSpPr>
            <p:nvPr/>
          </p:nvSpPr>
          <p:spPr bwMode="hidden">
            <a:xfrm>
              <a:off x="2972" y="1366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13" name="Oval 113"/>
            <p:cNvSpPr>
              <a:spLocks noChangeArrowheads="1"/>
            </p:cNvSpPr>
            <p:nvPr/>
          </p:nvSpPr>
          <p:spPr bwMode="hidden">
            <a:xfrm>
              <a:off x="3152" y="1292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14" name="Oval 114"/>
            <p:cNvSpPr>
              <a:spLocks noChangeArrowheads="1"/>
            </p:cNvSpPr>
            <p:nvPr/>
          </p:nvSpPr>
          <p:spPr bwMode="hidden">
            <a:xfrm>
              <a:off x="3020" y="117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15" name="Oval 115"/>
            <p:cNvSpPr>
              <a:spLocks noChangeArrowheads="1"/>
            </p:cNvSpPr>
            <p:nvPr/>
          </p:nvSpPr>
          <p:spPr bwMode="hidden">
            <a:xfrm>
              <a:off x="2443" y="1368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16" name="Oval 116"/>
            <p:cNvSpPr>
              <a:spLocks noChangeArrowheads="1"/>
            </p:cNvSpPr>
            <p:nvPr/>
          </p:nvSpPr>
          <p:spPr bwMode="hidden">
            <a:xfrm>
              <a:off x="2301" y="122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17" name="Oval 117"/>
            <p:cNvSpPr>
              <a:spLocks noChangeArrowheads="1"/>
            </p:cNvSpPr>
            <p:nvPr/>
          </p:nvSpPr>
          <p:spPr bwMode="hidden">
            <a:xfrm>
              <a:off x="2095" y="128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18" name="Oval 118"/>
            <p:cNvSpPr>
              <a:spLocks noChangeArrowheads="1"/>
            </p:cNvSpPr>
            <p:nvPr/>
          </p:nvSpPr>
          <p:spPr bwMode="hidden">
            <a:xfrm>
              <a:off x="2228" y="1442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19" name="Oval 119"/>
            <p:cNvSpPr>
              <a:spLocks noChangeArrowheads="1"/>
            </p:cNvSpPr>
            <p:nvPr/>
          </p:nvSpPr>
          <p:spPr bwMode="hidden">
            <a:xfrm>
              <a:off x="1109" y="142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20" name="Oval 120"/>
            <p:cNvSpPr>
              <a:spLocks noChangeArrowheads="1"/>
            </p:cNvSpPr>
            <p:nvPr/>
          </p:nvSpPr>
          <p:spPr bwMode="hidden">
            <a:xfrm>
              <a:off x="611" y="128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21" name="Oval 121"/>
            <p:cNvSpPr>
              <a:spLocks noChangeArrowheads="1"/>
            </p:cNvSpPr>
            <p:nvPr/>
          </p:nvSpPr>
          <p:spPr bwMode="hidden">
            <a:xfrm>
              <a:off x="305" y="135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22" name="Oval 122"/>
            <p:cNvSpPr>
              <a:spLocks noChangeArrowheads="1"/>
            </p:cNvSpPr>
            <p:nvPr/>
          </p:nvSpPr>
          <p:spPr bwMode="hidden">
            <a:xfrm>
              <a:off x="156" y="115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23" name="Oval 123"/>
            <p:cNvSpPr>
              <a:spLocks noChangeArrowheads="1"/>
            </p:cNvSpPr>
            <p:nvPr/>
          </p:nvSpPr>
          <p:spPr bwMode="hidden">
            <a:xfrm>
              <a:off x="4538" y="136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24" name="Oval 124"/>
            <p:cNvSpPr>
              <a:spLocks noChangeArrowheads="1"/>
            </p:cNvSpPr>
            <p:nvPr/>
          </p:nvSpPr>
          <p:spPr bwMode="hidden">
            <a:xfrm>
              <a:off x="4407" y="1440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25" name="Oval 125"/>
            <p:cNvSpPr>
              <a:spLocks noChangeArrowheads="1"/>
            </p:cNvSpPr>
            <p:nvPr/>
          </p:nvSpPr>
          <p:spPr bwMode="hidden">
            <a:xfrm>
              <a:off x="3992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26" name="Oval 126"/>
            <p:cNvSpPr>
              <a:spLocks noChangeArrowheads="1"/>
            </p:cNvSpPr>
            <p:nvPr/>
          </p:nvSpPr>
          <p:spPr bwMode="hidden">
            <a:xfrm>
              <a:off x="3466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27" name="Oval 127"/>
            <p:cNvSpPr>
              <a:spLocks noChangeArrowheads="1"/>
            </p:cNvSpPr>
            <p:nvPr/>
          </p:nvSpPr>
          <p:spPr bwMode="hidden">
            <a:xfrm>
              <a:off x="2852" y="1228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28" name="Oval 128"/>
            <p:cNvSpPr>
              <a:spLocks noChangeArrowheads="1"/>
            </p:cNvSpPr>
            <p:nvPr/>
          </p:nvSpPr>
          <p:spPr bwMode="hidden">
            <a:xfrm>
              <a:off x="2678" y="1109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29" name="Oval 129"/>
            <p:cNvSpPr>
              <a:spLocks noChangeArrowheads="1"/>
            </p:cNvSpPr>
            <p:nvPr/>
          </p:nvSpPr>
          <p:spPr bwMode="hidden">
            <a:xfrm>
              <a:off x="2859" y="104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30" name="Oval 130"/>
            <p:cNvSpPr>
              <a:spLocks noChangeArrowheads="1"/>
            </p:cNvSpPr>
            <p:nvPr/>
          </p:nvSpPr>
          <p:spPr bwMode="hidden">
            <a:xfrm>
              <a:off x="1942" y="104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31" name="Oval 131"/>
            <p:cNvSpPr>
              <a:spLocks noChangeArrowheads="1"/>
            </p:cNvSpPr>
            <p:nvPr/>
          </p:nvSpPr>
          <p:spPr bwMode="hidden">
            <a:xfrm>
              <a:off x="1088" y="1277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32" name="Oval 132"/>
            <p:cNvSpPr>
              <a:spLocks noChangeArrowheads="1"/>
            </p:cNvSpPr>
            <p:nvPr/>
          </p:nvSpPr>
          <p:spPr bwMode="hidden">
            <a:xfrm>
              <a:off x="827" y="13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33" name="Oval 133"/>
            <p:cNvSpPr>
              <a:spLocks noChangeArrowheads="1"/>
            </p:cNvSpPr>
            <p:nvPr/>
          </p:nvSpPr>
          <p:spPr bwMode="hidden">
            <a:xfrm>
              <a:off x="537" y="1428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34" name="Oval 134"/>
            <p:cNvSpPr>
              <a:spLocks noChangeArrowheads="1"/>
            </p:cNvSpPr>
            <p:nvPr/>
          </p:nvSpPr>
          <p:spPr bwMode="hidden">
            <a:xfrm>
              <a:off x="635" y="106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35" name="Oval 135"/>
            <p:cNvSpPr>
              <a:spLocks noChangeArrowheads="1"/>
            </p:cNvSpPr>
            <p:nvPr/>
          </p:nvSpPr>
          <p:spPr bwMode="hidden">
            <a:xfrm>
              <a:off x="1540" y="10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36" name="Oval 136"/>
            <p:cNvSpPr>
              <a:spLocks noChangeArrowheads="1"/>
            </p:cNvSpPr>
            <p:nvPr/>
          </p:nvSpPr>
          <p:spPr bwMode="hidden">
            <a:xfrm>
              <a:off x="1120" y="1063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37" name="Oval 137"/>
            <p:cNvSpPr>
              <a:spLocks noChangeArrowheads="1"/>
            </p:cNvSpPr>
            <p:nvPr/>
          </p:nvSpPr>
          <p:spPr bwMode="hidden">
            <a:xfrm>
              <a:off x="4131" y="1284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38" name="Oval 138"/>
            <p:cNvSpPr>
              <a:spLocks noChangeArrowheads="1"/>
            </p:cNvSpPr>
            <p:nvPr/>
          </p:nvSpPr>
          <p:spPr bwMode="hidden">
            <a:xfrm>
              <a:off x="3477" y="116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39" name="Oval 139"/>
            <p:cNvSpPr>
              <a:spLocks noChangeArrowheads="1"/>
            </p:cNvSpPr>
            <p:nvPr/>
          </p:nvSpPr>
          <p:spPr bwMode="hidden">
            <a:xfrm>
              <a:off x="3315" y="122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40" name="Oval 140"/>
            <p:cNvSpPr>
              <a:spLocks noChangeArrowheads="1"/>
            </p:cNvSpPr>
            <p:nvPr/>
          </p:nvSpPr>
          <p:spPr bwMode="hidden">
            <a:xfrm>
              <a:off x="317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41" name="Oval 141"/>
            <p:cNvSpPr>
              <a:spLocks noChangeArrowheads="1"/>
            </p:cNvSpPr>
            <p:nvPr/>
          </p:nvSpPr>
          <p:spPr bwMode="hidden">
            <a:xfrm>
              <a:off x="2396" y="105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42" name="Oval 142"/>
            <p:cNvSpPr>
              <a:spLocks noChangeArrowheads="1"/>
            </p:cNvSpPr>
            <p:nvPr/>
          </p:nvSpPr>
          <p:spPr bwMode="hidden">
            <a:xfrm>
              <a:off x="2769" y="1446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43" name="Oval 143"/>
            <p:cNvSpPr>
              <a:spLocks noChangeArrowheads="1"/>
            </p:cNvSpPr>
            <p:nvPr/>
          </p:nvSpPr>
          <p:spPr bwMode="hidden">
            <a:xfrm>
              <a:off x="2656" y="129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44" name="Oval 144"/>
            <p:cNvSpPr>
              <a:spLocks noChangeArrowheads="1"/>
            </p:cNvSpPr>
            <p:nvPr/>
          </p:nvSpPr>
          <p:spPr bwMode="hidden">
            <a:xfrm>
              <a:off x="2501" y="115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45" name="Oval 145"/>
            <p:cNvSpPr>
              <a:spLocks noChangeArrowheads="1"/>
            </p:cNvSpPr>
            <p:nvPr/>
          </p:nvSpPr>
          <p:spPr bwMode="hidden">
            <a:xfrm>
              <a:off x="2222" y="1101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46" name="Oval 146"/>
            <p:cNvSpPr>
              <a:spLocks noChangeArrowheads="1"/>
            </p:cNvSpPr>
            <p:nvPr/>
          </p:nvSpPr>
          <p:spPr bwMode="hidden">
            <a:xfrm>
              <a:off x="2029" y="116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47" name="Oval 147"/>
            <p:cNvSpPr>
              <a:spLocks noChangeArrowheads="1"/>
            </p:cNvSpPr>
            <p:nvPr/>
          </p:nvSpPr>
          <p:spPr bwMode="hidden">
            <a:xfrm>
              <a:off x="1875" y="13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48" name="Oval 148"/>
            <p:cNvSpPr>
              <a:spLocks noChangeArrowheads="1"/>
            </p:cNvSpPr>
            <p:nvPr/>
          </p:nvSpPr>
          <p:spPr bwMode="hidden">
            <a:xfrm>
              <a:off x="1809" y="1223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49" name="Oval 149"/>
            <p:cNvSpPr>
              <a:spLocks noChangeArrowheads="1"/>
            </p:cNvSpPr>
            <p:nvPr/>
          </p:nvSpPr>
          <p:spPr bwMode="hidden">
            <a:xfrm>
              <a:off x="1738" y="10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50" name="Oval 150"/>
            <p:cNvSpPr>
              <a:spLocks noChangeArrowheads="1"/>
            </p:cNvSpPr>
            <p:nvPr/>
          </p:nvSpPr>
          <p:spPr bwMode="hidden">
            <a:xfrm>
              <a:off x="1583" y="128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51" name="Oval 151"/>
            <p:cNvSpPr>
              <a:spLocks noChangeArrowheads="1"/>
            </p:cNvSpPr>
            <p:nvPr/>
          </p:nvSpPr>
          <p:spPr bwMode="hidden">
            <a:xfrm>
              <a:off x="1379" y="134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52" name="Oval 152"/>
            <p:cNvSpPr>
              <a:spLocks noChangeArrowheads="1"/>
            </p:cNvSpPr>
            <p:nvPr/>
          </p:nvSpPr>
          <p:spPr bwMode="hidden">
            <a:xfrm>
              <a:off x="1529" y="11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53" name="Oval 153"/>
            <p:cNvSpPr>
              <a:spLocks noChangeArrowheads="1"/>
            </p:cNvSpPr>
            <p:nvPr/>
          </p:nvSpPr>
          <p:spPr bwMode="hidden">
            <a:xfrm>
              <a:off x="1294" y="122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54" name="Oval 154"/>
            <p:cNvSpPr>
              <a:spLocks noChangeArrowheads="1"/>
            </p:cNvSpPr>
            <p:nvPr/>
          </p:nvSpPr>
          <p:spPr bwMode="hidden">
            <a:xfrm>
              <a:off x="131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55" name="Oval 155"/>
            <p:cNvSpPr>
              <a:spLocks noChangeArrowheads="1"/>
            </p:cNvSpPr>
            <p:nvPr/>
          </p:nvSpPr>
          <p:spPr bwMode="hidden">
            <a:xfrm>
              <a:off x="1082" y="116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56" name="Oval 156"/>
            <p:cNvSpPr>
              <a:spLocks noChangeArrowheads="1"/>
            </p:cNvSpPr>
            <p:nvPr/>
          </p:nvSpPr>
          <p:spPr bwMode="hidden">
            <a:xfrm>
              <a:off x="877" y="112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57" name="Oval 157"/>
            <p:cNvSpPr>
              <a:spLocks noChangeArrowheads="1"/>
            </p:cNvSpPr>
            <p:nvPr/>
          </p:nvSpPr>
          <p:spPr bwMode="hidden">
            <a:xfrm>
              <a:off x="875" y="121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58" name="Oval 158"/>
            <p:cNvSpPr>
              <a:spLocks noChangeArrowheads="1"/>
            </p:cNvSpPr>
            <p:nvPr/>
          </p:nvSpPr>
          <p:spPr bwMode="hidden">
            <a:xfrm>
              <a:off x="680" y="117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59" name="Oval 159"/>
            <p:cNvSpPr>
              <a:spLocks noChangeArrowheads="1"/>
            </p:cNvSpPr>
            <p:nvPr/>
          </p:nvSpPr>
          <p:spPr bwMode="hidden">
            <a:xfrm>
              <a:off x="411" y="123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60" name="Oval 160"/>
            <p:cNvSpPr>
              <a:spLocks noChangeArrowheads="1"/>
            </p:cNvSpPr>
            <p:nvPr/>
          </p:nvSpPr>
          <p:spPr bwMode="hidden">
            <a:xfrm>
              <a:off x="434" y="110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61" name="Oval 161"/>
            <p:cNvSpPr>
              <a:spLocks noChangeArrowheads="1"/>
            </p:cNvSpPr>
            <p:nvPr/>
          </p:nvSpPr>
          <p:spPr bwMode="hidden">
            <a:xfrm>
              <a:off x="119" y="131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62" name="Oval 162"/>
            <p:cNvSpPr>
              <a:spLocks noChangeArrowheads="1"/>
            </p:cNvSpPr>
            <p:nvPr/>
          </p:nvSpPr>
          <p:spPr bwMode="hidden">
            <a:xfrm>
              <a:off x="858" y="1001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63" name="Oval 163"/>
            <p:cNvSpPr>
              <a:spLocks noChangeArrowheads="1"/>
            </p:cNvSpPr>
            <p:nvPr/>
          </p:nvSpPr>
          <p:spPr bwMode="hidden">
            <a:xfrm>
              <a:off x="1341" y="1013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64" name="Oval 164"/>
            <p:cNvSpPr>
              <a:spLocks noChangeArrowheads="1"/>
            </p:cNvSpPr>
            <p:nvPr/>
          </p:nvSpPr>
          <p:spPr bwMode="hidden">
            <a:xfrm>
              <a:off x="1739" y="1008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65" name="Oval 165"/>
            <p:cNvSpPr>
              <a:spLocks noChangeArrowheads="1"/>
            </p:cNvSpPr>
            <p:nvPr/>
          </p:nvSpPr>
          <p:spPr bwMode="hidden">
            <a:xfrm>
              <a:off x="2116" y="1001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66" name="Oval 166"/>
            <p:cNvSpPr>
              <a:spLocks noChangeArrowheads="1"/>
            </p:cNvSpPr>
            <p:nvPr/>
          </p:nvSpPr>
          <p:spPr bwMode="hidden">
            <a:xfrm>
              <a:off x="2320" y="94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67" name="Oval 167"/>
            <p:cNvSpPr>
              <a:spLocks noChangeArrowheads="1"/>
            </p:cNvSpPr>
            <p:nvPr/>
          </p:nvSpPr>
          <p:spPr bwMode="hidden">
            <a:xfrm>
              <a:off x="2601" y="995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68" name="Oval 168"/>
            <p:cNvSpPr>
              <a:spLocks noChangeArrowheads="1"/>
            </p:cNvSpPr>
            <p:nvPr/>
          </p:nvSpPr>
          <p:spPr bwMode="hidden">
            <a:xfrm>
              <a:off x="1667" y="1420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69" name="Oval 169"/>
            <p:cNvSpPr>
              <a:spLocks noChangeArrowheads="1"/>
            </p:cNvSpPr>
            <p:nvPr/>
          </p:nvSpPr>
          <p:spPr bwMode="hidden">
            <a:xfrm>
              <a:off x="2557" y="151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70" name="Oval 170"/>
            <p:cNvSpPr>
              <a:spLocks noChangeArrowheads="1"/>
            </p:cNvSpPr>
            <p:nvPr/>
          </p:nvSpPr>
          <p:spPr bwMode="hidden">
            <a:xfrm>
              <a:off x="3619" y="1287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71" name="Oval 171"/>
            <p:cNvSpPr>
              <a:spLocks noChangeArrowheads="1"/>
            </p:cNvSpPr>
            <p:nvPr/>
          </p:nvSpPr>
          <p:spPr bwMode="hidden">
            <a:xfrm>
              <a:off x="3791" y="121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72" name="Oval 172"/>
            <p:cNvSpPr>
              <a:spLocks noChangeArrowheads="1"/>
            </p:cNvSpPr>
            <p:nvPr/>
          </p:nvSpPr>
          <p:spPr bwMode="hidden">
            <a:xfrm>
              <a:off x="213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73" name="Oval 173"/>
            <p:cNvSpPr>
              <a:spLocks noChangeArrowheads="1"/>
            </p:cNvSpPr>
            <p:nvPr/>
          </p:nvSpPr>
          <p:spPr bwMode="hidden">
            <a:xfrm>
              <a:off x="126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74" name="Oval 174"/>
            <p:cNvSpPr>
              <a:spLocks noChangeArrowheads="1"/>
            </p:cNvSpPr>
            <p:nvPr/>
          </p:nvSpPr>
          <p:spPr bwMode="hidden">
            <a:xfrm>
              <a:off x="1471" y="869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75" name="Oval 175"/>
            <p:cNvSpPr>
              <a:spLocks noChangeArrowheads="1"/>
            </p:cNvSpPr>
            <p:nvPr/>
          </p:nvSpPr>
          <p:spPr bwMode="hidden">
            <a:xfrm>
              <a:off x="1650" y="824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76" name="Oval 176"/>
            <p:cNvSpPr>
              <a:spLocks noChangeArrowheads="1"/>
            </p:cNvSpPr>
            <p:nvPr/>
          </p:nvSpPr>
          <p:spPr bwMode="hidden">
            <a:xfrm>
              <a:off x="1918" y="869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77" name="Oval 177"/>
            <p:cNvSpPr>
              <a:spLocks noChangeArrowheads="1"/>
            </p:cNvSpPr>
            <p:nvPr/>
          </p:nvSpPr>
          <p:spPr bwMode="hidden">
            <a:xfrm>
              <a:off x="1720" y="923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78" name="Oval 178"/>
            <p:cNvSpPr>
              <a:spLocks noChangeArrowheads="1"/>
            </p:cNvSpPr>
            <p:nvPr/>
          </p:nvSpPr>
          <p:spPr bwMode="hidden">
            <a:xfrm>
              <a:off x="1913" y="957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79" name="Oval 179"/>
            <p:cNvSpPr>
              <a:spLocks noChangeArrowheads="1"/>
            </p:cNvSpPr>
            <p:nvPr/>
          </p:nvSpPr>
          <p:spPr bwMode="hidden">
            <a:xfrm>
              <a:off x="1541" y="962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80" name="Oval 180"/>
            <p:cNvSpPr>
              <a:spLocks noChangeArrowheads="1"/>
            </p:cNvSpPr>
            <p:nvPr/>
          </p:nvSpPr>
          <p:spPr bwMode="hidden">
            <a:xfrm>
              <a:off x="1076" y="953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81" name="Oval 181"/>
            <p:cNvSpPr>
              <a:spLocks noChangeArrowheads="1"/>
            </p:cNvSpPr>
            <p:nvPr/>
          </p:nvSpPr>
          <p:spPr bwMode="hidden">
            <a:xfrm>
              <a:off x="1983" y="4027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82" name="Oval 182"/>
            <p:cNvSpPr>
              <a:spLocks noChangeArrowheads="1"/>
            </p:cNvSpPr>
            <p:nvPr/>
          </p:nvSpPr>
          <p:spPr bwMode="hidden">
            <a:xfrm>
              <a:off x="2460" y="3671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83" name="Oval 183"/>
            <p:cNvSpPr>
              <a:spLocks noChangeArrowheads="1"/>
            </p:cNvSpPr>
            <p:nvPr/>
          </p:nvSpPr>
          <p:spPr bwMode="hidden">
            <a:xfrm>
              <a:off x="3238" y="3121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84" name="Oval 184"/>
            <p:cNvSpPr>
              <a:spLocks noChangeArrowheads="1"/>
            </p:cNvSpPr>
            <p:nvPr/>
          </p:nvSpPr>
          <p:spPr bwMode="hidden">
            <a:xfrm>
              <a:off x="3550" y="2880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85" name="Oval 185"/>
            <p:cNvSpPr>
              <a:spLocks noChangeArrowheads="1"/>
            </p:cNvSpPr>
            <p:nvPr/>
          </p:nvSpPr>
          <p:spPr bwMode="hidden">
            <a:xfrm>
              <a:off x="2892" y="337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86" name="Oval 186"/>
            <p:cNvSpPr>
              <a:spLocks noChangeArrowheads="1"/>
            </p:cNvSpPr>
            <p:nvPr/>
          </p:nvSpPr>
          <p:spPr bwMode="hidden">
            <a:xfrm>
              <a:off x="3869" y="2657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87" name="Oval 187"/>
            <p:cNvSpPr>
              <a:spLocks noChangeArrowheads="1"/>
            </p:cNvSpPr>
            <p:nvPr/>
          </p:nvSpPr>
          <p:spPr bwMode="hidden">
            <a:xfrm>
              <a:off x="4090" y="247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88" name="Oval 188"/>
            <p:cNvSpPr>
              <a:spLocks noChangeArrowheads="1"/>
            </p:cNvSpPr>
            <p:nvPr/>
          </p:nvSpPr>
          <p:spPr bwMode="hidden">
            <a:xfrm>
              <a:off x="4327" y="23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89" name="Oval 189"/>
            <p:cNvSpPr>
              <a:spLocks noChangeArrowheads="1"/>
            </p:cNvSpPr>
            <p:nvPr/>
          </p:nvSpPr>
          <p:spPr bwMode="hidden">
            <a:xfrm>
              <a:off x="4712" y="202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90" name="Oval 190"/>
            <p:cNvSpPr>
              <a:spLocks noChangeArrowheads="1"/>
            </p:cNvSpPr>
            <p:nvPr/>
          </p:nvSpPr>
          <p:spPr bwMode="hidden">
            <a:xfrm>
              <a:off x="4533" y="2162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91" name="Oval 191"/>
            <p:cNvSpPr>
              <a:spLocks noChangeArrowheads="1"/>
            </p:cNvSpPr>
            <p:nvPr/>
          </p:nvSpPr>
          <p:spPr bwMode="hidden">
            <a:xfrm>
              <a:off x="4863" y="1920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92" name="Oval 192"/>
            <p:cNvSpPr>
              <a:spLocks noChangeArrowheads="1"/>
            </p:cNvSpPr>
            <p:nvPr/>
          </p:nvSpPr>
          <p:spPr bwMode="hidden">
            <a:xfrm>
              <a:off x="5009" y="180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93" name="Oval 193"/>
            <p:cNvSpPr>
              <a:spLocks noChangeArrowheads="1"/>
            </p:cNvSpPr>
            <p:nvPr/>
          </p:nvSpPr>
          <p:spPr bwMode="hidden">
            <a:xfrm>
              <a:off x="5161" y="170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94" name="Oval 194"/>
            <p:cNvSpPr>
              <a:spLocks noChangeArrowheads="1"/>
            </p:cNvSpPr>
            <p:nvPr/>
          </p:nvSpPr>
          <p:spPr bwMode="hidden">
            <a:xfrm>
              <a:off x="5277" y="161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95" name="Oval 195"/>
            <p:cNvSpPr>
              <a:spLocks noChangeArrowheads="1"/>
            </p:cNvSpPr>
            <p:nvPr/>
          </p:nvSpPr>
          <p:spPr bwMode="hidden">
            <a:xfrm>
              <a:off x="5398" y="152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96" name="Oval 196"/>
            <p:cNvSpPr>
              <a:spLocks noChangeArrowheads="1"/>
            </p:cNvSpPr>
            <p:nvPr/>
          </p:nvSpPr>
          <p:spPr bwMode="hidden">
            <a:xfrm>
              <a:off x="3255" y="4071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97" name="Oval 197"/>
            <p:cNvSpPr>
              <a:spLocks noChangeArrowheads="1"/>
            </p:cNvSpPr>
            <p:nvPr/>
          </p:nvSpPr>
          <p:spPr bwMode="hidden">
            <a:xfrm>
              <a:off x="3651" y="369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98" name="Oval 198"/>
            <p:cNvSpPr>
              <a:spLocks noChangeArrowheads="1"/>
            </p:cNvSpPr>
            <p:nvPr/>
          </p:nvSpPr>
          <p:spPr bwMode="hidden">
            <a:xfrm>
              <a:off x="4773" y="3705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399" name="Oval 199"/>
            <p:cNvSpPr>
              <a:spLocks noChangeArrowheads="1"/>
            </p:cNvSpPr>
            <p:nvPr/>
          </p:nvSpPr>
          <p:spPr bwMode="hidden">
            <a:xfrm>
              <a:off x="4491" y="4049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400" name="Oval 200"/>
            <p:cNvSpPr>
              <a:spLocks noChangeArrowheads="1"/>
            </p:cNvSpPr>
            <p:nvPr/>
          </p:nvSpPr>
          <p:spPr bwMode="hidden">
            <a:xfrm>
              <a:off x="3989" y="3396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401" name="Oval 201"/>
            <p:cNvSpPr>
              <a:spLocks noChangeArrowheads="1"/>
            </p:cNvSpPr>
            <p:nvPr/>
          </p:nvSpPr>
          <p:spPr bwMode="hidden">
            <a:xfrm>
              <a:off x="4263" y="3141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402" name="Oval 202"/>
            <p:cNvSpPr>
              <a:spLocks noChangeArrowheads="1"/>
            </p:cNvSpPr>
            <p:nvPr/>
          </p:nvSpPr>
          <p:spPr bwMode="hidden">
            <a:xfrm>
              <a:off x="5044" y="3418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403" name="Oval 203"/>
            <p:cNvSpPr>
              <a:spLocks noChangeArrowheads="1"/>
            </p:cNvSpPr>
            <p:nvPr/>
          </p:nvSpPr>
          <p:spPr bwMode="hidden">
            <a:xfrm>
              <a:off x="4553" y="28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404" name="Oval 204"/>
            <p:cNvSpPr>
              <a:spLocks noChangeArrowheads="1"/>
            </p:cNvSpPr>
            <p:nvPr/>
          </p:nvSpPr>
          <p:spPr bwMode="hidden">
            <a:xfrm>
              <a:off x="5293" y="311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405" name="Oval 205"/>
            <p:cNvSpPr>
              <a:spLocks noChangeArrowheads="1"/>
            </p:cNvSpPr>
            <p:nvPr/>
          </p:nvSpPr>
          <p:spPr bwMode="hidden">
            <a:xfrm>
              <a:off x="5497" y="2879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406" name="Oval 206"/>
            <p:cNvSpPr>
              <a:spLocks noChangeArrowheads="1"/>
            </p:cNvSpPr>
            <p:nvPr/>
          </p:nvSpPr>
          <p:spPr bwMode="hidden">
            <a:xfrm>
              <a:off x="4772" y="26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407" name="Oval 207"/>
            <p:cNvSpPr>
              <a:spLocks noChangeArrowheads="1"/>
            </p:cNvSpPr>
            <p:nvPr/>
          </p:nvSpPr>
          <p:spPr bwMode="hidden">
            <a:xfrm>
              <a:off x="4966" y="248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408" name="Oval 208"/>
            <p:cNvSpPr>
              <a:spLocks noChangeArrowheads="1"/>
            </p:cNvSpPr>
            <p:nvPr/>
          </p:nvSpPr>
          <p:spPr bwMode="hidden">
            <a:xfrm>
              <a:off x="5444" y="205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409" name="Oval 209"/>
            <p:cNvSpPr>
              <a:spLocks noChangeArrowheads="1"/>
            </p:cNvSpPr>
            <p:nvPr/>
          </p:nvSpPr>
          <p:spPr bwMode="hidden">
            <a:xfrm>
              <a:off x="5161" y="2314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410" name="Oval 210"/>
            <p:cNvSpPr>
              <a:spLocks noChangeArrowheads="1"/>
            </p:cNvSpPr>
            <p:nvPr/>
          </p:nvSpPr>
          <p:spPr bwMode="hidden">
            <a:xfrm>
              <a:off x="5318" y="2176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411" name="Oval 211"/>
            <p:cNvSpPr>
              <a:spLocks noChangeArrowheads="1"/>
            </p:cNvSpPr>
            <p:nvPr/>
          </p:nvSpPr>
          <p:spPr bwMode="hidden">
            <a:xfrm>
              <a:off x="5581" y="193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412" name="Oval 212"/>
            <p:cNvSpPr>
              <a:spLocks noChangeArrowheads="1"/>
            </p:cNvSpPr>
            <p:nvPr/>
          </p:nvSpPr>
          <p:spPr bwMode="hidden">
            <a:xfrm>
              <a:off x="5689" y="181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413" name="Oval 213"/>
            <p:cNvSpPr>
              <a:spLocks noChangeArrowheads="1"/>
            </p:cNvSpPr>
            <p:nvPr/>
          </p:nvSpPr>
          <p:spPr bwMode="hidden">
            <a:xfrm>
              <a:off x="5663" y="2680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414" name="Oval 214"/>
            <p:cNvSpPr>
              <a:spLocks noChangeArrowheads="1"/>
            </p:cNvSpPr>
            <p:nvPr/>
          </p:nvSpPr>
          <p:spPr bwMode="hidden">
            <a:xfrm>
              <a:off x="-65" y="2865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415" name="Oval 215"/>
            <p:cNvSpPr>
              <a:spLocks noChangeArrowheads="1"/>
            </p:cNvSpPr>
            <p:nvPr/>
          </p:nvSpPr>
          <p:spPr bwMode="hidden">
            <a:xfrm>
              <a:off x="2" y="247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416" name="Oval 216"/>
            <p:cNvSpPr>
              <a:spLocks noChangeArrowheads="1"/>
            </p:cNvSpPr>
            <p:nvPr/>
          </p:nvSpPr>
          <p:spPr bwMode="hidden">
            <a:xfrm>
              <a:off x="-9" y="1436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1417" name="Oval 217"/>
            <p:cNvSpPr>
              <a:spLocks noChangeArrowheads="1"/>
            </p:cNvSpPr>
            <p:nvPr/>
          </p:nvSpPr>
          <p:spPr bwMode="hidden">
            <a:xfrm>
              <a:off x="5624" y="4010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1418" name="Rectangle 21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13774241-67AD-4648-9380-758A68E6CAB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1419" name="Rectangle 2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51420" name="Rectangle 2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51421" name="Rectangle 22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1422" name="Rectangle 2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6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kHorz">
          <a:fgClr>
            <a:schemeClr val="bg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274" name="Group 2"/>
          <p:cNvGrpSpPr>
            <a:grpSpLocks/>
          </p:cNvGrpSpPr>
          <p:nvPr/>
        </p:nvGrpSpPr>
        <p:grpSpPr bwMode="auto">
          <a:xfrm>
            <a:off x="0" y="2438400"/>
            <a:ext cx="9144000" cy="4046538"/>
            <a:chOff x="0" y="1536"/>
            <a:chExt cx="5760" cy="2549"/>
          </a:xfrm>
        </p:grpSpPr>
        <p:sp>
          <p:nvSpPr>
            <p:cNvPr id="54275" name="Rectangle 3"/>
            <p:cNvSpPr>
              <a:spLocks noChangeArrowheads="1"/>
            </p:cNvSpPr>
            <p:nvPr userDrawn="1"/>
          </p:nvSpPr>
          <p:spPr bwMode="hidden">
            <a:xfrm rot="-1424751">
              <a:off x="2121" y="2592"/>
              <a:ext cx="3072" cy="384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4276" name="Freeform 4"/>
            <p:cNvSpPr>
              <a:spLocks/>
            </p:cNvSpPr>
            <p:nvPr userDrawn="1"/>
          </p:nvSpPr>
          <p:spPr bwMode="hidden">
            <a:xfrm>
              <a:off x="0" y="2664"/>
              <a:ext cx="2688" cy="12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0" y="552"/>
                </a:cxn>
                <a:cxn ang="0">
                  <a:pos x="1968" y="264"/>
                </a:cxn>
                <a:cxn ang="0">
                  <a:pos x="2028" y="270"/>
                </a:cxn>
                <a:cxn ang="0">
                  <a:pos x="2661" y="528"/>
                </a:cxn>
                <a:cxn ang="0">
                  <a:pos x="2688" y="648"/>
                </a:cxn>
                <a:cxn ang="0">
                  <a:pos x="2304" y="1080"/>
                </a:cxn>
                <a:cxn ang="0">
                  <a:pos x="1584" y="1224"/>
                </a:cxn>
                <a:cxn ang="0">
                  <a:pos x="1296" y="936"/>
                </a:cxn>
                <a:cxn ang="0">
                  <a:pos x="864" y="1032"/>
                </a:cxn>
                <a:cxn ang="0">
                  <a:pos x="0" y="552"/>
                </a:cxn>
                <a:cxn ang="0">
                  <a:pos x="0" y="0"/>
                </a:cxn>
              </a:cxnLst>
              <a:rect l="0" t="0" r="r" b="b"/>
              <a:pathLst>
                <a:path w="2688" h="1224">
                  <a:moveTo>
                    <a:pt x="0" y="0"/>
                  </a:moveTo>
                  <a:lnTo>
                    <a:pt x="960" y="552"/>
                  </a:lnTo>
                  <a:lnTo>
                    <a:pt x="1968" y="264"/>
                  </a:lnTo>
                  <a:lnTo>
                    <a:pt x="2028" y="270"/>
                  </a:lnTo>
                  <a:lnTo>
                    <a:pt x="2661" y="528"/>
                  </a:lnTo>
                  <a:lnTo>
                    <a:pt x="2688" y="648"/>
                  </a:lnTo>
                  <a:lnTo>
                    <a:pt x="2304" y="1080"/>
                  </a:lnTo>
                  <a:lnTo>
                    <a:pt x="1584" y="1224"/>
                  </a:lnTo>
                  <a:lnTo>
                    <a:pt x="1296" y="936"/>
                  </a:lnTo>
                  <a:lnTo>
                    <a:pt x="864" y="1032"/>
                  </a:lnTo>
                  <a:lnTo>
                    <a:pt x="0" y="55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54277" name="Freeform 5"/>
            <p:cNvSpPr>
              <a:spLocks/>
            </p:cNvSpPr>
            <p:nvPr userDrawn="1"/>
          </p:nvSpPr>
          <p:spPr bwMode="hidden">
            <a:xfrm>
              <a:off x="3359" y="1536"/>
              <a:ext cx="2401" cy="1232"/>
            </a:xfrm>
            <a:custGeom>
              <a:avLst/>
              <a:gdLst/>
              <a:ahLst/>
              <a:cxnLst>
                <a:cxn ang="0">
                  <a:pos x="2208" y="15"/>
                </a:cxn>
                <a:cxn ang="0">
                  <a:pos x="2088" y="57"/>
                </a:cxn>
                <a:cxn ang="0">
                  <a:pos x="1951" y="99"/>
                </a:cxn>
                <a:cxn ang="0">
                  <a:pos x="1704" y="135"/>
                </a:cxn>
                <a:cxn ang="0">
                  <a:pos x="1314" y="177"/>
                </a:cxn>
                <a:cxn ang="0">
                  <a:pos x="1176" y="189"/>
                </a:cxn>
                <a:cxn ang="0">
                  <a:pos x="1122" y="195"/>
                </a:cxn>
                <a:cxn ang="0">
                  <a:pos x="1075" y="231"/>
                </a:cxn>
                <a:cxn ang="0">
                  <a:pos x="924" y="321"/>
                </a:cxn>
                <a:cxn ang="0">
                  <a:pos x="840" y="369"/>
                </a:cxn>
                <a:cxn ang="0">
                  <a:pos x="630" y="458"/>
                </a:cxn>
                <a:cxn ang="0">
                  <a:pos x="529" y="500"/>
                </a:cxn>
                <a:cxn ang="0">
                  <a:pos x="487" y="542"/>
                </a:cxn>
                <a:cxn ang="0">
                  <a:pos x="457" y="590"/>
                </a:cxn>
                <a:cxn ang="0">
                  <a:pos x="402" y="638"/>
                </a:cxn>
                <a:cxn ang="0">
                  <a:pos x="330" y="758"/>
                </a:cxn>
                <a:cxn ang="0">
                  <a:pos x="312" y="788"/>
                </a:cxn>
                <a:cxn ang="0">
                  <a:pos x="252" y="824"/>
                </a:cxn>
                <a:cxn ang="0">
                  <a:pos x="84" y="926"/>
                </a:cxn>
                <a:cxn ang="0">
                  <a:pos x="0" y="992"/>
                </a:cxn>
                <a:cxn ang="0">
                  <a:pos x="12" y="1040"/>
                </a:cxn>
                <a:cxn ang="0">
                  <a:pos x="132" y="1034"/>
                </a:cxn>
                <a:cxn ang="0">
                  <a:pos x="336" y="980"/>
                </a:cxn>
                <a:cxn ang="0">
                  <a:pos x="529" y="896"/>
                </a:cxn>
                <a:cxn ang="0">
                  <a:pos x="576" y="872"/>
                </a:cxn>
                <a:cxn ang="0">
                  <a:pos x="714" y="848"/>
                </a:cxn>
                <a:cxn ang="0">
                  <a:pos x="966" y="794"/>
                </a:cxn>
                <a:cxn ang="0">
                  <a:pos x="1212" y="782"/>
                </a:cxn>
                <a:cxn ang="0">
                  <a:pos x="1416" y="872"/>
                </a:cxn>
                <a:cxn ang="0">
                  <a:pos x="1464" y="932"/>
                </a:cxn>
                <a:cxn ang="0">
                  <a:pos x="1440" y="992"/>
                </a:cxn>
                <a:cxn ang="0">
                  <a:pos x="1302" y="1040"/>
                </a:cxn>
                <a:cxn ang="0">
                  <a:pos x="1158" y="1100"/>
                </a:cxn>
                <a:cxn ang="0">
                  <a:pos x="1093" y="1148"/>
                </a:cxn>
                <a:cxn ang="0">
                  <a:pos x="1075" y="1208"/>
                </a:cxn>
                <a:cxn ang="0">
                  <a:pos x="1093" y="1232"/>
                </a:cxn>
                <a:cxn ang="0">
                  <a:pos x="1152" y="1226"/>
                </a:cxn>
                <a:cxn ang="0">
                  <a:pos x="1332" y="1208"/>
                </a:cxn>
                <a:cxn ang="0">
                  <a:pos x="1434" y="1184"/>
                </a:cxn>
                <a:cxn ang="0">
                  <a:pos x="1464" y="1172"/>
                </a:cxn>
                <a:cxn ang="0">
                  <a:pos x="1578" y="1130"/>
                </a:cxn>
                <a:cxn ang="0">
                  <a:pos x="1758" y="1064"/>
                </a:cxn>
                <a:cxn ang="0">
                  <a:pos x="1872" y="962"/>
                </a:cxn>
                <a:cxn ang="0">
                  <a:pos x="1986" y="800"/>
                </a:cxn>
                <a:cxn ang="0">
                  <a:pos x="2166" y="650"/>
                </a:cxn>
                <a:cxn ang="0">
                  <a:pos x="2257" y="590"/>
                </a:cxn>
                <a:cxn ang="0">
                  <a:pos x="2400" y="57"/>
                </a:cxn>
              </a:cxnLst>
              <a:rect l="0" t="0" r="r" b="b"/>
              <a:pathLst>
                <a:path w="2401" h="1232">
                  <a:moveTo>
                    <a:pt x="2310" y="3"/>
                  </a:moveTo>
                  <a:lnTo>
                    <a:pt x="2280" y="3"/>
                  </a:lnTo>
                  <a:lnTo>
                    <a:pt x="2208" y="15"/>
                  </a:lnTo>
                  <a:lnTo>
                    <a:pt x="2136" y="27"/>
                  </a:lnTo>
                  <a:lnTo>
                    <a:pt x="2112" y="39"/>
                  </a:lnTo>
                  <a:lnTo>
                    <a:pt x="2088" y="57"/>
                  </a:lnTo>
                  <a:lnTo>
                    <a:pt x="2082" y="63"/>
                  </a:lnTo>
                  <a:lnTo>
                    <a:pt x="2076" y="69"/>
                  </a:lnTo>
                  <a:lnTo>
                    <a:pt x="1951" y="99"/>
                  </a:lnTo>
                  <a:lnTo>
                    <a:pt x="1896" y="111"/>
                  </a:lnTo>
                  <a:lnTo>
                    <a:pt x="1836" y="117"/>
                  </a:lnTo>
                  <a:lnTo>
                    <a:pt x="1704" y="135"/>
                  </a:lnTo>
                  <a:lnTo>
                    <a:pt x="1572" y="153"/>
                  </a:lnTo>
                  <a:lnTo>
                    <a:pt x="1434" y="165"/>
                  </a:lnTo>
                  <a:lnTo>
                    <a:pt x="1314" y="177"/>
                  </a:lnTo>
                  <a:lnTo>
                    <a:pt x="1260" y="183"/>
                  </a:lnTo>
                  <a:lnTo>
                    <a:pt x="1212" y="189"/>
                  </a:lnTo>
                  <a:lnTo>
                    <a:pt x="1176" y="189"/>
                  </a:lnTo>
                  <a:lnTo>
                    <a:pt x="1146" y="195"/>
                  </a:lnTo>
                  <a:lnTo>
                    <a:pt x="1128" y="195"/>
                  </a:lnTo>
                  <a:lnTo>
                    <a:pt x="1122" y="195"/>
                  </a:lnTo>
                  <a:lnTo>
                    <a:pt x="1116" y="201"/>
                  </a:lnTo>
                  <a:lnTo>
                    <a:pt x="1105" y="207"/>
                  </a:lnTo>
                  <a:lnTo>
                    <a:pt x="1075" y="231"/>
                  </a:lnTo>
                  <a:lnTo>
                    <a:pt x="1026" y="261"/>
                  </a:lnTo>
                  <a:lnTo>
                    <a:pt x="972" y="291"/>
                  </a:lnTo>
                  <a:lnTo>
                    <a:pt x="924" y="321"/>
                  </a:lnTo>
                  <a:lnTo>
                    <a:pt x="876" y="345"/>
                  </a:lnTo>
                  <a:lnTo>
                    <a:pt x="846" y="363"/>
                  </a:lnTo>
                  <a:lnTo>
                    <a:pt x="840" y="369"/>
                  </a:lnTo>
                  <a:lnTo>
                    <a:pt x="834" y="369"/>
                  </a:lnTo>
                  <a:lnTo>
                    <a:pt x="732" y="417"/>
                  </a:lnTo>
                  <a:lnTo>
                    <a:pt x="630" y="458"/>
                  </a:lnTo>
                  <a:lnTo>
                    <a:pt x="588" y="476"/>
                  </a:lnTo>
                  <a:lnTo>
                    <a:pt x="552" y="488"/>
                  </a:lnTo>
                  <a:lnTo>
                    <a:pt x="529" y="500"/>
                  </a:lnTo>
                  <a:lnTo>
                    <a:pt x="517" y="506"/>
                  </a:lnTo>
                  <a:lnTo>
                    <a:pt x="499" y="524"/>
                  </a:lnTo>
                  <a:lnTo>
                    <a:pt x="487" y="542"/>
                  </a:lnTo>
                  <a:lnTo>
                    <a:pt x="481" y="560"/>
                  </a:lnTo>
                  <a:lnTo>
                    <a:pt x="481" y="578"/>
                  </a:lnTo>
                  <a:lnTo>
                    <a:pt x="457" y="590"/>
                  </a:lnTo>
                  <a:lnTo>
                    <a:pt x="438" y="596"/>
                  </a:lnTo>
                  <a:lnTo>
                    <a:pt x="420" y="614"/>
                  </a:lnTo>
                  <a:lnTo>
                    <a:pt x="402" y="638"/>
                  </a:lnTo>
                  <a:lnTo>
                    <a:pt x="366" y="698"/>
                  </a:lnTo>
                  <a:lnTo>
                    <a:pt x="348" y="728"/>
                  </a:lnTo>
                  <a:lnTo>
                    <a:pt x="330" y="758"/>
                  </a:lnTo>
                  <a:lnTo>
                    <a:pt x="324" y="776"/>
                  </a:lnTo>
                  <a:lnTo>
                    <a:pt x="318" y="782"/>
                  </a:lnTo>
                  <a:lnTo>
                    <a:pt x="312" y="788"/>
                  </a:lnTo>
                  <a:lnTo>
                    <a:pt x="300" y="794"/>
                  </a:lnTo>
                  <a:lnTo>
                    <a:pt x="282" y="806"/>
                  </a:lnTo>
                  <a:lnTo>
                    <a:pt x="252" y="824"/>
                  </a:lnTo>
                  <a:lnTo>
                    <a:pt x="199" y="854"/>
                  </a:lnTo>
                  <a:lnTo>
                    <a:pt x="151" y="884"/>
                  </a:lnTo>
                  <a:lnTo>
                    <a:pt x="84" y="926"/>
                  </a:lnTo>
                  <a:lnTo>
                    <a:pt x="30" y="962"/>
                  </a:lnTo>
                  <a:lnTo>
                    <a:pt x="12" y="974"/>
                  </a:lnTo>
                  <a:lnTo>
                    <a:pt x="0" y="992"/>
                  </a:lnTo>
                  <a:lnTo>
                    <a:pt x="0" y="1004"/>
                  </a:lnTo>
                  <a:lnTo>
                    <a:pt x="0" y="1022"/>
                  </a:lnTo>
                  <a:lnTo>
                    <a:pt x="12" y="1040"/>
                  </a:lnTo>
                  <a:lnTo>
                    <a:pt x="42" y="1046"/>
                  </a:lnTo>
                  <a:lnTo>
                    <a:pt x="84" y="1046"/>
                  </a:lnTo>
                  <a:lnTo>
                    <a:pt x="132" y="1034"/>
                  </a:lnTo>
                  <a:lnTo>
                    <a:pt x="193" y="1022"/>
                  </a:lnTo>
                  <a:lnTo>
                    <a:pt x="264" y="1004"/>
                  </a:lnTo>
                  <a:lnTo>
                    <a:pt x="336" y="980"/>
                  </a:lnTo>
                  <a:lnTo>
                    <a:pt x="408" y="950"/>
                  </a:lnTo>
                  <a:lnTo>
                    <a:pt x="475" y="920"/>
                  </a:lnTo>
                  <a:lnTo>
                    <a:pt x="529" y="896"/>
                  </a:lnTo>
                  <a:lnTo>
                    <a:pt x="564" y="878"/>
                  </a:lnTo>
                  <a:lnTo>
                    <a:pt x="570" y="872"/>
                  </a:lnTo>
                  <a:lnTo>
                    <a:pt x="576" y="872"/>
                  </a:lnTo>
                  <a:lnTo>
                    <a:pt x="606" y="872"/>
                  </a:lnTo>
                  <a:lnTo>
                    <a:pt x="648" y="866"/>
                  </a:lnTo>
                  <a:lnTo>
                    <a:pt x="714" y="848"/>
                  </a:lnTo>
                  <a:lnTo>
                    <a:pt x="793" y="830"/>
                  </a:lnTo>
                  <a:lnTo>
                    <a:pt x="876" y="812"/>
                  </a:lnTo>
                  <a:lnTo>
                    <a:pt x="966" y="794"/>
                  </a:lnTo>
                  <a:lnTo>
                    <a:pt x="1063" y="782"/>
                  </a:lnTo>
                  <a:lnTo>
                    <a:pt x="1152" y="776"/>
                  </a:lnTo>
                  <a:lnTo>
                    <a:pt x="1212" y="782"/>
                  </a:lnTo>
                  <a:lnTo>
                    <a:pt x="1284" y="806"/>
                  </a:lnTo>
                  <a:lnTo>
                    <a:pt x="1357" y="836"/>
                  </a:lnTo>
                  <a:lnTo>
                    <a:pt x="1416" y="872"/>
                  </a:lnTo>
                  <a:lnTo>
                    <a:pt x="1434" y="890"/>
                  </a:lnTo>
                  <a:lnTo>
                    <a:pt x="1452" y="908"/>
                  </a:lnTo>
                  <a:lnTo>
                    <a:pt x="1464" y="932"/>
                  </a:lnTo>
                  <a:lnTo>
                    <a:pt x="1464" y="950"/>
                  </a:lnTo>
                  <a:lnTo>
                    <a:pt x="1458" y="968"/>
                  </a:lnTo>
                  <a:lnTo>
                    <a:pt x="1440" y="992"/>
                  </a:lnTo>
                  <a:lnTo>
                    <a:pt x="1410" y="1004"/>
                  </a:lnTo>
                  <a:lnTo>
                    <a:pt x="1369" y="1022"/>
                  </a:lnTo>
                  <a:lnTo>
                    <a:pt x="1302" y="1040"/>
                  </a:lnTo>
                  <a:lnTo>
                    <a:pt x="1248" y="1064"/>
                  </a:lnTo>
                  <a:lnTo>
                    <a:pt x="1200" y="1082"/>
                  </a:lnTo>
                  <a:lnTo>
                    <a:pt x="1158" y="1100"/>
                  </a:lnTo>
                  <a:lnTo>
                    <a:pt x="1128" y="1118"/>
                  </a:lnTo>
                  <a:lnTo>
                    <a:pt x="1110" y="1130"/>
                  </a:lnTo>
                  <a:lnTo>
                    <a:pt x="1093" y="1148"/>
                  </a:lnTo>
                  <a:lnTo>
                    <a:pt x="1081" y="1160"/>
                  </a:lnTo>
                  <a:lnTo>
                    <a:pt x="1069" y="1190"/>
                  </a:lnTo>
                  <a:lnTo>
                    <a:pt x="1075" y="1208"/>
                  </a:lnTo>
                  <a:lnTo>
                    <a:pt x="1081" y="1220"/>
                  </a:lnTo>
                  <a:lnTo>
                    <a:pt x="1087" y="1226"/>
                  </a:lnTo>
                  <a:lnTo>
                    <a:pt x="1093" y="1232"/>
                  </a:lnTo>
                  <a:lnTo>
                    <a:pt x="1110" y="1232"/>
                  </a:lnTo>
                  <a:lnTo>
                    <a:pt x="1128" y="1226"/>
                  </a:lnTo>
                  <a:lnTo>
                    <a:pt x="1152" y="1226"/>
                  </a:lnTo>
                  <a:lnTo>
                    <a:pt x="1212" y="1220"/>
                  </a:lnTo>
                  <a:lnTo>
                    <a:pt x="1272" y="1214"/>
                  </a:lnTo>
                  <a:lnTo>
                    <a:pt x="1332" y="1208"/>
                  </a:lnTo>
                  <a:lnTo>
                    <a:pt x="1393" y="1196"/>
                  </a:lnTo>
                  <a:lnTo>
                    <a:pt x="1416" y="1190"/>
                  </a:lnTo>
                  <a:lnTo>
                    <a:pt x="1434" y="1184"/>
                  </a:lnTo>
                  <a:lnTo>
                    <a:pt x="1446" y="1178"/>
                  </a:lnTo>
                  <a:lnTo>
                    <a:pt x="1452" y="1178"/>
                  </a:lnTo>
                  <a:lnTo>
                    <a:pt x="1464" y="1172"/>
                  </a:lnTo>
                  <a:lnTo>
                    <a:pt x="1488" y="1166"/>
                  </a:lnTo>
                  <a:lnTo>
                    <a:pt x="1530" y="1148"/>
                  </a:lnTo>
                  <a:lnTo>
                    <a:pt x="1578" y="1130"/>
                  </a:lnTo>
                  <a:lnTo>
                    <a:pt x="1681" y="1094"/>
                  </a:lnTo>
                  <a:lnTo>
                    <a:pt x="1722" y="1076"/>
                  </a:lnTo>
                  <a:lnTo>
                    <a:pt x="1758" y="1064"/>
                  </a:lnTo>
                  <a:lnTo>
                    <a:pt x="1812" y="1040"/>
                  </a:lnTo>
                  <a:lnTo>
                    <a:pt x="1848" y="1004"/>
                  </a:lnTo>
                  <a:lnTo>
                    <a:pt x="1872" y="962"/>
                  </a:lnTo>
                  <a:lnTo>
                    <a:pt x="1890" y="932"/>
                  </a:lnTo>
                  <a:lnTo>
                    <a:pt x="1932" y="866"/>
                  </a:lnTo>
                  <a:lnTo>
                    <a:pt x="1986" y="800"/>
                  </a:lnTo>
                  <a:lnTo>
                    <a:pt x="2046" y="740"/>
                  </a:lnTo>
                  <a:lnTo>
                    <a:pt x="2112" y="692"/>
                  </a:lnTo>
                  <a:lnTo>
                    <a:pt x="2166" y="650"/>
                  </a:lnTo>
                  <a:lnTo>
                    <a:pt x="2214" y="620"/>
                  </a:lnTo>
                  <a:lnTo>
                    <a:pt x="2244" y="596"/>
                  </a:lnTo>
                  <a:lnTo>
                    <a:pt x="2257" y="590"/>
                  </a:lnTo>
                  <a:lnTo>
                    <a:pt x="2257" y="590"/>
                  </a:lnTo>
                  <a:lnTo>
                    <a:pt x="2400" y="518"/>
                  </a:lnTo>
                  <a:lnTo>
                    <a:pt x="2400" y="57"/>
                  </a:lnTo>
                  <a:lnTo>
                    <a:pt x="2401" y="0"/>
                  </a:lnTo>
                  <a:lnTo>
                    <a:pt x="2310" y="3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4278" name="Freeform 6"/>
            <p:cNvSpPr>
              <a:spLocks/>
            </p:cNvSpPr>
            <p:nvPr userDrawn="1"/>
          </p:nvSpPr>
          <p:spPr bwMode="hidden">
            <a:xfrm>
              <a:off x="3792" y="1536"/>
              <a:ext cx="1968" cy="762"/>
            </a:xfrm>
            <a:custGeom>
              <a:avLst/>
              <a:gdLst/>
              <a:ahLst/>
              <a:cxnLst>
                <a:cxn ang="0">
                  <a:pos x="965" y="165"/>
                </a:cxn>
                <a:cxn ang="0">
                  <a:pos x="696" y="200"/>
                </a:cxn>
                <a:cxn ang="0">
                  <a:pos x="693" y="237"/>
                </a:cxn>
                <a:cxn ang="0">
                  <a:pos x="924" y="258"/>
                </a:cxn>
                <a:cxn ang="0">
                  <a:pos x="993" y="267"/>
                </a:cxn>
                <a:cxn ang="0">
                  <a:pos x="681" y="291"/>
                </a:cxn>
                <a:cxn ang="0">
                  <a:pos x="633" y="309"/>
                </a:cxn>
                <a:cxn ang="0">
                  <a:pos x="645" y="336"/>
                </a:cxn>
                <a:cxn ang="0">
                  <a:pos x="672" y="351"/>
                </a:cxn>
                <a:cxn ang="0">
                  <a:pos x="984" y="333"/>
                </a:cxn>
                <a:cxn ang="0">
                  <a:pos x="1080" y="357"/>
                </a:cxn>
                <a:cxn ang="0">
                  <a:pos x="624" y="492"/>
                </a:cxn>
                <a:cxn ang="0">
                  <a:pos x="616" y="536"/>
                </a:cxn>
                <a:cxn ang="0">
                  <a:pos x="8" y="724"/>
                </a:cxn>
                <a:cxn ang="0">
                  <a:pos x="0" y="756"/>
                </a:cxn>
                <a:cxn ang="0">
                  <a:pos x="27" y="762"/>
                </a:cxn>
                <a:cxn ang="0">
                  <a:pos x="664" y="564"/>
                </a:cxn>
                <a:cxn ang="0">
                  <a:pos x="856" y="600"/>
                </a:cxn>
                <a:cxn ang="0">
                  <a:pos x="1158" y="507"/>
                </a:cxn>
                <a:cxn ang="0">
                  <a:pos x="1434" y="465"/>
                </a:cxn>
                <a:cxn ang="0">
                  <a:pos x="1572" y="368"/>
                </a:cxn>
                <a:cxn ang="0">
                  <a:pos x="1712" y="340"/>
                </a:cxn>
                <a:cxn ang="0">
                  <a:pos x="1856" y="328"/>
                </a:cxn>
                <a:cxn ang="0">
                  <a:pos x="1968" y="330"/>
                </a:cxn>
                <a:cxn ang="0">
                  <a:pos x="1968" y="0"/>
                </a:cxn>
                <a:cxn ang="0">
                  <a:pos x="1934" y="3"/>
                </a:cxn>
                <a:cxn ang="0">
                  <a:pos x="1832" y="5"/>
                </a:cxn>
                <a:cxn ang="0">
                  <a:pos x="1682" y="35"/>
                </a:cxn>
                <a:cxn ang="0">
                  <a:pos x="1643" y="72"/>
                </a:cxn>
                <a:cxn ang="0">
                  <a:pos x="1392" y="119"/>
                </a:cxn>
              </a:cxnLst>
              <a:rect l="0" t="0" r="r" b="b"/>
              <a:pathLst>
                <a:path w="1968" h="762">
                  <a:moveTo>
                    <a:pt x="965" y="165"/>
                  </a:moveTo>
                  <a:lnTo>
                    <a:pt x="696" y="200"/>
                  </a:lnTo>
                  <a:lnTo>
                    <a:pt x="693" y="237"/>
                  </a:lnTo>
                  <a:lnTo>
                    <a:pt x="924" y="258"/>
                  </a:lnTo>
                  <a:lnTo>
                    <a:pt x="993" y="267"/>
                  </a:lnTo>
                  <a:lnTo>
                    <a:pt x="681" y="291"/>
                  </a:lnTo>
                  <a:lnTo>
                    <a:pt x="633" y="309"/>
                  </a:lnTo>
                  <a:lnTo>
                    <a:pt x="645" y="336"/>
                  </a:lnTo>
                  <a:lnTo>
                    <a:pt x="672" y="351"/>
                  </a:lnTo>
                  <a:lnTo>
                    <a:pt x="984" y="333"/>
                  </a:lnTo>
                  <a:lnTo>
                    <a:pt x="1080" y="357"/>
                  </a:lnTo>
                  <a:lnTo>
                    <a:pt x="624" y="492"/>
                  </a:lnTo>
                  <a:lnTo>
                    <a:pt x="616" y="536"/>
                  </a:lnTo>
                  <a:lnTo>
                    <a:pt x="8" y="724"/>
                  </a:lnTo>
                  <a:lnTo>
                    <a:pt x="0" y="756"/>
                  </a:lnTo>
                  <a:lnTo>
                    <a:pt x="27" y="762"/>
                  </a:lnTo>
                  <a:lnTo>
                    <a:pt x="664" y="564"/>
                  </a:lnTo>
                  <a:lnTo>
                    <a:pt x="856" y="600"/>
                  </a:lnTo>
                  <a:lnTo>
                    <a:pt x="1158" y="507"/>
                  </a:lnTo>
                  <a:lnTo>
                    <a:pt x="1434" y="465"/>
                  </a:lnTo>
                  <a:lnTo>
                    <a:pt x="1572" y="368"/>
                  </a:lnTo>
                  <a:lnTo>
                    <a:pt x="1712" y="340"/>
                  </a:lnTo>
                  <a:lnTo>
                    <a:pt x="1856" y="328"/>
                  </a:lnTo>
                  <a:lnTo>
                    <a:pt x="1968" y="330"/>
                  </a:lnTo>
                  <a:lnTo>
                    <a:pt x="1968" y="0"/>
                  </a:lnTo>
                  <a:lnTo>
                    <a:pt x="1934" y="3"/>
                  </a:lnTo>
                  <a:lnTo>
                    <a:pt x="1832" y="5"/>
                  </a:lnTo>
                  <a:lnTo>
                    <a:pt x="1682" y="35"/>
                  </a:lnTo>
                  <a:lnTo>
                    <a:pt x="1643" y="72"/>
                  </a:lnTo>
                  <a:lnTo>
                    <a:pt x="1392" y="119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4279" name="Freeform 7"/>
            <p:cNvSpPr>
              <a:spLocks/>
            </p:cNvSpPr>
            <p:nvPr userDrawn="1"/>
          </p:nvSpPr>
          <p:spPr bwMode="hidden">
            <a:xfrm>
              <a:off x="3599" y="2477"/>
              <a:ext cx="186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85" y="18"/>
                </a:cxn>
                <a:cxn ang="0">
                  <a:pos x="185" y="36"/>
                </a:cxn>
                <a:cxn ang="0">
                  <a:pos x="179" y="54"/>
                </a:cxn>
                <a:cxn ang="0">
                  <a:pos x="161" y="72"/>
                </a:cxn>
                <a:cxn ang="0">
                  <a:pos x="137" y="96"/>
                </a:cxn>
                <a:cxn ang="0">
                  <a:pos x="101" y="108"/>
                </a:cxn>
                <a:cxn ang="0">
                  <a:pos x="47" y="120"/>
                </a:cxn>
                <a:cxn ang="0">
                  <a:pos x="29" y="120"/>
                </a:cxn>
                <a:cxn ang="0">
                  <a:pos x="17" y="114"/>
                </a:cxn>
                <a:cxn ang="0">
                  <a:pos x="0" y="96"/>
                </a:cxn>
                <a:cxn ang="0">
                  <a:pos x="0" y="78"/>
                </a:cxn>
                <a:cxn ang="0">
                  <a:pos x="0" y="72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85" y="18"/>
                  </a:lnTo>
                  <a:lnTo>
                    <a:pt x="185" y="36"/>
                  </a:lnTo>
                  <a:lnTo>
                    <a:pt x="179" y="54"/>
                  </a:lnTo>
                  <a:lnTo>
                    <a:pt x="161" y="72"/>
                  </a:lnTo>
                  <a:lnTo>
                    <a:pt x="137" y="96"/>
                  </a:lnTo>
                  <a:lnTo>
                    <a:pt x="101" y="108"/>
                  </a:lnTo>
                  <a:lnTo>
                    <a:pt x="47" y="120"/>
                  </a:lnTo>
                  <a:lnTo>
                    <a:pt x="29" y="120"/>
                  </a:lnTo>
                  <a:lnTo>
                    <a:pt x="17" y="114"/>
                  </a:lnTo>
                  <a:lnTo>
                    <a:pt x="0" y="96"/>
                  </a:lnTo>
                  <a:lnTo>
                    <a:pt x="0" y="78"/>
                  </a:lnTo>
                  <a:lnTo>
                    <a:pt x="0" y="72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4280" name="Freeform 8"/>
            <p:cNvSpPr>
              <a:spLocks/>
            </p:cNvSpPr>
            <p:nvPr userDrawn="1"/>
          </p:nvSpPr>
          <p:spPr bwMode="hidden">
            <a:xfrm>
              <a:off x="3779" y="2393"/>
              <a:ext cx="185" cy="120"/>
            </a:xfrm>
            <a:custGeom>
              <a:avLst/>
              <a:gdLst/>
              <a:ahLst/>
              <a:cxnLst>
                <a:cxn ang="0">
                  <a:pos x="185" y="0"/>
                </a:cxn>
                <a:cxn ang="0">
                  <a:pos x="185" y="6"/>
                </a:cxn>
                <a:cxn ang="0">
                  <a:pos x="179" y="24"/>
                </a:cxn>
                <a:cxn ang="0">
                  <a:pos x="167" y="42"/>
                </a:cxn>
                <a:cxn ang="0">
                  <a:pos x="149" y="66"/>
                </a:cxn>
                <a:cxn ang="0">
                  <a:pos x="131" y="90"/>
                </a:cxn>
                <a:cxn ang="0">
                  <a:pos x="102" y="108"/>
                </a:cxn>
                <a:cxn ang="0">
                  <a:pos x="66" y="120"/>
                </a:cxn>
                <a:cxn ang="0">
                  <a:pos x="18" y="120"/>
                </a:cxn>
                <a:cxn ang="0">
                  <a:pos x="0" y="60"/>
                </a:cxn>
                <a:cxn ang="0">
                  <a:pos x="185" y="0"/>
                </a:cxn>
                <a:cxn ang="0">
                  <a:pos x="185" y="0"/>
                </a:cxn>
              </a:cxnLst>
              <a:rect l="0" t="0" r="r" b="b"/>
              <a:pathLst>
                <a:path w="185" h="120">
                  <a:moveTo>
                    <a:pt x="185" y="0"/>
                  </a:moveTo>
                  <a:lnTo>
                    <a:pt x="185" y="6"/>
                  </a:lnTo>
                  <a:lnTo>
                    <a:pt x="179" y="24"/>
                  </a:lnTo>
                  <a:lnTo>
                    <a:pt x="167" y="42"/>
                  </a:lnTo>
                  <a:lnTo>
                    <a:pt x="149" y="66"/>
                  </a:lnTo>
                  <a:lnTo>
                    <a:pt x="131" y="90"/>
                  </a:lnTo>
                  <a:lnTo>
                    <a:pt x="102" y="108"/>
                  </a:lnTo>
                  <a:lnTo>
                    <a:pt x="66" y="120"/>
                  </a:lnTo>
                  <a:lnTo>
                    <a:pt x="18" y="120"/>
                  </a:lnTo>
                  <a:lnTo>
                    <a:pt x="0" y="60"/>
                  </a:lnTo>
                  <a:lnTo>
                    <a:pt x="185" y="0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4281" name="Freeform 9"/>
            <p:cNvSpPr>
              <a:spLocks/>
            </p:cNvSpPr>
            <p:nvPr userDrawn="1"/>
          </p:nvSpPr>
          <p:spPr bwMode="hidden">
            <a:xfrm>
              <a:off x="3839" y="1836"/>
              <a:ext cx="528" cy="275"/>
            </a:xfrm>
            <a:custGeom>
              <a:avLst/>
              <a:gdLst/>
              <a:ahLst/>
              <a:cxnLst>
                <a:cxn ang="0">
                  <a:pos x="0" y="275"/>
                </a:cxn>
                <a:cxn ang="0">
                  <a:pos x="0" y="269"/>
                </a:cxn>
                <a:cxn ang="0">
                  <a:pos x="6" y="251"/>
                </a:cxn>
                <a:cxn ang="0">
                  <a:pos x="6" y="239"/>
                </a:cxn>
                <a:cxn ang="0">
                  <a:pos x="12" y="227"/>
                </a:cxn>
                <a:cxn ang="0">
                  <a:pos x="18" y="221"/>
                </a:cxn>
                <a:cxn ang="0">
                  <a:pos x="36" y="215"/>
                </a:cxn>
                <a:cxn ang="0">
                  <a:pos x="77" y="203"/>
                </a:cxn>
                <a:cxn ang="0">
                  <a:pos x="137" y="179"/>
                </a:cxn>
                <a:cxn ang="0">
                  <a:pos x="209" y="143"/>
                </a:cxn>
                <a:cxn ang="0">
                  <a:pos x="251" y="120"/>
                </a:cxn>
                <a:cxn ang="0">
                  <a:pos x="299" y="96"/>
                </a:cxn>
                <a:cxn ang="0">
                  <a:pos x="394" y="48"/>
                </a:cxn>
                <a:cxn ang="0">
                  <a:pos x="442" y="30"/>
                </a:cxn>
                <a:cxn ang="0">
                  <a:pos x="478" y="12"/>
                </a:cxn>
                <a:cxn ang="0">
                  <a:pos x="502" y="6"/>
                </a:cxn>
                <a:cxn ang="0">
                  <a:pos x="520" y="0"/>
                </a:cxn>
                <a:cxn ang="0">
                  <a:pos x="526" y="0"/>
                </a:cxn>
                <a:cxn ang="0">
                  <a:pos x="520" y="6"/>
                </a:cxn>
                <a:cxn ang="0">
                  <a:pos x="508" y="12"/>
                </a:cxn>
                <a:cxn ang="0">
                  <a:pos x="484" y="24"/>
                </a:cxn>
                <a:cxn ang="0">
                  <a:pos x="460" y="42"/>
                </a:cxn>
                <a:cxn ang="0">
                  <a:pos x="436" y="54"/>
                </a:cxn>
                <a:cxn ang="0">
                  <a:pos x="394" y="78"/>
                </a:cxn>
                <a:cxn ang="0">
                  <a:pos x="340" y="108"/>
                </a:cxn>
                <a:cxn ang="0">
                  <a:pos x="275" y="143"/>
                </a:cxn>
                <a:cxn ang="0">
                  <a:pos x="131" y="221"/>
                </a:cxn>
                <a:cxn ang="0">
                  <a:pos x="65" y="251"/>
                </a:cxn>
                <a:cxn ang="0">
                  <a:pos x="0" y="275"/>
                </a:cxn>
                <a:cxn ang="0">
                  <a:pos x="0" y="275"/>
                </a:cxn>
              </a:cxnLst>
              <a:rect l="0" t="0" r="r" b="b"/>
              <a:pathLst>
                <a:path w="526" h="275">
                  <a:moveTo>
                    <a:pt x="0" y="275"/>
                  </a:moveTo>
                  <a:lnTo>
                    <a:pt x="0" y="269"/>
                  </a:lnTo>
                  <a:lnTo>
                    <a:pt x="6" y="251"/>
                  </a:lnTo>
                  <a:lnTo>
                    <a:pt x="6" y="239"/>
                  </a:lnTo>
                  <a:lnTo>
                    <a:pt x="12" y="227"/>
                  </a:lnTo>
                  <a:lnTo>
                    <a:pt x="18" y="221"/>
                  </a:lnTo>
                  <a:lnTo>
                    <a:pt x="36" y="215"/>
                  </a:lnTo>
                  <a:lnTo>
                    <a:pt x="77" y="203"/>
                  </a:lnTo>
                  <a:lnTo>
                    <a:pt x="137" y="179"/>
                  </a:lnTo>
                  <a:lnTo>
                    <a:pt x="209" y="143"/>
                  </a:lnTo>
                  <a:lnTo>
                    <a:pt x="251" y="120"/>
                  </a:lnTo>
                  <a:lnTo>
                    <a:pt x="299" y="96"/>
                  </a:lnTo>
                  <a:lnTo>
                    <a:pt x="394" y="48"/>
                  </a:lnTo>
                  <a:lnTo>
                    <a:pt x="442" y="30"/>
                  </a:lnTo>
                  <a:lnTo>
                    <a:pt x="478" y="12"/>
                  </a:lnTo>
                  <a:lnTo>
                    <a:pt x="502" y="6"/>
                  </a:lnTo>
                  <a:lnTo>
                    <a:pt x="520" y="0"/>
                  </a:lnTo>
                  <a:lnTo>
                    <a:pt x="526" y="0"/>
                  </a:lnTo>
                  <a:lnTo>
                    <a:pt x="520" y="6"/>
                  </a:lnTo>
                  <a:lnTo>
                    <a:pt x="508" y="12"/>
                  </a:lnTo>
                  <a:lnTo>
                    <a:pt x="484" y="24"/>
                  </a:lnTo>
                  <a:lnTo>
                    <a:pt x="460" y="42"/>
                  </a:lnTo>
                  <a:lnTo>
                    <a:pt x="436" y="54"/>
                  </a:lnTo>
                  <a:lnTo>
                    <a:pt x="394" y="78"/>
                  </a:lnTo>
                  <a:lnTo>
                    <a:pt x="340" y="108"/>
                  </a:lnTo>
                  <a:lnTo>
                    <a:pt x="275" y="143"/>
                  </a:lnTo>
                  <a:lnTo>
                    <a:pt x="131" y="221"/>
                  </a:lnTo>
                  <a:lnTo>
                    <a:pt x="65" y="251"/>
                  </a:lnTo>
                  <a:lnTo>
                    <a:pt x="0" y="275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4282" name="Freeform 10"/>
            <p:cNvSpPr>
              <a:spLocks/>
            </p:cNvSpPr>
            <p:nvPr userDrawn="1"/>
          </p:nvSpPr>
          <p:spPr bwMode="hidden">
            <a:xfrm>
              <a:off x="3676" y="2015"/>
              <a:ext cx="721" cy="306"/>
            </a:xfrm>
            <a:custGeom>
              <a:avLst/>
              <a:gdLst/>
              <a:ahLst/>
              <a:cxnLst>
                <a:cxn ang="0">
                  <a:pos x="48" y="216"/>
                </a:cxn>
                <a:cxn ang="0">
                  <a:pos x="30" y="252"/>
                </a:cxn>
                <a:cxn ang="0">
                  <a:pos x="12" y="282"/>
                </a:cxn>
                <a:cxn ang="0">
                  <a:pos x="6" y="300"/>
                </a:cxn>
                <a:cxn ang="0">
                  <a:pos x="0" y="306"/>
                </a:cxn>
                <a:cxn ang="0">
                  <a:pos x="48" y="276"/>
                </a:cxn>
                <a:cxn ang="0">
                  <a:pos x="84" y="252"/>
                </a:cxn>
                <a:cxn ang="0">
                  <a:pos x="108" y="234"/>
                </a:cxn>
                <a:cxn ang="0">
                  <a:pos x="120" y="228"/>
                </a:cxn>
                <a:cxn ang="0">
                  <a:pos x="126" y="228"/>
                </a:cxn>
                <a:cxn ang="0">
                  <a:pos x="144" y="222"/>
                </a:cxn>
                <a:cxn ang="0">
                  <a:pos x="168" y="216"/>
                </a:cxn>
                <a:cxn ang="0">
                  <a:pos x="198" y="204"/>
                </a:cxn>
                <a:cxn ang="0">
                  <a:pos x="275" y="180"/>
                </a:cxn>
                <a:cxn ang="0">
                  <a:pos x="371" y="156"/>
                </a:cxn>
                <a:cxn ang="0">
                  <a:pos x="461" y="126"/>
                </a:cxn>
                <a:cxn ang="0">
                  <a:pos x="544" y="102"/>
                </a:cxn>
                <a:cxn ang="0">
                  <a:pos x="574" y="90"/>
                </a:cxn>
                <a:cxn ang="0">
                  <a:pos x="604" y="84"/>
                </a:cxn>
                <a:cxn ang="0">
                  <a:pos x="622" y="78"/>
                </a:cxn>
                <a:cxn ang="0">
                  <a:pos x="628" y="72"/>
                </a:cxn>
                <a:cxn ang="0">
                  <a:pos x="634" y="66"/>
                </a:cxn>
                <a:cxn ang="0">
                  <a:pos x="652" y="60"/>
                </a:cxn>
                <a:cxn ang="0">
                  <a:pos x="694" y="30"/>
                </a:cxn>
                <a:cxn ang="0">
                  <a:pos x="712" y="18"/>
                </a:cxn>
                <a:cxn ang="0">
                  <a:pos x="718" y="6"/>
                </a:cxn>
                <a:cxn ang="0">
                  <a:pos x="712" y="0"/>
                </a:cxn>
                <a:cxn ang="0">
                  <a:pos x="688" y="0"/>
                </a:cxn>
                <a:cxn ang="0">
                  <a:pos x="628" y="0"/>
                </a:cxn>
                <a:cxn ang="0">
                  <a:pos x="580" y="0"/>
                </a:cxn>
                <a:cxn ang="0">
                  <a:pos x="544" y="0"/>
                </a:cxn>
                <a:cxn ang="0">
                  <a:pos x="514" y="18"/>
                </a:cxn>
                <a:cxn ang="0">
                  <a:pos x="485" y="42"/>
                </a:cxn>
                <a:cxn ang="0">
                  <a:pos x="467" y="54"/>
                </a:cxn>
                <a:cxn ang="0">
                  <a:pos x="449" y="60"/>
                </a:cxn>
                <a:cxn ang="0">
                  <a:pos x="425" y="60"/>
                </a:cxn>
                <a:cxn ang="0">
                  <a:pos x="389" y="66"/>
                </a:cxn>
                <a:cxn ang="0">
                  <a:pos x="347" y="84"/>
                </a:cxn>
                <a:cxn ang="0">
                  <a:pos x="311" y="108"/>
                </a:cxn>
                <a:cxn ang="0">
                  <a:pos x="287" y="126"/>
                </a:cxn>
                <a:cxn ang="0">
                  <a:pos x="275" y="132"/>
                </a:cxn>
                <a:cxn ang="0">
                  <a:pos x="257" y="138"/>
                </a:cxn>
                <a:cxn ang="0">
                  <a:pos x="221" y="138"/>
                </a:cxn>
                <a:cxn ang="0">
                  <a:pos x="186" y="138"/>
                </a:cxn>
                <a:cxn ang="0">
                  <a:pos x="180" y="138"/>
                </a:cxn>
                <a:cxn ang="0">
                  <a:pos x="174" y="138"/>
                </a:cxn>
                <a:cxn ang="0">
                  <a:pos x="114" y="162"/>
                </a:cxn>
                <a:cxn ang="0">
                  <a:pos x="48" y="216"/>
                </a:cxn>
                <a:cxn ang="0">
                  <a:pos x="48" y="216"/>
                </a:cxn>
              </a:cxnLst>
              <a:rect l="0" t="0" r="r" b="b"/>
              <a:pathLst>
                <a:path w="718" h="306">
                  <a:moveTo>
                    <a:pt x="48" y="216"/>
                  </a:moveTo>
                  <a:lnTo>
                    <a:pt x="30" y="252"/>
                  </a:lnTo>
                  <a:lnTo>
                    <a:pt x="12" y="282"/>
                  </a:lnTo>
                  <a:lnTo>
                    <a:pt x="6" y="300"/>
                  </a:lnTo>
                  <a:lnTo>
                    <a:pt x="0" y="306"/>
                  </a:lnTo>
                  <a:lnTo>
                    <a:pt x="48" y="276"/>
                  </a:lnTo>
                  <a:lnTo>
                    <a:pt x="84" y="252"/>
                  </a:lnTo>
                  <a:lnTo>
                    <a:pt x="108" y="234"/>
                  </a:lnTo>
                  <a:lnTo>
                    <a:pt x="120" y="228"/>
                  </a:lnTo>
                  <a:lnTo>
                    <a:pt x="126" y="228"/>
                  </a:lnTo>
                  <a:lnTo>
                    <a:pt x="144" y="222"/>
                  </a:lnTo>
                  <a:lnTo>
                    <a:pt x="168" y="216"/>
                  </a:lnTo>
                  <a:lnTo>
                    <a:pt x="198" y="204"/>
                  </a:lnTo>
                  <a:lnTo>
                    <a:pt x="275" y="180"/>
                  </a:lnTo>
                  <a:lnTo>
                    <a:pt x="371" y="156"/>
                  </a:lnTo>
                  <a:lnTo>
                    <a:pt x="461" y="126"/>
                  </a:lnTo>
                  <a:lnTo>
                    <a:pt x="544" y="102"/>
                  </a:lnTo>
                  <a:lnTo>
                    <a:pt x="574" y="90"/>
                  </a:lnTo>
                  <a:lnTo>
                    <a:pt x="604" y="84"/>
                  </a:lnTo>
                  <a:lnTo>
                    <a:pt x="622" y="78"/>
                  </a:lnTo>
                  <a:lnTo>
                    <a:pt x="628" y="72"/>
                  </a:lnTo>
                  <a:lnTo>
                    <a:pt x="634" y="66"/>
                  </a:lnTo>
                  <a:lnTo>
                    <a:pt x="652" y="60"/>
                  </a:lnTo>
                  <a:lnTo>
                    <a:pt x="694" y="30"/>
                  </a:lnTo>
                  <a:lnTo>
                    <a:pt x="712" y="18"/>
                  </a:lnTo>
                  <a:lnTo>
                    <a:pt x="718" y="6"/>
                  </a:lnTo>
                  <a:lnTo>
                    <a:pt x="712" y="0"/>
                  </a:lnTo>
                  <a:lnTo>
                    <a:pt x="688" y="0"/>
                  </a:lnTo>
                  <a:lnTo>
                    <a:pt x="628" y="0"/>
                  </a:lnTo>
                  <a:lnTo>
                    <a:pt x="580" y="0"/>
                  </a:lnTo>
                  <a:lnTo>
                    <a:pt x="544" y="0"/>
                  </a:lnTo>
                  <a:lnTo>
                    <a:pt x="514" y="18"/>
                  </a:lnTo>
                  <a:lnTo>
                    <a:pt x="485" y="42"/>
                  </a:lnTo>
                  <a:lnTo>
                    <a:pt x="467" y="54"/>
                  </a:lnTo>
                  <a:lnTo>
                    <a:pt x="449" y="60"/>
                  </a:lnTo>
                  <a:lnTo>
                    <a:pt x="425" y="60"/>
                  </a:lnTo>
                  <a:lnTo>
                    <a:pt x="389" y="66"/>
                  </a:lnTo>
                  <a:lnTo>
                    <a:pt x="347" y="84"/>
                  </a:lnTo>
                  <a:lnTo>
                    <a:pt x="311" y="108"/>
                  </a:lnTo>
                  <a:lnTo>
                    <a:pt x="287" y="126"/>
                  </a:lnTo>
                  <a:lnTo>
                    <a:pt x="275" y="132"/>
                  </a:lnTo>
                  <a:lnTo>
                    <a:pt x="257" y="138"/>
                  </a:lnTo>
                  <a:lnTo>
                    <a:pt x="221" y="138"/>
                  </a:lnTo>
                  <a:lnTo>
                    <a:pt x="186" y="138"/>
                  </a:lnTo>
                  <a:lnTo>
                    <a:pt x="180" y="138"/>
                  </a:lnTo>
                  <a:lnTo>
                    <a:pt x="174" y="138"/>
                  </a:lnTo>
                  <a:lnTo>
                    <a:pt x="114" y="162"/>
                  </a:lnTo>
                  <a:lnTo>
                    <a:pt x="48" y="216"/>
                  </a:lnTo>
                  <a:lnTo>
                    <a:pt x="48" y="2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4283" name="Freeform 11"/>
            <p:cNvSpPr>
              <a:spLocks/>
            </p:cNvSpPr>
            <p:nvPr userDrawn="1"/>
          </p:nvSpPr>
          <p:spPr bwMode="hidden">
            <a:xfrm>
              <a:off x="3358" y="1890"/>
              <a:ext cx="2400" cy="881"/>
            </a:xfrm>
            <a:custGeom>
              <a:avLst/>
              <a:gdLst/>
              <a:ahLst/>
              <a:cxnLst>
                <a:cxn ang="0">
                  <a:pos x="2231" y="54"/>
                </a:cxn>
                <a:cxn ang="0">
                  <a:pos x="2189" y="54"/>
                </a:cxn>
                <a:cxn ang="0">
                  <a:pos x="2147" y="66"/>
                </a:cxn>
                <a:cxn ang="0">
                  <a:pos x="2021" y="101"/>
                </a:cxn>
                <a:cxn ang="0">
                  <a:pos x="1956" y="119"/>
                </a:cxn>
                <a:cxn ang="0">
                  <a:pos x="1860" y="167"/>
                </a:cxn>
                <a:cxn ang="0">
                  <a:pos x="1836" y="245"/>
                </a:cxn>
                <a:cxn ang="0">
                  <a:pos x="1842" y="305"/>
                </a:cxn>
                <a:cxn ang="0">
                  <a:pos x="1758" y="317"/>
                </a:cxn>
                <a:cxn ang="0">
                  <a:pos x="1597" y="263"/>
                </a:cxn>
                <a:cxn ang="0">
                  <a:pos x="1507" y="257"/>
                </a:cxn>
                <a:cxn ang="0">
                  <a:pos x="1399" y="311"/>
                </a:cxn>
                <a:cxn ang="0">
                  <a:pos x="1334" y="353"/>
                </a:cxn>
                <a:cxn ang="0">
                  <a:pos x="1310" y="359"/>
                </a:cxn>
                <a:cxn ang="0">
                  <a:pos x="1214" y="371"/>
                </a:cxn>
                <a:cxn ang="0">
                  <a:pos x="1160" y="365"/>
                </a:cxn>
                <a:cxn ang="0">
                  <a:pos x="1053" y="371"/>
                </a:cxn>
                <a:cxn ang="0">
                  <a:pos x="957" y="383"/>
                </a:cxn>
                <a:cxn ang="0">
                  <a:pos x="921" y="401"/>
                </a:cxn>
                <a:cxn ang="0">
                  <a:pos x="819" y="419"/>
                </a:cxn>
                <a:cxn ang="0">
                  <a:pos x="778" y="419"/>
                </a:cxn>
                <a:cxn ang="0">
                  <a:pos x="664" y="437"/>
                </a:cxn>
                <a:cxn ang="0">
                  <a:pos x="598" y="473"/>
                </a:cxn>
                <a:cxn ang="0">
                  <a:pos x="503" y="467"/>
                </a:cxn>
                <a:cxn ang="0">
                  <a:pos x="431" y="491"/>
                </a:cxn>
                <a:cxn ang="0">
                  <a:pos x="413" y="539"/>
                </a:cxn>
                <a:cxn ang="0">
                  <a:pos x="347" y="569"/>
                </a:cxn>
                <a:cxn ang="0">
                  <a:pos x="222" y="599"/>
                </a:cxn>
                <a:cxn ang="0">
                  <a:pos x="138" y="647"/>
                </a:cxn>
                <a:cxn ang="0">
                  <a:pos x="108" y="659"/>
                </a:cxn>
                <a:cxn ang="0">
                  <a:pos x="0" y="671"/>
                </a:cxn>
                <a:cxn ang="0">
                  <a:pos x="84" y="695"/>
                </a:cxn>
                <a:cxn ang="0">
                  <a:pos x="263" y="653"/>
                </a:cxn>
                <a:cxn ang="0">
                  <a:pos x="473" y="569"/>
                </a:cxn>
                <a:cxn ang="0">
                  <a:pos x="568" y="521"/>
                </a:cxn>
                <a:cxn ang="0">
                  <a:pos x="646" y="515"/>
                </a:cxn>
                <a:cxn ang="0">
                  <a:pos x="873" y="461"/>
                </a:cxn>
                <a:cxn ang="0">
                  <a:pos x="1148" y="425"/>
                </a:cxn>
                <a:cxn ang="0">
                  <a:pos x="1292" y="461"/>
                </a:cxn>
                <a:cxn ang="0">
                  <a:pos x="1417" y="533"/>
                </a:cxn>
                <a:cxn ang="0">
                  <a:pos x="1435" y="617"/>
                </a:cxn>
                <a:cxn ang="0">
                  <a:pos x="1376" y="653"/>
                </a:cxn>
                <a:cxn ang="0">
                  <a:pos x="1226" y="701"/>
                </a:cxn>
                <a:cxn ang="0">
                  <a:pos x="1112" y="755"/>
                </a:cxn>
                <a:cxn ang="0">
                  <a:pos x="1065" y="809"/>
                </a:cxn>
                <a:cxn ang="0">
                  <a:pos x="1077" y="869"/>
                </a:cxn>
                <a:cxn ang="0">
                  <a:pos x="1106" y="881"/>
                </a:cxn>
                <a:cxn ang="0">
                  <a:pos x="1208" y="869"/>
                </a:cxn>
                <a:cxn ang="0">
                  <a:pos x="1388" y="857"/>
                </a:cxn>
                <a:cxn ang="0">
                  <a:pos x="1441" y="851"/>
                </a:cxn>
                <a:cxn ang="0">
                  <a:pos x="1483" y="833"/>
                </a:cxn>
                <a:cxn ang="0">
                  <a:pos x="1675" y="743"/>
                </a:cxn>
                <a:cxn ang="0">
                  <a:pos x="1806" y="689"/>
                </a:cxn>
                <a:cxn ang="0">
                  <a:pos x="1884" y="581"/>
                </a:cxn>
                <a:cxn ang="0">
                  <a:pos x="2039" y="389"/>
                </a:cxn>
                <a:cxn ang="0">
                  <a:pos x="2207" y="269"/>
                </a:cxn>
                <a:cxn ang="0">
                  <a:pos x="2249" y="239"/>
                </a:cxn>
                <a:cxn ang="0">
                  <a:pos x="2392" y="0"/>
                </a:cxn>
                <a:cxn ang="0">
                  <a:pos x="2302" y="36"/>
                </a:cxn>
              </a:cxnLst>
              <a:rect l="0" t="0" r="r" b="b"/>
              <a:pathLst>
                <a:path w="2392" h="881">
                  <a:moveTo>
                    <a:pt x="2302" y="36"/>
                  </a:moveTo>
                  <a:lnTo>
                    <a:pt x="2266" y="48"/>
                  </a:lnTo>
                  <a:lnTo>
                    <a:pt x="2231" y="54"/>
                  </a:lnTo>
                  <a:lnTo>
                    <a:pt x="2201" y="54"/>
                  </a:lnTo>
                  <a:lnTo>
                    <a:pt x="2195" y="54"/>
                  </a:lnTo>
                  <a:lnTo>
                    <a:pt x="2189" y="54"/>
                  </a:lnTo>
                  <a:lnTo>
                    <a:pt x="2189" y="54"/>
                  </a:lnTo>
                  <a:lnTo>
                    <a:pt x="2177" y="60"/>
                  </a:lnTo>
                  <a:lnTo>
                    <a:pt x="2147" y="66"/>
                  </a:lnTo>
                  <a:lnTo>
                    <a:pt x="2105" y="78"/>
                  </a:lnTo>
                  <a:lnTo>
                    <a:pt x="2057" y="89"/>
                  </a:lnTo>
                  <a:lnTo>
                    <a:pt x="2021" y="101"/>
                  </a:lnTo>
                  <a:lnTo>
                    <a:pt x="1997" y="107"/>
                  </a:lnTo>
                  <a:lnTo>
                    <a:pt x="1973" y="113"/>
                  </a:lnTo>
                  <a:lnTo>
                    <a:pt x="1956" y="119"/>
                  </a:lnTo>
                  <a:lnTo>
                    <a:pt x="1926" y="131"/>
                  </a:lnTo>
                  <a:lnTo>
                    <a:pt x="1896" y="137"/>
                  </a:lnTo>
                  <a:lnTo>
                    <a:pt x="1860" y="167"/>
                  </a:lnTo>
                  <a:lnTo>
                    <a:pt x="1842" y="191"/>
                  </a:lnTo>
                  <a:lnTo>
                    <a:pt x="1836" y="221"/>
                  </a:lnTo>
                  <a:lnTo>
                    <a:pt x="1836" y="245"/>
                  </a:lnTo>
                  <a:lnTo>
                    <a:pt x="1842" y="269"/>
                  </a:lnTo>
                  <a:lnTo>
                    <a:pt x="1842" y="293"/>
                  </a:lnTo>
                  <a:lnTo>
                    <a:pt x="1842" y="305"/>
                  </a:lnTo>
                  <a:lnTo>
                    <a:pt x="1824" y="323"/>
                  </a:lnTo>
                  <a:lnTo>
                    <a:pt x="1794" y="329"/>
                  </a:lnTo>
                  <a:lnTo>
                    <a:pt x="1758" y="317"/>
                  </a:lnTo>
                  <a:lnTo>
                    <a:pt x="1716" y="299"/>
                  </a:lnTo>
                  <a:lnTo>
                    <a:pt x="1657" y="275"/>
                  </a:lnTo>
                  <a:lnTo>
                    <a:pt x="1597" y="263"/>
                  </a:lnTo>
                  <a:lnTo>
                    <a:pt x="1543" y="257"/>
                  </a:lnTo>
                  <a:lnTo>
                    <a:pt x="1519" y="257"/>
                  </a:lnTo>
                  <a:lnTo>
                    <a:pt x="1507" y="257"/>
                  </a:lnTo>
                  <a:lnTo>
                    <a:pt x="1489" y="263"/>
                  </a:lnTo>
                  <a:lnTo>
                    <a:pt x="1459" y="275"/>
                  </a:lnTo>
                  <a:lnTo>
                    <a:pt x="1399" y="311"/>
                  </a:lnTo>
                  <a:lnTo>
                    <a:pt x="1376" y="329"/>
                  </a:lnTo>
                  <a:lnTo>
                    <a:pt x="1352" y="341"/>
                  </a:lnTo>
                  <a:lnTo>
                    <a:pt x="1334" y="353"/>
                  </a:lnTo>
                  <a:lnTo>
                    <a:pt x="1328" y="359"/>
                  </a:lnTo>
                  <a:lnTo>
                    <a:pt x="1322" y="359"/>
                  </a:lnTo>
                  <a:lnTo>
                    <a:pt x="1310" y="359"/>
                  </a:lnTo>
                  <a:lnTo>
                    <a:pt x="1286" y="365"/>
                  </a:lnTo>
                  <a:lnTo>
                    <a:pt x="1262" y="365"/>
                  </a:lnTo>
                  <a:lnTo>
                    <a:pt x="1214" y="371"/>
                  </a:lnTo>
                  <a:lnTo>
                    <a:pt x="1196" y="371"/>
                  </a:lnTo>
                  <a:lnTo>
                    <a:pt x="1178" y="365"/>
                  </a:lnTo>
                  <a:lnTo>
                    <a:pt x="1160" y="365"/>
                  </a:lnTo>
                  <a:lnTo>
                    <a:pt x="1130" y="365"/>
                  </a:lnTo>
                  <a:lnTo>
                    <a:pt x="1095" y="365"/>
                  </a:lnTo>
                  <a:lnTo>
                    <a:pt x="1053" y="371"/>
                  </a:lnTo>
                  <a:lnTo>
                    <a:pt x="1017" y="377"/>
                  </a:lnTo>
                  <a:lnTo>
                    <a:pt x="981" y="377"/>
                  </a:lnTo>
                  <a:lnTo>
                    <a:pt x="957" y="383"/>
                  </a:lnTo>
                  <a:lnTo>
                    <a:pt x="945" y="389"/>
                  </a:lnTo>
                  <a:lnTo>
                    <a:pt x="939" y="395"/>
                  </a:lnTo>
                  <a:lnTo>
                    <a:pt x="921" y="401"/>
                  </a:lnTo>
                  <a:lnTo>
                    <a:pt x="879" y="407"/>
                  </a:lnTo>
                  <a:lnTo>
                    <a:pt x="837" y="419"/>
                  </a:lnTo>
                  <a:lnTo>
                    <a:pt x="819" y="419"/>
                  </a:lnTo>
                  <a:lnTo>
                    <a:pt x="808" y="419"/>
                  </a:lnTo>
                  <a:lnTo>
                    <a:pt x="796" y="419"/>
                  </a:lnTo>
                  <a:lnTo>
                    <a:pt x="778" y="419"/>
                  </a:lnTo>
                  <a:lnTo>
                    <a:pt x="754" y="419"/>
                  </a:lnTo>
                  <a:lnTo>
                    <a:pt x="724" y="425"/>
                  </a:lnTo>
                  <a:lnTo>
                    <a:pt x="664" y="437"/>
                  </a:lnTo>
                  <a:lnTo>
                    <a:pt x="640" y="449"/>
                  </a:lnTo>
                  <a:lnTo>
                    <a:pt x="616" y="461"/>
                  </a:lnTo>
                  <a:lnTo>
                    <a:pt x="598" y="473"/>
                  </a:lnTo>
                  <a:lnTo>
                    <a:pt x="580" y="473"/>
                  </a:lnTo>
                  <a:lnTo>
                    <a:pt x="538" y="473"/>
                  </a:lnTo>
                  <a:lnTo>
                    <a:pt x="503" y="467"/>
                  </a:lnTo>
                  <a:lnTo>
                    <a:pt x="461" y="473"/>
                  </a:lnTo>
                  <a:lnTo>
                    <a:pt x="443" y="479"/>
                  </a:lnTo>
                  <a:lnTo>
                    <a:pt x="431" y="491"/>
                  </a:lnTo>
                  <a:lnTo>
                    <a:pt x="425" y="509"/>
                  </a:lnTo>
                  <a:lnTo>
                    <a:pt x="419" y="533"/>
                  </a:lnTo>
                  <a:lnTo>
                    <a:pt x="413" y="539"/>
                  </a:lnTo>
                  <a:lnTo>
                    <a:pt x="407" y="545"/>
                  </a:lnTo>
                  <a:lnTo>
                    <a:pt x="389" y="551"/>
                  </a:lnTo>
                  <a:lnTo>
                    <a:pt x="347" y="569"/>
                  </a:lnTo>
                  <a:lnTo>
                    <a:pt x="299" y="587"/>
                  </a:lnTo>
                  <a:lnTo>
                    <a:pt x="257" y="593"/>
                  </a:lnTo>
                  <a:lnTo>
                    <a:pt x="222" y="599"/>
                  </a:lnTo>
                  <a:lnTo>
                    <a:pt x="180" y="617"/>
                  </a:lnTo>
                  <a:lnTo>
                    <a:pt x="150" y="641"/>
                  </a:lnTo>
                  <a:lnTo>
                    <a:pt x="138" y="647"/>
                  </a:lnTo>
                  <a:lnTo>
                    <a:pt x="132" y="653"/>
                  </a:lnTo>
                  <a:lnTo>
                    <a:pt x="126" y="659"/>
                  </a:lnTo>
                  <a:lnTo>
                    <a:pt x="108" y="659"/>
                  </a:lnTo>
                  <a:lnTo>
                    <a:pt x="96" y="653"/>
                  </a:lnTo>
                  <a:lnTo>
                    <a:pt x="90" y="653"/>
                  </a:lnTo>
                  <a:lnTo>
                    <a:pt x="0" y="671"/>
                  </a:lnTo>
                  <a:lnTo>
                    <a:pt x="12" y="689"/>
                  </a:lnTo>
                  <a:lnTo>
                    <a:pt x="42" y="695"/>
                  </a:lnTo>
                  <a:lnTo>
                    <a:pt x="84" y="695"/>
                  </a:lnTo>
                  <a:lnTo>
                    <a:pt x="132" y="683"/>
                  </a:lnTo>
                  <a:lnTo>
                    <a:pt x="192" y="671"/>
                  </a:lnTo>
                  <a:lnTo>
                    <a:pt x="263" y="653"/>
                  </a:lnTo>
                  <a:lnTo>
                    <a:pt x="335" y="629"/>
                  </a:lnTo>
                  <a:lnTo>
                    <a:pt x="407" y="599"/>
                  </a:lnTo>
                  <a:lnTo>
                    <a:pt x="473" y="569"/>
                  </a:lnTo>
                  <a:lnTo>
                    <a:pt x="527" y="545"/>
                  </a:lnTo>
                  <a:lnTo>
                    <a:pt x="562" y="527"/>
                  </a:lnTo>
                  <a:lnTo>
                    <a:pt x="568" y="521"/>
                  </a:lnTo>
                  <a:lnTo>
                    <a:pt x="574" y="521"/>
                  </a:lnTo>
                  <a:lnTo>
                    <a:pt x="604" y="521"/>
                  </a:lnTo>
                  <a:lnTo>
                    <a:pt x="646" y="515"/>
                  </a:lnTo>
                  <a:lnTo>
                    <a:pt x="712" y="497"/>
                  </a:lnTo>
                  <a:lnTo>
                    <a:pt x="790" y="479"/>
                  </a:lnTo>
                  <a:lnTo>
                    <a:pt x="873" y="461"/>
                  </a:lnTo>
                  <a:lnTo>
                    <a:pt x="963" y="443"/>
                  </a:lnTo>
                  <a:lnTo>
                    <a:pt x="1059" y="431"/>
                  </a:lnTo>
                  <a:lnTo>
                    <a:pt x="1148" y="425"/>
                  </a:lnTo>
                  <a:lnTo>
                    <a:pt x="1178" y="425"/>
                  </a:lnTo>
                  <a:lnTo>
                    <a:pt x="1214" y="437"/>
                  </a:lnTo>
                  <a:lnTo>
                    <a:pt x="1292" y="461"/>
                  </a:lnTo>
                  <a:lnTo>
                    <a:pt x="1340" y="479"/>
                  </a:lnTo>
                  <a:lnTo>
                    <a:pt x="1382" y="503"/>
                  </a:lnTo>
                  <a:lnTo>
                    <a:pt x="1417" y="533"/>
                  </a:lnTo>
                  <a:lnTo>
                    <a:pt x="1441" y="563"/>
                  </a:lnTo>
                  <a:lnTo>
                    <a:pt x="1447" y="587"/>
                  </a:lnTo>
                  <a:lnTo>
                    <a:pt x="1435" y="617"/>
                  </a:lnTo>
                  <a:lnTo>
                    <a:pt x="1423" y="629"/>
                  </a:lnTo>
                  <a:lnTo>
                    <a:pt x="1405" y="641"/>
                  </a:lnTo>
                  <a:lnTo>
                    <a:pt x="1376" y="653"/>
                  </a:lnTo>
                  <a:lnTo>
                    <a:pt x="1346" y="665"/>
                  </a:lnTo>
                  <a:lnTo>
                    <a:pt x="1280" y="683"/>
                  </a:lnTo>
                  <a:lnTo>
                    <a:pt x="1226" y="701"/>
                  </a:lnTo>
                  <a:lnTo>
                    <a:pt x="1178" y="719"/>
                  </a:lnTo>
                  <a:lnTo>
                    <a:pt x="1142" y="743"/>
                  </a:lnTo>
                  <a:lnTo>
                    <a:pt x="1112" y="755"/>
                  </a:lnTo>
                  <a:lnTo>
                    <a:pt x="1089" y="773"/>
                  </a:lnTo>
                  <a:lnTo>
                    <a:pt x="1077" y="791"/>
                  </a:lnTo>
                  <a:lnTo>
                    <a:pt x="1065" y="809"/>
                  </a:lnTo>
                  <a:lnTo>
                    <a:pt x="1059" y="833"/>
                  </a:lnTo>
                  <a:lnTo>
                    <a:pt x="1065" y="857"/>
                  </a:lnTo>
                  <a:lnTo>
                    <a:pt x="1077" y="869"/>
                  </a:lnTo>
                  <a:lnTo>
                    <a:pt x="1083" y="875"/>
                  </a:lnTo>
                  <a:lnTo>
                    <a:pt x="1089" y="881"/>
                  </a:lnTo>
                  <a:lnTo>
                    <a:pt x="1106" y="881"/>
                  </a:lnTo>
                  <a:lnTo>
                    <a:pt x="1124" y="875"/>
                  </a:lnTo>
                  <a:lnTo>
                    <a:pt x="1148" y="875"/>
                  </a:lnTo>
                  <a:lnTo>
                    <a:pt x="1208" y="869"/>
                  </a:lnTo>
                  <a:lnTo>
                    <a:pt x="1268" y="863"/>
                  </a:lnTo>
                  <a:lnTo>
                    <a:pt x="1328" y="863"/>
                  </a:lnTo>
                  <a:lnTo>
                    <a:pt x="1388" y="857"/>
                  </a:lnTo>
                  <a:lnTo>
                    <a:pt x="1411" y="857"/>
                  </a:lnTo>
                  <a:lnTo>
                    <a:pt x="1429" y="851"/>
                  </a:lnTo>
                  <a:lnTo>
                    <a:pt x="1441" y="851"/>
                  </a:lnTo>
                  <a:lnTo>
                    <a:pt x="1447" y="851"/>
                  </a:lnTo>
                  <a:lnTo>
                    <a:pt x="1459" y="845"/>
                  </a:lnTo>
                  <a:lnTo>
                    <a:pt x="1483" y="833"/>
                  </a:lnTo>
                  <a:lnTo>
                    <a:pt x="1525" y="815"/>
                  </a:lnTo>
                  <a:lnTo>
                    <a:pt x="1573" y="791"/>
                  </a:lnTo>
                  <a:lnTo>
                    <a:pt x="1675" y="743"/>
                  </a:lnTo>
                  <a:lnTo>
                    <a:pt x="1716" y="725"/>
                  </a:lnTo>
                  <a:lnTo>
                    <a:pt x="1752" y="713"/>
                  </a:lnTo>
                  <a:lnTo>
                    <a:pt x="1806" y="689"/>
                  </a:lnTo>
                  <a:lnTo>
                    <a:pt x="1842" y="653"/>
                  </a:lnTo>
                  <a:lnTo>
                    <a:pt x="1866" y="611"/>
                  </a:lnTo>
                  <a:lnTo>
                    <a:pt x="1884" y="581"/>
                  </a:lnTo>
                  <a:lnTo>
                    <a:pt x="1926" y="515"/>
                  </a:lnTo>
                  <a:lnTo>
                    <a:pt x="1979" y="449"/>
                  </a:lnTo>
                  <a:lnTo>
                    <a:pt x="2039" y="389"/>
                  </a:lnTo>
                  <a:lnTo>
                    <a:pt x="2105" y="341"/>
                  </a:lnTo>
                  <a:lnTo>
                    <a:pt x="2159" y="299"/>
                  </a:lnTo>
                  <a:lnTo>
                    <a:pt x="2207" y="269"/>
                  </a:lnTo>
                  <a:lnTo>
                    <a:pt x="2237" y="245"/>
                  </a:lnTo>
                  <a:lnTo>
                    <a:pt x="2249" y="239"/>
                  </a:lnTo>
                  <a:lnTo>
                    <a:pt x="2249" y="239"/>
                  </a:lnTo>
                  <a:lnTo>
                    <a:pt x="2392" y="167"/>
                  </a:lnTo>
                  <a:lnTo>
                    <a:pt x="2392" y="60"/>
                  </a:lnTo>
                  <a:lnTo>
                    <a:pt x="2392" y="0"/>
                  </a:lnTo>
                  <a:lnTo>
                    <a:pt x="2344" y="18"/>
                  </a:lnTo>
                  <a:lnTo>
                    <a:pt x="2302" y="36"/>
                  </a:lnTo>
                  <a:lnTo>
                    <a:pt x="2302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4284" name="Freeform 12"/>
            <p:cNvSpPr>
              <a:spLocks/>
            </p:cNvSpPr>
            <p:nvPr userDrawn="1"/>
          </p:nvSpPr>
          <p:spPr bwMode="hidden">
            <a:xfrm>
              <a:off x="3839" y="1854"/>
              <a:ext cx="577" cy="258"/>
            </a:xfrm>
            <a:custGeom>
              <a:avLst/>
              <a:gdLst/>
              <a:ahLst/>
              <a:cxnLst>
                <a:cxn ang="0">
                  <a:pos x="30" y="245"/>
                </a:cxn>
                <a:cxn ang="0">
                  <a:pos x="18" y="251"/>
                </a:cxn>
                <a:cxn ang="0">
                  <a:pos x="6" y="257"/>
                </a:cxn>
                <a:cxn ang="0">
                  <a:pos x="0" y="257"/>
                </a:cxn>
                <a:cxn ang="0">
                  <a:pos x="305" y="113"/>
                </a:cxn>
                <a:cxn ang="0">
                  <a:pos x="520" y="0"/>
                </a:cxn>
                <a:cxn ang="0">
                  <a:pos x="526" y="6"/>
                </a:cxn>
                <a:cxn ang="0">
                  <a:pos x="544" y="18"/>
                </a:cxn>
                <a:cxn ang="0">
                  <a:pos x="550" y="24"/>
                </a:cxn>
                <a:cxn ang="0">
                  <a:pos x="550" y="36"/>
                </a:cxn>
                <a:cxn ang="0">
                  <a:pos x="544" y="42"/>
                </a:cxn>
                <a:cxn ang="0">
                  <a:pos x="526" y="54"/>
                </a:cxn>
                <a:cxn ang="0">
                  <a:pos x="514" y="60"/>
                </a:cxn>
                <a:cxn ang="0">
                  <a:pos x="502" y="66"/>
                </a:cxn>
                <a:cxn ang="0">
                  <a:pos x="448" y="84"/>
                </a:cxn>
                <a:cxn ang="0">
                  <a:pos x="382" y="113"/>
                </a:cxn>
                <a:cxn ang="0">
                  <a:pos x="305" y="143"/>
                </a:cxn>
                <a:cxn ang="0">
                  <a:pos x="227" y="173"/>
                </a:cxn>
                <a:cxn ang="0">
                  <a:pos x="149" y="203"/>
                </a:cxn>
                <a:cxn ang="0">
                  <a:pos x="83" y="227"/>
                </a:cxn>
                <a:cxn ang="0">
                  <a:pos x="30" y="245"/>
                </a:cxn>
                <a:cxn ang="0">
                  <a:pos x="30" y="245"/>
                </a:cxn>
              </a:cxnLst>
              <a:rect l="0" t="0" r="r" b="b"/>
              <a:pathLst>
                <a:path w="550" h="257">
                  <a:moveTo>
                    <a:pt x="30" y="245"/>
                  </a:moveTo>
                  <a:lnTo>
                    <a:pt x="18" y="251"/>
                  </a:lnTo>
                  <a:lnTo>
                    <a:pt x="6" y="257"/>
                  </a:lnTo>
                  <a:lnTo>
                    <a:pt x="0" y="257"/>
                  </a:lnTo>
                  <a:lnTo>
                    <a:pt x="305" y="113"/>
                  </a:lnTo>
                  <a:lnTo>
                    <a:pt x="520" y="0"/>
                  </a:lnTo>
                  <a:lnTo>
                    <a:pt x="526" y="6"/>
                  </a:lnTo>
                  <a:lnTo>
                    <a:pt x="544" y="18"/>
                  </a:lnTo>
                  <a:lnTo>
                    <a:pt x="550" y="24"/>
                  </a:lnTo>
                  <a:lnTo>
                    <a:pt x="550" y="36"/>
                  </a:lnTo>
                  <a:lnTo>
                    <a:pt x="544" y="42"/>
                  </a:lnTo>
                  <a:lnTo>
                    <a:pt x="526" y="54"/>
                  </a:lnTo>
                  <a:lnTo>
                    <a:pt x="514" y="60"/>
                  </a:lnTo>
                  <a:lnTo>
                    <a:pt x="502" y="66"/>
                  </a:lnTo>
                  <a:lnTo>
                    <a:pt x="448" y="84"/>
                  </a:lnTo>
                  <a:lnTo>
                    <a:pt x="382" y="113"/>
                  </a:lnTo>
                  <a:lnTo>
                    <a:pt x="305" y="143"/>
                  </a:lnTo>
                  <a:lnTo>
                    <a:pt x="227" y="173"/>
                  </a:lnTo>
                  <a:lnTo>
                    <a:pt x="149" y="203"/>
                  </a:lnTo>
                  <a:lnTo>
                    <a:pt x="83" y="227"/>
                  </a:lnTo>
                  <a:lnTo>
                    <a:pt x="30" y="245"/>
                  </a:lnTo>
                  <a:lnTo>
                    <a:pt x="30" y="24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4285" name="Freeform 13"/>
            <p:cNvSpPr>
              <a:spLocks/>
            </p:cNvSpPr>
            <p:nvPr userDrawn="1"/>
          </p:nvSpPr>
          <p:spPr bwMode="hidden">
            <a:xfrm>
              <a:off x="5327" y="1642"/>
              <a:ext cx="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D1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4286" name="Freeform 14"/>
            <p:cNvSpPr>
              <a:spLocks/>
            </p:cNvSpPr>
            <p:nvPr userDrawn="1"/>
          </p:nvSpPr>
          <p:spPr bwMode="hidden">
            <a:xfrm>
              <a:off x="3839" y="1728"/>
              <a:ext cx="716" cy="383"/>
            </a:xfrm>
            <a:custGeom>
              <a:avLst/>
              <a:gdLst/>
              <a:ahLst/>
              <a:cxnLst>
                <a:cxn ang="0">
                  <a:pos x="659" y="6"/>
                </a:cxn>
                <a:cxn ang="0">
                  <a:pos x="588" y="42"/>
                </a:cxn>
                <a:cxn ang="0">
                  <a:pos x="515" y="84"/>
                </a:cxn>
                <a:cxn ang="0">
                  <a:pos x="509" y="90"/>
                </a:cxn>
                <a:cxn ang="0">
                  <a:pos x="485" y="102"/>
                </a:cxn>
                <a:cxn ang="0">
                  <a:pos x="455" y="120"/>
                </a:cxn>
                <a:cxn ang="0">
                  <a:pos x="425" y="138"/>
                </a:cxn>
                <a:cxn ang="0">
                  <a:pos x="371" y="168"/>
                </a:cxn>
                <a:cxn ang="0">
                  <a:pos x="306" y="198"/>
                </a:cxn>
                <a:cxn ang="0">
                  <a:pos x="186" y="251"/>
                </a:cxn>
                <a:cxn ang="0">
                  <a:pos x="131" y="269"/>
                </a:cxn>
                <a:cxn ang="0">
                  <a:pos x="89" y="287"/>
                </a:cxn>
                <a:cxn ang="0">
                  <a:pos x="53" y="305"/>
                </a:cxn>
                <a:cxn ang="0">
                  <a:pos x="36" y="311"/>
                </a:cxn>
                <a:cxn ang="0">
                  <a:pos x="12" y="329"/>
                </a:cxn>
                <a:cxn ang="0">
                  <a:pos x="0" y="353"/>
                </a:cxn>
                <a:cxn ang="0">
                  <a:pos x="0" y="371"/>
                </a:cxn>
                <a:cxn ang="0">
                  <a:pos x="0" y="383"/>
                </a:cxn>
                <a:cxn ang="0">
                  <a:pos x="0" y="383"/>
                </a:cxn>
                <a:cxn ang="0">
                  <a:pos x="12" y="371"/>
                </a:cxn>
                <a:cxn ang="0">
                  <a:pos x="30" y="353"/>
                </a:cxn>
                <a:cxn ang="0">
                  <a:pos x="53" y="335"/>
                </a:cxn>
                <a:cxn ang="0">
                  <a:pos x="77" y="317"/>
                </a:cxn>
                <a:cxn ang="0">
                  <a:pos x="101" y="311"/>
                </a:cxn>
                <a:cxn ang="0">
                  <a:pos x="131" y="299"/>
                </a:cxn>
                <a:cxn ang="0">
                  <a:pos x="204" y="269"/>
                </a:cxn>
                <a:cxn ang="0">
                  <a:pos x="240" y="251"/>
                </a:cxn>
                <a:cxn ang="0">
                  <a:pos x="270" y="239"/>
                </a:cxn>
                <a:cxn ang="0">
                  <a:pos x="294" y="228"/>
                </a:cxn>
                <a:cxn ang="0">
                  <a:pos x="312" y="222"/>
                </a:cxn>
                <a:cxn ang="0">
                  <a:pos x="330" y="210"/>
                </a:cxn>
                <a:cxn ang="0">
                  <a:pos x="365" y="186"/>
                </a:cxn>
                <a:cxn ang="0">
                  <a:pos x="419" y="156"/>
                </a:cxn>
                <a:cxn ang="0">
                  <a:pos x="473" y="120"/>
                </a:cxn>
                <a:cxn ang="0">
                  <a:pos x="527" y="90"/>
                </a:cxn>
                <a:cxn ang="0">
                  <a:pos x="576" y="60"/>
                </a:cxn>
                <a:cxn ang="0">
                  <a:pos x="612" y="42"/>
                </a:cxn>
                <a:cxn ang="0">
                  <a:pos x="629" y="36"/>
                </a:cxn>
                <a:cxn ang="0">
                  <a:pos x="647" y="30"/>
                </a:cxn>
                <a:cxn ang="0">
                  <a:pos x="677" y="18"/>
                </a:cxn>
                <a:cxn ang="0">
                  <a:pos x="701" y="6"/>
                </a:cxn>
                <a:cxn ang="0">
                  <a:pos x="713" y="0"/>
                </a:cxn>
                <a:cxn ang="0">
                  <a:pos x="713" y="0"/>
                </a:cxn>
                <a:cxn ang="0">
                  <a:pos x="659" y="6"/>
                </a:cxn>
                <a:cxn ang="0">
                  <a:pos x="716" y="63"/>
                </a:cxn>
              </a:cxnLst>
              <a:rect l="0" t="0" r="r" b="b"/>
              <a:pathLst>
                <a:path w="716" h="383">
                  <a:moveTo>
                    <a:pt x="659" y="6"/>
                  </a:moveTo>
                  <a:lnTo>
                    <a:pt x="588" y="42"/>
                  </a:lnTo>
                  <a:lnTo>
                    <a:pt x="515" y="84"/>
                  </a:lnTo>
                  <a:lnTo>
                    <a:pt x="509" y="90"/>
                  </a:lnTo>
                  <a:lnTo>
                    <a:pt x="485" y="102"/>
                  </a:lnTo>
                  <a:lnTo>
                    <a:pt x="455" y="120"/>
                  </a:lnTo>
                  <a:lnTo>
                    <a:pt x="425" y="138"/>
                  </a:lnTo>
                  <a:lnTo>
                    <a:pt x="371" y="168"/>
                  </a:lnTo>
                  <a:lnTo>
                    <a:pt x="306" y="198"/>
                  </a:lnTo>
                  <a:lnTo>
                    <a:pt x="186" y="251"/>
                  </a:lnTo>
                  <a:lnTo>
                    <a:pt x="131" y="269"/>
                  </a:lnTo>
                  <a:lnTo>
                    <a:pt x="89" y="287"/>
                  </a:lnTo>
                  <a:lnTo>
                    <a:pt x="53" y="305"/>
                  </a:lnTo>
                  <a:lnTo>
                    <a:pt x="36" y="311"/>
                  </a:lnTo>
                  <a:lnTo>
                    <a:pt x="12" y="329"/>
                  </a:lnTo>
                  <a:lnTo>
                    <a:pt x="0" y="353"/>
                  </a:lnTo>
                  <a:lnTo>
                    <a:pt x="0" y="371"/>
                  </a:lnTo>
                  <a:lnTo>
                    <a:pt x="0" y="383"/>
                  </a:lnTo>
                  <a:lnTo>
                    <a:pt x="0" y="383"/>
                  </a:lnTo>
                  <a:lnTo>
                    <a:pt x="12" y="371"/>
                  </a:lnTo>
                  <a:lnTo>
                    <a:pt x="30" y="353"/>
                  </a:lnTo>
                  <a:lnTo>
                    <a:pt x="53" y="335"/>
                  </a:lnTo>
                  <a:lnTo>
                    <a:pt x="77" y="317"/>
                  </a:lnTo>
                  <a:lnTo>
                    <a:pt x="101" y="311"/>
                  </a:lnTo>
                  <a:lnTo>
                    <a:pt x="131" y="299"/>
                  </a:lnTo>
                  <a:lnTo>
                    <a:pt x="204" y="269"/>
                  </a:lnTo>
                  <a:lnTo>
                    <a:pt x="240" y="251"/>
                  </a:lnTo>
                  <a:lnTo>
                    <a:pt x="270" y="239"/>
                  </a:lnTo>
                  <a:lnTo>
                    <a:pt x="294" y="228"/>
                  </a:lnTo>
                  <a:lnTo>
                    <a:pt x="312" y="222"/>
                  </a:lnTo>
                  <a:lnTo>
                    <a:pt x="330" y="210"/>
                  </a:lnTo>
                  <a:lnTo>
                    <a:pt x="365" y="186"/>
                  </a:lnTo>
                  <a:lnTo>
                    <a:pt x="419" y="156"/>
                  </a:lnTo>
                  <a:lnTo>
                    <a:pt x="473" y="120"/>
                  </a:lnTo>
                  <a:lnTo>
                    <a:pt x="527" y="90"/>
                  </a:lnTo>
                  <a:lnTo>
                    <a:pt x="576" y="60"/>
                  </a:lnTo>
                  <a:lnTo>
                    <a:pt x="612" y="42"/>
                  </a:lnTo>
                  <a:lnTo>
                    <a:pt x="629" y="36"/>
                  </a:lnTo>
                  <a:lnTo>
                    <a:pt x="647" y="30"/>
                  </a:lnTo>
                  <a:lnTo>
                    <a:pt x="677" y="18"/>
                  </a:lnTo>
                  <a:lnTo>
                    <a:pt x="701" y="6"/>
                  </a:lnTo>
                  <a:lnTo>
                    <a:pt x="713" y="0"/>
                  </a:lnTo>
                  <a:lnTo>
                    <a:pt x="713" y="0"/>
                  </a:lnTo>
                  <a:lnTo>
                    <a:pt x="659" y="6"/>
                  </a:lnTo>
                  <a:lnTo>
                    <a:pt x="716" y="63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4287" name="Freeform 15"/>
            <p:cNvSpPr>
              <a:spLocks/>
            </p:cNvSpPr>
            <p:nvPr userDrawn="1"/>
          </p:nvSpPr>
          <p:spPr bwMode="hidden">
            <a:xfrm>
              <a:off x="3453" y="2271"/>
              <a:ext cx="318" cy="225"/>
            </a:xfrm>
            <a:custGeom>
              <a:avLst/>
              <a:gdLst/>
              <a:ahLst/>
              <a:cxnLst>
                <a:cxn ang="0">
                  <a:pos x="6" y="225"/>
                </a:cxn>
                <a:cxn ang="0">
                  <a:pos x="0" y="195"/>
                </a:cxn>
                <a:cxn ang="0">
                  <a:pos x="315" y="0"/>
                </a:cxn>
                <a:cxn ang="0">
                  <a:pos x="303" y="27"/>
                </a:cxn>
                <a:cxn ang="0">
                  <a:pos x="318" y="42"/>
                </a:cxn>
              </a:cxnLst>
              <a:rect l="0" t="0" r="r" b="b"/>
              <a:pathLst>
                <a:path w="318" h="225">
                  <a:moveTo>
                    <a:pt x="6" y="225"/>
                  </a:moveTo>
                  <a:lnTo>
                    <a:pt x="0" y="195"/>
                  </a:lnTo>
                  <a:lnTo>
                    <a:pt x="315" y="0"/>
                  </a:lnTo>
                  <a:lnTo>
                    <a:pt x="303" y="27"/>
                  </a:lnTo>
                  <a:lnTo>
                    <a:pt x="318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94118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4288" name="Freeform 16"/>
            <p:cNvSpPr>
              <a:spLocks/>
            </p:cNvSpPr>
            <p:nvPr userDrawn="1"/>
          </p:nvSpPr>
          <p:spPr bwMode="hidden">
            <a:xfrm>
              <a:off x="0" y="2658"/>
              <a:ext cx="2595" cy="933"/>
            </a:xfrm>
            <a:custGeom>
              <a:avLst/>
              <a:gdLst/>
              <a:ahLst/>
              <a:cxnLst>
                <a:cxn ang="0">
                  <a:pos x="1050" y="657"/>
                </a:cxn>
                <a:cxn ang="0">
                  <a:pos x="1581" y="690"/>
                </a:cxn>
                <a:cxn ang="0">
                  <a:pos x="1671" y="723"/>
                </a:cxn>
                <a:cxn ang="0">
                  <a:pos x="1176" y="621"/>
                </a:cxn>
                <a:cxn ang="0">
                  <a:pos x="1854" y="567"/>
                </a:cxn>
                <a:cxn ang="0">
                  <a:pos x="1869" y="612"/>
                </a:cxn>
                <a:cxn ang="0">
                  <a:pos x="2103" y="861"/>
                </a:cxn>
                <a:cxn ang="0">
                  <a:pos x="1883" y="520"/>
                </a:cxn>
                <a:cxn ang="0">
                  <a:pos x="1842" y="490"/>
                </a:cxn>
                <a:cxn ang="0">
                  <a:pos x="1770" y="466"/>
                </a:cxn>
                <a:cxn ang="0">
                  <a:pos x="1740" y="448"/>
                </a:cxn>
                <a:cxn ang="0">
                  <a:pos x="1758" y="436"/>
                </a:cxn>
                <a:cxn ang="0">
                  <a:pos x="1830" y="430"/>
                </a:cxn>
                <a:cxn ang="0">
                  <a:pos x="1877" y="424"/>
                </a:cxn>
                <a:cxn ang="0">
                  <a:pos x="1955" y="394"/>
                </a:cxn>
                <a:cxn ang="0">
                  <a:pos x="2052" y="396"/>
                </a:cxn>
                <a:cxn ang="0">
                  <a:pos x="2253" y="732"/>
                </a:cxn>
                <a:cxn ang="0">
                  <a:pos x="2415" y="933"/>
                </a:cxn>
                <a:cxn ang="0">
                  <a:pos x="2397" y="828"/>
                </a:cxn>
                <a:cxn ang="0">
                  <a:pos x="2088" y="400"/>
                </a:cxn>
                <a:cxn ang="0">
                  <a:pos x="2046" y="346"/>
                </a:cxn>
                <a:cxn ang="0">
                  <a:pos x="1997" y="304"/>
                </a:cxn>
                <a:cxn ang="0">
                  <a:pos x="1967" y="286"/>
                </a:cxn>
                <a:cxn ang="0">
                  <a:pos x="1973" y="286"/>
                </a:cxn>
                <a:cxn ang="0">
                  <a:pos x="2009" y="286"/>
                </a:cxn>
                <a:cxn ang="0">
                  <a:pos x="2082" y="322"/>
                </a:cxn>
                <a:cxn ang="0">
                  <a:pos x="2199" y="384"/>
                </a:cxn>
                <a:cxn ang="0">
                  <a:pos x="2394" y="448"/>
                </a:cxn>
                <a:cxn ang="0">
                  <a:pos x="2595" y="516"/>
                </a:cxn>
                <a:cxn ang="0">
                  <a:pos x="2388" y="424"/>
                </a:cxn>
                <a:cxn ang="0">
                  <a:pos x="2219" y="340"/>
                </a:cxn>
                <a:cxn ang="0">
                  <a:pos x="2052" y="280"/>
                </a:cxn>
                <a:cxn ang="0">
                  <a:pos x="1955" y="262"/>
                </a:cxn>
                <a:cxn ang="0">
                  <a:pos x="1877" y="274"/>
                </a:cxn>
                <a:cxn ang="0">
                  <a:pos x="1752" y="274"/>
                </a:cxn>
                <a:cxn ang="0">
                  <a:pos x="1661" y="292"/>
                </a:cxn>
                <a:cxn ang="0">
                  <a:pos x="1607" y="316"/>
                </a:cxn>
                <a:cxn ang="0">
                  <a:pos x="1589" y="322"/>
                </a:cxn>
                <a:cxn ang="0">
                  <a:pos x="1409" y="358"/>
                </a:cxn>
                <a:cxn ang="0">
                  <a:pos x="1152" y="442"/>
                </a:cxn>
                <a:cxn ang="0">
                  <a:pos x="966" y="460"/>
                </a:cxn>
                <a:cxn ang="0">
                  <a:pos x="870" y="442"/>
                </a:cxn>
                <a:cxn ang="0">
                  <a:pos x="828" y="430"/>
                </a:cxn>
                <a:cxn ang="0">
                  <a:pos x="743" y="388"/>
                </a:cxn>
                <a:cxn ang="0">
                  <a:pos x="636" y="334"/>
                </a:cxn>
                <a:cxn ang="0">
                  <a:pos x="467" y="256"/>
                </a:cxn>
                <a:cxn ang="0">
                  <a:pos x="0" y="0"/>
                </a:cxn>
                <a:cxn ang="0">
                  <a:pos x="585" y="390"/>
                </a:cxn>
                <a:cxn ang="0">
                  <a:pos x="849" y="543"/>
                </a:cxn>
                <a:cxn ang="0">
                  <a:pos x="897" y="621"/>
                </a:cxn>
              </a:cxnLst>
              <a:rect l="0" t="0" r="r" b="b"/>
              <a:pathLst>
                <a:path w="2595" h="933">
                  <a:moveTo>
                    <a:pt x="981" y="675"/>
                  </a:moveTo>
                  <a:lnTo>
                    <a:pt x="1050" y="657"/>
                  </a:lnTo>
                  <a:lnTo>
                    <a:pt x="1143" y="651"/>
                  </a:lnTo>
                  <a:lnTo>
                    <a:pt x="1581" y="690"/>
                  </a:lnTo>
                  <a:lnTo>
                    <a:pt x="1623" y="738"/>
                  </a:lnTo>
                  <a:lnTo>
                    <a:pt x="1671" y="723"/>
                  </a:lnTo>
                  <a:lnTo>
                    <a:pt x="1656" y="675"/>
                  </a:lnTo>
                  <a:lnTo>
                    <a:pt x="1176" y="621"/>
                  </a:lnTo>
                  <a:lnTo>
                    <a:pt x="1797" y="534"/>
                  </a:lnTo>
                  <a:lnTo>
                    <a:pt x="1854" y="567"/>
                  </a:lnTo>
                  <a:lnTo>
                    <a:pt x="1881" y="585"/>
                  </a:lnTo>
                  <a:lnTo>
                    <a:pt x="1869" y="612"/>
                  </a:lnTo>
                  <a:lnTo>
                    <a:pt x="1995" y="852"/>
                  </a:lnTo>
                  <a:lnTo>
                    <a:pt x="2103" y="861"/>
                  </a:lnTo>
                  <a:lnTo>
                    <a:pt x="1889" y="538"/>
                  </a:lnTo>
                  <a:lnTo>
                    <a:pt x="1883" y="520"/>
                  </a:lnTo>
                  <a:lnTo>
                    <a:pt x="1872" y="508"/>
                  </a:lnTo>
                  <a:lnTo>
                    <a:pt x="1842" y="490"/>
                  </a:lnTo>
                  <a:lnTo>
                    <a:pt x="1806" y="478"/>
                  </a:lnTo>
                  <a:lnTo>
                    <a:pt x="1770" y="466"/>
                  </a:lnTo>
                  <a:lnTo>
                    <a:pt x="1752" y="454"/>
                  </a:lnTo>
                  <a:lnTo>
                    <a:pt x="1740" y="448"/>
                  </a:lnTo>
                  <a:lnTo>
                    <a:pt x="1746" y="436"/>
                  </a:lnTo>
                  <a:lnTo>
                    <a:pt x="1758" y="436"/>
                  </a:lnTo>
                  <a:lnTo>
                    <a:pt x="1782" y="430"/>
                  </a:lnTo>
                  <a:lnTo>
                    <a:pt x="1830" y="430"/>
                  </a:lnTo>
                  <a:lnTo>
                    <a:pt x="1854" y="430"/>
                  </a:lnTo>
                  <a:lnTo>
                    <a:pt x="1877" y="424"/>
                  </a:lnTo>
                  <a:lnTo>
                    <a:pt x="1925" y="400"/>
                  </a:lnTo>
                  <a:lnTo>
                    <a:pt x="1955" y="394"/>
                  </a:lnTo>
                  <a:lnTo>
                    <a:pt x="1979" y="394"/>
                  </a:lnTo>
                  <a:lnTo>
                    <a:pt x="2052" y="396"/>
                  </a:lnTo>
                  <a:lnTo>
                    <a:pt x="2046" y="456"/>
                  </a:lnTo>
                  <a:lnTo>
                    <a:pt x="2253" y="732"/>
                  </a:lnTo>
                  <a:lnTo>
                    <a:pt x="2334" y="816"/>
                  </a:lnTo>
                  <a:lnTo>
                    <a:pt x="2415" y="933"/>
                  </a:lnTo>
                  <a:lnTo>
                    <a:pt x="2430" y="909"/>
                  </a:lnTo>
                  <a:lnTo>
                    <a:pt x="2397" y="828"/>
                  </a:lnTo>
                  <a:lnTo>
                    <a:pt x="2094" y="412"/>
                  </a:lnTo>
                  <a:lnTo>
                    <a:pt x="2088" y="400"/>
                  </a:lnTo>
                  <a:lnTo>
                    <a:pt x="2076" y="376"/>
                  </a:lnTo>
                  <a:lnTo>
                    <a:pt x="2046" y="346"/>
                  </a:lnTo>
                  <a:lnTo>
                    <a:pt x="2015" y="322"/>
                  </a:lnTo>
                  <a:lnTo>
                    <a:pt x="1997" y="304"/>
                  </a:lnTo>
                  <a:lnTo>
                    <a:pt x="1979" y="292"/>
                  </a:lnTo>
                  <a:lnTo>
                    <a:pt x="1967" y="286"/>
                  </a:lnTo>
                  <a:lnTo>
                    <a:pt x="1967" y="286"/>
                  </a:lnTo>
                  <a:lnTo>
                    <a:pt x="1973" y="286"/>
                  </a:lnTo>
                  <a:lnTo>
                    <a:pt x="1985" y="286"/>
                  </a:lnTo>
                  <a:lnTo>
                    <a:pt x="2009" y="286"/>
                  </a:lnTo>
                  <a:lnTo>
                    <a:pt x="2040" y="298"/>
                  </a:lnTo>
                  <a:lnTo>
                    <a:pt x="2082" y="322"/>
                  </a:lnTo>
                  <a:lnTo>
                    <a:pt x="2124" y="348"/>
                  </a:lnTo>
                  <a:lnTo>
                    <a:pt x="2199" y="384"/>
                  </a:lnTo>
                  <a:lnTo>
                    <a:pt x="2325" y="426"/>
                  </a:lnTo>
                  <a:lnTo>
                    <a:pt x="2394" y="448"/>
                  </a:lnTo>
                  <a:lnTo>
                    <a:pt x="2523" y="522"/>
                  </a:lnTo>
                  <a:lnTo>
                    <a:pt x="2595" y="516"/>
                  </a:lnTo>
                  <a:lnTo>
                    <a:pt x="2442" y="454"/>
                  </a:lnTo>
                  <a:lnTo>
                    <a:pt x="2388" y="424"/>
                  </a:lnTo>
                  <a:lnTo>
                    <a:pt x="2327" y="388"/>
                  </a:lnTo>
                  <a:lnTo>
                    <a:pt x="2219" y="340"/>
                  </a:lnTo>
                  <a:lnTo>
                    <a:pt x="2106" y="292"/>
                  </a:lnTo>
                  <a:lnTo>
                    <a:pt x="2052" y="280"/>
                  </a:lnTo>
                  <a:lnTo>
                    <a:pt x="2003" y="268"/>
                  </a:lnTo>
                  <a:lnTo>
                    <a:pt x="1955" y="262"/>
                  </a:lnTo>
                  <a:lnTo>
                    <a:pt x="1919" y="268"/>
                  </a:lnTo>
                  <a:lnTo>
                    <a:pt x="1877" y="274"/>
                  </a:lnTo>
                  <a:lnTo>
                    <a:pt x="1812" y="274"/>
                  </a:lnTo>
                  <a:lnTo>
                    <a:pt x="1752" y="274"/>
                  </a:lnTo>
                  <a:lnTo>
                    <a:pt x="1703" y="286"/>
                  </a:lnTo>
                  <a:lnTo>
                    <a:pt x="1661" y="292"/>
                  </a:lnTo>
                  <a:lnTo>
                    <a:pt x="1631" y="304"/>
                  </a:lnTo>
                  <a:lnTo>
                    <a:pt x="1607" y="316"/>
                  </a:lnTo>
                  <a:lnTo>
                    <a:pt x="1595" y="322"/>
                  </a:lnTo>
                  <a:lnTo>
                    <a:pt x="1589" y="322"/>
                  </a:lnTo>
                  <a:lnTo>
                    <a:pt x="1500" y="334"/>
                  </a:lnTo>
                  <a:lnTo>
                    <a:pt x="1409" y="358"/>
                  </a:lnTo>
                  <a:lnTo>
                    <a:pt x="1236" y="418"/>
                  </a:lnTo>
                  <a:lnTo>
                    <a:pt x="1152" y="442"/>
                  </a:lnTo>
                  <a:lnTo>
                    <a:pt x="1061" y="460"/>
                  </a:lnTo>
                  <a:lnTo>
                    <a:pt x="966" y="460"/>
                  </a:lnTo>
                  <a:lnTo>
                    <a:pt x="918" y="454"/>
                  </a:lnTo>
                  <a:lnTo>
                    <a:pt x="870" y="442"/>
                  </a:lnTo>
                  <a:lnTo>
                    <a:pt x="858" y="436"/>
                  </a:lnTo>
                  <a:lnTo>
                    <a:pt x="828" y="430"/>
                  </a:lnTo>
                  <a:lnTo>
                    <a:pt x="791" y="412"/>
                  </a:lnTo>
                  <a:lnTo>
                    <a:pt x="743" y="388"/>
                  </a:lnTo>
                  <a:lnTo>
                    <a:pt x="690" y="364"/>
                  </a:lnTo>
                  <a:lnTo>
                    <a:pt x="636" y="334"/>
                  </a:lnTo>
                  <a:lnTo>
                    <a:pt x="515" y="280"/>
                  </a:lnTo>
                  <a:lnTo>
                    <a:pt x="467" y="256"/>
                  </a:lnTo>
                  <a:lnTo>
                    <a:pt x="443" y="244"/>
                  </a:lnTo>
                  <a:lnTo>
                    <a:pt x="0" y="0"/>
                  </a:lnTo>
                  <a:lnTo>
                    <a:pt x="123" y="120"/>
                  </a:lnTo>
                  <a:lnTo>
                    <a:pt x="585" y="390"/>
                  </a:lnTo>
                  <a:lnTo>
                    <a:pt x="708" y="462"/>
                  </a:lnTo>
                  <a:lnTo>
                    <a:pt x="849" y="543"/>
                  </a:lnTo>
                  <a:lnTo>
                    <a:pt x="882" y="564"/>
                  </a:lnTo>
                  <a:lnTo>
                    <a:pt x="897" y="621"/>
                  </a:lnTo>
                  <a:lnTo>
                    <a:pt x="981" y="675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4289" name="Freeform 17"/>
            <p:cNvSpPr>
              <a:spLocks/>
            </p:cNvSpPr>
            <p:nvPr userDrawn="1"/>
          </p:nvSpPr>
          <p:spPr bwMode="hidden">
            <a:xfrm>
              <a:off x="0" y="2994"/>
              <a:ext cx="2723" cy="1091"/>
            </a:xfrm>
            <a:custGeom>
              <a:avLst/>
              <a:gdLst/>
              <a:ahLst/>
              <a:cxnLst>
                <a:cxn ang="0">
                  <a:pos x="2370" y="72"/>
                </a:cxn>
                <a:cxn ang="0">
                  <a:pos x="2597" y="198"/>
                </a:cxn>
                <a:cxn ang="0">
                  <a:pos x="2639" y="276"/>
                </a:cxn>
                <a:cxn ang="0">
                  <a:pos x="2453" y="264"/>
                </a:cxn>
                <a:cxn ang="0">
                  <a:pos x="2297" y="204"/>
                </a:cxn>
                <a:cxn ang="0">
                  <a:pos x="2112" y="66"/>
                </a:cxn>
                <a:cxn ang="0">
                  <a:pos x="2088" y="72"/>
                </a:cxn>
                <a:cxn ang="0">
                  <a:pos x="2106" y="114"/>
                </a:cxn>
                <a:cxn ang="0">
                  <a:pos x="2412" y="552"/>
                </a:cxn>
                <a:cxn ang="0">
                  <a:pos x="2279" y="564"/>
                </a:cxn>
                <a:cxn ang="0">
                  <a:pos x="2189" y="492"/>
                </a:cxn>
                <a:cxn ang="0">
                  <a:pos x="2058" y="330"/>
                </a:cxn>
                <a:cxn ang="0">
                  <a:pos x="1991" y="234"/>
                </a:cxn>
                <a:cxn ang="0">
                  <a:pos x="1949" y="174"/>
                </a:cxn>
                <a:cxn ang="0">
                  <a:pos x="1824" y="132"/>
                </a:cxn>
                <a:cxn ang="0">
                  <a:pos x="1794" y="144"/>
                </a:cxn>
                <a:cxn ang="0">
                  <a:pos x="1895" y="222"/>
                </a:cxn>
                <a:cxn ang="0">
                  <a:pos x="1943" y="366"/>
                </a:cxn>
                <a:cxn ang="0">
                  <a:pos x="2064" y="630"/>
                </a:cxn>
                <a:cxn ang="0">
                  <a:pos x="2052" y="695"/>
                </a:cxn>
                <a:cxn ang="0">
                  <a:pos x="1955" y="683"/>
                </a:cxn>
                <a:cxn ang="0">
                  <a:pos x="1913" y="636"/>
                </a:cxn>
                <a:cxn ang="0">
                  <a:pos x="1703" y="312"/>
                </a:cxn>
                <a:cxn ang="0">
                  <a:pos x="1637" y="276"/>
                </a:cxn>
                <a:cxn ang="0">
                  <a:pos x="1643" y="318"/>
                </a:cxn>
                <a:cxn ang="0">
                  <a:pos x="1673" y="408"/>
                </a:cxn>
                <a:cxn ang="0">
                  <a:pos x="1716" y="779"/>
                </a:cxn>
                <a:cxn ang="0">
                  <a:pos x="1691" y="737"/>
                </a:cxn>
                <a:cxn ang="0">
                  <a:pos x="1613" y="582"/>
                </a:cxn>
                <a:cxn ang="0">
                  <a:pos x="1494" y="480"/>
                </a:cxn>
                <a:cxn ang="0">
                  <a:pos x="1248" y="528"/>
                </a:cxn>
                <a:cxn ang="0">
                  <a:pos x="996" y="630"/>
                </a:cxn>
                <a:cxn ang="0">
                  <a:pos x="714" y="534"/>
                </a:cxn>
                <a:cxn ang="0">
                  <a:pos x="198" y="288"/>
                </a:cxn>
                <a:cxn ang="0">
                  <a:pos x="0" y="460"/>
                </a:cxn>
                <a:cxn ang="0">
                  <a:pos x="288" y="570"/>
                </a:cxn>
                <a:cxn ang="0">
                  <a:pos x="461" y="654"/>
                </a:cxn>
                <a:cxn ang="0">
                  <a:pos x="725" y="755"/>
                </a:cxn>
                <a:cxn ang="0">
                  <a:pos x="966" y="791"/>
                </a:cxn>
                <a:cxn ang="0">
                  <a:pos x="1176" y="779"/>
                </a:cxn>
                <a:cxn ang="0">
                  <a:pos x="1278" y="791"/>
                </a:cxn>
                <a:cxn ang="0">
                  <a:pos x="1404" y="845"/>
                </a:cxn>
                <a:cxn ang="0">
                  <a:pos x="1416" y="887"/>
                </a:cxn>
                <a:cxn ang="0">
                  <a:pos x="1361" y="923"/>
                </a:cxn>
                <a:cxn ang="0">
                  <a:pos x="1385" y="1007"/>
                </a:cxn>
                <a:cxn ang="0">
                  <a:pos x="1494" y="1085"/>
                </a:cxn>
                <a:cxn ang="0">
                  <a:pos x="1697" y="1043"/>
                </a:cxn>
                <a:cxn ang="0">
                  <a:pos x="1812" y="989"/>
                </a:cxn>
                <a:cxn ang="0">
                  <a:pos x="1973" y="917"/>
                </a:cxn>
                <a:cxn ang="0">
                  <a:pos x="2201" y="899"/>
                </a:cxn>
                <a:cxn ang="0">
                  <a:pos x="2364" y="863"/>
                </a:cxn>
                <a:cxn ang="0">
                  <a:pos x="2400" y="743"/>
                </a:cxn>
                <a:cxn ang="0">
                  <a:pos x="2471" y="701"/>
                </a:cxn>
                <a:cxn ang="0">
                  <a:pos x="2621" y="504"/>
                </a:cxn>
                <a:cxn ang="0">
                  <a:pos x="2693" y="374"/>
                </a:cxn>
              </a:cxnLst>
              <a:rect l="0" t="0" r="r" b="b"/>
              <a:pathLst>
                <a:path w="2723" h="1091">
                  <a:moveTo>
                    <a:pt x="2723" y="299"/>
                  </a:moveTo>
                  <a:lnTo>
                    <a:pt x="2715" y="240"/>
                  </a:lnTo>
                  <a:lnTo>
                    <a:pt x="2656" y="195"/>
                  </a:lnTo>
                  <a:lnTo>
                    <a:pt x="2370" y="72"/>
                  </a:lnTo>
                  <a:lnTo>
                    <a:pt x="2303" y="54"/>
                  </a:lnTo>
                  <a:lnTo>
                    <a:pt x="2585" y="186"/>
                  </a:lnTo>
                  <a:lnTo>
                    <a:pt x="2591" y="192"/>
                  </a:lnTo>
                  <a:lnTo>
                    <a:pt x="2597" y="198"/>
                  </a:lnTo>
                  <a:lnTo>
                    <a:pt x="2621" y="228"/>
                  </a:lnTo>
                  <a:lnTo>
                    <a:pt x="2639" y="258"/>
                  </a:lnTo>
                  <a:lnTo>
                    <a:pt x="2646" y="270"/>
                  </a:lnTo>
                  <a:lnTo>
                    <a:pt x="2639" y="276"/>
                  </a:lnTo>
                  <a:lnTo>
                    <a:pt x="2603" y="282"/>
                  </a:lnTo>
                  <a:lnTo>
                    <a:pt x="2555" y="282"/>
                  </a:lnTo>
                  <a:lnTo>
                    <a:pt x="2507" y="276"/>
                  </a:lnTo>
                  <a:lnTo>
                    <a:pt x="2453" y="264"/>
                  </a:lnTo>
                  <a:lnTo>
                    <a:pt x="2394" y="246"/>
                  </a:lnTo>
                  <a:lnTo>
                    <a:pt x="2340" y="222"/>
                  </a:lnTo>
                  <a:lnTo>
                    <a:pt x="2321" y="216"/>
                  </a:lnTo>
                  <a:lnTo>
                    <a:pt x="2297" y="204"/>
                  </a:lnTo>
                  <a:lnTo>
                    <a:pt x="2171" y="126"/>
                  </a:lnTo>
                  <a:lnTo>
                    <a:pt x="2165" y="120"/>
                  </a:lnTo>
                  <a:lnTo>
                    <a:pt x="2154" y="102"/>
                  </a:lnTo>
                  <a:lnTo>
                    <a:pt x="2112" y="66"/>
                  </a:lnTo>
                  <a:lnTo>
                    <a:pt x="2064" y="24"/>
                  </a:lnTo>
                  <a:lnTo>
                    <a:pt x="2046" y="6"/>
                  </a:lnTo>
                  <a:lnTo>
                    <a:pt x="2034" y="0"/>
                  </a:lnTo>
                  <a:lnTo>
                    <a:pt x="2088" y="72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08"/>
                  </a:lnTo>
                  <a:lnTo>
                    <a:pt x="2106" y="114"/>
                  </a:lnTo>
                  <a:lnTo>
                    <a:pt x="2112" y="114"/>
                  </a:lnTo>
                  <a:lnTo>
                    <a:pt x="2406" y="516"/>
                  </a:lnTo>
                  <a:lnTo>
                    <a:pt x="2412" y="534"/>
                  </a:lnTo>
                  <a:lnTo>
                    <a:pt x="2412" y="552"/>
                  </a:lnTo>
                  <a:lnTo>
                    <a:pt x="2394" y="576"/>
                  </a:lnTo>
                  <a:lnTo>
                    <a:pt x="2364" y="588"/>
                  </a:lnTo>
                  <a:lnTo>
                    <a:pt x="2321" y="588"/>
                  </a:lnTo>
                  <a:lnTo>
                    <a:pt x="2279" y="564"/>
                  </a:lnTo>
                  <a:lnTo>
                    <a:pt x="2237" y="534"/>
                  </a:lnTo>
                  <a:lnTo>
                    <a:pt x="2201" y="504"/>
                  </a:lnTo>
                  <a:lnTo>
                    <a:pt x="2195" y="498"/>
                  </a:lnTo>
                  <a:lnTo>
                    <a:pt x="2189" y="492"/>
                  </a:lnTo>
                  <a:lnTo>
                    <a:pt x="2171" y="462"/>
                  </a:lnTo>
                  <a:lnTo>
                    <a:pt x="2142" y="420"/>
                  </a:lnTo>
                  <a:lnTo>
                    <a:pt x="2100" y="378"/>
                  </a:lnTo>
                  <a:lnTo>
                    <a:pt x="2058" y="330"/>
                  </a:lnTo>
                  <a:lnTo>
                    <a:pt x="2040" y="318"/>
                  </a:lnTo>
                  <a:lnTo>
                    <a:pt x="2028" y="300"/>
                  </a:lnTo>
                  <a:lnTo>
                    <a:pt x="2009" y="264"/>
                  </a:lnTo>
                  <a:lnTo>
                    <a:pt x="1991" y="234"/>
                  </a:lnTo>
                  <a:lnTo>
                    <a:pt x="1985" y="210"/>
                  </a:lnTo>
                  <a:lnTo>
                    <a:pt x="1973" y="192"/>
                  </a:lnTo>
                  <a:lnTo>
                    <a:pt x="1967" y="180"/>
                  </a:lnTo>
                  <a:lnTo>
                    <a:pt x="1949" y="174"/>
                  </a:lnTo>
                  <a:lnTo>
                    <a:pt x="1907" y="156"/>
                  </a:lnTo>
                  <a:lnTo>
                    <a:pt x="1860" y="138"/>
                  </a:lnTo>
                  <a:lnTo>
                    <a:pt x="1836" y="132"/>
                  </a:lnTo>
                  <a:lnTo>
                    <a:pt x="1824" y="132"/>
                  </a:lnTo>
                  <a:lnTo>
                    <a:pt x="1806" y="132"/>
                  </a:lnTo>
                  <a:lnTo>
                    <a:pt x="1800" y="138"/>
                  </a:lnTo>
                  <a:lnTo>
                    <a:pt x="1794" y="144"/>
                  </a:lnTo>
                  <a:lnTo>
                    <a:pt x="1794" y="144"/>
                  </a:lnTo>
                  <a:lnTo>
                    <a:pt x="1842" y="156"/>
                  </a:lnTo>
                  <a:lnTo>
                    <a:pt x="1872" y="180"/>
                  </a:lnTo>
                  <a:lnTo>
                    <a:pt x="1889" y="204"/>
                  </a:lnTo>
                  <a:lnTo>
                    <a:pt x="1895" y="222"/>
                  </a:lnTo>
                  <a:lnTo>
                    <a:pt x="1889" y="240"/>
                  </a:lnTo>
                  <a:lnTo>
                    <a:pt x="1901" y="270"/>
                  </a:lnTo>
                  <a:lnTo>
                    <a:pt x="1919" y="318"/>
                  </a:lnTo>
                  <a:lnTo>
                    <a:pt x="1943" y="366"/>
                  </a:lnTo>
                  <a:lnTo>
                    <a:pt x="1991" y="480"/>
                  </a:lnTo>
                  <a:lnTo>
                    <a:pt x="2021" y="534"/>
                  </a:lnTo>
                  <a:lnTo>
                    <a:pt x="2040" y="582"/>
                  </a:lnTo>
                  <a:lnTo>
                    <a:pt x="2064" y="630"/>
                  </a:lnTo>
                  <a:lnTo>
                    <a:pt x="2076" y="666"/>
                  </a:lnTo>
                  <a:lnTo>
                    <a:pt x="2082" y="683"/>
                  </a:lnTo>
                  <a:lnTo>
                    <a:pt x="2070" y="695"/>
                  </a:lnTo>
                  <a:lnTo>
                    <a:pt x="2052" y="695"/>
                  </a:lnTo>
                  <a:lnTo>
                    <a:pt x="2021" y="695"/>
                  </a:lnTo>
                  <a:lnTo>
                    <a:pt x="1997" y="695"/>
                  </a:lnTo>
                  <a:lnTo>
                    <a:pt x="1973" y="689"/>
                  </a:lnTo>
                  <a:lnTo>
                    <a:pt x="1955" y="683"/>
                  </a:lnTo>
                  <a:lnTo>
                    <a:pt x="1949" y="683"/>
                  </a:lnTo>
                  <a:lnTo>
                    <a:pt x="1949" y="677"/>
                  </a:lnTo>
                  <a:lnTo>
                    <a:pt x="1943" y="672"/>
                  </a:lnTo>
                  <a:lnTo>
                    <a:pt x="1913" y="636"/>
                  </a:lnTo>
                  <a:lnTo>
                    <a:pt x="1806" y="324"/>
                  </a:lnTo>
                  <a:lnTo>
                    <a:pt x="1776" y="330"/>
                  </a:lnTo>
                  <a:lnTo>
                    <a:pt x="1746" y="330"/>
                  </a:lnTo>
                  <a:lnTo>
                    <a:pt x="1703" y="312"/>
                  </a:lnTo>
                  <a:lnTo>
                    <a:pt x="1673" y="288"/>
                  </a:lnTo>
                  <a:lnTo>
                    <a:pt x="1667" y="276"/>
                  </a:lnTo>
                  <a:lnTo>
                    <a:pt x="1655" y="270"/>
                  </a:lnTo>
                  <a:lnTo>
                    <a:pt x="1637" y="276"/>
                  </a:lnTo>
                  <a:lnTo>
                    <a:pt x="1631" y="288"/>
                  </a:lnTo>
                  <a:lnTo>
                    <a:pt x="1625" y="306"/>
                  </a:lnTo>
                  <a:lnTo>
                    <a:pt x="1625" y="312"/>
                  </a:lnTo>
                  <a:lnTo>
                    <a:pt x="1643" y="318"/>
                  </a:lnTo>
                  <a:lnTo>
                    <a:pt x="1655" y="336"/>
                  </a:lnTo>
                  <a:lnTo>
                    <a:pt x="1667" y="366"/>
                  </a:lnTo>
                  <a:lnTo>
                    <a:pt x="1673" y="402"/>
                  </a:lnTo>
                  <a:lnTo>
                    <a:pt x="1673" y="408"/>
                  </a:lnTo>
                  <a:lnTo>
                    <a:pt x="1673" y="414"/>
                  </a:lnTo>
                  <a:lnTo>
                    <a:pt x="1716" y="761"/>
                  </a:lnTo>
                  <a:lnTo>
                    <a:pt x="1716" y="773"/>
                  </a:lnTo>
                  <a:lnTo>
                    <a:pt x="1716" y="779"/>
                  </a:lnTo>
                  <a:lnTo>
                    <a:pt x="1709" y="773"/>
                  </a:lnTo>
                  <a:lnTo>
                    <a:pt x="1703" y="755"/>
                  </a:lnTo>
                  <a:lnTo>
                    <a:pt x="1697" y="749"/>
                  </a:lnTo>
                  <a:lnTo>
                    <a:pt x="1691" y="737"/>
                  </a:lnTo>
                  <a:lnTo>
                    <a:pt x="1679" y="713"/>
                  </a:lnTo>
                  <a:lnTo>
                    <a:pt x="1661" y="672"/>
                  </a:lnTo>
                  <a:lnTo>
                    <a:pt x="1643" y="630"/>
                  </a:lnTo>
                  <a:lnTo>
                    <a:pt x="1613" y="582"/>
                  </a:lnTo>
                  <a:lnTo>
                    <a:pt x="1589" y="540"/>
                  </a:lnTo>
                  <a:lnTo>
                    <a:pt x="1560" y="510"/>
                  </a:lnTo>
                  <a:lnTo>
                    <a:pt x="1536" y="492"/>
                  </a:lnTo>
                  <a:lnTo>
                    <a:pt x="1494" y="480"/>
                  </a:lnTo>
                  <a:lnTo>
                    <a:pt x="1446" y="480"/>
                  </a:lnTo>
                  <a:lnTo>
                    <a:pt x="1397" y="486"/>
                  </a:lnTo>
                  <a:lnTo>
                    <a:pt x="1349" y="498"/>
                  </a:lnTo>
                  <a:lnTo>
                    <a:pt x="1248" y="528"/>
                  </a:lnTo>
                  <a:lnTo>
                    <a:pt x="1158" y="570"/>
                  </a:lnTo>
                  <a:lnTo>
                    <a:pt x="1104" y="600"/>
                  </a:lnTo>
                  <a:lnTo>
                    <a:pt x="1037" y="624"/>
                  </a:lnTo>
                  <a:lnTo>
                    <a:pt x="996" y="630"/>
                  </a:lnTo>
                  <a:lnTo>
                    <a:pt x="948" y="630"/>
                  </a:lnTo>
                  <a:lnTo>
                    <a:pt x="900" y="618"/>
                  </a:lnTo>
                  <a:lnTo>
                    <a:pt x="840" y="588"/>
                  </a:lnTo>
                  <a:lnTo>
                    <a:pt x="714" y="534"/>
                  </a:lnTo>
                  <a:lnTo>
                    <a:pt x="582" y="474"/>
                  </a:lnTo>
                  <a:lnTo>
                    <a:pt x="443" y="408"/>
                  </a:lnTo>
                  <a:lnTo>
                    <a:pt x="318" y="348"/>
                  </a:lnTo>
                  <a:lnTo>
                    <a:pt x="198" y="288"/>
                  </a:lnTo>
                  <a:lnTo>
                    <a:pt x="149" y="264"/>
                  </a:lnTo>
                  <a:lnTo>
                    <a:pt x="102" y="240"/>
                  </a:lnTo>
                  <a:lnTo>
                    <a:pt x="0" y="187"/>
                  </a:lnTo>
                  <a:lnTo>
                    <a:pt x="0" y="460"/>
                  </a:lnTo>
                  <a:lnTo>
                    <a:pt x="36" y="474"/>
                  </a:lnTo>
                  <a:lnTo>
                    <a:pt x="149" y="516"/>
                  </a:lnTo>
                  <a:lnTo>
                    <a:pt x="216" y="540"/>
                  </a:lnTo>
                  <a:lnTo>
                    <a:pt x="288" y="570"/>
                  </a:lnTo>
                  <a:lnTo>
                    <a:pt x="348" y="594"/>
                  </a:lnTo>
                  <a:lnTo>
                    <a:pt x="396" y="618"/>
                  </a:lnTo>
                  <a:lnTo>
                    <a:pt x="432" y="636"/>
                  </a:lnTo>
                  <a:lnTo>
                    <a:pt x="461" y="654"/>
                  </a:lnTo>
                  <a:lnTo>
                    <a:pt x="504" y="672"/>
                  </a:lnTo>
                  <a:lnTo>
                    <a:pt x="588" y="707"/>
                  </a:lnTo>
                  <a:lnTo>
                    <a:pt x="684" y="743"/>
                  </a:lnTo>
                  <a:lnTo>
                    <a:pt x="725" y="755"/>
                  </a:lnTo>
                  <a:lnTo>
                    <a:pt x="761" y="767"/>
                  </a:lnTo>
                  <a:lnTo>
                    <a:pt x="828" y="779"/>
                  </a:lnTo>
                  <a:lnTo>
                    <a:pt x="894" y="785"/>
                  </a:lnTo>
                  <a:lnTo>
                    <a:pt x="966" y="791"/>
                  </a:lnTo>
                  <a:lnTo>
                    <a:pt x="1031" y="791"/>
                  </a:lnTo>
                  <a:lnTo>
                    <a:pt x="1092" y="785"/>
                  </a:lnTo>
                  <a:lnTo>
                    <a:pt x="1146" y="785"/>
                  </a:lnTo>
                  <a:lnTo>
                    <a:pt x="1176" y="779"/>
                  </a:lnTo>
                  <a:lnTo>
                    <a:pt x="1188" y="779"/>
                  </a:lnTo>
                  <a:lnTo>
                    <a:pt x="1188" y="779"/>
                  </a:lnTo>
                  <a:lnTo>
                    <a:pt x="1236" y="785"/>
                  </a:lnTo>
                  <a:lnTo>
                    <a:pt x="1278" y="791"/>
                  </a:lnTo>
                  <a:lnTo>
                    <a:pt x="1307" y="803"/>
                  </a:lnTo>
                  <a:lnTo>
                    <a:pt x="1337" y="809"/>
                  </a:lnTo>
                  <a:lnTo>
                    <a:pt x="1379" y="827"/>
                  </a:lnTo>
                  <a:lnTo>
                    <a:pt x="1404" y="845"/>
                  </a:lnTo>
                  <a:lnTo>
                    <a:pt x="1416" y="863"/>
                  </a:lnTo>
                  <a:lnTo>
                    <a:pt x="1416" y="875"/>
                  </a:lnTo>
                  <a:lnTo>
                    <a:pt x="1416" y="881"/>
                  </a:lnTo>
                  <a:lnTo>
                    <a:pt x="1416" y="887"/>
                  </a:lnTo>
                  <a:lnTo>
                    <a:pt x="1410" y="887"/>
                  </a:lnTo>
                  <a:lnTo>
                    <a:pt x="1397" y="893"/>
                  </a:lnTo>
                  <a:lnTo>
                    <a:pt x="1379" y="905"/>
                  </a:lnTo>
                  <a:lnTo>
                    <a:pt x="1361" y="923"/>
                  </a:lnTo>
                  <a:lnTo>
                    <a:pt x="1355" y="941"/>
                  </a:lnTo>
                  <a:lnTo>
                    <a:pt x="1361" y="971"/>
                  </a:lnTo>
                  <a:lnTo>
                    <a:pt x="1367" y="989"/>
                  </a:lnTo>
                  <a:lnTo>
                    <a:pt x="1385" y="1007"/>
                  </a:lnTo>
                  <a:lnTo>
                    <a:pt x="1404" y="1025"/>
                  </a:lnTo>
                  <a:lnTo>
                    <a:pt x="1434" y="1049"/>
                  </a:lnTo>
                  <a:lnTo>
                    <a:pt x="1464" y="1067"/>
                  </a:lnTo>
                  <a:lnTo>
                    <a:pt x="1494" y="1085"/>
                  </a:lnTo>
                  <a:lnTo>
                    <a:pt x="1554" y="1091"/>
                  </a:lnTo>
                  <a:lnTo>
                    <a:pt x="1607" y="1085"/>
                  </a:lnTo>
                  <a:lnTo>
                    <a:pt x="1661" y="1067"/>
                  </a:lnTo>
                  <a:lnTo>
                    <a:pt x="1697" y="1043"/>
                  </a:lnTo>
                  <a:lnTo>
                    <a:pt x="1734" y="1019"/>
                  </a:lnTo>
                  <a:lnTo>
                    <a:pt x="1752" y="995"/>
                  </a:lnTo>
                  <a:lnTo>
                    <a:pt x="1758" y="989"/>
                  </a:lnTo>
                  <a:lnTo>
                    <a:pt x="1812" y="989"/>
                  </a:lnTo>
                  <a:lnTo>
                    <a:pt x="1860" y="983"/>
                  </a:lnTo>
                  <a:lnTo>
                    <a:pt x="1907" y="965"/>
                  </a:lnTo>
                  <a:lnTo>
                    <a:pt x="1943" y="941"/>
                  </a:lnTo>
                  <a:lnTo>
                    <a:pt x="1973" y="917"/>
                  </a:lnTo>
                  <a:lnTo>
                    <a:pt x="2003" y="899"/>
                  </a:lnTo>
                  <a:lnTo>
                    <a:pt x="2015" y="881"/>
                  </a:lnTo>
                  <a:lnTo>
                    <a:pt x="2021" y="875"/>
                  </a:lnTo>
                  <a:lnTo>
                    <a:pt x="2201" y="899"/>
                  </a:lnTo>
                  <a:lnTo>
                    <a:pt x="2243" y="905"/>
                  </a:lnTo>
                  <a:lnTo>
                    <a:pt x="2273" y="899"/>
                  </a:lnTo>
                  <a:lnTo>
                    <a:pt x="2327" y="887"/>
                  </a:lnTo>
                  <a:lnTo>
                    <a:pt x="2364" y="863"/>
                  </a:lnTo>
                  <a:lnTo>
                    <a:pt x="2388" y="827"/>
                  </a:lnTo>
                  <a:lnTo>
                    <a:pt x="2400" y="797"/>
                  </a:lnTo>
                  <a:lnTo>
                    <a:pt x="2400" y="767"/>
                  </a:lnTo>
                  <a:lnTo>
                    <a:pt x="2400" y="743"/>
                  </a:lnTo>
                  <a:lnTo>
                    <a:pt x="2400" y="737"/>
                  </a:lnTo>
                  <a:lnTo>
                    <a:pt x="2418" y="737"/>
                  </a:lnTo>
                  <a:lnTo>
                    <a:pt x="2436" y="731"/>
                  </a:lnTo>
                  <a:lnTo>
                    <a:pt x="2471" y="701"/>
                  </a:lnTo>
                  <a:lnTo>
                    <a:pt x="2513" y="660"/>
                  </a:lnTo>
                  <a:lnTo>
                    <a:pt x="2555" y="606"/>
                  </a:lnTo>
                  <a:lnTo>
                    <a:pt x="2591" y="552"/>
                  </a:lnTo>
                  <a:lnTo>
                    <a:pt x="2621" y="504"/>
                  </a:lnTo>
                  <a:lnTo>
                    <a:pt x="2639" y="468"/>
                  </a:lnTo>
                  <a:lnTo>
                    <a:pt x="2646" y="462"/>
                  </a:lnTo>
                  <a:lnTo>
                    <a:pt x="2646" y="456"/>
                  </a:lnTo>
                  <a:lnTo>
                    <a:pt x="2693" y="374"/>
                  </a:lnTo>
                  <a:lnTo>
                    <a:pt x="2723" y="2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4290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4291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54292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54293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fld id="{19CAF826-2FDF-4ECE-B55D-B6923DA53054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4294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8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slideLayout" Target="../slideLayouts/slideLayout120.xml"/><Relationship Id="rId1" Type="http://schemas.openxmlformats.org/officeDocument/2006/relationships/audio" Target="file:///C:\Documents%20and%20Settings\1\&#1056;&#1072;&#1073;&#1086;&#1095;&#1080;&#1081;%20&#1089;&#1090;&#1086;&#1083;\&#1060;&#1077;&#1089;&#1090;&#1080;&#1074;&#1072;&#1083;&#1100;\&#1050;%20&#1087;&#1088;&#1077;&#1079;&#1077;&#1085;&#1090;&#1072;&#1094;&#1080;&#1080;1.mp3" TargetMode="Externa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04.xml"/><Relationship Id="rId1" Type="http://schemas.openxmlformats.org/officeDocument/2006/relationships/video" Target="file:///C:\Documents%20and%20Settings\1\&#1056;&#1072;&#1073;&#1086;&#1095;&#1080;&#1081;%20&#1089;&#1090;&#1086;&#1083;\&#1060;&#1077;&#1089;&#1090;&#1080;&#1074;&#1072;&#1083;&#1100;\&#1050;%20&#1087;&#1088;&#1077;&#1079;&#1077;&#1085;&#1090;&#1072;&#1094;&#1080;&#1080;2.wmv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0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53.xml"/><Relationship Id="rId1" Type="http://schemas.openxmlformats.org/officeDocument/2006/relationships/video" Target="file:///C:\Documents%20and%20Settings\1\&#1056;&#1072;&#1073;&#1086;&#1095;&#1080;&#1081;%20&#1089;&#1090;&#1086;&#1083;\&#1060;&#1077;&#1089;&#1090;&#1080;&#1074;&#1072;&#1083;&#1100;\&#1050;%20&#1087;&#1088;&#1077;&#1079;&#1077;&#1085;&#1090;&#1072;&#1094;&#1080;&#1080;3.wmv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4" name="Organization Chart 6"/>
          <p:cNvGraphicFramePr>
            <a:graphicFrameLocks/>
          </p:cNvGraphicFramePr>
          <p:nvPr>
            <p:ph/>
          </p:nvPr>
        </p:nvGraphicFramePr>
        <p:xfrm>
          <a:off x="466725" y="476250"/>
          <a:ext cx="8208963" cy="5832475"/>
        </p:xfrm>
        <a:graphic>
          <a:graphicData uri="http://schemas.openxmlformats.org/drawingml/2006/compatibility">
            <com:legacyDrawing xmlns:com="http://schemas.openxmlformats.org/drawingml/2006/compatibility" spid="_x0000_s2054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subSp spid="_x0000_s2055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054">
                                            <p:subSp spid="_x0000_s2055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subSp spid="_x0000_s2056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054">
                                            <p:subSp spid="_x0000_s2056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subSp spid="_x0000_s2062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2054">
                                            <p:subSp spid="_x0000_s2062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subSp spid="_x0000_s2064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0" dur="500"/>
                                        <p:tgtEl>
                                          <p:spTgt spid="2054">
                                            <p:subSp spid="_x0000_s2064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subSp spid="_x0000_s2066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2054">
                                            <p:subSp spid="_x0000_s2066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subSp spid="_x0000_s2068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6" dur="500"/>
                                        <p:tgtEl>
                                          <p:spTgt spid="2054">
                                            <p:subSp spid="_x0000_s2068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>
                                            <p:subSp spid="_x0000_s2057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1" dur="500"/>
                                        <p:tgtEl>
                                          <p:spTgt spid="2054">
                                            <p:subSp spid="_x0000_s2057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2054">
                                            <p:subSp spid="_x0000_s2055"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054">
                                            <p:subSp spid="_x0000_s2055"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2054">
                                            <p:subSp spid="_x0000_s2055"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4">
                                            <p:subSp spid="_x0000_s2055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2054">
                                            <p:subSp spid="_x0000_s2056"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2054">
                                            <p:subSp spid="_x0000_s2056"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2054">
                                            <p:subSp spid="_x0000_s2056"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4">
                                            <p:subSp spid="_x0000_s2056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2054">
                                            <p:subSp spid="_x0000_s2062"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2054">
                                            <p:subSp spid="_x0000_s2062"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2054">
                                            <p:subSp spid="_x0000_s2062"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4">
                                            <p:subSp spid="_x0000_s2062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2054">
                                            <p:subSp spid="_x0000_s2064"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054">
                                            <p:subSp spid="_x0000_s2064"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2054">
                                            <p:subSp spid="_x0000_s2064"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4">
                                            <p:subSp spid="_x0000_s2064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2054">
                                            <p:subSp spid="_x0000_s2066"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2054">
                                            <p:subSp spid="_x0000_s2066"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2054">
                                            <p:subSp spid="_x0000_s2066"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4">
                                            <p:subSp spid="_x0000_s2066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2054">
                                            <p:subSp spid="_x0000_s2068"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2054">
                                            <p:subSp spid="_x0000_s2068"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2054">
                                            <p:subSp spid="_x0000_s2068"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4">
                                            <p:subSp spid="_x0000_s2068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2054">
                                            <p:subSp spid="_x0000_s2057"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2054">
                                            <p:subSp spid="_x0000_s2057"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2054">
                                            <p:subSp spid="_x0000_s2057"/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4">
                                            <p:subSp spid="_x0000_s2057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Dgm spid="2054" grpId="0" uiExpand="1" bld="depthByNode"/>
      <p:bldDgm spid="2054" grpId="1" b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8" name="Picture 5" descr="22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288" y="692150"/>
            <a:ext cx="8496300" cy="545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0" name="К презентации1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0825" y="6308725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6944" fill="hold"/>
                                        <p:tgtEl>
                                          <p:spTgt spid="675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7590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465263" y="188913"/>
            <a:ext cx="5770562" cy="950912"/>
          </a:xfrm>
        </p:spPr>
        <p:txBody>
          <a:bodyPr/>
          <a:lstStyle/>
          <a:p>
            <a:r>
              <a:rPr lang="ru-RU" sz="4600" i="1">
                <a:latin typeface="Arial Narrow" pitchFamily="34" charset="0"/>
              </a:rPr>
              <a:t>Красная книга Москвы</a:t>
            </a:r>
          </a:p>
        </p:txBody>
      </p:sp>
      <p:pic>
        <p:nvPicPr>
          <p:cNvPr id="16389" name="Picture 5" descr="Красная книга Москвы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707188" y="1268413"/>
            <a:ext cx="2095500" cy="2592387"/>
          </a:xfrm>
          <a:noFill/>
          <a:ln/>
        </p:spPr>
      </p:pic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179388" y="1052513"/>
            <a:ext cx="3529012" cy="252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Обыкновенный ёж</a:t>
            </a:r>
          </a:p>
          <a:p>
            <a:pPr>
              <a:buFontTx/>
              <a:buChar char="•"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Заяц-беляк</a:t>
            </a:r>
          </a:p>
          <a:p>
            <a:pPr>
              <a:buFontTx/>
              <a:buChar char="•"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Заяц-русак</a:t>
            </a:r>
          </a:p>
          <a:p>
            <a:pPr>
              <a:buFontTx/>
              <a:buChar char="•"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Серая утка</a:t>
            </a:r>
          </a:p>
          <a:p>
            <a:pPr>
              <a:buFontTx/>
              <a:buChar char="•"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Полевой жаворонок</a:t>
            </a: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2987675" y="3644900"/>
            <a:ext cx="3744913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Обыкновенная жаба</a:t>
            </a:r>
          </a:p>
          <a:p>
            <a:pPr>
              <a:buFontTx/>
              <a:buChar char="•"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Кузнечик зелёный</a:t>
            </a:r>
          </a:p>
          <a:p>
            <a:pPr>
              <a:buFontTx/>
              <a:buChar char="•"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Ландыш майский</a:t>
            </a:r>
          </a:p>
          <a:p>
            <a:pPr>
              <a:buFontTx/>
              <a:buChar char="•"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Земляника луговая</a:t>
            </a:r>
          </a:p>
          <a:p>
            <a:pPr>
              <a:buFontTx/>
              <a:buChar char="•"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Подосиновик белый</a:t>
            </a:r>
          </a:p>
          <a:p>
            <a:pPr>
              <a:buFontTx/>
              <a:buChar char="•"/>
            </a:pP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и др.</a:t>
            </a:r>
            <a:endParaRPr lang="ru-RU" sz="320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6" grpId="1"/>
      <p:bldP spid="16390" grpId="0"/>
      <p:bldP spid="16390" grpId="1"/>
      <p:bldP spid="16391" grpId="0"/>
      <p:bldP spid="16391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4"/>
          <p:cNvSpPr>
            <a:spLocks noGrp="1" noChangeArrowheads="1"/>
          </p:cNvSpPr>
          <p:nvPr>
            <p:ph type="title"/>
          </p:nvPr>
        </p:nvSpPr>
        <p:spPr>
          <a:xfrm>
            <a:off x="1033463" y="277813"/>
            <a:ext cx="7137400" cy="1139825"/>
          </a:xfrm>
        </p:spPr>
        <p:txBody>
          <a:bodyPr/>
          <a:lstStyle/>
          <a:p>
            <a:r>
              <a:rPr lang="ru-RU" sz="4000" i="1">
                <a:latin typeface="Arial Narrow" pitchFamily="34" charset="0"/>
              </a:rPr>
              <a:t>Приокско-Террасный государственный заповедник</a:t>
            </a:r>
          </a:p>
        </p:txBody>
      </p:sp>
      <p:pic>
        <p:nvPicPr>
          <p:cNvPr id="20489" name="К презентации2.wmv">
            <a:hlinkClick r:id="" action="ppaction://media"/>
          </p:cNvPr>
          <p:cNvPicPr>
            <a:picLocks noGrp="1" noRot="1" noChangeAspect="1" noChangeArrowheads="1"/>
          </p:cNvPicPr>
          <p:nvPr>
            <p:ph idx="1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1574800" y="1619250"/>
            <a:ext cx="6237288" cy="498951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blinds(horizontal)">
                                      <p:cBhvr>
                                        <p:cTn id="13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204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9" dur="1" fill="hold"/>
                                        <p:tgtEl>
                                          <p:spTgt spid="204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9"/>
                  </p:tgtEl>
                </p:cond>
              </p:nextCondLst>
            </p:seq>
            <p:vide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0489"/>
                </p:tgtEl>
              </p:cMediaNode>
            </p:video>
          </p:childTnLst>
        </p:cTn>
      </p:par>
    </p:tnLst>
    <p:bldLst>
      <p:bldP spid="20484" grpId="0"/>
      <p:bldP spid="2048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Белый журавль (стерх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96888" y="4292600"/>
            <a:ext cx="1411287" cy="1943100"/>
          </a:xfrm>
          <a:prstGeom prst="rect">
            <a:avLst/>
          </a:prstGeom>
          <a:noFill/>
        </p:spPr>
      </p:pic>
      <p:pic>
        <p:nvPicPr>
          <p:cNvPr id="59395" name="Picture 3" descr="Венерин башмачок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21538" y="2060575"/>
            <a:ext cx="1238250" cy="1439863"/>
          </a:xfrm>
          <a:prstGeom prst="rect">
            <a:avLst/>
          </a:prstGeom>
          <a:noFill/>
        </p:spPr>
      </p:pic>
      <p:pic>
        <p:nvPicPr>
          <p:cNvPr id="59396" name="Picture 4" descr="Дровосек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70450" y="1989138"/>
            <a:ext cx="1357313" cy="1511300"/>
          </a:xfrm>
          <a:prstGeom prst="rect">
            <a:avLst/>
          </a:prstGeom>
          <a:noFill/>
        </p:spPr>
      </p:pic>
      <p:pic>
        <p:nvPicPr>
          <p:cNvPr id="59397" name="Picture 5" descr="Женьшень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905125" y="1557338"/>
            <a:ext cx="1162050" cy="1970087"/>
          </a:xfrm>
          <a:prstGeom prst="rect">
            <a:avLst/>
          </a:prstGeom>
          <a:noFill/>
        </p:spPr>
      </p:pic>
      <p:pic>
        <p:nvPicPr>
          <p:cNvPr id="59398" name="Picture 6" descr="Зубр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95288" y="1868488"/>
            <a:ext cx="2160587" cy="1416050"/>
          </a:xfrm>
          <a:prstGeom prst="rect">
            <a:avLst/>
          </a:prstGeom>
          <a:noFill/>
        </p:spPr>
      </p:pic>
      <p:pic>
        <p:nvPicPr>
          <p:cNvPr id="59399" name="Picture 7" descr="Лотос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494463" y="4348163"/>
            <a:ext cx="2325687" cy="1744662"/>
          </a:xfrm>
          <a:prstGeom prst="rect">
            <a:avLst/>
          </a:prstGeom>
          <a:noFill/>
        </p:spPr>
      </p:pic>
      <p:sp>
        <p:nvSpPr>
          <p:cNvPr id="59400" name="Text Box 8"/>
          <p:cNvSpPr txBox="1">
            <a:spLocks noChangeArrowheads="1"/>
          </p:cNvSpPr>
          <p:nvPr/>
        </p:nvSpPr>
        <p:spPr bwMode="auto">
          <a:xfrm>
            <a:off x="179388" y="3854450"/>
            <a:ext cx="20161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Белый журавль</a:t>
            </a:r>
          </a:p>
        </p:txBody>
      </p:sp>
      <p:sp>
        <p:nvSpPr>
          <p:cNvPr id="59401" name="Text Box 9"/>
          <p:cNvSpPr txBox="1">
            <a:spLocks noChangeArrowheads="1"/>
          </p:cNvSpPr>
          <p:nvPr/>
        </p:nvSpPr>
        <p:spPr bwMode="auto">
          <a:xfrm>
            <a:off x="6588125" y="3494088"/>
            <a:ext cx="23764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Венерин башмачок</a:t>
            </a:r>
          </a:p>
        </p:txBody>
      </p:sp>
      <p:sp>
        <p:nvSpPr>
          <p:cNvPr id="59402" name="Text Box 10"/>
          <p:cNvSpPr txBox="1">
            <a:spLocks noChangeArrowheads="1"/>
          </p:cNvSpPr>
          <p:nvPr/>
        </p:nvSpPr>
        <p:spPr bwMode="auto">
          <a:xfrm>
            <a:off x="4354513" y="1484313"/>
            <a:ext cx="28813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Дровосек реликтовый</a:t>
            </a:r>
          </a:p>
        </p:txBody>
      </p:sp>
      <p:sp>
        <p:nvSpPr>
          <p:cNvPr id="59403" name="Text Box 11"/>
          <p:cNvSpPr txBox="1">
            <a:spLocks noChangeArrowheads="1"/>
          </p:cNvSpPr>
          <p:nvPr/>
        </p:nvSpPr>
        <p:spPr bwMode="auto">
          <a:xfrm>
            <a:off x="2736850" y="3500438"/>
            <a:ext cx="161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/>
              <a:t>Женьшень</a:t>
            </a:r>
          </a:p>
        </p:txBody>
      </p:sp>
      <p:sp>
        <p:nvSpPr>
          <p:cNvPr id="59404" name="Text Box 12"/>
          <p:cNvSpPr txBox="1">
            <a:spLocks noChangeArrowheads="1"/>
          </p:cNvSpPr>
          <p:nvPr/>
        </p:nvSpPr>
        <p:spPr bwMode="auto">
          <a:xfrm>
            <a:off x="1042988" y="1484313"/>
            <a:ext cx="936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/>
              <a:t>Зубр</a:t>
            </a:r>
          </a:p>
        </p:txBody>
      </p:sp>
      <p:sp>
        <p:nvSpPr>
          <p:cNvPr id="59405" name="Text Box 13"/>
          <p:cNvSpPr txBox="1">
            <a:spLocks noChangeArrowheads="1"/>
          </p:cNvSpPr>
          <p:nvPr/>
        </p:nvSpPr>
        <p:spPr bwMode="auto">
          <a:xfrm>
            <a:off x="7164388" y="6165850"/>
            <a:ext cx="12239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/>
              <a:t>Лотос</a:t>
            </a:r>
          </a:p>
        </p:txBody>
      </p:sp>
      <p:sp>
        <p:nvSpPr>
          <p:cNvPr id="59406" name="Rectangle 14"/>
          <p:cNvSpPr>
            <a:spLocks noChangeArrowheads="1"/>
          </p:cNvSpPr>
          <p:nvPr/>
        </p:nvSpPr>
        <p:spPr bwMode="auto">
          <a:xfrm>
            <a:off x="144463" y="331788"/>
            <a:ext cx="896461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0000"/>
              <a:buFont typeface="Wingdings" pitchFamily="2" charset="2"/>
              <a:buNone/>
            </a:pPr>
            <a:r>
              <a:rPr lang="ru-RU" sz="3200" b="1" i="1"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Красная книга</a:t>
            </a:r>
            <a:r>
              <a:rPr lang="ru-RU" sz="3200">
                <a:effectLst>
                  <a:outerShdw blurRad="38100" dist="38100" dir="2700000" algn="tl">
                    <a:srgbClr val="000000"/>
                  </a:outerShdw>
                </a:effectLst>
                <a:latin typeface="Arial Narrow" pitchFamily="34" charset="0"/>
              </a:rPr>
              <a:t> – это книга, которая содержит сведения о редких, исчезающих растениях и животных.</a:t>
            </a:r>
          </a:p>
        </p:txBody>
      </p:sp>
      <p:pic>
        <p:nvPicPr>
          <p:cNvPr id="59407" name="Picture 15" descr="Amur_Tiger_Panthera_tigris_altaica_Cub_Walking_1500px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339975" y="4294188"/>
            <a:ext cx="1398588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408" name="Picture 16" descr="admiral_b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140200" y="4508500"/>
            <a:ext cx="1944688" cy="143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409" name="Text Box 17"/>
          <p:cNvSpPr txBox="1">
            <a:spLocks noChangeArrowheads="1"/>
          </p:cNvSpPr>
          <p:nvPr/>
        </p:nvSpPr>
        <p:spPr bwMode="auto">
          <a:xfrm>
            <a:off x="2124075" y="6302375"/>
            <a:ext cx="19431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Амурский тигр</a:t>
            </a:r>
          </a:p>
        </p:txBody>
      </p:sp>
      <p:sp>
        <p:nvSpPr>
          <p:cNvPr id="59410" name="Text Box 18"/>
          <p:cNvSpPr txBox="1">
            <a:spLocks noChangeArrowheads="1"/>
          </p:cNvSpPr>
          <p:nvPr/>
        </p:nvSpPr>
        <p:spPr bwMode="auto">
          <a:xfrm>
            <a:off x="3924300" y="4067175"/>
            <a:ext cx="23764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Бабочка Адмирал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10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10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10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1000"/>
                                        <p:tgtEl>
                                          <p:spTgt spid="59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10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10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10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3" dur="10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6" dur="10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" dur="1000"/>
                                        <p:tgtEl>
                                          <p:spTgt spid="59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2" dur="10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5" dur="10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8" dur="20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1" dur="2000"/>
                                        <p:tgtEl>
                                          <p:spTgt spid="59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4" dur="2000"/>
                                        <p:tgtEl>
                                          <p:spTgt spid="59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7" dur="2000"/>
                                        <p:tgtEl>
                                          <p:spTgt spid="59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0" grpId="0"/>
      <p:bldP spid="59400" grpId="1"/>
      <p:bldP spid="59401" grpId="0"/>
      <p:bldP spid="59401" grpId="1"/>
      <p:bldP spid="59402" grpId="0"/>
      <p:bldP spid="59402" grpId="1"/>
      <p:bldP spid="59403" grpId="0"/>
      <p:bldP spid="59403" grpId="1"/>
      <p:bldP spid="59404" grpId="0"/>
      <p:bldP spid="59404" grpId="1"/>
      <p:bldP spid="59405" grpId="0"/>
      <p:bldP spid="59405" grpId="1"/>
      <p:bldP spid="59406" grpId="0"/>
      <p:bldP spid="59406" grpId="1"/>
      <p:bldP spid="59409" grpId="0"/>
      <p:bldP spid="59409" grpId="1"/>
      <p:bldP spid="59410" grpId="0"/>
      <p:bldP spid="594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Белый журавль (стерх)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388" y="549275"/>
            <a:ext cx="1985962" cy="2735263"/>
          </a:xfrm>
          <a:prstGeom prst="rect">
            <a:avLst/>
          </a:prstGeom>
          <a:noFill/>
        </p:spPr>
      </p:pic>
      <p:pic>
        <p:nvPicPr>
          <p:cNvPr id="4101" name="Picture 5" descr="Венерин башмачок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411413" y="620713"/>
            <a:ext cx="2228850" cy="2592387"/>
          </a:xfrm>
          <a:prstGeom prst="rect">
            <a:avLst/>
          </a:prstGeom>
          <a:noFill/>
        </p:spPr>
      </p:pic>
      <p:pic>
        <p:nvPicPr>
          <p:cNvPr id="4102" name="Picture 6" descr="Дровосек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59338" y="692150"/>
            <a:ext cx="2263775" cy="2520950"/>
          </a:xfrm>
          <a:prstGeom prst="rect">
            <a:avLst/>
          </a:prstGeom>
          <a:noFill/>
        </p:spPr>
      </p:pic>
      <p:pic>
        <p:nvPicPr>
          <p:cNvPr id="4103" name="Picture 7" descr="Женьшень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362825" y="522288"/>
            <a:ext cx="1673225" cy="2835275"/>
          </a:xfrm>
          <a:prstGeom prst="rect">
            <a:avLst/>
          </a:prstGeom>
          <a:noFill/>
        </p:spPr>
      </p:pic>
      <p:pic>
        <p:nvPicPr>
          <p:cNvPr id="4104" name="Picture 8" descr="Зубр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95288" y="4221163"/>
            <a:ext cx="3600450" cy="2359025"/>
          </a:xfrm>
          <a:prstGeom prst="rect">
            <a:avLst/>
          </a:prstGeom>
          <a:noFill/>
        </p:spPr>
      </p:pic>
      <p:pic>
        <p:nvPicPr>
          <p:cNvPr id="4105" name="Picture 9" descr="Лотос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630863" y="4205288"/>
            <a:ext cx="3189287" cy="2392362"/>
          </a:xfrm>
          <a:prstGeom prst="rect">
            <a:avLst/>
          </a:prstGeom>
          <a:noFill/>
        </p:spPr>
      </p:pic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179388" y="3500438"/>
            <a:ext cx="20161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Белый журавль</a:t>
            </a:r>
          </a:p>
        </p:txBody>
      </p:sp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2268538" y="188913"/>
            <a:ext cx="23764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Венерин башмачок</a:t>
            </a:r>
          </a:p>
        </p:txBody>
      </p:sp>
      <p:sp>
        <p:nvSpPr>
          <p:cNvPr id="4108" name="Text Box 12"/>
          <p:cNvSpPr txBox="1">
            <a:spLocks noChangeArrowheads="1"/>
          </p:cNvSpPr>
          <p:nvPr/>
        </p:nvSpPr>
        <p:spPr bwMode="auto">
          <a:xfrm>
            <a:off x="4714875" y="3500438"/>
            <a:ext cx="28813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/>
              <a:t>Дровосек реликтовый</a:t>
            </a:r>
          </a:p>
        </p:txBody>
      </p:sp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7345363" y="115888"/>
            <a:ext cx="161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/>
              <a:t>Женьшень</a:t>
            </a:r>
          </a:p>
        </p:txBody>
      </p:sp>
      <p:sp>
        <p:nvSpPr>
          <p:cNvPr id="4110" name="Text Box 14"/>
          <p:cNvSpPr txBox="1">
            <a:spLocks noChangeArrowheads="1"/>
          </p:cNvSpPr>
          <p:nvPr/>
        </p:nvSpPr>
        <p:spPr bwMode="auto">
          <a:xfrm>
            <a:off x="2698750" y="3789363"/>
            <a:ext cx="9366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/>
              <a:t>Зубр</a:t>
            </a:r>
          </a:p>
        </p:txBody>
      </p:sp>
      <p:sp>
        <p:nvSpPr>
          <p:cNvPr id="4111" name="Text Box 15"/>
          <p:cNvSpPr txBox="1">
            <a:spLocks noChangeArrowheads="1"/>
          </p:cNvSpPr>
          <p:nvPr/>
        </p:nvSpPr>
        <p:spPr bwMode="auto">
          <a:xfrm>
            <a:off x="7596188" y="3789363"/>
            <a:ext cx="12239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/>
              <a:t>Лотос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1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1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6" grpId="0"/>
      <p:bldP spid="4106" grpId="1"/>
      <p:bldP spid="4107" grpId="0"/>
      <p:bldP spid="4107" grpId="1"/>
      <p:bldP spid="4108" grpId="0"/>
      <p:bldP spid="4108" grpId="1"/>
      <p:bldP spid="4109" grpId="0"/>
      <p:bldP spid="4109" grpId="1"/>
      <p:bldP spid="4110" grpId="0"/>
      <p:bldP spid="4110" grpId="1"/>
      <p:bldP spid="4111" grpId="0"/>
      <p:bldP spid="41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0500" y="1052513"/>
            <a:ext cx="8629650" cy="4608512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6000" b="1" i="1">
                <a:latin typeface="Arial Narrow" pitchFamily="34" charset="0"/>
              </a:rPr>
              <a:t>Красная книга</a:t>
            </a:r>
            <a:r>
              <a:rPr lang="ru-RU" sz="6000">
                <a:latin typeface="Arial Narrow" pitchFamily="34" charset="0"/>
              </a:rPr>
              <a:t> – это книга, которая содержит сведения о редких, исчезающих растениях и животных.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90513"/>
            <a:ext cx="8229600" cy="725487"/>
          </a:xfrm>
        </p:spPr>
        <p:txBody>
          <a:bodyPr/>
          <a:lstStyle/>
          <a:p>
            <a:r>
              <a:rPr lang="ru-RU" sz="4600" i="1">
                <a:latin typeface="Arial Narrow" pitchFamily="34" charset="0"/>
              </a:rPr>
              <a:t>Международная красная книга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268413"/>
            <a:ext cx="8007350" cy="1668462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4400">
                <a:latin typeface="Arial Narrow" pitchFamily="34" charset="0"/>
              </a:rPr>
              <a:t>1 издание - 1963 г.</a:t>
            </a:r>
          </a:p>
          <a:p>
            <a:pPr>
              <a:buFont typeface="Wingdings" pitchFamily="2" charset="2"/>
              <a:buNone/>
            </a:pPr>
            <a:r>
              <a:rPr lang="ru-RU" sz="4400">
                <a:latin typeface="Arial Narrow" pitchFamily="34" charset="0"/>
              </a:rPr>
              <a:t>В последнем издании - 8016 видов.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859338" y="4508500"/>
            <a:ext cx="3313112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000" b="1"/>
              <a:t>Амурский тигр</a:t>
            </a:r>
          </a:p>
        </p:txBody>
      </p:sp>
      <p:pic>
        <p:nvPicPr>
          <p:cNvPr id="6149" name="Picture 5" descr="Amur_Tiger_Panthera_tigris_altaica_Cub_Walking_1500px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89125" y="3068638"/>
            <a:ext cx="2538413" cy="3384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4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4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4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54" presetClass="exit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54" presetClass="exit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6" grpId="1"/>
      <p:bldP spid="6147" grpId="0" build="p"/>
      <p:bldP spid="6147" grpId="1" uiExpand="1" build="p"/>
      <p:bldP spid="6148" grpId="0"/>
      <p:bldP spid="614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5" name="К презентации3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971550" y="638175"/>
            <a:ext cx="7272338" cy="5454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395" fill="hold"/>
                                        <p:tgtEl>
                                          <p:spTgt spid="71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17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1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1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7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008063" y="188913"/>
            <a:ext cx="7308850" cy="1431925"/>
          </a:xfrm>
        </p:spPr>
        <p:txBody>
          <a:bodyPr/>
          <a:lstStyle/>
          <a:p>
            <a:r>
              <a:rPr lang="ru-RU" sz="4600" i="1">
                <a:latin typeface="Arial Narrow" pitchFamily="34" charset="0"/>
              </a:rPr>
              <a:t>Красная книга </a:t>
            </a:r>
            <a:br>
              <a:rPr lang="ru-RU" sz="4600" i="1">
                <a:latin typeface="Arial Narrow" pitchFamily="34" charset="0"/>
              </a:rPr>
            </a:br>
            <a:r>
              <a:rPr lang="ru-RU" sz="4600" i="1">
                <a:latin typeface="Arial Narrow" pitchFamily="34" charset="0"/>
              </a:rPr>
              <a:t>Российской Федерации</a:t>
            </a:r>
          </a:p>
        </p:txBody>
      </p:sp>
      <p:pic>
        <p:nvPicPr>
          <p:cNvPr id="9221" name="Picture 5" descr="Красная книга СССР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9875" y="1844675"/>
            <a:ext cx="2214563" cy="2879725"/>
          </a:xfrm>
          <a:prstGeom prst="rect">
            <a:avLst/>
          </a:prstGeom>
          <a:noFill/>
        </p:spPr>
      </p:pic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2771775" y="1916113"/>
            <a:ext cx="62642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>
                <a:latin typeface="Arial Narrow" pitchFamily="34" charset="0"/>
              </a:rPr>
              <a:t>Красная книга СССР (1978 г.)</a:t>
            </a:r>
          </a:p>
        </p:txBody>
      </p:sp>
      <p:pic>
        <p:nvPicPr>
          <p:cNvPr id="9223" name="Picture 7" descr="Красная книга РФ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57913" y="2779713"/>
            <a:ext cx="2806700" cy="3889375"/>
          </a:xfrm>
          <a:prstGeom prst="rect">
            <a:avLst/>
          </a:prstGeom>
          <a:noFill/>
        </p:spPr>
      </p:pic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179388" y="5059363"/>
            <a:ext cx="6121400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latin typeface="Arial Narrow" pitchFamily="34" charset="0"/>
              </a:rPr>
              <a:t>Красная книга РФ (2001 г., </a:t>
            </a:r>
          </a:p>
          <a:p>
            <a:pPr>
              <a:spcBef>
                <a:spcPct val="50000"/>
              </a:spcBef>
            </a:pPr>
            <a:r>
              <a:rPr lang="ru-RU" sz="3600" b="1">
                <a:latin typeface="Arial Narrow" pitchFamily="34" charset="0"/>
              </a:rPr>
              <a:t>231 вид растений и животных)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36" dur="1230" decel="100000"/>
                                        <p:tgtEl>
                                          <p:spTgt spid="9218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37" dur="1230" decel="10000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38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39" dur="1230" decel="10000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40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5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45" dur="1230" decel="100000"/>
                                        <p:tgtEl>
                                          <p:spTgt spid="9221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46" dur="1230" decel="10000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47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48" dur="1230" decel="100000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49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5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54" dur="1230" decel="100000"/>
                                        <p:tgtEl>
                                          <p:spTgt spid="9222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55" dur="1230" decel="100000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56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57" dur="1230" decel="100000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58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5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63" dur="1230" decel="100000"/>
                                        <p:tgtEl>
                                          <p:spTgt spid="9223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64" dur="1230" decel="100000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65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66" dur="1230" decel="100000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67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5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72" dur="1230" decel="100000"/>
                                        <p:tgtEl>
                                          <p:spTgt spid="9224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73" dur="1230" decel="100000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74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75" dur="1230" decel="100000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76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8" grpId="1"/>
      <p:bldP spid="9222" grpId="0"/>
      <p:bldP spid="9222" grpId="1"/>
      <p:bldP spid="9224" grpId="0"/>
      <p:bldP spid="922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1941513" y="277813"/>
            <a:ext cx="5240337" cy="873125"/>
          </a:xfrm>
        </p:spPr>
        <p:txBody>
          <a:bodyPr/>
          <a:lstStyle/>
          <a:p>
            <a:r>
              <a:rPr lang="ru-RU" i="1">
                <a:latin typeface="Arial Narrow" pitchFamily="34" charset="0"/>
              </a:rPr>
              <a:t>Бабочка Адмирал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4925" y="1557338"/>
            <a:ext cx="5903913" cy="4764087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/>
              <a:t>Почему же бабочку назвали адмиралом? За яркий внешний вид, точнее – за окаймлённые широкой красной полосой чёрные крылья. Красная кайма, будто адмиральские лампасы, проходит по низу задних крыльев и по середине передних, на которых, как звёздочки, рассыпаны белые пятна. </a:t>
            </a:r>
          </a:p>
        </p:txBody>
      </p:sp>
      <p:pic>
        <p:nvPicPr>
          <p:cNvPr id="10246" name="Picture 6" descr="admiral_b"/>
          <p:cNvPicPr>
            <a:picLocks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553075" y="2403475"/>
            <a:ext cx="3133725" cy="23241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2" grpId="1"/>
      <p:bldP spid="10244" grpId="0" build="p"/>
      <p:bldP spid="10244" grpI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88913"/>
            <a:ext cx="8893175" cy="56896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3000">
                <a:latin typeface="Arial Narrow" pitchFamily="34" charset="0"/>
              </a:rPr>
              <a:t>Адмирал – бабочка перелётная. Большими стаями прилетают они из Африки. Откладывают яички, из которых рождаются беловатые, с жёлтыми точечками, полосками и шипами гусеницы.</a:t>
            </a:r>
          </a:p>
          <a:p>
            <a:pPr>
              <a:buFont typeface="Wingdings" pitchFamily="2" charset="2"/>
              <a:buNone/>
            </a:pPr>
            <a:r>
              <a:rPr lang="ru-RU" sz="3000">
                <a:latin typeface="Arial Narrow" pitchFamily="34" charset="0"/>
              </a:rPr>
              <a:t>Большинство родившихся во второй половине лета адмиралов осенью отправляются на юг. Там они выводят потомство и погибают. А молодые бабочки возвращаются, чтобы продолжить свой род. Оставшиеся же у нас адмиралы летают до осени, а иногда и до заморозков. От зимы они спасаются под корой деревьев, в глубоких расщелинах, где не тронет мороз. Весной, когда в лесу ещё полно снега, бабочки, отогретые солнышком, выбираются из укрытий и порхают на защищённых от ветра опушках.</a:t>
            </a:r>
          </a:p>
          <a:p>
            <a:pPr>
              <a:buFont typeface="Wingdings" pitchFamily="2" charset="2"/>
              <a:buNone/>
            </a:pPr>
            <a:endParaRPr lang="ru-RU" sz="300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1229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Rectangle 5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4321175" y="1339850"/>
            <a:ext cx="4643438" cy="4968875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>
                <a:latin typeface="Arial Narrow" pitchFamily="34" charset="0"/>
              </a:rPr>
              <a:t>Гусеницы адмиралов питаются только крапивой и чертополохом, а бабочки-адмиралы пьют сладкий нектар цветков, сок деревьев и плодов. Своим длинным, похожим на спираль хоботком они достают корм из цветков, что многим насекомым недоступно.</a:t>
            </a:r>
          </a:p>
        </p:txBody>
      </p:sp>
      <p:pic>
        <p:nvPicPr>
          <p:cNvPr id="14343" name="Picture 7" descr="A064H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260350"/>
            <a:ext cx="3929062" cy="404971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xit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4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6" presetClass="exit" presetSubtype="2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7" dur="500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 build="p"/>
      <p:bldP spid="14341" grpId="1" build="p"/>
    </p:bldLst>
  </p:timing>
</p:sld>
</file>

<file path=ppt/theme/theme1.xml><?xml version="1.0" encoding="utf-8"?>
<a:theme xmlns:a="http://schemas.openxmlformats.org/drawingml/2006/main" name="Трава">
  <a:themeElements>
    <a:clrScheme name="Трава 3">
      <a:dk1>
        <a:srgbClr val="56925A"/>
      </a:dk1>
      <a:lt1>
        <a:srgbClr val="FFFFFF"/>
      </a:lt1>
      <a:dk2>
        <a:srgbClr val="6FB56D"/>
      </a:dk2>
      <a:lt2>
        <a:srgbClr val="FFFFCC"/>
      </a:lt2>
      <a:accent1>
        <a:srgbClr val="2B877C"/>
      </a:accent1>
      <a:accent2>
        <a:srgbClr val="5A9A5F"/>
      </a:accent2>
      <a:accent3>
        <a:srgbClr val="BBD7BA"/>
      </a:accent3>
      <a:accent4>
        <a:srgbClr val="DADADA"/>
      </a:accent4>
      <a:accent5>
        <a:srgbClr val="ACC3BF"/>
      </a:accent5>
      <a:accent6>
        <a:srgbClr val="518B55"/>
      </a:accent6>
      <a:hlink>
        <a:srgbClr val="99FF33"/>
      </a:hlink>
      <a:folHlink>
        <a:srgbClr val="DDFFBB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Тарелка">
  <a:themeElements>
    <a:clrScheme name="Тарелка 2">
      <a:dk1>
        <a:srgbClr val="6A4700"/>
      </a:dk1>
      <a:lt1>
        <a:srgbClr val="FFFFFF"/>
      </a:lt1>
      <a:dk2>
        <a:srgbClr val="522900"/>
      </a:dk2>
      <a:lt2>
        <a:srgbClr val="FFFF99"/>
      </a:lt2>
      <a:accent1>
        <a:srgbClr val="CC9900"/>
      </a:accent1>
      <a:accent2>
        <a:srgbClr val="9C7300"/>
      </a:accent2>
      <a:accent3>
        <a:srgbClr val="B3ACAA"/>
      </a:accent3>
      <a:accent4>
        <a:srgbClr val="DADADA"/>
      </a:accent4>
      <a:accent5>
        <a:srgbClr val="E2CAAA"/>
      </a:accent5>
      <a:accent6>
        <a:srgbClr val="8D6800"/>
      </a:accent6>
      <a:hlink>
        <a:srgbClr val="FF9900"/>
      </a:hlink>
      <a:folHlink>
        <a:srgbClr val="FFFF66"/>
      </a:folHlink>
    </a:clrScheme>
    <a:fontScheme name="Тарелка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арелка 1">
        <a:dk1>
          <a:srgbClr val="660000"/>
        </a:dk1>
        <a:lt1>
          <a:srgbClr val="FFFFFF"/>
        </a:lt1>
        <a:dk2>
          <a:srgbClr val="A80000"/>
        </a:dk2>
        <a:lt2>
          <a:srgbClr val="FFFF99"/>
        </a:lt2>
        <a:accent1>
          <a:srgbClr val="FF6600"/>
        </a:accent1>
        <a:accent2>
          <a:srgbClr val="6A0000"/>
        </a:accent2>
        <a:accent3>
          <a:srgbClr val="D1AAAA"/>
        </a:accent3>
        <a:accent4>
          <a:srgbClr val="DADADA"/>
        </a:accent4>
        <a:accent5>
          <a:srgbClr val="FFB8AA"/>
        </a:accent5>
        <a:accent6>
          <a:srgbClr val="5F0000"/>
        </a:accent6>
        <a:hlink>
          <a:srgbClr val="FFCC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арелка 2">
        <a:dk1>
          <a:srgbClr val="6A4700"/>
        </a:dk1>
        <a:lt1>
          <a:srgbClr val="FFFFFF"/>
        </a:lt1>
        <a:dk2>
          <a:srgbClr val="522900"/>
        </a:dk2>
        <a:lt2>
          <a:srgbClr val="FFFF99"/>
        </a:lt2>
        <a:accent1>
          <a:srgbClr val="CC9900"/>
        </a:accent1>
        <a:accent2>
          <a:srgbClr val="9C7300"/>
        </a:accent2>
        <a:accent3>
          <a:srgbClr val="B3ACAA"/>
        </a:accent3>
        <a:accent4>
          <a:srgbClr val="DADADA"/>
        </a:accent4>
        <a:accent5>
          <a:srgbClr val="E2CAAA"/>
        </a:accent5>
        <a:accent6>
          <a:srgbClr val="8D6800"/>
        </a:accent6>
        <a:hlink>
          <a:srgbClr val="FF9900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арелка 3">
        <a:dk1>
          <a:srgbClr val="495630"/>
        </a:dk1>
        <a:lt1>
          <a:srgbClr val="FFFFCC"/>
        </a:lt1>
        <a:dk2>
          <a:srgbClr val="2D361C"/>
        </a:dk2>
        <a:lt2>
          <a:srgbClr val="BAD38D"/>
        </a:lt2>
        <a:accent1>
          <a:srgbClr val="68803E"/>
        </a:accent1>
        <a:accent2>
          <a:srgbClr val="556636"/>
        </a:accent2>
        <a:accent3>
          <a:srgbClr val="ADAEAB"/>
        </a:accent3>
        <a:accent4>
          <a:srgbClr val="DADAAE"/>
        </a:accent4>
        <a:accent5>
          <a:srgbClr val="B9C0AF"/>
        </a:accent5>
        <a:accent6>
          <a:srgbClr val="4C5C30"/>
        </a:accent6>
        <a:hlink>
          <a:srgbClr val="339933"/>
        </a:hlink>
        <a:folHlink>
          <a:srgbClr val="D9D4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арелка 4">
        <a:dk1>
          <a:srgbClr val="666A5C"/>
        </a:dk1>
        <a:lt1>
          <a:srgbClr val="FFFFFF"/>
        </a:lt1>
        <a:dk2>
          <a:srgbClr val="757868"/>
        </a:dk2>
        <a:lt2>
          <a:srgbClr val="C4C3AA"/>
        </a:lt2>
        <a:accent1>
          <a:srgbClr val="9AC2C0"/>
        </a:accent1>
        <a:accent2>
          <a:srgbClr val="4D4F45"/>
        </a:accent2>
        <a:accent3>
          <a:srgbClr val="BDBEB9"/>
        </a:accent3>
        <a:accent4>
          <a:srgbClr val="DADADA"/>
        </a:accent4>
        <a:accent5>
          <a:srgbClr val="CADDDC"/>
        </a:accent5>
        <a:accent6>
          <a:srgbClr val="45473E"/>
        </a:accent6>
        <a:hlink>
          <a:srgbClr val="009999"/>
        </a:hlink>
        <a:folHlink>
          <a:srgbClr val="BFCB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арелка 5">
        <a:dk1>
          <a:srgbClr val="006664"/>
        </a:dk1>
        <a:lt1>
          <a:srgbClr val="FFFFFF"/>
        </a:lt1>
        <a:dk2>
          <a:srgbClr val="00908D"/>
        </a:dk2>
        <a:lt2>
          <a:srgbClr val="ADE5CD"/>
        </a:lt2>
        <a:accent1>
          <a:srgbClr val="00CCFF"/>
        </a:accent1>
        <a:accent2>
          <a:srgbClr val="006666"/>
        </a:accent2>
        <a:accent3>
          <a:srgbClr val="AAC6C5"/>
        </a:accent3>
        <a:accent4>
          <a:srgbClr val="DADADA"/>
        </a:accent4>
        <a:accent5>
          <a:srgbClr val="AAE2FF"/>
        </a:accent5>
        <a:accent6>
          <a:srgbClr val="005C5C"/>
        </a:accent6>
        <a:hlink>
          <a:srgbClr val="6DD8DB"/>
        </a:hlink>
        <a:folHlink>
          <a:srgbClr val="C5E2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арелка 6">
        <a:dk1>
          <a:srgbClr val="000000"/>
        </a:dk1>
        <a:lt1>
          <a:srgbClr val="DDDCC5"/>
        </a:lt1>
        <a:dk2>
          <a:srgbClr val="000000"/>
        </a:dk2>
        <a:lt2>
          <a:srgbClr val="B9B695"/>
        </a:lt2>
        <a:accent1>
          <a:srgbClr val="EAEBE9"/>
        </a:accent1>
        <a:accent2>
          <a:srgbClr val="BFBFAB"/>
        </a:accent2>
        <a:accent3>
          <a:srgbClr val="EBEBDF"/>
        </a:accent3>
        <a:accent4>
          <a:srgbClr val="000000"/>
        </a:accent4>
        <a:accent5>
          <a:srgbClr val="F3F3F2"/>
        </a:accent5>
        <a:accent6>
          <a:srgbClr val="ADAD9B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арелка 7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336699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ADB8CA"/>
        </a:accent5>
        <a:accent6>
          <a:srgbClr val="555555"/>
        </a:accent6>
        <a:hlink>
          <a:srgbClr val="BBE5FF"/>
        </a:hlink>
        <a:folHlink>
          <a:srgbClr val="B6B3E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арелка 8">
        <a:dk1>
          <a:srgbClr val="000090"/>
        </a:dk1>
        <a:lt1>
          <a:srgbClr val="EAEAEA"/>
        </a:lt1>
        <a:dk2>
          <a:srgbClr val="3A3AB2"/>
        </a:dk2>
        <a:lt2>
          <a:srgbClr val="CAD4DC"/>
        </a:lt2>
        <a:accent1>
          <a:srgbClr val="3974AF"/>
        </a:accent1>
        <a:accent2>
          <a:srgbClr val="232369"/>
        </a:accent2>
        <a:accent3>
          <a:srgbClr val="AEAED5"/>
        </a:accent3>
        <a:accent4>
          <a:srgbClr val="C8C8C8"/>
        </a:accent4>
        <a:accent5>
          <a:srgbClr val="AEBCD4"/>
        </a:accent5>
        <a:accent6>
          <a:srgbClr val="1F1F5E"/>
        </a:accent6>
        <a:hlink>
          <a:srgbClr val="00CCFF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арелка 9">
        <a:dk1>
          <a:srgbClr val="9C9C9C"/>
        </a:dk1>
        <a:lt1>
          <a:srgbClr val="FFFFFF"/>
        </a:lt1>
        <a:dk2>
          <a:srgbClr val="8696CA"/>
        </a:dk2>
        <a:lt2>
          <a:srgbClr val="FFFFFF"/>
        </a:lt2>
        <a:accent1>
          <a:srgbClr val="97D1D5"/>
        </a:accent1>
        <a:accent2>
          <a:srgbClr val="666699"/>
        </a:accent2>
        <a:accent3>
          <a:srgbClr val="C3C9E1"/>
        </a:accent3>
        <a:accent4>
          <a:srgbClr val="DADADA"/>
        </a:accent4>
        <a:accent5>
          <a:srgbClr val="C9E5E7"/>
        </a:accent5>
        <a:accent6>
          <a:srgbClr val="5C5C8A"/>
        </a:accent6>
        <a:hlink>
          <a:srgbClr val="0000FF"/>
        </a:hlink>
        <a:folHlink>
          <a:srgbClr val="00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Разрез">
  <a:themeElements>
    <a:clrScheme name="Разрез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Разрез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зрез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зрез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Лучи">
  <a:themeElements>
    <a:clrScheme name="Лучи 8">
      <a:dk1>
        <a:srgbClr val="881700"/>
      </a:dk1>
      <a:lt1>
        <a:srgbClr val="FAF9E6"/>
      </a:lt1>
      <a:dk2>
        <a:srgbClr val="990000"/>
      </a:dk2>
      <a:lt2>
        <a:srgbClr val="EADC78"/>
      </a:lt2>
      <a:accent1>
        <a:srgbClr val="FF6600"/>
      </a:accent1>
      <a:accent2>
        <a:srgbClr val="B86D52"/>
      </a:accent2>
      <a:accent3>
        <a:srgbClr val="CAAAAA"/>
      </a:accent3>
      <a:accent4>
        <a:srgbClr val="D6D5C4"/>
      </a:accent4>
      <a:accent5>
        <a:srgbClr val="FFB8AA"/>
      </a:accent5>
      <a:accent6>
        <a:srgbClr val="A66249"/>
      </a:accent6>
      <a:hlink>
        <a:srgbClr val="D78D15"/>
      </a:hlink>
      <a:folHlink>
        <a:srgbClr val="C6B37E"/>
      </a:folHlink>
    </a:clrScheme>
    <a:fontScheme name="Луч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Лучи 1">
        <a:dk1>
          <a:srgbClr val="1A006C"/>
        </a:dk1>
        <a:lt1>
          <a:srgbClr val="FFFFFF"/>
        </a:lt1>
        <a:dk2>
          <a:srgbClr val="000066"/>
        </a:dk2>
        <a:lt2>
          <a:srgbClr val="CCCCFF"/>
        </a:lt2>
        <a:accent1>
          <a:srgbClr val="0099CC"/>
        </a:accent1>
        <a:accent2>
          <a:srgbClr val="6600CC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5C00B9"/>
        </a:accent6>
        <a:hlink>
          <a:srgbClr val="9999FF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2">
        <a:dk1>
          <a:srgbClr val="000080"/>
        </a:dk1>
        <a:lt1>
          <a:srgbClr val="FFFFFF"/>
        </a:lt1>
        <a:dk2>
          <a:srgbClr val="000099"/>
        </a:dk2>
        <a:lt2>
          <a:srgbClr val="FFFFFF"/>
        </a:lt2>
        <a:accent1>
          <a:srgbClr val="3366FF"/>
        </a:accent1>
        <a:accent2>
          <a:srgbClr val="7B46D0"/>
        </a:accent2>
        <a:accent3>
          <a:srgbClr val="AAAACA"/>
        </a:accent3>
        <a:accent4>
          <a:srgbClr val="DADADA"/>
        </a:accent4>
        <a:accent5>
          <a:srgbClr val="ADB8FF"/>
        </a:accent5>
        <a:accent6>
          <a:srgbClr val="6F3FBC"/>
        </a:accent6>
        <a:hlink>
          <a:srgbClr val="86D1EC"/>
        </a:hlink>
        <a:folHlink>
          <a:srgbClr val="45C9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3">
        <a:dk1>
          <a:srgbClr val="3F4873"/>
        </a:dk1>
        <a:lt1>
          <a:srgbClr val="FFFFFF"/>
        </a:lt1>
        <a:dk2>
          <a:srgbClr val="4F598D"/>
        </a:dk2>
        <a:lt2>
          <a:srgbClr val="CCECFF"/>
        </a:lt2>
        <a:accent1>
          <a:srgbClr val="0099CC"/>
        </a:accent1>
        <a:accent2>
          <a:srgbClr val="4C8470"/>
        </a:accent2>
        <a:accent3>
          <a:srgbClr val="B2B5C5"/>
        </a:accent3>
        <a:accent4>
          <a:srgbClr val="DADADA"/>
        </a:accent4>
        <a:accent5>
          <a:srgbClr val="AACAE2"/>
        </a:accent5>
        <a:accent6>
          <a:srgbClr val="447765"/>
        </a:accent6>
        <a:hlink>
          <a:srgbClr val="99CC00"/>
        </a:hlink>
        <a:folHlink>
          <a:srgbClr val="96A4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4">
        <a:dk1>
          <a:srgbClr val="006E6B"/>
        </a:dk1>
        <a:lt1>
          <a:srgbClr val="FFFFFF"/>
        </a:lt1>
        <a:dk2>
          <a:srgbClr val="008080"/>
        </a:dk2>
        <a:lt2>
          <a:srgbClr val="E2EFCD"/>
        </a:lt2>
        <a:accent1>
          <a:srgbClr val="33CCCC"/>
        </a:accent1>
        <a:accent2>
          <a:srgbClr val="6352B8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5949A6"/>
        </a:accent6>
        <a:hlink>
          <a:srgbClr val="CCFF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5">
        <a:dk1>
          <a:srgbClr val="48562C"/>
        </a:dk1>
        <a:lt1>
          <a:srgbClr val="FFFFFF"/>
        </a:lt1>
        <a:dk2>
          <a:srgbClr val="546434"/>
        </a:dk2>
        <a:lt2>
          <a:srgbClr val="FFFFCC"/>
        </a:lt2>
        <a:accent1>
          <a:srgbClr val="7B8A6E"/>
        </a:accent1>
        <a:accent2>
          <a:srgbClr val="527C3A"/>
        </a:accent2>
        <a:accent3>
          <a:srgbClr val="B3B8AE"/>
        </a:accent3>
        <a:accent4>
          <a:srgbClr val="DADADA"/>
        </a:accent4>
        <a:accent5>
          <a:srgbClr val="BFC4BA"/>
        </a:accent5>
        <a:accent6>
          <a:srgbClr val="497034"/>
        </a:accent6>
        <a:hlink>
          <a:srgbClr val="55B55E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6">
        <a:dk1>
          <a:srgbClr val="96B29E"/>
        </a:dk1>
        <a:lt1>
          <a:srgbClr val="FFFFFF"/>
        </a:lt1>
        <a:dk2>
          <a:srgbClr val="A5BDAC"/>
        </a:dk2>
        <a:lt2>
          <a:srgbClr val="FFFFCC"/>
        </a:lt2>
        <a:accent1>
          <a:srgbClr val="4E8880"/>
        </a:accent1>
        <a:accent2>
          <a:srgbClr val="2F71B9"/>
        </a:accent2>
        <a:accent3>
          <a:srgbClr val="CFDBD2"/>
        </a:accent3>
        <a:accent4>
          <a:srgbClr val="DADADA"/>
        </a:accent4>
        <a:accent5>
          <a:srgbClr val="B2C3C0"/>
        </a:accent5>
        <a:accent6>
          <a:srgbClr val="2A66A7"/>
        </a:accent6>
        <a:hlink>
          <a:srgbClr val="9DC0E7"/>
        </a:hlink>
        <a:folHlink>
          <a:srgbClr val="54CA8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7">
        <a:dk1>
          <a:srgbClr val="D49C00"/>
        </a:dk1>
        <a:lt1>
          <a:srgbClr val="FFFFFF"/>
        </a:lt1>
        <a:dk2>
          <a:srgbClr val="CC9900"/>
        </a:dk2>
        <a:lt2>
          <a:srgbClr val="CEBD40"/>
        </a:lt2>
        <a:accent1>
          <a:srgbClr val="CC6600"/>
        </a:accent1>
        <a:accent2>
          <a:srgbClr val="808000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737300"/>
        </a:accent6>
        <a:hlink>
          <a:srgbClr val="FF99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8">
        <a:dk1>
          <a:srgbClr val="881700"/>
        </a:dk1>
        <a:lt1>
          <a:srgbClr val="FAF9E6"/>
        </a:lt1>
        <a:dk2>
          <a:srgbClr val="990000"/>
        </a:dk2>
        <a:lt2>
          <a:srgbClr val="EADC78"/>
        </a:lt2>
        <a:accent1>
          <a:srgbClr val="FF6600"/>
        </a:accent1>
        <a:accent2>
          <a:srgbClr val="B86D52"/>
        </a:accent2>
        <a:accent3>
          <a:srgbClr val="CAAAAA"/>
        </a:accent3>
        <a:accent4>
          <a:srgbClr val="D6D5C4"/>
        </a:accent4>
        <a:accent5>
          <a:srgbClr val="FFB8AA"/>
        </a:accent5>
        <a:accent6>
          <a:srgbClr val="A66249"/>
        </a:accent6>
        <a:hlink>
          <a:srgbClr val="D78D15"/>
        </a:hlink>
        <a:folHlink>
          <a:srgbClr val="C6B37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E6F5F6"/>
        </a:accent1>
        <a:accent2>
          <a:srgbClr val="A5E1A8"/>
        </a:accent2>
        <a:accent3>
          <a:srgbClr val="FFFFFF"/>
        </a:accent3>
        <a:accent4>
          <a:srgbClr val="000000"/>
        </a:accent4>
        <a:accent5>
          <a:srgbClr val="F0F9FA"/>
        </a:accent5>
        <a:accent6>
          <a:srgbClr val="95CC98"/>
        </a:accent6>
        <a:hlink>
          <a:srgbClr val="5B00B6"/>
        </a:hlink>
        <a:folHlink>
          <a:srgbClr val="34988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Глобус">
  <a:themeElements>
    <a:clrScheme name="Глобус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Глобус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Глобус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Круги">
  <a:themeElements>
    <a:clrScheme name="Круги 6">
      <a:dk1>
        <a:srgbClr val="CDD9D1"/>
      </a:dk1>
      <a:lt1>
        <a:srgbClr val="FFFFFF"/>
      </a:lt1>
      <a:dk2>
        <a:srgbClr val="A3BBA9"/>
      </a:dk2>
      <a:lt2>
        <a:srgbClr val="007D80"/>
      </a:lt2>
      <a:accent1>
        <a:srgbClr val="9CA8A4"/>
      </a:accent1>
      <a:accent2>
        <a:srgbClr val="CBD7CE"/>
      </a:accent2>
      <a:accent3>
        <a:srgbClr val="CEDAD1"/>
      </a:accent3>
      <a:accent4>
        <a:srgbClr val="DADADA"/>
      </a:accent4>
      <a:accent5>
        <a:srgbClr val="CBD1CF"/>
      </a:accent5>
      <a:accent6>
        <a:srgbClr val="B8C3BA"/>
      </a:accent6>
      <a:hlink>
        <a:srgbClr val="009900"/>
      </a:hlink>
      <a:folHlink>
        <a:srgbClr val="009999"/>
      </a:folHlink>
    </a:clrScheme>
    <a:fontScheme name="Круг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Граница">
  <a:themeElements>
    <a:clrScheme name="Граница 8">
      <a:dk1>
        <a:srgbClr val="007E7B"/>
      </a:dk1>
      <a:lt1>
        <a:srgbClr val="FFFFFF"/>
      </a:lt1>
      <a:dk2>
        <a:srgbClr val="008080"/>
      </a:dk2>
      <a:lt2>
        <a:srgbClr val="FFFF99"/>
      </a:lt2>
      <a:accent1>
        <a:srgbClr val="33CCCC"/>
      </a:accent1>
      <a:accent2>
        <a:srgbClr val="00CC66"/>
      </a:accent2>
      <a:accent3>
        <a:srgbClr val="AAC0C0"/>
      </a:accent3>
      <a:accent4>
        <a:srgbClr val="DADADA"/>
      </a:accent4>
      <a:accent5>
        <a:srgbClr val="ADE2E2"/>
      </a:accent5>
      <a:accent6>
        <a:srgbClr val="00B95C"/>
      </a:accent6>
      <a:hlink>
        <a:srgbClr val="CCFFCC"/>
      </a:hlink>
      <a:folHlink>
        <a:srgbClr val="FFFFCC"/>
      </a:folHlink>
    </a:clrScheme>
    <a:fontScheme name="Границ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Граница 1">
        <a:dk1>
          <a:srgbClr val="00007A"/>
        </a:dk1>
        <a:lt1>
          <a:srgbClr val="FFFFFF"/>
        </a:lt1>
        <a:dk2>
          <a:srgbClr val="000066"/>
        </a:dk2>
        <a:lt2>
          <a:srgbClr val="CCECFF"/>
        </a:lt2>
        <a:accent1>
          <a:srgbClr val="6F64C2"/>
        </a:accent1>
        <a:accent2>
          <a:srgbClr val="0089BA"/>
        </a:accent2>
        <a:accent3>
          <a:srgbClr val="AAAAB8"/>
        </a:accent3>
        <a:accent4>
          <a:srgbClr val="DADADA"/>
        </a:accent4>
        <a:accent5>
          <a:srgbClr val="BBB8DD"/>
        </a:accent5>
        <a:accent6>
          <a:srgbClr val="007CA8"/>
        </a:accent6>
        <a:hlink>
          <a:srgbClr val="66CCFF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2">
        <a:dk1>
          <a:srgbClr val="5B5D6B"/>
        </a:dk1>
        <a:lt1>
          <a:srgbClr val="FFFFFF"/>
        </a:lt1>
        <a:dk2>
          <a:srgbClr val="5A5C6C"/>
        </a:dk2>
        <a:lt2>
          <a:srgbClr val="FFFFCC"/>
        </a:lt2>
        <a:accent1>
          <a:srgbClr val="9966FF"/>
        </a:accent1>
        <a:accent2>
          <a:srgbClr val="9383B3"/>
        </a:accent2>
        <a:accent3>
          <a:srgbClr val="B5B5BA"/>
        </a:accent3>
        <a:accent4>
          <a:srgbClr val="DADADA"/>
        </a:accent4>
        <a:accent5>
          <a:srgbClr val="CAB8FF"/>
        </a:accent5>
        <a:accent6>
          <a:srgbClr val="8576A2"/>
        </a:accent6>
        <a:hlink>
          <a:srgbClr val="A3C145"/>
        </a:hlink>
        <a:folHlink>
          <a:srgbClr val="6FA9B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3">
        <a:dk1>
          <a:srgbClr val="86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6600"/>
        </a:accent1>
        <a:accent2>
          <a:srgbClr val="FF9933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E78A2D"/>
        </a:accent6>
        <a:hlink>
          <a:srgbClr val="FF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4">
        <a:dk1>
          <a:srgbClr val="676A5C"/>
        </a:dk1>
        <a:lt1>
          <a:srgbClr val="FFFFFF"/>
        </a:lt1>
        <a:dk2>
          <a:srgbClr val="686B5D"/>
        </a:dk2>
        <a:lt2>
          <a:srgbClr val="FFFFCC"/>
        </a:lt2>
        <a:accent1>
          <a:srgbClr val="CC6600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E2B8AA"/>
        </a:accent5>
        <a:accent6>
          <a:srgbClr val="738F98"/>
        </a:accent6>
        <a:hlink>
          <a:srgbClr val="DDBF4F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5">
        <a:dk1>
          <a:srgbClr val="AC835E"/>
        </a:dk1>
        <a:lt1>
          <a:srgbClr val="FFFFFF"/>
        </a:lt1>
        <a:dk2>
          <a:srgbClr val="AE8764"/>
        </a:dk2>
        <a:lt2>
          <a:srgbClr val="FFFFCC"/>
        </a:lt2>
        <a:accent1>
          <a:srgbClr val="CC6600"/>
        </a:accent1>
        <a:accent2>
          <a:srgbClr val="FF5050"/>
        </a:accent2>
        <a:accent3>
          <a:srgbClr val="D3C3B8"/>
        </a:accent3>
        <a:accent4>
          <a:srgbClr val="DADADA"/>
        </a:accent4>
        <a:accent5>
          <a:srgbClr val="E2B8AA"/>
        </a:accent5>
        <a:accent6>
          <a:srgbClr val="E74848"/>
        </a:accent6>
        <a:hlink>
          <a:srgbClr val="FFCC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6">
        <a:dk1>
          <a:srgbClr val="526133"/>
        </a:dk1>
        <a:lt1>
          <a:srgbClr val="FFFFFF"/>
        </a:lt1>
        <a:dk2>
          <a:srgbClr val="4E5D31"/>
        </a:dk2>
        <a:lt2>
          <a:srgbClr val="FFFFCC"/>
        </a:lt2>
        <a:accent1>
          <a:srgbClr val="99CC00"/>
        </a:accent1>
        <a:accent2>
          <a:srgbClr val="7A9505"/>
        </a:accent2>
        <a:accent3>
          <a:srgbClr val="B2B6AD"/>
        </a:accent3>
        <a:accent4>
          <a:srgbClr val="DADADA"/>
        </a:accent4>
        <a:accent5>
          <a:srgbClr val="CAE2AA"/>
        </a:accent5>
        <a:accent6>
          <a:srgbClr val="6E8704"/>
        </a:accent6>
        <a:hlink>
          <a:srgbClr val="FFCC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7">
        <a:dk1>
          <a:srgbClr val="000000"/>
        </a:dk1>
        <a:lt1>
          <a:srgbClr val="DDDCC5"/>
        </a:lt1>
        <a:dk2>
          <a:srgbClr val="95934B"/>
        </a:dk2>
        <a:lt2>
          <a:srgbClr val="DBDAC3"/>
        </a:lt2>
        <a:accent1>
          <a:srgbClr val="EAEBE1"/>
        </a:accent1>
        <a:accent2>
          <a:srgbClr val="9DB0B7"/>
        </a:accent2>
        <a:accent3>
          <a:srgbClr val="EBEBDF"/>
        </a:accent3>
        <a:accent4>
          <a:srgbClr val="000000"/>
        </a:accent4>
        <a:accent5>
          <a:srgbClr val="F3F3EE"/>
        </a:accent5>
        <a:accent6>
          <a:srgbClr val="8E9FA6"/>
        </a:accent6>
        <a:hlink>
          <a:srgbClr val="0099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Граница 8">
        <a:dk1>
          <a:srgbClr val="007E7B"/>
        </a:dk1>
        <a:lt1>
          <a:srgbClr val="FFFFFF"/>
        </a:lt1>
        <a:dk2>
          <a:srgbClr val="008080"/>
        </a:dk2>
        <a:lt2>
          <a:srgbClr val="FFFF99"/>
        </a:lt2>
        <a:accent1>
          <a:srgbClr val="33CCCC"/>
        </a:accent1>
        <a:accent2>
          <a:srgbClr val="00CC66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B95C"/>
        </a:accent6>
        <a:hlink>
          <a:srgbClr val="CCFFCC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9">
        <a:dk1>
          <a:srgbClr val="000000"/>
        </a:dk1>
        <a:lt1>
          <a:srgbClr val="FFFFFF"/>
        </a:lt1>
        <a:dk2>
          <a:srgbClr val="000000"/>
        </a:dk2>
        <a:lt2>
          <a:srgbClr val="FEFEFE"/>
        </a:lt2>
        <a:accent1>
          <a:srgbClr val="E1E1FF"/>
        </a:accent1>
        <a:accent2>
          <a:srgbClr val="D9FFF8"/>
        </a:accent2>
        <a:accent3>
          <a:srgbClr val="FFFFFF"/>
        </a:accent3>
        <a:accent4>
          <a:srgbClr val="000000"/>
        </a:accent4>
        <a:accent5>
          <a:srgbClr val="EEEEFF"/>
        </a:accent5>
        <a:accent6>
          <a:srgbClr val="C4E7E1"/>
        </a:accent6>
        <a:hlink>
          <a:srgbClr val="9966FF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Занавес">
  <a:themeElements>
    <a:clrScheme name="Занавес 1">
      <a:dk1>
        <a:srgbClr val="602000"/>
      </a:dk1>
      <a:lt1>
        <a:srgbClr val="FFFFFF"/>
      </a:lt1>
      <a:dk2>
        <a:srgbClr val="800000"/>
      </a:dk2>
      <a:lt2>
        <a:srgbClr val="FFFFCC"/>
      </a:lt2>
      <a:accent1>
        <a:srgbClr val="FF3300"/>
      </a:accent1>
      <a:accent2>
        <a:srgbClr val="000000"/>
      </a:accent2>
      <a:accent3>
        <a:srgbClr val="C0AAAA"/>
      </a:accent3>
      <a:accent4>
        <a:srgbClr val="DADADA"/>
      </a:accent4>
      <a:accent5>
        <a:srgbClr val="FFADAA"/>
      </a:accent5>
      <a:accent6>
        <a:srgbClr val="000000"/>
      </a:accent6>
      <a:hlink>
        <a:srgbClr val="EBF25A"/>
      </a:hlink>
      <a:folHlink>
        <a:srgbClr val="F2AA68"/>
      </a:folHlink>
    </a:clrScheme>
    <a:fontScheme name="Занавес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навес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навес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Точки">
  <a:themeElements>
    <a:clrScheme name="Точки 1">
      <a:dk1>
        <a:srgbClr val="00008A"/>
      </a:dk1>
      <a:lt1>
        <a:srgbClr val="FFFFFF"/>
      </a:lt1>
      <a:dk2>
        <a:srgbClr val="000099"/>
      </a:dk2>
      <a:lt2>
        <a:srgbClr val="FFFFFF"/>
      </a:lt2>
      <a:accent1>
        <a:srgbClr val="0099FF"/>
      </a:accent1>
      <a:accent2>
        <a:srgbClr val="00007A"/>
      </a:accent2>
      <a:accent3>
        <a:srgbClr val="AAAACA"/>
      </a:accent3>
      <a:accent4>
        <a:srgbClr val="DADADA"/>
      </a:accent4>
      <a:accent5>
        <a:srgbClr val="AACAFF"/>
      </a:accent5>
      <a:accent6>
        <a:srgbClr val="00006E"/>
      </a:accent6>
      <a:hlink>
        <a:srgbClr val="EAEAEA"/>
      </a:hlink>
      <a:folHlink>
        <a:srgbClr val="FFCC00"/>
      </a:folHlink>
    </a:clrScheme>
    <a:fontScheme name="Точк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очки 1">
        <a:dk1>
          <a:srgbClr val="00008A"/>
        </a:dk1>
        <a:lt1>
          <a:srgbClr val="FFFFFF"/>
        </a:lt1>
        <a:dk2>
          <a:srgbClr val="000099"/>
        </a:dk2>
        <a:lt2>
          <a:srgbClr val="FFFFFF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6E"/>
        </a:accent6>
        <a:hlink>
          <a:srgbClr val="EAEAEA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2">
        <a:dk1>
          <a:srgbClr val="5B5B89"/>
        </a:dk1>
        <a:lt1>
          <a:srgbClr val="FFFFFF"/>
        </a:lt1>
        <a:dk2>
          <a:srgbClr val="666699"/>
        </a:dk2>
        <a:lt2>
          <a:srgbClr val="DFDEF6"/>
        </a:lt2>
        <a:accent1>
          <a:srgbClr val="6666FF"/>
        </a:accent1>
        <a:accent2>
          <a:srgbClr val="52527C"/>
        </a:accent2>
        <a:accent3>
          <a:srgbClr val="B8B8CA"/>
        </a:accent3>
        <a:accent4>
          <a:srgbClr val="DADADA"/>
        </a:accent4>
        <a:accent5>
          <a:srgbClr val="B8B8FF"/>
        </a:accent5>
        <a:accent6>
          <a:srgbClr val="494970"/>
        </a:accent6>
        <a:hlink>
          <a:srgbClr val="9999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3">
        <a:dk1>
          <a:srgbClr val="70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6000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560000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4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3F3F3"/>
        </a:accent5>
        <a:accent6>
          <a:srgbClr val="B0A36A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очки 5">
        <a:dk1>
          <a:srgbClr val="5B5E52"/>
        </a:dk1>
        <a:lt1>
          <a:srgbClr val="FFFFFF"/>
        </a:lt1>
        <a:dk2>
          <a:srgbClr val="686B5D"/>
        </a:dk2>
        <a:lt2>
          <a:srgbClr val="CCD5C7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ADADA"/>
        </a:accent4>
        <a:accent5>
          <a:srgbClr val="C0CCD1"/>
        </a:accent5>
        <a:accent6>
          <a:srgbClr val="47493F"/>
        </a:accent6>
        <a:hlink>
          <a:srgbClr val="AAA854"/>
        </a:hlink>
        <a:folHlink>
          <a:srgbClr val="E1D09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6">
        <a:dk1>
          <a:srgbClr val="46532B"/>
        </a:dk1>
        <a:lt1>
          <a:srgbClr val="FFFFFF"/>
        </a:lt1>
        <a:dk2>
          <a:srgbClr val="4E5D31"/>
        </a:dk2>
        <a:lt2>
          <a:srgbClr val="FFFFCC"/>
        </a:lt2>
        <a:accent1>
          <a:srgbClr val="8F8C00"/>
        </a:accent1>
        <a:accent2>
          <a:srgbClr val="424F29"/>
        </a:accent2>
        <a:accent3>
          <a:srgbClr val="B2B6AD"/>
        </a:accent3>
        <a:accent4>
          <a:srgbClr val="DADADA"/>
        </a:accent4>
        <a:accent5>
          <a:srgbClr val="C6C5AA"/>
        </a:accent5>
        <a:accent6>
          <a:srgbClr val="3B4724"/>
        </a:accent6>
        <a:hlink>
          <a:srgbClr val="33CC33"/>
        </a:hlink>
        <a:folHlink>
          <a:srgbClr val="00A1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7">
        <a:dk1>
          <a:srgbClr val="007673"/>
        </a:dk1>
        <a:lt1>
          <a:srgbClr val="FFFFFF"/>
        </a:lt1>
        <a:dk2>
          <a:srgbClr val="008080"/>
        </a:dk2>
        <a:lt2>
          <a:srgbClr val="FFFF99"/>
        </a:lt2>
        <a:accent1>
          <a:srgbClr val="33CCCC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5A58"/>
        </a:accent6>
        <a:hlink>
          <a:srgbClr val="FFCC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8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BA8A6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очки 9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3F3F3"/>
        </a:accent3>
        <a:accent4>
          <a:srgbClr val="000000"/>
        </a:accent4>
        <a:accent5>
          <a:srgbClr val="E2F4FF"/>
        </a:accent5>
        <a:accent6>
          <a:srgbClr val="A1A1A1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Сотрудничество">
  <a:themeElements>
    <a:clrScheme name="Сотрудничество 1">
      <a:dk1>
        <a:srgbClr val="000078"/>
      </a:dk1>
      <a:lt1>
        <a:srgbClr val="FFFFFF"/>
      </a:lt1>
      <a:dk2>
        <a:srgbClr val="000066"/>
      </a:dk2>
      <a:lt2>
        <a:srgbClr val="CCECFF"/>
      </a:lt2>
      <a:accent1>
        <a:srgbClr val="0099CC"/>
      </a:accent1>
      <a:accent2>
        <a:srgbClr val="008080"/>
      </a:accent2>
      <a:accent3>
        <a:srgbClr val="AAAAB8"/>
      </a:accent3>
      <a:accent4>
        <a:srgbClr val="DADADA"/>
      </a:accent4>
      <a:accent5>
        <a:srgbClr val="AACAE2"/>
      </a:accent5>
      <a:accent6>
        <a:srgbClr val="007373"/>
      </a:accent6>
      <a:hlink>
        <a:srgbClr val="00FFCC"/>
      </a:hlink>
      <a:folHlink>
        <a:srgbClr val="6699FF"/>
      </a:folHlink>
    </a:clrScheme>
    <a:fontScheme name="Сотрудничество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отрудничество 1">
        <a:dk1>
          <a:srgbClr val="000078"/>
        </a:dk1>
        <a:lt1>
          <a:srgbClr val="FFFFFF"/>
        </a:lt1>
        <a:dk2>
          <a:srgbClr val="000066"/>
        </a:dk2>
        <a:lt2>
          <a:srgbClr val="CCECFF"/>
        </a:lt2>
        <a:accent1>
          <a:srgbClr val="0099CC"/>
        </a:accent1>
        <a:accent2>
          <a:srgbClr val="008080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007373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2">
        <a:dk1>
          <a:srgbClr val="0000A6"/>
        </a:dk1>
        <a:lt1>
          <a:srgbClr val="FFFFFF"/>
        </a:lt1>
        <a:dk2>
          <a:srgbClr val="000099"/>
        </a:dk2>
        <a:lt2>
          <a:srgbClr val="CCFFFF"/>
        </a:lt2>
        <a:accent1>
          <a:srgbClr val="00CCFF"/>
        </a:accent1>
        <a:accent2>
          <a:srgbClr val="FFE701"/>
        </a:accent2>
        <a:accent3>
          <a:srgbClr val="AAAACA"/>
        </a:accent3>
        <a:accent4>
          <a:srgbClr val="DADADA"/>
        </a:accent4>
        <a:accent5>
          <a:srgbClr val="AAE2FF"/>
        </a:accent5>
        <a:accent6>
          <a:srgbClr val="E7D101"/>
        </a:accent6>
        <a:hlink>
          <a:srgbClr val="FFCC66"/>
        </a:hlink>
        <a:folHlink>
          <a:srgbClr val="00CA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3">
        <a:dk1>
          <a:srgbClr val="000000"/>
        </a:dk1>
        <a:lt1>
          <a:srgbClr val="E0EBF6"/>
        </a:lt1>
        <a:dk2>
          <a:srgbClr val="77A4AF"/>
        </a:dk2>
        <a:lt2>
          <a:srgbClr val="F3F7FB"/>
        </a:lt2>
        <a:accent1>
          <a:srgbClr val="B9C4D7"/>
        </a:accent1>
        <a:accent2>
          <a:srgbClr val="B1A1C5"/>
        </a:accent2>
        <a:accent3>
          <a:srgbClr val="EDF3FA"/>
        </a:accent3>
        <a:accent4>
          <a:srgbClr val="000000"/>
        </a:accent4>
        <a:accent5>
          <a:srgbClr val="D9DEE8"/>
        </a:accent5>
        <a:accent6>
          <a:srgbClr val="A091B2"/>
        </a:accent6>
        <a:hlink>
          <a:srgbClr val="3F2FB5"/>
        </a:hlink>
        <a:folHlink>
          <a:srgbClr val="31894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трудничество 4">
        <a:dk1>
          <a:srgbClr val="006E6B"/>
        </a:dk1>
        <a:lt1>
          <a:srgbClr val="FFFFFF"/>
        </a:lt1>
        <a:dk2>
          <a:srgbClr val="006666"/>
        </a:dk2>
        <a:lt2>
          <a:srgbClr val="B9EFEE"/>
        </a:lt2>
        <a:accent1>
          <a:srgbClr val="33CCCC"/>
        </a:accent1>
        <a:accent2>
          <a:srgbClr val="6AB475"/>
        </a:accent2>
        <a:accent3>
          <a:srgbClr val="AAB8B8"/>
        </a:accent3>
        <a:accent4>
          <a:srgbClr val="DADADA"/>
        </a:accent4>
        <a:accent5>
          <a:srgbClr val="ADE2E2"/>
        </a:accent5>
        <a:accent6>
          <a:srgbClr val="5FA369"/>
        </a:accent6>
        <a:hlink>
          <a:srgbClr val="00FF99"/>
        </a:hlink>
        <a:folHlink>
          <a:srgbClr val="CC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5">
        <a:dk1>
          <a:srgbClr val="8ABA8D"/>
        </a:dk1>
        <a:lt1>
          <a:srgbClr val="FFFFFF"/>
        </a:lt1>
        <a:dk2>
          <a:srgbClr val="6FB56D"/>
        </a:dk2>
        <a:lt2>
          <a:srgbClr val="DCF1F4"/>
        </a:lt2>
        <a:accent1>
          <a:srgbClr val="2E7E2E"/>
        </a:accent1>
        <a:accent2>
          <a:srgbClr val="25735D"/>
        </a:accent2>
        <a:accent3>
          <a:srgbClr val="BBD7BA"/>
        </a:accent3>
        <a:accent4>
          <a:srgbClr val="DADADA"/>
        </a:accent4>
        <a:accent5>
          <a:srgbClr val="ADC0AD"/>
        </a:accent5>
        <a:accent6>
          <a:srgbClr val="206853"/>
        </a:accent6>
        <a:hlink>
          <a:srgbClr val="FFFF00"/>
        </a:hlink>
        <a:folHlink>
          <a:srgbClr val="FFF4B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6">
        <a:dk1>
          <a:srgbClr val="005400"/>
        </a:dk1>
        <a:lt1>
          <a:srgbClr val="FFFFFF"/>
        </a:lt1>
        <a:dk2>
          <a:srgbClr val="004800"/>
        </a:dk2>
        <a:lt2>
          <a:srgbClr val="D6D8C0"/>
        </a:lt2>
        <a:accent1>
          <a:srgbClr val="339933"/>
        </a:accent1>
        <a:accent2>
          <a:srgbClr val="7D8C70"/>
        </a:accent2>
        <a:accent3>
          <a:srgbClr val="AAB1AA"/>
        </a:accent3>
        <a:accent4>
          <a:srgbClr val="DADADA"/>
        </a:accent4>
        <a:accent5>
          <a:srgbClr val="ADCAAD"/>
        </a:accent5>
        <a:accent6>
          <a:srgbClr val="717E65"/>
        </a:accent6>
        <a:hlink>
          <a:srgbClr val="CCCC00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трудничество 7">
        <a:dk1>
          <a:srgbClr val="000000"/>
        </a:dk1>
        <a:lt1>
          <a:srgbClr val="F5F0BD"/>
        </a:lt1>
        <a:dk2>
          <a:srgbClr val="BD9D69"/>
        </a:dk2>
        <a:lt2>
          <a:srgbClr val="FFFFCC"/>
        </a:lt2>
        <a:accent1>
          <a:srgbClr val="CDBB77"/>
        </a:accent1>
        <a:accent2>
          <a:srgbClr val="F8EBD0"/>
        </a:accent2>
        <a:accent3>
          <a:srgbClr val="F9F6DB"/>
        </a:accent3>
        <a:accent4>
          <a:srgbClr val="000000"/>
        </a:accent4>
        <a:accent5>
          <a:srgbClr val="E3DABD"/>
        </a:accent5>
        <a:accent6>
          <a:srgbClr val="E1D5BC"/>
        </a:accent6>
        <a:hlink>
          <a:srgbClr val="FF9900"/>
        </a:hlink>
        <a:folHlink>
          <a:srgbClr val="C64B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трудничество 8">
        <a:dk1>
          <a:srgbClr val="000000"/>
        </a:dk1>
        <a:lt1>
          <a:srgbClr val="E2DDD4"/>
        </a:lt1>
        <a:dk2>
          <a:srgbClr val="000000"/>
        </a:dk2>
        <a:lt2>
          <a:srgbClr val="EFEBE3"/>
        </a:lt2>
        <a:accent1>
          <a:srgbClr val="F2F2F2"/>
        </a:accent1>
        <a:accent2>
          <a:srgbClr val="C4AD74"/>
        </a:accent2>
        <a:accent3>
          <a:srgbClr val="EEEBE6"/>
        </a:accent3>
        <a:accent4>
          <a:srgbClr val="000000"/>
        </a:accent4>
        <a:accent5>
          <a:srgbClr val="F7F7F7"/>
        </a:accent5>
        <a:accent6>
          <a:srgbClr val="B19C68"/>
        </a:accent6>
        <a:hlink>
          <a:srgbClr val="A46032"/>
        </a:hlink>
        <a:folHlink>
          <a:srgbClr val="8F8E7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отрудничество 9">
        <a:dk1>
          <a:srgbClr val="8A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5831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4AD"/>
        </a:accent5>
        <a:accent6>
          <a:srgbClr val="B24B36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Glass Layers</Template>
  <TotalTime>114</TotalTime>
  <Words>344</Words>
  <Application>Microsoft Office PowerPoint</Application>
  <PresentationFormat>Экран (4:3)</PresentationFormat>
  <Paragraphs>49</Paragraphs>
  <Slides>13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11</vt:i4>
      </vt:variant>
      <vt:variant>
        <vt:lpstr>Заголовки слайдов</vt:lpstr>
      </vt:variant>
      <vt:variant>
        <vt:i4>13</vt:i4>
      </vt:variant>
    </vt:vector>
  </HeadingPairs>
  <TitlesOfParts>
    <vt:vector size="32" baseType="lpstr">
      <vt:lpstr>Arial</vt:lpstr>
      <vt:lpstr>Arial Black</vt:lpstr>
      <vt:lpstr>Times New Roman</vt:lpstr>
      <vt:lpstr>Wingdings</vt:lpstr>
      <vt:lpstr>Tahoma</vt:lpstr>
      <vt:lpstr>Verdana</vt:lpstr>
      <vt:lpstr>Garamond</vt:lpstr>
      <vt:lpstr>Arial Narrow</vt:lpstr>
      <vt:lpstr>Трава</vt:lpstr>
      <vt:lpstr>Разрез</vt:lpstr>
      <vt:lpstr>Лучи</vt:lpstr>
      <vt:lpstr>Глобус</vt:lpstr>
      <vt:lpstr>Круги</vt:lpstr>
      <vt:lpstr>Граница</vt:lpstr>
      <vt:lpstr>Занавес</vt:lpstr>
      <vt:lpstr>Точки</vt:lpstr>
      <vt:lpstr>Сотрудничество</vt:lpstr>
      <vt:lpstr>Тарелка</vt:lpstr>
      <vt:lpstr>Клен</vt:lpstr>
      <vt:lpstr>Слайд 1</vt:lpstr>
      <vt:lpstr>Слайд 2</vt:lpstr>
      <vt:lpstr>Слайд 3</vt:lpstr>
      <vt:lpstr>Международная красная книга</vt:lpstr>
      <vt:lpstr>Слайд 5</vt:lpstr>
      <vt:lpstr>Красная книга  Российской Федерации</vt:lpstr>
      <vt:lpstr>Бабочка Адмирал</vt:lpstr>
      <vt:lpstr>Слайд 8</vt:lpstr>
      <vt:lpstr>Слайд 9</vt:lpstr>
      <vt:lpstr>Слайд 10</vt:lpstr>
      <vt:lpstr>Красная книга Москвы</vt:lpstr>
      <vt:lpstr>Приокско-Террасный государственный заповедник</vt:lpstr>
      <vt:lpstr>Слайд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Tata</cp:lastModifiedBy>
  <cp:revision>16</cp:revision>
  <dcterms:created xsi:type="dcterms:W3CDTF">2008-11-20T19:12:41Z</dcterms:created>
  <dcterms:modified xsi:type="dcterms:W3CDTF">2011-03-05T19:01:22Z</dcterms:modified>
</cp:coreProperties>
</file>