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D10F739-1796-489B-9649-821E19E75A19}" type="datetimeFigureOut">
              <a:rPr lang="ru-RU" smtClean="0"/>
              <a:t>08.04.2011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EB2CB5-FAC3-4691-AA96-B5C3DE281621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1429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«Острое чувство кризиса цивилизации в рассказе </a:t>
            </a:r>
            <a:r>
              <a:rPr lang="ru-RU" sz="3600" b="1" dirty="0"/>
              <a:t>И.А.Бунина «Господин из Сан-Франциско</a:t>
            </a:r>
            <a:r>
              <a:rPr lang="ru-RU" b="1" dirty="0"/>
              <a:t>»</a:t>
            </a:r>
            <a:br>
              <a:rPr lang="ru-RU" b="1" dirty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2714620"/>
            <a:ext cx="2943225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Цель: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/>
              <a:t> </a:t>
            </a:r>
          </a:p>
          <a:p>
            <a:r>
              <a:rPr lang="ru-RU" b="1" dirty="0"/>
              <a:t>Проанализировать, в чем состоит </a:t>
            </a:r>
            <a:r>
              <a:rPr lang="ru-RU" b="1" dirty="0" err="1"/>
              <a:t>бездуховность</a:t>
            </a:r>
            <a:r>
              <a:rPr lang="ru-RU" b="1" dirty="0"/>
              <a:t> существования героев рассказа И.А.Бунина «Господин из Сан - </a:t>
            </a:r>
            <a:r>
              <a:rPr lang="ru-RU" b="1" dirty="0" err="1"/>
              <a:t>Франциско</a:t>
            </a:r>
            <a:r>
              <a:rPr lang="ru-RU" b="1" dirty="0"/>
              <a:t>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47750" y="214290"/>
            <a:ext cx="10191750" cy="577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ДУХОВНОСТЬ-это высший уровень развития  и </a:t>
            </a:r>
            <a:r>
              <a:rPr lang="ru-RU" b="1" dirty="0" err="1"/>
              <a:t>саморегуляции</a:t>
            </a:r>
            <a:r>
              <a:rPr lang="ru-RU" b="1" dirty="0"/>
              <a:t> зрелой личности, на этом уровне мотивом и смыслом жизнедеятельности человека становятся не личные потребности и отношения, а высшие человеческие ценности. Усвоение определенных ценностей, таких как истина, добро,  красота, создает ценностные ориентации, т.е. осознанное стремление человека строить свою жизнь и преобразовывать действительность в соответствии с ними.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86116" y="385762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БЕЗДУХОВНОСТЬ - это низкий уровень развития духовной жизни, человек не способен увидеть и почувствовать все многообразие и красоту окружающего мира. Такой индивид не способен  создать что-то ценное , что бы оставило след в памяти даже близких ему людей.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«Атлантида»-затонувший легендарный мифический континент, символ погибшей цивилизации, не устоявшей перед натиском стихии.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20002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«Нет имени у господина»-олицетворение человека буржуазной цивилизации»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300037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«Океан, ходивший за стенами» парохода - символ стихии, природы, противостоящей цивилизации.»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35769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«Влюбленная пара», нанятая за деньги, чтобы изображать любовь-символ того, что в буржуазном обществе все продается и покупается.»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50" y="1857375"/>
            <a:ext cx="28575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929058" y="1428736"/>
            <a:ext cx="11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Общество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2143116"/>
            <a:ext cx="1968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свободный выбор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3500438"/>
            <a:ext cx="20500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ценность личности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5072074"/>
            <a:ext cx="2028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настоящая любовь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43636" y="3929066"/>
            <a:ext cx="14021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милосердие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00760" y="2571744"/>
            <a:ext cx="9982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доброта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714356"/>
            <a:ext cx="457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Творческое задание: </a:t>
            </a:r>
          </a:p>
          <a:p>
            <a:endParaRPr lang="ru-RU" b="1" dirty="0"/>
          </a:p>
          <a:p>
            <a:endParaRPr lang="ru-RU" b="1" dirty="0"/>
          </a:p>
          <a:p>
            <a:r>
              <a:rPr lang="ru-RU" b="1" dirty="0"/>
              <a:t>Напишите эссе на тему «Чем больше живешь духовной жизнью, тем независимее от судьбы, и наоборот». Л.Н.Толстой.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</TotalTime>
  <Words>236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«Острое чувство кризиса цивилизации в рассказе И.А.Бунина «Господин из Сан-Франциско» </vt:lpstr>
      <vt:lpstr>Цель: </vt:lpstr>
      <vt:lpstr>Слайд 3</vt:lpstr>
      <vt:lpstr>Слайд 4</vt:lpstr>
      <vt:lpstr>Слайд 5</vt:lpstr>
      <vt:lpstr>Слайд 6</vt:lpstr>
      <vt:lpstr>Слайд 7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«Острое чувство кризиса цивилизации в рассказе И.А.Бунина «Господин из Сан-Франциско» </dc:title>
  <dc:creator>Admin</dc:creator>
  <cp:lastModifiedBy>Admin</cp:lastModifiedBy>
  <cp:revision>3</cp:revision>
  <dcterms:created xsi:type="dcterms:W3CDTF">2011-04-08T12:17:52Z</dcterms:created>
  <dcterms:modified xsi:type="dcterms:W3CDTF">2011-04-08T12:43:00Z</dcterms:modified>
</cp:coreProperties>
</file>