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67" r:id="rId2"/>
    <p:sldId id="266" r:id="rId3"/>
    <p:sldId id="268" r:id="rId4"/>
    <p:sldId id="270" r:id="rId5"/>
    <p:sldId id="272" r:id="rId6"/>
    <p:sldId id="265" r:id="rId7"/>
    <p:sldId id="273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582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339DC84-4517-4085-8593-47EF4B511133}" type="datetimeFigureOut">
              <a:rPr lang="ru-RU" smtClean="0"/>
              <a:pPr/>
              <a:t>23.01.2011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E6A9A92-5961-4569-BF63-880EF926B234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6A9A92-5961-4569-BF63-880EF926B234}" type="slidenum">
              <a:rPr lang="ru-RU" smtClean="0"/>
              <a:pPr/>
              <a:t>6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B36E03-1873-468D-A4AE-940453E28A01}" type="datetimeFigureOut">
              <a:rPr lang="ru-RU" smtClean="0"/>
              <a:pPr/>
              <a:t>23.01.2011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B38DF-5DEF-453C-BDA0-0F700F8EA22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B36E03-1873-468D-A4AE-940453E28A01}" type="datetimeFigureOut">
              <a:rPr lang="ru-RU" smtClean="0"/>
              <a:pPr/>
              <a:t>23.01.2011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B38DF-5DEF-453C-BDA0-0F700F8EA22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B36E03-1873-468D-A4AE-940453E28A01}" type="datetimeFigureOut">
              <a:rPr lang="ru-RU" smtClean="0"/>
              <a:pPr/>
              <a:t>23.01.2011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B38DF-5DEF-453C-BDA0-0F700F8EA22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B36E03-1873-468D-A4AE-940453E28A01}" type="datetimeFigureOut">
              <a:rPr lang="ru-RU" smtClean="0"/>
              <a:pPr/>
              <a:t>23.01.2011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B38DF-5DEF-453C-BDA0-0F700F8EA22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B36E03-1873-468D-A4AE-940453E28A01}" type="datetimeFigureOut">
              <a:rPr lang="ru-RU" smtClean="0"/>
              <a:pPr/>
              <a:t>23.01.2011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B38DF-5DEF-453C-BDA0-0F700F8EA22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B36E03-1873-468D-A4AE-940453E28A01}" type="datetimeFigureOut">
              <a:rPr lang="ru-RU" smtClean="0"/>
              <a:pPr/>
              <a:t>23.01.2011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B38DF-5DEF-453C-BDA0-0F700F8EA22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B36E03-1873-468D-A4AE-940453E28A01}" type="datetimeFigureOut">
              <a:rPr lang="ru-RU" smtClean="0"/>
              <a:pPr/>
              <a:t>23.01.2011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B38DF-5DEF-453C-BDA0-0F700F8EA22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B36E03-1873-468D-A4AE-940453E28A01}" type="datetimeFigureOut">
              <a:rPr lang="ru-RU" smtClean="0"/>
              <a:pPr/>
              <a:t>23.01.2011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B38DF-5DEF-453C-BDA0-0F700F8EA22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B36E03-1873-468D-A4AE-940453E28A01}" type="datetimeFigureOut">
              <a:rPr lang="ru-RU" smtClean="0"/>
              <a:pPr/>
              <a:t>23.01.2011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B38DF-5DEF-453C-BDA0-0F700F8EA22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B36E03-1873-468D-A4AE-940453E28A01}" type="datetimeFigureOut">
              <a:rPr lang="ru-RU" smtClean="0"/>
              <a:pPr/>
              <a:t>23.01.2011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B38DF-5DEF-453C-BDA0-0F700F8EA22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B36E03-1873-468D-A4AE-940453E28A01}" type="datetimeFigureOut">
              <a:rPr lang="ru-RU" smtClean="0"/>
              <a:pPr/>
              <a:t>23.01.2011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B38DF-5DEF-453C-BDA0-0F700F8EA22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B36E03-1873-468D-A4AE-940453E28A01}" type="datetimeFigureOut">
              <a:rPr lang="ru-RU" smtClean="0"/>
              <a:pPr/>
              <a:t>23.01.2011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1B38DF-5DEF-453C-BDA0-0F700F8EA225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gi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ogle.ru/imglanding?q=%D0%BF%D1%80%D0%B8%D1%80%D0%BE%D0%B4%D0%B0+%D0%B4%D0%BE%D0%BD%D0%B0&amp;um=1&amp;hl=ru&amp;newwindow=1&amp;sa=G&amp;tbs=isch:1&amp;tbnid=_TpiyfsCNiJT0M:&amp;imgrefurl=http://www.liveinternet.ru/tags/%25E3%252" TargetMode="External"/><Relationship Id="rId7" Type="http://schemas.openxmlformats.org/officeDocument/2006/relationships/hyperlink" Target="http://www.google.ru/imglanding?q=%D0%BD%D0%B5+%D0%B4%D0%B0%D0%B9+%D0%B7%D0%B5%D0%BC%D0%BB%D0%B5+%D0%BF%D1%83%D1%81%D1%82%D1%8B%D0%BD%D0%B5%D0%B9+%D1%81%D1%82%D0%B0%D1%82%D1%8C&amp;um=1&amp;hl=ru&amp;newwindow=1&amp;sa=G&amp;biw=1024&amp;bih=634&amp;tbs=isch:1&amp;tbnid=qV" TargetMode="External"/><Relationship Id="rId2" Type="http://schemas.openxmlformats.org/officeDocument/2006/relationships/hyperlink" Target="http://www.google.ru/imglanding?q=%D1%82%D0%B5%D0%BF%D0%BB%D0%BE%D1%85%D0%BE%D0%B4+%D0%BD%D0%B0+%D0%B4%D0%BE%D0%BD%D1%83&amp;um=1&amp;hl=ru&amp;newwindow=1&amp;sa=G&amp;tbs=isch:1&amp;tbnid=zimZIM4W7VJ1TM:&amp;imgrefurl=h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google.ru/imglanding?q=&#1076;&#1077;&#1085;&#1100;+&#1079;&#1077;&#1084;&#1083;&#1080;&amp;um=1&amp;hl=ru&amp;newwindow=1&amp;sa=G&amp;tbs=isch:1&amp;tbnid=AvGBrSGpzXlujM:&amp;imgrefurl=http://viki.rdf.ru/item/90" TargetMode="External"/><Relationship Id="rId5" Type="http://schemas.openxmlformats.org/officeDocument/2006/relationships/hyperlink" Target="http://www.google.ru/imglanding?q=%D0%B4%D0%B5%D0%BD%D1%8C+%D0%B7%D0%B5%D0%BC%D0%BB%D0%B8&amp;um=1&amp;hl=ru&amp;newwindow=1&amp;sa=G&amp;tbs=isch:1&amp;tbnid=5ObqdCr92kD_LM:&amp;imgrefurl=http://" TargetMode="External"/><Relationship Id="rId4" Type="http://schemas.openxmlformats.org/officeDocument/2006/relationships/hyperlink" Target="http://www.google.ru/imglanding?q=%D1%81%D1%82%D1%80%D0%BE%D0%B8%D1%82%D0%B5%D0%BB%D0%B8&amp;um=1&amp;hl=ru&amp;newwindow=1&amp;sa=G&amp;tbs=isch:1&amp;tbnid=9ZwzXa_kZC0MCM:&amp;imgrefurl=http://www.akademprof.ru/page977.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 descr="F:\картинки\400px-Rodnaya-priroda-selo-001.jpg"/>
          <p:cNvPicPr>
            <a:picLocks noChangeAspect="1" noChangeArrowheads="1"/>
          </p:cNvPicPr>
          <p:nvPr/>
        </p:nvPicPr>
        <p:blipFill>
          <a:blip r:embed="rId2"/>
          <a:srcRect b="4166"/>
          <a:stretch>
            <a:fillRect/>
          </a:stretch>
        </p:blipFill>
        <p:spPr bwMode="auto">
          <a:xfrm>
            <a:off x="0" y="1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  <p:transition>
    <p:wheel spokes="1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 descr="F:\шахты\28677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 descr="F:\шахты\header.jpg"/>
          <p:cNvPicPr>
            <a:picLocks noChangeAspect="1" noChangeArrowheads="1"/>
          </p:cNvPicPr>
          <p:nvPr/>
        </p:nvPicPr>
        <p:blipFill>
          <a:blip r:embed="rId2"/>
          <a:srcRect r="28906"/>
          <a:stretch>
            <a:fillRect/>
          </a:stretch>
        </p:blipFill>
        <p:spPr bwMode="auto">
          <a:xfrm>
            <a:off x="0" y="0"/>
            <a:ext cx="9126177" cy="5929330"/>
          </a:xfrm>
          <a:prstGeom prst="rect">
            <a:avLst/>
          </a:prstGeom>
          <a:noFill/>
        </p:spPr>
      </p:pic>
    </p:spTree>
  </p:cSld>
  <p:clrMapOvr>
    <a:masterClrMapping/>
  </p:clrMapOvr>
  <p:transition>
    <p:diamond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 descr="F:\картинки\004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F:\картинки\651813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341828" cy="6858000"/>
          </a:xfrm>
          <a:prstGeom prst="rect">
            <a:avLst/>
          </a:prstGeom>
          <a:noFill/>
        </p:spPr>
      </p:pic>
    </p:spTree>
  </p:cSld>
  <p:clrMapOvr>
    <a:masterClrMapping/>
  </p:clrMapOvr>
  <p:transition>
    <p:pull dir="r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 descr="F:\картинки\973679_5cc1e692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33906"/>
            <a:ext cx="9144000" cy="6824094"/>
          </a:xfrm>
          <a:prstGeom prst="rect">
            <a:avLst/>
          </a:prstGeom>
          <a:noFill/>
        </p:spPr>
      </p:pic>
      <p:pic>
        <p:nvPicPr>
          <p:cNvPr id="10243" name="Picture 3" descr="F:\картинки\5-9.gif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0"/>
            <a:ext cx="9144000" cy="6986016"/>
          </a:xfrm>
          <a:prstGeom prst="rect">
            <a:avLst/>
          </a:prstGeom>
          <a:noFill/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2000"/>
                                        <p:tgtEl>
                                          <p:spTgt spid="102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102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02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02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500034" y="1142984"/>
            <a:ext cx="764386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hlinkClick r:id="rId2"/>
              </a:rPr>
              <a:t>http://www.google.ru/imglanding?q=</a:t>
            </a:r>
            <a:r>
              <a:rPr lang="ru-RU" dirty="0" err="1" smtClean="0">
                <a:hlinkClick r:id="rId2"/>
              </a:rPr>
              <a:t>теплоход+на+дону&amp;</a:t>
            </a:r>
            <a:r>
              <a:rPr lang="en-US" dirty="0" smtClean="0">
                <a:hlinkClick r:id="rId2"/>
              </a:rPr>
              <a:t>um=1&amp;hl=</a:t>
            </a:r>
            <a:r>
              <a:rPr lang="en-US" dirty="0" err="1" smtClean="0">
                <a:hlinkClick r:id="rId2"/>
              </a:rPr>
              <a:t>ru&amp;newwindow</a:t>
            </a:r>
            <a:r>
              <a:rPr lang="en-US" dirty="0" smtClean="0">
                <a:hlinkClick r:id="rId2"/>
              </a:rPr>
              <a:t>=1&amp;sa=</a:t>
            </a:r>
            <a:r>
              <a:rPr lang="en-US" dirty="0" err="1" smtClean="0">
                <a:hlinkClick r:id="rId2"/>
              </a:rPr>
              <a:t>G&amp;tbs</a:t>
            </a:r>
            <a:r>
              <a:rPr lang="en-US" dirty="0" smtClean="0">
                <a:hlinkClick r:id="rId2"/>
              </a:rPr>
              <a:t>=isch:1&amp;tbnid=zimZIM4W7VJ1TM:&amp;</a:t>
            </a:r>
            <a:r>
              <a:rPr lang="en-US" dirty="0" err="1" smtClean="0">
                <a:hlinkClick r:id="rId2"/>
              </a:rPr>
              <a:t>imgrefurl</a:t>
            </a:r>
            <a:r>
              <a:rPr lang="en-US" dirty="0" smtClean="0">
                <a:hlinkClick r:id="rId2"/>
              </a:rPr>
              <a:t>=h</a:t>
            </a:r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1285852" y="642918"/>
            <a:ext cx="46434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Ресурсы Интернет</a:t>
            </a:r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500034" y="1643050"/>
            <a:ext cx="814393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hlinkClick r:id="rId3"/>
              </a:rPr>
              <a:t>http://www.google.ru/imglanding?q=</a:t>
            </a:r>
            <a:r>
              <a:rPr lang="ru-RU" dirty="0" err="1" smtClean="0">
                <a:hlinkClick r:id="rId3"/>
              </a:rPr>
              <a:t>природа+дона&amp;</a:t>
            </a:r>
            <a:r>
              <a:rPr lang="en-US" dirty="0" smtClean="0">
                <a:hlinkClick r:id="rId3"/>
              </a:rPr>
              <a:t>um=1&amp;hl=</a:t>
            </a:r>
            <a:r>
              <a:rPr lang="en-US" dirty="0" err="1" smtClean="0">
                <a:hlinkClick r:id="rId3"/>
              </a:rPr>
              <a:t>ru&amp;newwindow</a:t>
            </a:r>
            <a:r>
              <a:rPr lang="en-US" dirty="0" smtClean="0">
                <a:hlinkClick r:id="rId3"/>
              </a:rPr>
              <a:t>=1&amp;sa=</a:t>
            </a:r>
            <a:r>
              <a:rPr lang="en-US" dirty="0" err="1" smtClean="0">
                <a:hlinkClick r:id="rId3"/>
              </a:rPr>
              <a:t>G&amp;tbs</a:t>
            </a:r>
            <a:r>
              <a:rPr lang="en-US" dirty="0" smtClean="0">
                <a:hlinkClick r:id="rId3"/>
              </a:rPr>
              <a:t>=isch:1&amp;tbnid=_TpiyfsCNiJT0M:&amp;</a:t>
            </a:r>
            <a:r>
              <a:rPr lang="en-US" dirty="0" err="1" smtClean="0">
                <a:hlinkClick r:id="rId3"/>
              </a:rPr>
              <a:t>imgrefurl</a:t>
            </a:r>
            <a:r>
              <a:rPr lang="en-US" dirty="0" smtClean="0">
                <a:hlinkClick r:id="rId3"/>
              </a:rPr>
              <a:t>=http://www.liveinternet.ru/tags/%2525E3%252</a:t>
            </a:r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571472" y="2428868"/>
            <a:ext cx="785818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hlinkClick r:id="rId4"/>
              </a:rPr>
              <a:t>http://www.google.ru/imglanding?q=</a:t>
            </a:r>
            <a:r>
              <a:rPr lang="ru-RU" dirty="0" err="1" smtClean="0">
                <a:hlinkClick r:id="rId4"/>
              </a:rPr>
              <a:t>строители&amp;</a:t>
            </a:r>
            <a:r>
              <a:rPr lang="en-US" dirty="0" smtClean="0">
                <a:hlinkClick r:id="rId4"/>
              </a:rPr>
              <a:t>um=1&amp;hl=</a:t>
            </a:r>
            <a:r>
              <a:rPr lang="en-US" dirty="0" err="1" smtClean="0">
                <a:hlinkClick r:id="rId4"/>
              </a:rPr>
              <a:t>ru&amp;newwindow</a:t>
            </a:r>
            <a:r>
              <a:rPr lang="en-US" dirty="0" smtClean="0">
                <a:hlinkClick r:id="rId4"/>
              </a:rPr>
              <a:t>=1&amp;sa=</a:t>
            </a:r>
            <a:r>
              <a:rPr lang="en-US" dirty="0" err="1" smtClean="0">
                <a:hlinkClick r:id="rId4"/>
              </a:rPr>
              <a:t>G&amp;tbs</a:t>
            </a:r>
            <a:r>
              <a:rPr lang="en-US" dirty="0" smtClean="0">
                <a:hlinkClick r:id="rId4"/>
              </a:rPr>
              <a:t>=isch:1&amp;tbnid=9ZwzXa_kZC0MCM:&amp;</a:t>
            </a:r>
            <a:r>
              <a:rPr lang="en-US" dirty="0" err="1" smtClean="0">
                <a:hlinkClick r:id="rId4"/>
              </a:rPr>
              <a:t>imgrefurl</a:t>
            </a:r>
            <a:r>
              <a:rPr lang="en-US" dirty="0" smtClean="0">
                <a:hlinkClick r:id="rId4"/>
              </a:rPr>
              <a:t>=http://www.akademprof.ru/page977.</a:t>
            </a:r>
            <a:endParaRPr lang="ru-RU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642910" y="4000504"/>
            <a:ext cx="750099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hlinkClick r:id="rId5"/>
              </a:rPr>
              <a:t>http://www.google.ru/imglanding?q=</a:t>
            </a:r>
            <a:r>
              <a:rPr lang="ru-RU" dirty="0" err="1" smtClean="0">
                <a:hlinkClick r:id="rId5"/>
              </a:rPr>
              <a:t>день+земли&amp;</a:t>
            </a:r>
            <a:r>
              <a:rPr lang="en-US" dirty="0" smtClean="0">
                <a:hlinkClick r:id="rId5"/>
              </a:rPr>
              <a:t>um=1&amp;hl=</a:t>
            </a:r>
            <a:r>
              <a:rPr lang="en-US" dirty="0" err="1" smtClean="0">
                <a:hlinkClick r:id="rId5"/>
              </a:rPr>
              <a:t>ru&amp;newwindow</a:t>
            </a:r>
            <a:r>
              <a:rPr lang="en-US" dirty="0" smtClean="0">
                <a:hlinkClick r:id="rId5"/>
              </a:rPr>
              <a:t>=1&amp;sa=</a:t>
            </a:r>
            <a:r>
              <a:rPr lang="en-US" dirty="0" err="1" smtClean="0">
                <a:hlinkClick r:id="rId5"/>
              </a:rPr>
              <a:t>G&amp;tbs</a:t>
            </a:r>
            <a:r>
              <a:rPr lang="en-US" dirty="0" smtClean="0">
                <a:hlinkClick r:id="rId5"/>
              </a:rPr>
              <a:t>=isch:1&amp;tbnid=5ObqdCr92kD_LM:&amp;</a:t>
            </a:r>
            <a:r>
              <a:rPr lang="en-US" dirty="0" err="1" smtClean="0">
                <a:hlinkClick r:id="rId5"/>
              </a:rPr>
              <a:t>imgrefurl</a:t>
            </a:r>
            <a:r>
              <a:rPr lang="en-US" dirty="0" smtClean="0">
                <a:hlinkClick r:id="rId5"/>
              </a:rPr>
              <a:t>=http://</a:t>
            </a:r>
            <a:endParaRPr lang="ru-RU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642910" y="4643446"/>
            <a:ext cx="807249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hlinkClick r:id="rId6"/>
              </a:rPr>
              <a:t>http://www.google.ru/imglanding?q=</a:t>
            </a:r>
            <a:r>
              <a:rPr lang="ru-RU" dirty="0" err="1" smtClean="0">
                <a:hlinkClick r:id="rId6"/>
              </a:rPr>
              <a:t>день+земли&amp;</a:t>
            </a:r>
            <a:r>
              <a:rPr lang="en-US" dirty="0" smtClean="0">
                <a:hlinkClick r:id="rId6"/>
              </a:rPr>
              <a:t>um=1&amp;hl=</a:t>
            </a:r>
            <a:r>
              <a:rPr lang="en-US" dirty="0" err="1" smtClean="0">
                <a:hlinkClick r:id="rId6"/>
              </a:rPr>
              <a:t>ru&amp;newwindow</a:t>
            </a:r>
            <a:r>
              <a:rPr lang="en-US" dirty="0" smtClean="0">
                <a:hlinkClick r:id="rId6"/>
              </a:rPr>
              <a:t>=1&amp;sa=</a:t>
            </a:r>
            <a:r>
              <a:rPr lang="en-US" dirty="0" err="1" smtClean="0">
                <a:hlinkClick r:id="rId6"/>
              </a:rPr>
              <a:t>G&amp;tbs</a:t>
            </a:r>
            <a:r>
              <a:rPr lang="en-US" dirty="0" smtClean="0">
                <a:hlinkClick r:id="rId6"/>
              </a:rPr>
              <a:t>=isch:1&amp;tbnid=</a:t>
            </a:r>
            <a:r>
              <a:rPr lang="en-US" dirty="0" err="1" smtClean="0">
                <a:hlinkClick r:id="rId6"/>
              </a:rPr>
              <a:t>AvGBrSGpzXlujM</a:t>
            </a:r>
            <a:r>
              <a:rPr lang="en-US" dirty="0" smtClean="0">
                <a:hlinkClick r:id="rId6"/>
              </a:rPr>
              <a:t>:&amp;</a:t>
            </a:r>
            <a:r>
              <a:rPr lang="en-US" dirty="0" err="1" smtClean="0">
                <a:hlinkClick r:id="rId6"/>
              </a:rPr>
              <a:t>imgrefurl</a:t>
            </a:r>
            <a:r>
              <a:rPr lang="en-US" dirty="0" smtClean="0">
                <a:hlinkClick r:id="rId6"/>
              </a:rPr>
              <a:t>=http://viki.rdf.ru/item/90</a:t>
            </a:r>
            <a:endParaRPr lang="ru-RU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642910" y="3286124"/>
            <a:ext cx="807249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hlinkClick r:id="rId7"/>
              </a:rPr>
              <a:t>http://www.google.ru/imglanding?q=</a:t>
            </a:r>
            <a:r>
              <a:rPr lang="ru-RU" dirty="0" err="1" smtClean="0">
                <a:hlinkClick r:id="rId7"/>
              </a:rPr>
              <a:t>не+дай+земле+пустыней+стать&amp;</a:t>
            </a:r>
            <a:r>
              <a:rPr lang="en-US" dirty="0" smtClean="0">
                <a:hlinkClick r:id="rId7"/>
              </a:rPr>
              <a:t>um=1&amp;hl=</a:t>
            </a:r>
            <a:r>
              <a:rPr lang="en-US" dirty="0" err="1" smtClean="0">
                <a:hlinkClick r:id="rId7"/>
              </a:rPr>
              <a:t>ru&amp;newwindow</a:t>
            </a:r>
            <a:r>
              <a:rPr lang="en-US" dirty="0" smtClean="0">
                <a:hlinkClick r:id="rId7"/>
              </a:rPr>
              <a:t>=1&amp;sa=</a:t>
            </a:r>
            <a:r>
              <a:rPr lang="en-US" dirty="0" err="1" smtClean="0">
                <a:hlinkClick r:id="rId7"/>
              </a:rPr>
              <a:t>G&amp;biw</a:t>
            </a:r>
            <a:r>
              <a:rPr lang="en-US" dirty="0" smtClean="0">
                <a:hlinkClick r:id="rId7"/>
              </a:rPr>
              <a:t>=1024&amp;bih=634&amp;tbs=isch:1&amp;tbnid=</a:t>
            </a:r>
            <a:r>
              <a:rPr lang="en-US" dirty="0" err="1" smtClean="0">
                <a:hlinkClick r:id="rId7"/>
              </a:rPr>
              <a:t>qV</a:t>
            </a:r>
            <a:endParaRPr lang="ru-R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257</TotalTime>
  <Words>55</Words>
  <Application>Microsoft Office PowerPoint</Application>
  <PresentationFormat>Экран (4:3)</PresentationFormat>
  <Paragraphs>8</Paragraphs>
  <Slides>7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</vt:vector>
  </TitlesOfParts>
  <Company>-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Лена</dc:creator>
  <cp:lastModifiedBy>Лена</cp:lastModifiedBy>
  <cp:revision>30</cp:revision>
  <dcterms:created xsi:type="dcterms:W3CDTF">2010-04-19T17:01:43Z</dcterms:created>
  <dcterms:modified xsi:type="dcterms:W3CDTF">2011-01-23T20:58:21Z</dcterms:modified>
</cp:coreProperties>
</file>