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63" r:id="rId4"/>
    <p:sldId id="265" r:id="rId5"/>
    <p:sldId id="264" r:id="rId6"/>
    <p:sldId id="266" r:id="rId7"/>
    <p:sldId id="257" r:id="rId8"/>
    <p:sldId id="259" r:id="rId9"/>
    <p:sldId id="260" r:id="rId10"/>
    <p:sldId id="261" r:id="rId11"/>
    <p:sldId id="262" r:id="rId12"/>
    <p:sldId id="267" r:id="rId13"/>
    <p:sldId id="268" r:id="rId14"/>
    <p:sldId id="271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3354-240F-4215-9A06-456E9424A4D8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1B7D-E43C-4D50-B86F-9AE627B24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3354-240F-4215-9A06-456E9424A4D8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1B7D-E43C-4D50-B86F-9AE627B24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3354-240F-4215-9A06-456E9424A4D8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1B7D-E43C-4D50-B86F-9AE627B24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3354-240F-4215-9A06-456E9424A4D8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1B7D-E43C-4D50-B86F-9AE627B24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3354-240F-4215-9A06-456E9424A4D8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1B7D-E43C-4D50-B86F-9AE627B24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3354-240F-4215-9A06-456E9424A4D8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1B7D-E43C-4D50-B86F-9AE627B24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3354-240F-4215-9A06-456E9424A4D8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1B7D-E43C-4D50-B86F-9AE627B24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3354-240F-4215-9A06-456E9424A4D8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1B7D-E43C-4D50-B86F-9AE627B24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3354-240F-4215-9A06-456E9424A4D8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1B7D-E43C-4D50-B86F-9AE627B24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3354-240F-4215-9A06-456E9424A4D8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1B7D-E43C-4D50-B86F-9AE627B24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3354-240F-4215-9A06-456E9424A4D8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1B7D-E43C-4D50-B86F-9AE627B24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E3354-240F-4215-9A06-456E9424A4D8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21B7D-E43C-4D50-B86F-9AE627B24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6.jpeg"/><Relationship Id="rId18" Type="http://schemas.openxmlformats.org/officeDocument/2006/relationships/slide" Target="slide7.xml"/><Relationship Id="rId26" Type="http://schemas.openxmlformats.org/officeDocument/2006/relationships/slide" Target="slide14.xml"/><Relationship Id="rId3" Type="http://schemas.openxmlformats.org/officeDocument/2006/relationships/image" Target="../media/image1.jpeg"/><Relationship Id="rId21" Type="http://schemas.openxmlformats.org/officeDocument/2006/relationships/image" Target="../media/image10.jpeg"/><Relationship Id="rId7" Type="http://schemas.openxmlformats.org/officeDocument/2006/relationships/image" Target="../media/image3.jpeg"/><Relationship Id="rId12" Type="http://schemas.openxmlformats.org/officeDocument/2006/relationships/slide" Target="slide4.xml"/><Relationship Id="rId17" Type="http://schemas.openxmlformats.org/officeDocument/2006/relationships/image" Target="../media/image8.jpeg"/><Relationship Id="rId25" Type="http://schemas.openxmlformats.org/officeDocument/2006/relationships/image" Target="../media/image12.jpeg"/><Relationship Id="rId2" Type="http://schemas.openxmlformats.org/officeDocument/2006/relationships/slide" Target="slide8.xml"/><Relationship Id="rId16" Type="http://schemas.openxmlformats.org/officeDocument/2006/relationships/slide" Target="slide2.xml"/><Relationship Id="rId20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5.jpeg"/><Relationship Id="rId24" Type="http://schemas.openxmlformats.org/officeDocument/2006/relationships/slide" Target="slide9.xml"/><Relationship Id="rId5" Type="http://schemas.openxmlformats.org/officeDocument/2006/relationships/image" Target="../media/image2.jpeg"/><Relationship Id="rId15" Type="http://schemas.openxmlformats.org/officeDocument/2006/relationships/image" Target="../media/image7.jpeg"/><Relationship Id="rId23" Type="http://schemas.openxmlformats.org/officeDocument/2006/relationships/image" Target="../media/image11.jpeg"/><Relationship Id="rId28" Type="http://schemas.openxmlformats.org/officeDocument/2006/relationships/image" Target="../media/image14.png"/><Relationship Id="rId10" Type="http://schemas.openxmlformats.org/officeDocument/2006/relationships/slide" Target="slide5.xml"/><Relationship Id="rId19" Type="http://schemas.openxmlformats.org/officeDocument/2006/relationships/image" Target="../media/image9.jpeg"/><Relationship Id="rId4" Type="http://schemas.openxmlformats.org/officeDocument/2006/relationships/slide" Target="slide3.xml"/><Relationship Id="rId9" Type="http://schemas.openxmlformats.org/officeDocument/2006/relationships/image" Target="../media/image4.jpeg"/><Relationship Id="rId14" Type="http://schemas.openxmlformats.org/officeDocument/2006/relationships/slide" Target="slide6.xml"/><Relationship Id="rId22" Type="http://schemas.openxmlformats.org/officeDocument/2006/relationships/slide" Target="slide11.xml"/><Relationship Id="rId27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imglink.ru/show-image.php?id=eb066cb8dbe9dc0d5f33797420b1deb7" TargetMode="External"/><Relationship Id="rId13" Type="http://schemas.openxmlformats.org/officeDocument/2006/relationships/hyperlink" Target="http://imglink.ru/show-image.php?id=053b7c6ecf0dacbe9f62835c8fc74120" TargetMode="External"/><Relationship Id="rId3" Type="http://schemas.openxmlformats.org/officeDocument/2006/relationships/hyperlink" Target="http://imglink.ru/show-image.php?id=e46ed9f88a433512c46c2a957e1f464e" TargetMode="External"/><Relationship Id="rId7" Type="http://schemas.openxmlformats.org/officeDocument/2006/relationships/hyperlink" Target="http://imglink.ru/show-image.php?id=255d11e4b83d53653e76952396e54e36" TargetMode="External"/><Relationship Id="rId12" Type="http://schemas.openxmlformats.org/officeDocument/2006/relationships/hyperlink" Target="http://imglink.ru/show-image.php?id=bbd347fbf89e035594da6713dfca4c6c" TargetMode="External"/><Relationship Id="rId2" Type="http://schemas.openxmlformats.org/officeDocument/2006/relationships/hyperlink" Target="http://imglink.ru/show-image.php?id=e3c3365fef6b7765040df564f61dba7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link.ru/show-image.php?id=f01cb5287385d7aa178ca92ca5177a85" TargetMode="External"/><Relationship Id="rId11" Type="http://schemas.openxmlformats.org/officeDocument/2006/relationships/hyperlink" Target="http://imglink.ru/show-image.php?id=dff0a4e2e9516352081c54c403ca7d62" TargetMode="External"/><Relationship Id="rId5" Type="http://schemas.openxmlformats.org/officeDocument/2006/relationships/hyperlink" Target="http://imglink.ru/show-image.php?id=cee4eb9584a5f50f3312bf60e69aa1ea" TargetMode="External"/><Relationship Id="rId15" Type="http://schemas.openxmlformats.org/officeDocument/2006/relationships/hyperlink" Target="http://imglink.ru/show-image.php?id=7f5169843d78cf0100d7e3a2e887d2ab" TargetMode="External"/><Relationship Id="rId10" Type="http://schemas.openxmlformats.org/officeDocument/2006/relationships/hyperlink" Target="http://imglink.ru/show-image.php?id=381c87d66f81d2dc86992c5d19d90f1c" TargetMode="External"/><Relationship Id="rId4" Type="http://schemas.openxmlformats.org/officeDocument/2006/relationships/hyperlink" Target="http://imglink.ru/show-image.php?id=f9c92ea97a580f746f6cd834015d669c" TargetMode="External"/><Relationship Id="rId9" Type="http://schemas.openxmlformats.org/officeDocument/2006/relationships/hyperlink" Target="http://imglink.ru/show-image.php?id=e3aa58aacfbaf13c3da291528eea8219" TargetMode="External"/><Relationship Id="rId14" Type="http://schemas.openxmlformats.org/officeDocument/2006/relationships/hyperlink" Target="http://imglink.ru/show-image.php?id=59d89706fb7992df9d1cd07b0b59504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растения диме\валериана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215206" y="3214686"/>
            <a:ext cx="1214446" cy="1619261"/>
          </a:xfrm>
          <a:prstGeom prst="rect">
            <a:avLst/>
          </a:prstGeom>
          <a:noFill/>
        </p:spPr>
      </p:pic>
      <p:pic>
        <p:nvPicPr>
          <p:cNvPr id="10243" name="Picture 3" descr="F:\растения диме\клюква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643050"/>
            <a:ext cx="1500198" cy="1046937"/>
          </a:xfrm>
          <a:prstGeom prst="rect">
            <a:avLst/>
          </a:prstGeom>
          <a:noFill/>
        </p:spPr>
      </p:pic>
      <p:pic>
        <p:nvPicPr>
          <p:cNvPr id="10244" name="Picture 4" descr="F:\растения диме\крапива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 b="12680"/>
          <a:stretch>
            <a:fillRect/>
          </a:stretch>
        </p:blipFill>
        <p:spPr bwMode="auto">
          <a:xfrm>
            <a:off x="2643174" y="1571612"/>
            <a:ext cx="995358" cy="150829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928662" y="285728"/>
            <a:ext cx="8572528" cy="110799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_FuturicaBlack" pitchFamily="34" charset="-52"/>
              </a:rPr>
              <a:t>Лесная аптека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a_FuturicaBlack" pitchFamily="34" charset="-52"/>
            </a:endParaRPr>
          </a:p>
        </p:txBody>
      </p:sp>
      <p:pic>
        <p:nvPicPr>
          <p:cNvPr id="10245" name="Picture 5" descr="F:\растения диме\ландыш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29190" y="3429000"/>
            <a:ext cx="1339463" cy="1500198"/>
          </a:xfrm>
          <a:prstGeom prst="rect">
            <a:avLst/>
          </a:prstGeom>
          <a:noFill/>
        </p:spPr>
      </p:pic>
      <p:pic>
        <p:nvPicPr>
          <p:cNvPr id="10246" name="Picture 6" descr="F:\растения диме\липа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158" y="3214686"/>
            <a:ext cx="1904998" cy="1428748"/>
          </a:xfrm>
          <a:prstGeom prst="rect">
            <a:avLst/>
          </a:prstGeom>
          <a:noFill/>
        </p:spPr>
      </p:pic>
      <p:pic>
        <p:nvPicPr>
          <p:cNvPr id="10247" name="Picture 7" descr="F:\растения диме\малина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68830" y="1428737"/>
            <a:ext cx="1017991" cy="135732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248" name="Picture 8" descr="F:\растения диме\мать и мачеха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47164" y="5000636"/>
            <a:ext cx="1788897" cy="1433503"/>
          </a:xfrm>
          <a:prstGeom prst="rect">
            <a:avLst/>
          </a:prstGeom>
          <a:noFill/>
        </p:spPr>
      </p:pic>
      <p:pic>
        <p:nvPicPr>
          <p:cNvPr id="10249" name="Picture 9" descr="F:\растения диме\мята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42910" y="4929198"/>
            <a:ext cx="1285884" cy="171451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250" name="Picture 10" descr="F:\растения диме\одуванчик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143372" y="1714488"/>
            <a:ext cx="1714490" cy="1285867"/>
          </a:xfrm>
          <a:prstGeom prst="rect">
            <a:avLst/>
          </a:prstGeom>
          <a:noFill/>
        </p:spPr>
      </p:pic>
      <p:pic>
        <p:nvPicPr>
          <p:cNvPr id="10251" name="Picture 11" descr="F:\растения диме\подорожник.jp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215074" y="1571612"/>
            <a:ext cx="1143008" cy="1524011"/>
          </a:xfrm>
          <a:prstGeom prst="rect">
            <a:avLst/>
          </a:prstGeom>
          <a:noFill/>
        </p:spPr>
      </p:pic>
      <p:pic>
        <p:nvPicPr>
          <p:cNvPr id="10252" name="Picture 12" descr="F:\растения диме\ромашка.jp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857752" y="5214950"/>
            <a:ext cx="1562423" cy="1395405"/>
          </a:xfrm>
          <a:prstGeom prst="rect">
            <a:avLst/>
          </a:prstGeom>
          <a:noFill/>
        </p:spPr>
      </p:pic>
      <p:pic>
        <p:nvPicPr>
          <p:cNvPr id="10253" name="Picture 13" descr="F:\растения диме\чистотел.jp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500298" y="5214950"/>
            <a:ext cx="1714485" cy="1285864"/>
          </a:xfrm>
          <a:prstGeom prst="rect">
            <a:avLst/>
          </a:prstGeom>
          <a:noFill/>
        </p:spPr>
      </p:pic>
      <p:pic>
        <p:nvPicPr>
          <p:cNvPr id="10254" name="Picture 14" descr="F:\растения диме\шиповник.jp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2786050" y="3429000"/>
            <a:ext cx="1343769" cy="129539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255" name="Picture 15" descr="F:\растения диме\Безымянный.bmp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214282" y="285728"/>
            <a:ext cx="785818" cy="78581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0"/>
            <a:ext cx="4800160" cy="1107996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_FuturicaBlack" pitchFamily="34" charset="-52"/>
              </a:rPr>
              <a:t>крапива</a:t>
            </a:r>
            <a:endParaRPr lang="ru-RU" sz="6600" b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a_FuturicaBlack" pitchFamily="34" charset="-52"/>
            </a:endParaRPr>
          </a:p>
        </p:txBody>
      </p:sp>
      <p:pic>
        <p:nvPicPr>
          <p:cNvPr id="6146" name="Picture 2" descr="F:\растения диме\крапива.jpg"/>
          <p:cNvPicPr>
            <a:picLocks noChangeAspect="1" noChangeArrowheads="1"/>
          </p:cNvPicPr>
          <p:nvPr/>
        </p:nvPicPr>
        <p:blipFill>
          <a:blip r:embed="rId2"/>
          <a:srcRect b="11476"/>
          <a:stretch>
            <a:fillRect/>
          </a:stretch>
        </p:blipFill>
        <p:spPr bwMode="auto">
          <a:xfrm>
            <a:off x="3143240" y="928670"/>
            <a:ext cx="4500594" cy="55822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7929586" y="6286520"/>
            <a:ext cx="100013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5984" y="0"/>
            <a:ext cx="5352747" cy="1107996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FuturicaBlack" pitchFamily="34" charset="-52"/>
              </a:rPr>
              <a:t>ромашка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_FuturicaBlack" pitchFamily="34" charset="-52"/>
            </a:endParaRPr>
          </a:p>
        </p:txBody>
      </p:sp>
      <p:pic>
        <p:nvPicPr>
          <p:cNvPr id="7170" name="Picture 2" descr="F:\растения диме\ромаш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38290"/>
            <a:ext cx="6072230" cy="5423130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7929586" y="6286520"/>
            <a:ext cx="100013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5984" y="0"/>
            <a:ext cx="4746812" cy="1107996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_FuturicaBlack" pitchFamily="34" charset="-52"/>
              </a:rPr>
              <a:t>ландыш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a_FuturicaBlack" pitchFamily="34" charset="-52"/>
            </a:endParaRPr>
          </a:p>
        </p:txBody>
      </p:sp>
      <p:pic>
        <p:nvPicPr>
          <p:cNvPr id="8194" name="Picture 2" descr="F:\растения диме\ланды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214422"/>
            <a:ext cx="4762513" cy="5334015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929586" y="6286520"/>
            <a:ext cx="100013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285728"/>
            <a:ext cx="7715304" cy="1107996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_FuturicaBlack" pitchFamily="34" charset="-52"/>
              </a:rPr>
              <a:t>подорожник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a_FuturicaBlack" pitchFamily="34" charset="-52"/>
            </a:endParaRPr>
          </a:p>
        </p:txBody>
      </p:sp>
      <p:pic>
        <p:nvPicPr>
          <p:cNvPr id="9218" name="Picture 2" descr="F:\растения диме\подорожн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357298"/>
            <a:ext cx="3810000" cy="515143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929586" y="6286520"/>
            <a:ext cx="100013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растения диме\шиповн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142983"/>
            <a:ext cx="5643602" cy="544043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0"/>
            <a:ext cx="7715304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_FuturicaBlack" pitchFamily="34" charset="-52"/>
              </a:rPr>
              <a:t>шиповник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_FuturicaBlack" pitchFamily="34" charset="-52"/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929586" y="6286520"/>
            <a:ext cx="100013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2000240"/>
            <a:ext cx="814393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Крест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http://imglink.ru/show-image.php?id=e3c3365fef6b7765040df564f61dba73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Клюква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http://imglink.ru/show-image.php?id=e46ed9f88a433512c46c2a957e1f464e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Крапива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http://imglink.ru/show-image.php?id=f9c92ea97a580f746f6cd834015d669c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Ландыши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http://imglink.ru/show-image.php?id=cee4eb9584a5f50f3312bf60e69aa1ea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Мать и мачеха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http://imglink.ru/show-image.php?id=f01cb5287385d7aa178ca92ca5177a85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Мята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http://imglink.ru/show-image.php?id=255d11e4b83d53653e76952396e54e36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Подорожник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http://imglink.ru/show-image.php?id=eb066cb8dbe9dc0d5f33797420b1deb7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Одуванчик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http://imglink.ru/show-image.php?id=e3aa58aacfbaf13c3da291528eea8219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Валериана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0"/>
              </a:rPr>
              <a:t>http://imglink.ru/show-image.php?id=381c87d66f81d2dc86992c5d19d90f1c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Шиповник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1"/>
              </a:rPr>
              <a:t>http://imglink.ru/show-image.php?id=dff0a4e2e9516352081c54c403ca7d62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Ромашка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2"/>
              </a:rPr>
              <a:t>http://imglink.ru/show-image.php?id=bbd347fbf89e035594da6713dfca4c6c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Липа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3"/>
              </a:rPr>
              <a:t>http://imglink.ru/show-image.php?id=053b7c6ecf0dacbe9f62835c8fc74120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Малина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4"/>
              </a:rPr>
              <a:t>http://imglink.ru/show-image.php?id=59d89706fb7992df9d1cd07b0b595041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Чистотел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5"/>
              </a:rPr>
              <a:t>http://imglink.ru/show-image.php?id=7f5169843d78cf0100d7e3a2e887d2ab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1000108"/>
            <a:ext cx="1967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Ресурсы Интернет</a:t>
            </a:r>
            <a:endParaRPr lang="ru-RU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растения диме\мя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785794"/>
            <a:ext cx="4143404" cy="5524538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1357290" y="428604"/>
            <a:ext cx="1959191" cy="1107996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мята</a:t>
            </a:r>
            <a:endParaRPr lang="ru-RU" sz="6600" b="1" cap="none" spc="0" dirty="0">
              <a:ln w="17780" cmpd="sng">
                <a:solidFill>
                  <a:srgbClr val="0070C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Стрелка вправо 12">
            <a:hlinkClick r:id="rId3" action="ppaction://hlinksldjump"/>
          </p:cNvPr>
          <p:cNvSpPr/>
          <p:nvPr/>
        </p:nvSpPr>
        <p:spPr>
          <a:xfrm>
            <a:off x="7929586" y="6286520"/>
            <a:ext cx="100013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:\растения диме\клюк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20" y="1357298"/>
            <a:ext cx="6941252" cy="484406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714348" y="0"/>
            <a:ext cx="2941831" cy="1107996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клюква</a:t>
            </a:r>
            <a:endParaRPr lang="ru-RU" sz="6600" b="1" cap="none" spc="0" dirty="0">
              <a:ln w="17780" cmpd="sng">
                <a:solidFill>
                  <a:srgbClr val="0070C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>
            <a:off x="7858148" y="5929330"/>
            <a:ext cx="100013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0"/>
            <a:ext cx="6215106" cy="156966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FuturicaBlack" pitchFamily="34" charset="-52"/>
              </a:rPr>
              <a:t>малина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_FuturicaBlack" pitchFamily="34" charset="-52"/>
            </a:endParaRPr>
          </a:p>
        </p:txBody>
      </p:sp>
      <p:pic>
        <p:nvPicPr>
          <p:cNvPr id="4" name="Picture 2" descr="F:\растения диме\мал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500174"/>
            <a:ext cx="3714776" cy="4953037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858148" y="5929330"/>
            <a:ext cx="100013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71472" y="214290"/>
            <a:ext cx="7183377" cy="1107996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_FuturicaBlack" pitchFamily="34" charset="-52"/>
              </a:rPr>
              <a:t>липовый   цвет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latin typeface="a_FuturicaBlack" pitchFamily="34" charset="-52"/>
            </a:endParaRPr>
          </a:p>
        </p:txBody>
      </p:sp>
      <p:pic>
        <p:nvPicPr>
          <p:cNvPr id="6" name="Picture 3" descr="F:\растения диме\лип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43050"/>
            <a:ext cx="6572296" cy="4929223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>
            <a:off x="7929586" y="6000768"/>
            <a:ext cx="100013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5786" y="285728"/>
            <a:ext cx="8161338" cy="1107996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dirty="0" smtClean="0">
                <a:ln w="0">
                  <a:solidFill>
                    <a:srgbClr val="0070C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_FuturicaBlack" pitchFamily="34" charset="-52"/>
              </a:rPr>
              <a:t>мать-и-мачеха</a:t>
            </a:r>
            <a:endParaRPr lang="ru-RU" sz="6600" b="1" cap="all" dirty="0">
              <a:ln w="0">
                <a:solidFill>
                  <a:srgbClr val="0070C0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_FuturicaBlack" pitchFamily="34" charset="-52"/>
            </a:endParaRPr>
          </a:p>
        </p:txBody>
      </p:sp>
      <p:pic>
        <p:nvPicPr>
          <p:cNvPr id="3074" name="Picture 2" descr="F:\растения диме\мать и мачех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6715122" cy="5381051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858148" y="5929330"/>
            <a:ext cx="100013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0"/>
            <a:ext cx="7056740" cy="144655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_FuturicaBlack" pitchFamily="34" charset="-52"/>
              </a:rPr>
              <a:t>одуванчик</a:t>
            </a:r>
            <a:endParaRPr lang="ru-RU" sz="8800" b="1" dirty="0">
              <a:ln w="17780" cmpd="sng">
                <a:solidFill>
                  <a:srgbClr val="00B05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a_FuturicaBlack" pitchFamily="34" charset="-52"/>
            </a:endParaRPr>
          </a:p>
        </p:txBody>
      </p:sp>
      <p:pic>
        <p:nvPicPr>
          <p:cNvPr id="2050" name="Picture 2" descr="F:\растения диме\одуванч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6929486" cy="5197115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929586" y="6286520"/>
            <a:ext cx="100013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488" y="0"/>
            <a:ext cx="6005170" cy="1107996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FuturicaBlack" pitchFamily="34" charset="-52"/>
              </a:rPr>
              <a:t>валериана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_FuturicaBlack" pitchFamily="34" charset="-52"/>
            </a:endParaRPr>
          </a:p>
        </p:txBody>
      </p:sp>
      <p:pic>
        <p:nvPicPr>
          <p:cNvPr id="4098" name="Picture 2" descr="F:\растения диме\валериа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928670"/>
            <a:ext cx="4214811" cy="5619748"/>
          </a:xfrm>
          <a:prstGeom prst="rect">
            <a:avLst/>
          </a:prstGeom>
          <a:noFill/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7929586" y="6286520"/>
            <a:ext cx="100013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растения диме\чистоте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7048496" cy="528637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143372" y="0"/>
            <a:ext cx="4964757" cy="1107996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_FuturicaBlack" pitchFamily="34" charset="-52"/>
              </a:rPr>
              <a:t>чистотел</a:t>
            </a:r>
            <a:endParaRPr lang="ru-RU" sz="6600" b="1" cap="all" dirty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a_FuturicaBlack" pitchFamily="34" charset="-52"/>
            </a:endParaRP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7929586" y="6286520"/>
            <a:ext cx="100013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76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Лена</cp:lastModifiedBy>
  <cp:revision>16</cp:revision>
  <dcterms:created xsi:type="dcterms:W3CDTF">2010-04-17T08:57:54Z</dcterms:created>
  <dcterms:modified xsi:type="dcterms:W3CDTF">2011-01-20T21:18:02Z</dcterms:modified>
</cp:coreProperties>
</file>