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9DC84-4517-4085-8593-47EF4B511133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A9A92-5961-4569-BF63-880EF926B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A9A92-5961-4569-BF63-880EF926B23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A9A92-5961-4569-BF63-880EF926B23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A9A92-5961-4569-BF63-880EF926B23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imglanding?q=&#1076;&#1077;&#1085;&#1100;+&#1079;&#1077;&#1084;&#1083;&#1080;&amp;um=1&amp;hl=ru&amp;newwindow=1&amp;sa=G&amp;tbs=isch:1&amp;tbnid=AvGBrSGpzXlujM:&amp;imgrefurl=http://viki.rdf.ru/item/90" TargetMode="External"/><Relationship Id="rId2" Type="http://schemas.openxmlformats.org/officeDocument/2006/relationships/hyperlink" Target="http://www.google.ru/imglanding?q=&#1076;&#1077;&#1085;&#1100;+&#1079;&#1077;&#1084;&#1083;&#1080;&amp;um=1&amp;hl=ru&amp;newwindow=1&amp;sa=G&amp;tbs=isch:1&amp;tbnid=PHDMUJwBVjU7FM:&amp;imgrefurl=http://blogs.mail.ru/inbo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ru/imglanding?q=%D0%BF%D1%80%D0%B8%D1%80%D0%BE%D0%B4%D0%B0&amp;um=1&amp;hl=ru&amp;newwindow=1&amp;sa=G&amp;tbs=isch:1&amp;tbnid=OUtwHLWz8OUNAM:&amp;imgrefurl=http://www.marshruty.r" TargetMode="External"/><Relationship Id="rId5" Type="http://schemas.openxmlformats.org/officeDocument/2006/relationships/hyperlink" Target="http://www.google.ru/imglanding?q=%D0%BB%D1%83%D0%BA%D0%BE%D1%88%D0%BA%D0%BE+%D0%B3%D1%80%D0%B8%D0%B1%D0%BE%D0%B2&amp;um=1&amp;hl=ru&amp;newwindow=1&amp;sa=G&amp;tbs=isch:1&amp;tbnid=DKbx9KnP7fy4YM:&amp;imgrefurl=http://www.liveinternet.ru/use" TargetMode="External"/><Relationship Id="rId4" Type="http://schemas.openxmlformats.org/officeDocument/2006/relationships/hyperlink" Target="http://www.google.ru/imglanding?q=%D0%B2+%D0%BB%D0%B5%D1%81%D1%83+%D0%BD%D0%B0+%D0%BB%D1%83%D0%B3%D1%83&amp;um=1&amp;hl=ru&amp;newwindow=1&amp;sa=G&amp;biw=1024&amp;bih=634&amp;tbs=isch:1&amp;tbnid=m6A30ZHrDEMw2M:&amp;img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картинки\den_seml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51"/>
            <a:ext cx="8643998" cy="6482999"/>
          </a:xfrm>
          <a:prstGeom prst="rect">
            <a:avLst/>
          </a:prstGeom>
          <a:noFill/>
        </p:spPr>
      </p:pic>
      <p:pic>
        <p:nvPicPr>
          <p:cNvPr id="4099" name="Picture 3" descr="F:\картинки\5cb2a71ec5f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0"/>
            <a:ext cx="7072362" cy="6634266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картинки\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19268" y="1142984"/>
            <a:ext cx="3667541" cy="5513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5123" name="Picture 3" descr="F:\картинки\DISO-club-emblema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2714620"/>
            <a:ext cx="2310218" cy="3857628"/>
          </a:xfrm>
          <a:prstGeom prst="rect">
            <a:avLst/>
          </a:prstGeom>
          <a:noFill/>
        </p:spPr>
      </p:pic>
      <p:pic>
        <p:nvPicPr>
          <p:cNvPr id="5124" name="Picture 4" descr="F:\картинки\2010012215095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2214554"/>
            <a:ext cx="1785950" cy="223243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0" y="285728"/>
            <a:ext cx="821533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Заседание клуба  «Почемучек»</a:t>
            </a:r>
            <a:endParaRPr lang="ru-RU" sz="4400" b="1" cap="none" spc="0" dirty="0">
              <a:ln w="17780" cmpd="sng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142984"/>
            <a:ext cx="442486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8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Тема: </a:t>
            </a:r>
          </a:p>
          <a:p>
            <a:pPr algn="ctr"/>
            <a:r>
              <a:rPr lang="ru-RU" sz="28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«Земля – наш общий дом»</a:t>
            </a:r>
            <a:endParaRPr lang="ru-RU" sz="2800" b="1" cap="none" spc="0" dirty="0">
              <a:ln w="19050">
                <a:solidFill>
                  <a:schemeClr val="tx1"/>
                </a:solidFill>
                <a:prstDash val="solid"/>
              </a:ln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F:\картинки\fd13a1eb2c55eb25ef88755f3de.jpg"/>
          <p:cNvPicPr>
            <a:picLocks noChangeAspect="1" noChangeArrowheads="1"/>
          </p:cNvPicPr>
          <p:nvPr/>
        </p:nvPicPr>
        <p:blipFill>
          <a:blip r:embed="rId2"/>
          <a:srcRect t="33928" b="3928"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1500174"/>
            <a:ext cx="935660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  <a:latin typeface="a_FuturicaBlack" pitchFamily="34" charset="-52"/>
              </a:rPr>
              <a:t>Почему  говорят:</a:t>
            </a:r>
          </a:p>
          <a:p>
            <a:pPr algn="ctr">
              <a:tabLst>
                <a:tab pos="5105400" algn="l"/>
              </a:tabLst>
            </a:pPr>
            <a:r>
              <a:rPr lang="ru-RU" sz="5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FuturicaBlack" pitchFamily="34" charset="-52"/>
              </a:rPr>
              <a:t>«Нет милее чудес,</a:t>
            </a:r>
          </a:p>
          <a:p>
            <a:pPr algn="ctr">
              <a:tabLst>
                <a:tab pos="5105400" algn="l"/>
              </a:tabLst>
            </a:pPr>
            <a:r>
              <a:rPr lang="ru-RU" sz="5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FuturicaBlack" pitchFamily="34" charset="-52"/>
              </a:rPr>
              <a:t> чем наш русский лес?»</a:t>
            </a:r>
            <a:endParaRPr lang="ru-RU" sz="53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FuturicaBlack" pitchFamily="34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14290"/>
            <a:ext cx="5548699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Царство растений</a:t>
            </a:r>
            <a:endParaRPr lang="ru-RU" sz="5400" b="1" cap="none" spc="0" dirty="0">
              <a:ln w="10541" cmpd="sng">
                <a:solidFill>
                  <a:srgbClr val="00B05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:\картинки\Безымя.bmp"/>
          <p:cNvPicPr>
            <a:picLocks noChangeAspect="1" noChangeArrowheads="1"/>
          </p:cNvPicPr>
          <p:nvPr/>
        </p:nvPicPr>
        <p:blipFill>
          <a:blip r:embed="rId3"/>
          <a:srcRect b="22330"/>
          <a:stretch>
            <a:fillRect/>
          </a:stretch>
        </p:blipFill>
        <p:spPr bwMode="auto">
          <a:xfrm>
            <a:off x="1785918" y="0"/>
            <a:ext cx="7322362" cy="4714883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282" y="214290"/>
            <a:ext cx="5849871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/>
              </a:rPr>
              <a:t>Царство животных</a:t>
            </a:r>
            <a:endParaRPr lang="ru-RU" sz="5400" b="1" cap="none" spc="0" dirty="0">
              <a:ln w="10541" cmpd="sng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4642009"/>
            <a:ext cx="8222765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rgbClr val="C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_FuturicaBlack" pitchFamily="34" charset="-52"/>
              </a:rPr>
              <a:t>Почему  говорят:</a:t>
            </a:r>
          </a:p>
          <a:p>
            <a:pPr algn="ctr">
              <a:tabLst>
                <a:tab pos="5105400" algn="l"/>
              </a:tabLst>
            </a:pPr>
            <a:r>
              <a:rPr lang="ru-RU" sz="53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FuturicaBlack" pitchFamily="34" charset="-52"/>
              </a:rPr>
              <a:t>«Животные – </a:t>
            </a:r>
          </a:p>
          <a:p>
            <a:pPr algn="ctr">
              <a:tabLst>
                <a:tab pos="5105400" algn="l"/>
              </a:tabLst>
            </a:pPr>
            <a:r>
              <a:rPr lang="ru-RU" sz="53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FuturicaBlack" pitchFamily="34" charset="-52"/>
              </a:rPr>
              <a:t>украшение земли» ?</a:t>
            </a:r>
            <a:endParaRPr lang="ru-RU" sz="53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FuturicaBlack" pitchFamily="34" charset="-52"/>
            </a:endParaRPr>
          </a:p>
        </p:txBody>
      </p:sp>
      <p:pic>
        <p:nvPicPr>
          <p:cNvPr id="8195" name="Picture 3" descr="D:\kartinki\gif\животные\26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0145" y="5143512"/>
            <a:ext cx="1555755" cy="700090"/>
          </a:xfrm>
          <a:prstGeom prst="rect">
            <a:avLst/>
          </a:prstGeom>
          <a:noFill/>
        </p:spPr>
      </p:pic>
      <p:pic>
        <p:nvPicPr>
          <p:cNvPr id="8196" name="Picture 4" descr="D:\kartinki\gif\животные\152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4786322"/>
            <a:ext cx="1143008" cy="1435110"/>
          </a:xfrm>
          <a:prstGeom prst="rect">
            <a:avLst/>
          </a:prstGeom>
          <a:noFill/>
        </p:spPr>
      </p:pic>
      <p:pic>
        <p:nvPicPr>
          <p:cNvPr id="7" name="Рисунок 6" descr="dove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214282" y="1500174"/>
            <a:ext cx="1500198" cy="1473868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F:\картинки\ggrib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0483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85720" y="4357694"/>
            <a:ext cx="8688597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_FuturicaBlack" pitchFamily="34" charset="-52"/>
              </a:rPr>
              <a:t>Почему  говорят:</a:t>
            </a:r>
          </a:p>
          <a:p>
            <a:pPr algn="ctr">
              <a:tabLst>
                <a:tab pos="5105400" algn="l"/>
              </a:tabLst>
            </a:pPr>
            <a:r>
              <a:rPr lang="ru-RU" sz="53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FuturicaBlack" pitchFamily="34" charset="-52"/>
              </a:rPr>
              <a:t>«Собирай по грибку –</a:t>
            </a:r>
          </a:p>
          <a:p>
            <a:pPr algn="ctr">
              <a:tabLst>
                <a:tab pos="5105400" algn="l"/>
              </a:tabLst>
            </a:pPr>
            <a:r>
              <a:rPr lang="ru-RU" sz="53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FuturicaBlack" pitchFamily="34" charset="-52"/>
              </a:rPr>
              <a:t> наберешь кузовок» ?</a:t>
            </a:r>
            <a:endParaRPr lang="ru-RU" sz="53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FuturicaBlack" pitchFamily="34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0496" y="214290"/>
            <a:ext cx="4870244" cy="92333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Царство грибов</a:t>
            </a:r>
            <a:endParaRPr lang="ru-RU" sz="5400" b="1" cap="none" spc="0" dirty="0">
              <a:ln w="10541" cmpd="sng">
                <a:solidFill>
                  <a:srgbClr val="00B05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F:\картинки\1251835956_tit-berigi-zhivoe.-chast-2.-v-lesu-na-lugu..jpg"/>
          <p:cNvPicPr>
            <a:picLocks noChangeAspect="1" noChangeArrowheads="1"/>
          </p:cNvPicPr>
          <p:nvPr/>
        </p:nvPicPr>
        <p:blipFill>
          <a:blip r:embed="rId3"/>
          <a:srcRect l="4688" b="31762"/>
          <a:stretch>
            <a:fillRect/>
          </a:stretch>
        </p:blipFill>
        <p:spPr bwMode="auto">
          <a:xfrm>
            <a:off x="147297" y="714356"/>
            <a:ext cx="8824897" cy="421484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42910" y="714356"/>
            <a:ext cx="3531289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/>
              </a:rPr>
              <a:t>Экология</a:t>
            </a:r>
            <a:endParaRPr lang="ru-RU" sz="5400" b="1" cap="none" spc="0" dirty="0">
              <a:ln w="10541" cmpd="sng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5143512"/>
            <a:ext cx="8102539" cy="140038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rgbClr val="C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_FuturicaBlack" pitchFamily="34" charset="-52"/>
              </a:rPr>
              <a:t>Почему  говорят:</a:t>
            </a:r>
          </a:p>
          <a:p>
            <a:pPr algn="ctr">
              <a:tabLst>
                <a:tab pos="5105400" algn="l"/>
              </a:tabLst>
            </a:pPr>
            <a:r>
              <a:rPr lang="ru-RU" sz="53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FuturicaBlack" pitchFamily="34" charset="-52"/>
              </a:rPr>
              <a:t>«Берегите землю!» ?</a:t>
            </a:r>
            <a:endParaRPr lang="ru-RU" sz="53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FuturicaBlack" pitchFamily="34" charset="-52"/>
            </a:endParaRPr>
          </a:p>
        </p:txBody>
      </p:sp>
      <p:pic>
        <p:nvPicPr>
          <p:cNvPr id="9219" name="Picture 3" descr="D:\kartinki\gif\животные\butterfly2-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773576">
            <a:off x="-728" y="4388893"/>
            <a:ext cx="1315375" cy="1213068"/>
          </a:xfrm>
          <a:prstGeom prst="rect">
            <a:avLst/>
          </a:prstGeom>
          <a:noFill/>
        </p:spPr>
      </p:pic>
      <p:pic>
        <p:nvPicPr>
          <p:cNvPr id="10" name="Picture 3" descr="D:\kartinki\gif\животные\butterfly2-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70406">
            <a:off x="3988754" y="144969"/>
            <a:ext cx="1526399" cy="1407679"/>
          </a:xfrm>
          <a:prstGeom prst="rect">
            <a:avLst/>
          </a:prstGeom>
          <a:noFill/>
        </p:spPr>
      </p:pic>
      <p:pic>
        <p:nvPicPr>
          <p:cNvPr id="11" name="Picture 3" descr="D:\kartinki\gif\животные\butterfly2-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430357">
            <a:off x="7889240" y="4479942"/>
            <a:ext cx="1215245" cy="112072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:\картинки\973679_5cc1e69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3906"/>
            <a:ext cx="9144000" cy="6824094"/>
          </a:xfrm>
          <a:prstGeom prst="rect">
            <a:avLst/>
          </a:prstGeom>
          <a:noFill/>
        </p:spPr>
      </p:pic>
      <p:pic>
        <p:nvPicPr>
          <p:cNvPr id="10243" name="Picture 3" descr="F:\картинки\5-9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98601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5286388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http://www.google.ru/imglanding?q=</a:t>
            </a:r>
            <a:r>
              <a:rPr lang="ru-RU" dirty="0" err="1" smtClean="0">
                <a:hlinkClick r:id="rId2"/>
              </a:rPr>
              <a:t>день+земли&amp;</a:t>
            </a:r>
            <a:r>
              <a:rPr lang="en-US" dirty="0" smtClean="0">
                <a:hlinkClick r:id="rId2"/>
              </a:rPr>
              <a:t>um=1&amp;hl=</a:t>
            </a:r>
            <a:r>
              <a:rPr lang="en-US" dirty="0" err="1" smtClean="0">
                <a:hlinkClick r:id="rId2"/>
              </a:rPr>
              <a:t>ru&amp;newwindow</a:t>
            </a:r>
            <a:r>
              <a:rPr lang="en-US" dirty="0" smtClean="0">
                <a:hlinkClick r:id="rId2"/>
              </a:rPr>
              <a:t>=1&amp;sa=</a:t>
            </a:r>
            <a:r>
              <a:rPr lang="en-US" dirty="0" err="1" smtClean="0">
                <a:hlinkClick r:id="rId2"/>
              </a:rPr>
              <a:t>G&amp;tbs</a:t>
            </a:r>
            <a:r>
              <a:rPr lang="en-US" dirty="0" smtClean="0">
                <a:hlinkClick r:id="rId2"/>
              </a:rPr>
              <a:t>=isch:1&amp;tbnid=PHDMUJwBVjU7FM:&amp;</a:t>
            </a:r>
            <a:r>
              <a:rPr lang="en-US" dirty="0" err="1" smtClean="0">
                <a:hlinkClick r:id="rId2"/>
              </a:rPr>
              <a:t>imgrefurl</a:t>
            </a:r>
            <a:r>
              <a:rPr lang="en-US" dirty="0" smtClean="0">
                <a:hlinkClick r:id="rId2"/>
              </a:rPr>
              <a:t>=http://blogs.mail.ru/inbox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4643446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http://www.google.ru/imglanding?q=</a:t>
            </a:r>
            <a:r>
              <a:rPr lang="ru-RU" dirty="0" err="1" smtClean="0">
                <a:hlinkClick r:id="rId3"/>
              </a:rPr>
              <a:t>день+земли&amp;</a:t>
            </a:r>
            <a:r>
              <a:rPr lang="en-US" dirty="0" smtClean="0">
                <a:hlinkClick r:id="rId3"/>
              </a:rPr>
              <a:t>um=1&amp;hl=</a:t>
            </a:r>
            <a:r>
              <a:rPr lang="en-US" dirty="0" err="1" smtClean="0">
                <a:hlinkClick r:id="rId3"/>
              </a:rPr>
              <a:t>ru&amp;newwindow</a:t>
            </a:r>
            <a:r>
              <a:rPr lang="en-US" dirty="0" smtClean="0">
                <a:hlinkClick r:id="rId3"/>
              </a:rPr>
              <a:t>=1&amp;sa=</a:t>
            </a:r>
            <a:r>
              <a:rPr lang="en-US" dirty="0" err="1" smtClean="0">
                <a:hlinkClick r:id="rId3"/>
              </a:rPr>
              <a:t>G&amp;tbs</a:t>
            </a:r>
            <a:r>
              <a:rPr lang="en-US" dirty="0" smtClean="0">
                <a:hlinkClick r:id="rId3"/>
              </a:rPr>
              <a:t>=isch:1&amp;tbnid=</a:t>
            </a:r>
            <a:r>
              <a:rPr lang="en-US" dirty="0" err="1" smtClean="0">
                <a:hlinkClick r:id="rId3"/>
              </a:rPr>
              <a:t>AvGBrSGpzXlujM</a:t>
            </a:r>
            <a:r>
              <a:rPr lang="en-US" dirty="0" smtClean="0">
                <a:hlinkClick r:id="rId3"/>
              </a:rPr>
              <a:t>:&amp;</a:t>
            </a:r>
            <a:r>
              <a:rPr lang="en-US" dirty="0" err="1" smtClean="0">
                <a:hlinkClick r:id="rId3"/>
              </a:rPr>
              <a:t>imgrefurl</a:t>
            </a:r>
            <a:r>
              <a:rPr lang="en-US" dirty="0" smtClean="0">
                <a:hlinkClick r:id="rId3"/>
              </a:rPr>
              <a:t>=http://viki.rdf.ru/item/90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3714752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http://www.google.ru/imglanding?q=</a:t>
            </a:r>
            <a:r>
              <a:rPr lang="ru-RU" dirty="0" err="1" smtClean="0">
                <a:hlinkClick r:id="rId4"/>
              </a:rPr>
              <a:t>в+лесу+на+лугу&amp;</a:t>
            </a:r>
            <a:r>
              <a:rPr lang="en-US" dirty="0" smtClean="0">
                <a:hlinkClick r:id="rId4"/>
              </a:rPr>
              <a:t>um=1&amp;hl=</a:t>
            </a:r>
            <a:r>
              <a:rPr lang="en-US" dirty="0" err="1" smtClean="0">
                <a:hlinkClick r:id="rId4"/>
              </a:rPr>
              <a:t>ru&amp;newwindow</a:t>
            </a:r>
            <a:r>
              <a:rPr lang="en-US" dirty="0" smtClean="0">
                <a:hlinkClick r:id="rId4"/>
              </a:rPr>
              <a:t>=1&amp;sa=</a:t>
            </a:r>
            <a:r>
              <a:rPr lang="en-US" dirty="0" err="1" smtClean="0">
                <a:hlinkClick r:id="rId4"/>
              </a:rPr>
              <a:t>G&amp;biw</a:t>
            </a:r>
            <a:r>
              <a:rPr lang="en-US" dirty="0" smtClean="0">
                <a:hlinkClick r:id="rId4"/>
              </a:rPr>
              <a:t>=1024&amp;bih=634&amp;tbs=isch:1&amp;tbnid=m6A30ZHrDEMw2M:&amp;</a:t>
            </a:r>
            <a:r>
              <a:rPr lang="en-US" dirty="0" err="1" smtClean="0">
                <a:hlinkClick r:id="rId4"/>
              </a:rPr>
              <a:t>imgre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2857496"/>
            <a:ext cx="78581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http://www.google.ru/imglanding?q=</a:t>
            </a:r>
            <a:r>
              <a:rPr lang="ru-RU" dirty="0" err="1" smtClean="0">
                <a:hlinkClick r:id="rId5"/>
              </a:rPr>
              <a:t>лукошко+грибов&amp;</a:t>
            </a:r>
            <a:r>
              <a:rPr lang="en-US" dirty="0" smtClean="0">
                <a:hlinkClick r:id="rId5"/>
              </a:rPr>
              <a:t>um=1&amp;hl=</a:t>
            </a:r>
            <a:r>
              <a:rPr lang="en-US" dirty="0" err="1" smtClean="0">
                <a:hlinkClick r:id="rId5"/>
              </a:rPr>
              <a:t>ru&amp;newwindow</a:t>
            </a:r>
            <a:r>
              <a:rPr lang="en-US" dirty="0" smtClean="0">
                <a:hlinkClick r:id="rId5"/>
              </a:rPr>
              <a:t>=1&amp;sa=</a:t>
            </a:r>
            <a:r>
              <a:rPr lang="en-US" dirty="0" err="1" smtClean="0">
                <a:hlinkClick r:id="rId5"/>
              </a:rPr>
              <a:t>G&amp;tbs</a:t>
            </a:r>
            <a:r>
              <a:rPr lang="en-US" dirty="0" smtClean="0">
                <a:hlinkClick r:id="rId5"/>
              </a:rPr>
              <a:t>=isch:1&amp;tbnid=DKbx9KnP7fy4YM:&amp;</a:t>
            </a:r>
            <a:r>
              <a:rPr lang="en-US" dirty="0" err="1" smtClean="0">
                <a:hlinkClick r:id="rId5"/>
              </a:rPr>
              <a:t>imgrefurl</a:t>
            </a:r>
            <a:r>
              <a:rPr lang="en-US" dirty="0" smtClean="0">
                <a:hlinkClick r:id="rId5"/>
              </a:rPr>
              <a:t>=http://www.liveinternet.ru/use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1785926"/>
            <a:ext cx="7500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http://www.google.ru/imglanding?q=</a:t>
            </a:r>
            <a:r>
              <a:rPr lang="ru-RU" dirty="0" err="1" smtClean="0">
                <a:hlinkClick r:id="rId6"/>
              </a:rPr>
              <a:t>природа&amp;</a:t>
            </a:r>
            <a:r>
              <a:rPr lang="en-US" dirty="0" smtClean="0">
                <a:hlinkClick r:id="rId6"/>
              </a:rPr>
              <a:t>um=1&amp;hl=</a:t>
            </a:r>
            <a:r>
              <a:rPr lang="en-US" dirty="0" err="1" smtClean="0">
                <a:hlinkClick r:id="rId6"/>
              </a:rPr>
              <a:t>ru&amp;newwindow</a:t>
            </a:r>
            <a:r>
              <a:rPr lang="en-US" dirty="0" smtClean="0">
                <a:hlinkClick r:id="rId6"/>
              </a:rPr>
              <a:t>=1&amp;sa=</a:t>
            </a:r>
            <a:r>
              <a:rPr lang="en-US" dirty="0" err="1" smtClean="0">
                <a:hlinkClick r:id="rId6"/>
              </a:rPr>
              <a:t>G&amp;tbs</a:t>
            </a:r>
            <a:r>
              <a:rPr lang="en-US" dirty="0" smtClean="0">
                <a:hlinkClick r:id="rId6"/>
              </a:rPr>
              <a:t>=isch:1&amp;tbnid=OUtwHLWz8OUNAM:&amp;</a:t>
            </a:r>
            <a:r>
              <a:rPr lang="en-US" dirty="0" err="1" smtClean="0">
                <a:hlinkClick r:id="rId6"/>
              </a:rPr>
              <a:t>imgrefurl</a:t>
            </a:r>
            <a:r>
              <a:rPr lang="en-US" dirty="0" smtClean="0">
                <a:hlinkClick r:id="rId6"/>
              </a:rPr>
              <a:t>=http://www.marshruty.r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071538" y="928670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Ресурсы Интернет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114</Words>
  <Application>Microsoft Office PowerPoint</Application>
  <PresentationFormat>Экран (4:3)</PresentationFormat>
  <Paragraphs>27</Paragraphs>
  <Slides>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cp:lastModifiedBy>Лена</cp:lastModifiedBy>
  <cp:revision>31</cp:revision>
  <dcterms:created xsi:type="dcterms:W3CDTF">2010-04-19T17:01:43Z</dcterms:created>
  <dcterms:modified xsi:type="dcterms:W3CDTF">2011-01-23T20:58:10Z</dcterms:modified>
</cp:coreProperties>
</file>