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72" r:id="rId3"/>
    <p:sldId id="265" r:id="rId4"/>
    <p:sldId id="270" r:id="rId5"/>
    <p:sldId id="269" r:id="rId6"/>
    <p:sldId id="258" r:id="rId7"/>
    <p:sldId id="259" r:id="rId8"/>
    <p:sldId id="260" r:id="rId9"/>
    <p:sldId id="256" r:id="rId10"/>
    <p:sldId id="261" r:id="rId11"/>
    <p:sldId id="262" r:id="rId12"/>
    <p:sldId id="257" r:id="rId13"/>
    <p:sldId id="267" r:id="rId14"/>
    <p:sldId id="268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FF81"/>
    <a:srgbClr val="158D18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3C4-6488-46BF-8EE2-7F21B08D2439}" type="datetimeFigureOut">
              <a:rPr lang="ru-RU" smtClean="0"/>
              <a:pPr/>
              <a:t>11.02.2011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B25D-AB67-4770-A88D-DED5B7ECF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3C4-6488-46BF-8EE2-7F21B08D2439}" type="datetimeFigureOut">
              <a:rPr lang="ru-RU" smtClean="0"/>
              <a:pPr/>
              <a:t>11.02.2011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B25D-AB67-4770-A88D-DED5B7ECF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3C4-6488-46BF-8EE2-7F21B08D2439}" type="datetimeFigureOut">
              <a:rPr lang="ru-RU" smtClean="0"/>
              <a:pPr/>
              <a:t>11.02.2011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B25D-AB67-4770-A88D-DED5B7ECF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3C4-6488-46BF-8EE2-7F21B08D2439}" type="datetimeFigureOut">
              <a:rPr lang="ru-RU" smtClean="0"/>
              <a:pPr/>
              <a:t>11.02.2011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B25D-AB67-4770-A88D-DED5B7ECF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3C4-6488-46BF-8EE2-7F21B08D2439}" type="datetimeFigureOut">
              <a:rPr lang="ru-RU" smtClean="0"/>
              <a:pPr/>
              <a:t>11.02.2011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B25D-AB67-4770-A88D-DED5B7ECF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3C4-6488-46BF-8EE2-7F21B08D2439}" type="datetimeFigureOut">
              <a:rPr lang="ru-RU" smtClean="0"/>
              <a:pPr/>
              <a:t>11.02.2011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B25D-AB67-4770-A88D-DED5B7ECF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3C4-6488-46BF-8EE2-7F21B08D2439}" type="datetimeFigureOut">
              <a:rPr lang="ru-RU" smtClean="0"/>
              <a:pPr/>
              <a:t>11.02.2011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B25D-AB67-4770-A88D-DED5B7ECF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3C4-6488-46BF-8EE2-7F21B08D2439}" type="datetimeFigureOut">
              <a:rPr lang="ru-RU" smtClean="0"/>
              <a:pPr/>
              <a:t>11.02.2011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B25D-AB67-4770-A88D-DED5B7ECF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3C4-6488-46BF-8EE2-7F21B08D2439}" type="datetimeFigureOut">
              <a:rPr lang="ru-RU" smtClean="0"/>
              <a:pPr/>
              <a:t>11.02.2011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B25D-AB67-4770-A88D-DED5B7ECF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3C4-6488-46BF-8EE2-7F21B08D2439}" type="datetimeFigureOut">
              <a:rPr lang="ru-RU" smtClean="0"/>
              <a:pPr/>
              <a:t>11.02.2011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B25D-AB67-4770-A88D-DED5B7ECF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3AB3C4-6488-46BF-8EE2-7F21B08D2439}" type="datetimeFigureOut">
              <a:rPr lang="ru-RU" smtClean="0"/>
              <a:pPr/>
              <a:t>11.02.2011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DB25D-AB67-4770-A88D-DED5B7ECF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AB3C4-6488-46BF-8EE2-7F21B08D2439}" type="datetimeFigureOut">
              <a:rPr lang="ru-RU" smtClean="0"/>
              <a:pPr/>
              <a:t>11.02.2011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DB25D-AB67-4770-A88D-DED5B7ECFA9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jpeg"/><Relationship Id="rId4" Type="http://schemas.openxmlformats.org/officeDocument/2006/relationships/image" Target="../media/image1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1.wav"/><Relationship Id="rId6" Type="http://schemas.openxmlformats.org/officeDocument/2006/relationships/image" Target="../media/image19.jpeg"/><Relationship Id="rId5" Type="http://schemas.openxmlformats.org/officeDocument/2006/relationships/image" Target="../media/image18.jpeg"/><Relationship Id="rId4" Type="http://schemas.openxmlformats.org/officeDocument/2006/relationships/image" Target="../media/image17.jpeg"/><Relationship Id="rId9" Type="http://schemas.openxmlformats.org/officeDocument/2006/relationships/image" Target="../media/image2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5429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  <a:gridCol w="3048000"/>
              </a:tblGrid>
              <a:tr h="54292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rgbClr val="FFC000"/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accent1">
                            <a:lumMod val="60000"/>
                            <a:lumOff val="4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accent2">
                            <a:lumMod val="40000"/>
                            <a:lumOff val="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0"/>
                    </a:gradFill>
                  </a:tcPr>
                </a:tc>
              </a:tr>
            </a:tbl>
          </a:graphicData>
        </a:graphic>
      </p:graphicFrame>
      <p:pic>
        <p:nvPicPr>
          <p:cNvPr id="6" name="Picture 10" descr="Картинка 31 из 9787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1142976" y="357166"/>
            <a:ext cx="1643074" cy="1643074"/>
          </a:xfrm>
          <a:prstGeom prst="rect">
            <a:avLst/>
          </a:prstGeom>
          <a:noFill/>
        </p:spPr>
      </p:pic>
      <p:pic>
        <p:nvPicPr>
          <p:cNvPr id="7" name="Picture 16" descr="kalendula_kopija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4225920"/>
            <a:ext cx="989029" cy="989030"/>
          </a:xfrm>
          <a:prstGeom prst="rect">
            <a:avLst/>
          </a:prstGeom>
          <a:noFill/>
        </p:spPr>
      </p:pic>
      <p:pic>
        <p:nvPicPr>
          <p:cNvPr id="8" name="Picture 16" descr="kalendula_kopija"/>
          <p:cNvPicPr>
            <a:picLocks noChangeAspect="1" noChangeArrowheads="1"/>
          </p:cNvPicPr>
          <p:nvPr/>
        </p:nvPicPr>
        <p:blipFill>
          <a:blip r:embed="rId4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2857496"/>
            <a:ext cx="1000132" cy="1000133"/>
          </a:xfrm>
          <a:prstGeom prst="rect">
            <a:avLst/>
          </a:prstGeom>
          <a:noFill/>
        </p:spPr>
      </p:pic>
      <p:pic>
        <p:nvPicPr>
          <p:cNvPr id="9" name="Picture 16" descr="kalendula_kopija"/>
          <p:cNvPicPr>
            <a:picLocks noChangeAspect="1" noChangeArrowheads="1"/>
          </p:cNvPicPr>
          <p:nvPr/>
        </p:nvPicPr>
        <p:blipFill>
          <a:blip r:embed="rId5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6314" y="4286256"/>
            <a:ext cx="874703" cy="874704"/>
          </a:xfrm>
          <a:prstGeom prst="rect">
            <a:avLst/>
          </a:prstGeom>
          <a:noFill/>
        </p:spPr>
      </p:pic>
      <p:pic>
        <p:nvPicPr>
          <p:cNvPr id="10" name="Picture 16" descr="kalendula_kopija"/>
          <p:cNvPicPr>
            <a:picLocks noChangeAspect="1" noChangeArrowheads="1"/>
          </p:cNvPicPr>
          <p:nvPr/>
        </p:nvPicPr>
        <p:blipFill>
          <a:blip r:embed="rId6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72066" y="3071810"/>
            <a:ext cx="844535" cy="844536"/>
          </a:xfrm>
          <a:prstGeom prst="rect">
            <a:avLst/>
          </a:prstGeom>
          <a:noFill/>
        </p:spPr>
      </p:pic>
      <p:pic>
        <p:nvPicPr>
          <p:cNvPr id="11" name="Picture 18" descr="131399RO-1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-18074"/>
          <a:stretch>
            <a:fillRect/>
          </a:stretch>
        </p:blipFill>
        <p:spPr bwMode="auto">
          <a:xfrm>
            <a:off x="3214678" y="1428736"/>
            <a:ext cx="958151" cy="928694"/>
          </a:xfrm>
          <a:prstGeom prst="rect">
            <a:avLst/>
          </a:prstGeom>
          <a:noFill/>
        </p:spPr>
      </p:pic>
      <p:pic>
        <p:nvPicPr>
          <p:cNvPr id="12" name="Picture 18" descr="131399RO-1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-18074"/>
          <a:stretch>
            <a:fillRect/>
          </a:stretch>
        </p:blipFill>
        <p:spPr bwMode="auto">
          <a:xfrm>
            <a:off x="4214810" y="785794"/>
            <a:ext cx="958151" cy="928694"/>
          </a:xfrm>
          <a:prstGeom prst="rect">
            <a:avLst/>
          </a:prstGeom>
          <a:noFill/>
        </p:spPr>
      </p:pic>
      <p:pic>
        <p:nvPicPr>
          <p:cNvPr id="13" name="Picture 18" descr="131399RO-1"/>
          <p:cNvPicPr>
            <a:picLocks noChangeAspect="1" noChangeArrowheads="1"/>
          </p:cNvPicPr>
          <p:nvPr/>
        </p:nvPicPr>
        <p:blipFill>
          <a:blip r:embed="rId7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t="-18074"/>
          <a:stretch>
            <a:fillRect/>
          </a:stretch>
        </p:blipFill>
        <p:spPr bwMode="auto">
          <a:xfrm>
            <a:off x="4714876" y="1785926"/>
            <a:ext cx="958151" cy="928694"/>
          </a:xfrm>
          <a:prstGeom prst="rect">
            <a:avLst/>
          </a:prstGeom>
          <a:noFill/>
        </p:spPr>
      </p:pic>
      <p:pic>
        <p:nvPicPr>
          <p:cNvPr id="14" name="Picture 19" descr="079513_337"/>
          <p:cNvPicPr>
            <a:picLocks noChangeAspect="1" noChangeArrowheads="1"/>
          </p:cNvPicPr>
          <p:nvPr/>
        </p:nvPicPr>
        <p:blipFill>
          <a:blip r:embed="rId8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00892" y="1285860"/>
            <a:ext cx="969882" cy="919163"/>
          </a:xfrm>
          <a:prstGeom prst="rect">
            <a:avLst/>
          </a:prstGeom>
          <a:noFill/>
        </p:spPr>
      </p:pic>
      <p:pic>
        <p:nvPicPr>
          <p:cNvPr id="16" name="Picture 19" descr="079513_337"/>
          <p:cNvPicPr>
            <a:picLocks noChangeAspect="1" noChangeArrowheads="1"/>
          </p:cNvPicPr>
          <p:nvPr/>
        </p:nvPicPr>
        <p:blipFill>
          <a:blip r:embed="rId9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15306" y="642918"/>
            <a:ext cx="928694" cy="880129"/>
          </a:xfrm>
          <a:prstGeom prst="rect">
            <a:avLst/>
          </a:prstGeom>
          <a:noFill/>
        </p:spPr>
      </p:pic>
      <p:pic>
        <p:nvPicPr>
          <p:cNvPr id="17" name="Picture 21" descr="079513_337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2037516">
            <a:off x="7636200" y="1985799"/>
            <a:ext cx="975018" cy="1350884"/>
          </a:xfrm>
          <a:prstGeom prst="rect">
            <a:avLst/>
          </a:prstGeom>
          <a:noFill/>
        </p:spPr>
      </p:pic>
      <p:pic>
        <p:nvPicPr>
          <p:cNvPr id="18" name="Picture 21" descr="079513_337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2037516">
            <a:off x="7962302" y="3986062"/>
            <a:ext cx="975018" cy="1350884"/>
          </a:xfrm>
          <a:prstGeom prst="rect">
            <a:avLst/>
          </a:prstGeom>
          <a:noFill/>
        </p:spPr>
      </p:pic>
      <p:pic>
        <p:nvPicPr>
          <p:cNvPr id="19" name="Picture 21" descr="079513_337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2037516">
            <a:off x="6350316" y="4128938"/>
            <a:ext cx="975018" cy="1350884"/>
          </a:xfrm>
          <a:prstGeom prst="rect">
            <a:avLst/>
          </a:prstGeom>
          <a:noFill/>
        </p:spPr>
      </p:pic>
      <p:pic>
        <p:nvPicPr>
          <p:cNvPr id="20" name="Picture 21" descr="079513_337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2037516">
            <a:off x="6350317" y="2271551"/>
            <a:ext cx="975018" cy="1350884"/>
          </a:xfrm>
          <a:prstGeom prst="rect">
            <a:avLst/>
          </a:prstGeom>
          <a:noFill/>
        </p:spPr>
      </p:pic>
      <p:pic>
        <p:nvPicPr>
          <p:cNvPr id="21" name="Picture 21" descr="079513_337"/>
          <p:cNvPicPr>
            <a:picLocks noChangeAspect="1" noChangeArrowheads="1"/>
          </p:cNvPicPr>
          <p:nvPr/>
        </p:nvPicPr>
        <p:blipFill>
          <a:blip r:embed="rId10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2037516">
            <a:off x="7207572" y="3271683"/>
            <a:ext cx="975018" cy="1350884"/>
          </a:xfrm>
          <a:prstGeom prst="rect">
            <a:avLst/>
          </a:prstGeom>
          <a:noFill/>
        </p:spPr>
      </p:pic>
      <p:pic>
        <p:nvPicPr>
          <p:cNvPr id="22" name="Picture 10" descr="Картинка 31 из 9787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214282" y="2357430"/>
            <a:ext cx="809628" cy="809628"/>
          </a:xfrm>
          <a:prstGeom prst="rect">
            <a:avLst/>
          </a:prstGeom>
          <a:noFill/>
        </p:spPr>
      </p:pic>
      <p:pic>
        <p:nvPicPr>
          <p:cNvPr id="23" name="Picture 10" descr="Картинка 31 из 9787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1214414" y="2428868"/>
            <a:ext cx="809628" cy="809628"/>
          </a:xfrm>
          <a:prstGeom prst="rect">
            <a:avLst/>
          </a:prstGeom>
          <a:noFill/>
        </p:spPr>
      </p:pic>
      <p:pic>
        <p:nvPicPr>
          <p:cNvPr id="24" name="Picture 10" descr="Картинка 31 из 9787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2143108" y="2786058"/>
            <a:ext cx="809628" cy="809628"/>
          </a:xfrm>
          <a:prstGeom prst="rect">
            <a:avLst/>
          </a:prstGeom>
          <a:noFill/>
        </p:spPr>
      </p:pic>
      <p:pic>
        <p:nvPicPr>
          <p:cNvPr id="25" name="Picture 10" descr="Картинка 31 из 9787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928662" y="3500438"/>
            <a:ext cx="809628" cy="809628"/>
          </a:xfrm>
          <a:prstGeom prst="rect">
            <a:avLst/>
          </a:prstGeom>
          <a:noFill/>
        </p:spPr>
      </p:pic>
      <p:pic>
        <p:nvPicPr>
          <p:cNvPr id="26" name="Picture 10" descr="Картинка 31 из 9787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1857356" y="4357694"/>
            <a:ext cx="809628" cy="809628"/>
          </a:xfrm>
          <a:prstGeom prst="rect">
            <a:avLst/>
          </a:prstGeom>
          <a:noFill/>
        </p:spPr>
      </p:pic>
      <p:pic>
        <p:nvPicPr>
          <p:cNvPr id="27" name="Picture 10" descr="Картинка 31 из 9787"/>
          <p:cNvPicPr>
            <a:picLocks noChangeAspect="1" noChangeArrowheads="1"/>
          </p:cNvPicPr>
          <p:nvPr/>
        </p:nvPicPr>
        <p:blipFill>
          <a:blip r:embed="rId11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>
            <a:off x="214282" y="4286256"/>
            <a:ext cx="809628" cy="809628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071538" y="5500702"/>
            <a:ext cx="1111078" cy="1128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3857620" y="5572140"/>
            <a:ext cx="1111078" cy="1128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" name="Picture 2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7143768" y="5572140"/>
            <a:ext cx="1111078" cy="1128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8" name="TextBox 27"/>
          <p:cNvSpPr txBox="1"/>
          <p:nvPr/>
        </p:nvSpPr>
        <p:spPr>
          <a:xfrm>
            <a:off x="0" y="0"/>
            <a:ext cx="10715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В.</a:t>
            </a:r>
            <a:endParaRPr lang="ru-RU" sz="7200" dirty="0"/>
          </a:p>
        </p:txBody>
      </p:sp>
      <p:sp>
        <p:nvSpPr>
          <p:cNvPr id="31" name="TextBox 30"/>
          <p:cNvSpPr txBox="1"/>
          <p:nvPr/>
        </p:nvSpPr>
        <p:spPr>
          <a:xfrm>
            <a:off x="3071802" y="0"/>
            <a:ext cx="10001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К.</a:t>
            </a:r>
            <a:endParaRPr lang="ru-RU" sz="7200" dirty="0"/>
          </a:p>
        </p:txBody>
      </p:sp>
      <p:sp>
        <p:nvSpPr>
          <p:cNvPr id="32" name="TextBox 31"/>
          <p:cNvSpPr txBox="1"/>
          <p:nvPr/>
        </p:nvSpPr>
        <p:spPr>
          <a:xfrm>
            <a:off x="6072198" y="0"/>
            <a:ext cx="107157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200" dirty="0" smtClean="0"/>
              <a:t>Л.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9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9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857620" y="2786058"/>
            <a:ext cx="128588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+</a:t>
            </a:r>
            <a:endParaRPr lang="ru-RU" sz="11500" dirty="0"/>
          </a:p>
        </p:txBody>
      </p:sp>
      <p:sp>
        <p:nvSpPr>
          <p:cNvPr id="14" name="TextBox 13"/>
          <p:cNvSpPr txBox="1"/>
          <p:nvPr/>
        </p:nvSpPr>
        <p:spPr>
          <a:xfrm>
            <a:off x="6357950" y="2714620"/>
            <a:ext cx="71438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5</a:t>
            </a:r>
            <a:endParaRPr lang="ru-RU" sz="11500" dirty="0"/>
          </a:p>
        </p:txBody>
      </p:sp>
      <p:sp>
        <p:nvSpPr>
          <p:cNvPr id="12" name="Арка 11"/>
          <p:cNvSpPr/>
          <p:nvPr/>
        </p:nvSpPr>
        <p:spPr>
          <a:xfrm rot="10800000">
            <a:off x="5572132" y="4000504"/>
            <a:ext cx="2357454" cy="1500174"/>
          </a:xfrm>
          <a:prstGeom prst="blockArc">
            <a:avLst>
              <a:gd name="adj1" fmla="val 10830445"/>
              <a:gd name="adj2" fmla="val 21548304"/>
              <a:gd name="adj3" fmla="val 1319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Арка 10"/>
          <p:cNvSpPr/>
          <p:nvPr/>
        </p:nvSpPr>
        <p:spPr>
          <a:xfrm rot="10800000">
            <a:off x="785786" y="3929066"/>
            <a:ext cx="2357454" cy="1500174"/>
          </a:xfrm>
          <a:prstGeom prst="blockArc">
            <a:avLst>
              <a:gd name="adj1" fmla="val 10830445"/>
              <a:gd name="adj2" fmla="val 21548304"/>
              <a:gd name="adj3" fmla="val 1319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571876"/>
            <a:ext cx="1000132" cy="1086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3357562"/>
            <a:ext cx="928694" cy="1096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000372"/>
            <a:ext cx="92869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6710" y="2143116"/>
            <a:ext cx="100013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714356"/>
            <a:ext cx="1000131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4572008"/>
            <a:ext cx="1071570" cy="107157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</p:pic>
      <p:sp>
        <p:nvSpPr>
          <p:cNvPr id="9" name="Кольцо 8"/>
          <p:cNvSpPr/>
          <p:nvPr/>
        </p:nvSpPr>
        <p:spPr>
          <a:xfrm>
            <a:off x="500034" y="500042"/>
            <a:ext cx="2857520" cy="5715040"/>
          </a:xfrm>
          <a:prstGeom prst="donut">
            <a:avLst>
              <a:gd name="adj" fmla="val 454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ольцо 9"/>
          <p:cNvSpPr/>
          <p:nvPr/>
        </p:nvSpPr>
        <p:spPr>
          <a:xfrm>
            <a:off x="4357686" y="0"/>
            <a:ext cx="4786314" cy="6500834"/>
          </a:xfrm>
          <a:prstGeom prst="donut">
            <a:avLst>
              <a:gd name="adj" fmla="val 3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000100" y="1643050"/>
            <a:ext cx="1714512" cy="1491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1571604" y="2857496"/>
            <a:ext cx="78581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2</a:t>
            </a:r>
            <a:endParaRPr lang="ru-RU" sz="1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12" grpId="0" animBg="1"/>
      <p:bldP spid="11" grpId="0" animBg="1"/>
      <p:bldP spid="9" grpId="0" animBg="1"/>
      <p:bldP spid="10" grpId="0" animBg="1"/>
      <p:bldP spid="1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57686" y="2500306"/>
            <a:ext cx="128588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?</a:t>
            </a:r>
            <a:endParaRPr lang="ru-RU" sz="11500" dirty="0"/>
          </a:p>
        </p:txBody>
      </p:sp>
      <p:sp>
        <p:nvSpPr>
          <p:cNvPr id="11" name="TextBox 10"/>
          <p:cNvSpPr txBox="1"/>
          <p:nvPr/>
        </p:nvSpPr>
        <p:spPr>
          <a:xfrm>
            <a:off x="4357686" y="2428868"/>
            <a:ext cx="128588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7</a:t>
            </a:r>
            <a:endParaRPr lang="ru-RU" sz="11500" dirty="0"/>
          </a:p>
        </p:txBody>
      </p:sp>
      <p:sp>
        <p:nvSpPr>
          <p:cNvPr id="2" name="Арка 1"/>
          <p:cNvSpPr/>
          <p:nvPr/>
        </p:nvSpPr>
        <p:spPr>
          <a:xfrm rot="10800000">
            <a:off x="714348" y="3357562"/>
            <a:ext cx="2357454" cy="1500174"/>
          </a:xfrm>
          <a:prstGeom prst="blockArc">
            <a:avLst>
              <a:gd name="adj1" fmla="val 10830445"/>
              <a:gd name="adj2" fmla="val 21548304"/>
              <a:gd name="adj3" fmla="val 1319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Арка 2"/>
          <p:cNvSpPr/>
          <p:nvPr/>
        </p:nvSpPr>
        <p:spPr>
          <a:xfrm rot="10800000">
            <a:off x="6000760" y="3429000"/>
            <a:ext cx="2357454" cy="1500174"/>
          </a:xfrm>
          <a:prstGeom prst="blockArc">
            <a:avLst>
              <a:gd name="adj1" fmla="val 10830445"/>
              <a:gd name="adj2" fmla="val 21548304"/>
              <a:gd name="adj3" fmla="val 1319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2500306"/>
            <a:ext cx="78581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2</a:t>
            </a:r>
            <a:endParaRPr lang="ru-RU" sz="11500" dirty="0"/>
          </a:p>
        </p:txBody>
      </p:sp>
      <p:sp>
        <p:nvSpPr>
          <p:cNvPr id="6" name="TextBox 5"/>
          <p:cNvSpPr txBox="1"/>
          <p:nvPr/>
        </p:nvSpPr>
        <p:spPr>
          <a:xfrm>
            <a:off x="2214546" y="2500306"/>
            <a:ext cx="78581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5</a:t>
            </a:r>
            <a:endParaRPr lang="ru-RU" sz="11500" dirty="0"/>
          </a:p>
        </p:txBody>
      </p:sp>
      <p:sp>
        <p:nvSpPr>
          <p:cNvPr id="7" name="TextBox 6"/>
          <p:cNvSpPr txBox="1"/>
          <p:nvPr/>
        </p:nvSpPr>
        <p:spPr>
          <a:xfrm>
            <a:off x="1214414" y="2500306"/>
            <a:ext cx="78581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+</a:t>
            </a:r>
            <a:endParaRPr lang="ru-RU" sz="11500" dirty="0"/>
          </a:p>
        </p:txBody>
      </p:sp>
      <p:sp>
        <p:nvSpPr>
          <p:cNvPr id="8" name="TextBox 7"/>
          <p:cNvSpPr txBox="1"/>
          <p:nvPr/>
        </p:nvSpPr>
        <p:spPr>
          <a:xfrm>
            <a:off x="3071802" y="2643182"/>
            <a:ext cx="11430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=</a:t>
            </a:r>
            <a:endParaRPr lang="ru-RU" sz="9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989243" y="1571612"/>
            <a:ext cx="2154757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dirty="0" smtClean="0"/>
              <a:t>7-5=?</a:t>
            </a:r>
            <a:endParaRPr lang="ru-RU" sz="66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989243" y="214290"/>
            <a:ext cx="228780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6600" dirty="0" smtClean="0"/>
              <a:t>7?2=5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31 -0.08102 C -0.09393 -0.17454 -0.20799 -0.26782 -0.25348 -0.3048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" y="-11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37 0.09005 L 0.33247 0.03773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-2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11" grpId="0"/>
      <p:bldP spid="2" grpId="0" animBg="1"/>
      <p:bldP spid="3" grpId="0" animBg="1"/>
      <p:bldP spid="3" grpId="1" animBg="1"/>
      <p:bldP spid="9" grpId="0"/>
      <p:bldP spid="10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57166"/>
            <a:ext cx="1000132" cy="1086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357166"/>
            <a:ext cx="928694" cy="1096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357166"/>
            <a:ext cx="92869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57166"/>
            <a:ext cx="100013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357166"/>
            <a:ext cx="1000131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0" y="357166"/>
            <a:ext cx="1071570" cy="107157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714512" cy="1491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Прямоугольник 8"/>
          <p:cNvSpPr/>
          <p:nvPr/>
        </p:nvSpPr>
        <p:spPr>
          <a:xfrm>
            <a:off x="8143900" y="214290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600" dirty="0" smtClean="0"/>
              <a:t>7</a:t>
            </a:r>
            <a:endParaRPr lang="ru-RU" sz="9600" dirty="0"/>
          </a:p>
        </p:txBody>
      </p:sp>
      <p:sp>
        <p:nvSpPr>
          <p:cNvPr id="10" name="Кольцо 9"/>
          <p:cNvSpPr/>
          <p:nvPr/>
        </p:nvSpPr>
        <p:spPr>
          <a:xfrm>
            <a:off x="8358214" y="0"/>
            <a:ext cx="428628" cy="500042"/>
          </a:xfrm>
          <a:prstGeom prst="donu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214282" y="142852"/>
            <a:ext cx="947287" cy="1085370"/>
          </a:xfrm>
          <a:prstGeom prst="triangle">
            <a:avLst/>
          </a:prstGeom>
          <a:gradFill>
            <a:gsLst>
              <a:gs pos="51000">
                <a:schemeClr val="bg1"/>
              </a:gs>
              <a:gs pos="100000">
                <a:srgbClr val="D1C39F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1785918" y="214290"/>
            <a:ext cx="947287" cy="1085370"/>
          </a:xfrm>
          <a:prstGeom prst="triangle">
            <a:avLst/>
          </a:prstGeom>
          <a:gradFill>
            <a:gsLst>
              <a:gs pos="51000">
                <a:schemeClr val="bg1"/>
              </a:gs>
              <a:gs pos="100000">
                <a:srgbClr val="D1C39F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7143768" y="357166"/>
            <a:ext cx="838208" cy="909646"/>
          </a:xfrm>
          <a:prstGeom prst="triangle">
            <a:avLst/>
          </a:prstGeom>
          <a:gradFill>
            <a:gsLst>
              <a:gs pos="51000">
                <a:schemeClr val="bg1"/>
              </a:gs>
              <a:gs pos="100000">
                <a:srgbClr val="D1C39F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928926" y="357166"/>
            <a:ext cx="928694" cy="1000132"/>
          </a:xfrm>
          <a:prstGeom prst="ellipse">
            <a:avLst/>
          </a:prstGeom>
          <a:gradFill>
            <a:gsLst>
              <a:gs pos="51000">
                <a:schemeClr val="bg1"/>
              </a:gs>
              <a:gs pos="100000">
                <a:srgbClr val="D1C39F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Овал 14"/>
          <p:cNvSpPr/>
          <p:nvPr/>
        </p:nvSpPr>
        <p:spPr>
          <a:xfrm>
            <a:off x="3929058" y="357166"/>
            <a:ext cx="928694" cy="1000132"/>
          </a:xfrm>
          <a:prstGeom prst="ellipse">
            <a:avLst/>
          </a:prstGeom>
          <a:gradFill>
            <a:gsLst>
              <a:gs pos="51000">
                <a:schemeClr val="bg1"/>
              </a:gs>
              <a:gs pos="100000">
                <a:srgbClr val="D1C39F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Овал 15"/>
          <p:cNvSpPr/>
          <p:nvPr/>
        </p:nvSpPr>
        <p:spPr>
          <a:xfrm>
            <a:off x="5000628" y="357166"/>
            <a:ext cx="928694" cy="1000132"/>
          </a:xfrm>
          <a:prstGeom prst="ellipse">
            <a:avLst/>
          </a:prstGeom>
          <a:gradFill>
            <a:gsLst>
              <a:gs pos="51000">
                <a:schemeClr val="bg1"/>
              </a:gs>
              <a:gs pos="100000">
                <a:srgbClr val="D1C39F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Овал 16"/>
          <p:cNvSpPr/>
          <p:nvPr/>
        </p:nvSpPr>
        <p:spPr>
          <a:xfrm>
            <a:off x="6000760" y="357166"/>
            <a:ext cx="928694" cy="1000132"/>
          </a:xfrm>
          <a:prstGeom prst="ellipse">
            <a:avLst/>
          </a:prstGeom>
          <a:gradFill>
            <a:gsLst>
              <a:gs pos="51000">
                <a:schemeClr val="bg1"/>
              </a:gs>
              <a:gs pos="100000">
                <a:srgbClr val="D1C39F"/>
              </a:gs>
            </a:gsLst>
            <a:lin ang="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Кольцо 17"/>
          <p:cNvSpPr/>
          <p:nvPr/>
        </p:nvSpPr>
        <p:spPr>
          <a:xfrm>
            <a:off x="500034" y="1357298"/>
            <a:ext cx="2500330" cy="4857784"/>
          </a:xfrm>
          <a:prstGeom prst="donut">
            <a:avLst>
              <a:gd name="adj" fmla="val 59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Кольцо 18"/>
          <p:cNvSpPr/>
          <p:nvPr/>
        </p:nvSpPr>
        <p:spPr>
          <a:xfrm>
            <a:off x="4357686" y="0"/>
            <a:ext cx="4786314" cy="6500834"/>
          </a:xfrm>
          <a:prstGeom prst="donut">
            <a:avLst>
              <a:gd name="adj" fmla="val 3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3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6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61111E-6 0 L 0.1099 0.22153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5" y="111"/>
                                    </p:animMotion>
                                  </p:childTnLst>
                                </p:cTn>
                              </p:par>
                              <p:par>
                                <p:cTn id="6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3.33333E-6 L -0.06997 0.43148 " pathEditMode="relative" rAng="0" ptsTypes="AA">
                                      <p:cBhvr>
                                        <p:cTn id="6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216"/>
                                    </p:animMotion>
                                  </p:childTnLst>
                                </p:cTn>
                              </p:par>
                              <p:par>
                                <p:cTn id="6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7.40741E-7 L -0.64201 0.59861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21" y="299"/>
                                    </p:animMotion>
                                  </p:childTnLst>
                                </p:cTn>
                              </p:par>
                              <p:par>
                                <p:cTn id="6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0 L 0.37309 0.14398 " pathEditMode="relative" rAng="0" ptsTypes="AA">
                                      <p:cBhvr>
                                        <p:cTn id="6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6" y="72"/>
                                    </p:animMotion>
                                  </p:childTnLst>
                                </p:cTn>
                              </p:par>
                              <p:par>
                                <p:cTn id="69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 L 0.39757 0.28056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9" y="140"/>
                                    </p:animMotion>
                                  </p:childTnLst>
                                </p:cTn>
                              </p:par>
                              <p:par>
                                <p:cTn id="71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0 L 0.19375 0.45903 " pathEditMode="relative" rAng="0" ptsTypes="AA">
                                      <p:cBhvr>
                                        <p:cTn id="72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7" y="229"/>
                                    </p:animMotion>
                                  </p:childTnLst>
                                </p:cTn>
                              </p:par>
                              <p:par>
                                <p:cTn id="73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0 L -0.05729 0.6060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303"/>
                                    </p:animMotion>
                                  </p:childTnLst>
                                </p:cTn>
                              </p:par>
                              <p:par>
                                <p:cTn id="7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59259E-6 L -0.51632 0.39005 " pathEditMode="relative" rAng="0" ptsTypes="AA">
                                      <p:cBhvr>
                                        <p:cTn id="7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8" y="195"/>
                                    </p:animMotion>
                                  </p:childTnLst>
                                </p:cTn>
                              </p:par>
                              <p:par>
                                <p:cTn id="7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85185E-6 L -0.51354 0.38588 " pathEditMode="relative" rAng="0" ptsTypes="AA">
                                      <p:cBhvr>
                                        <p:cTn id="7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7" y="1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  <p:bldP spid="10" grpId="1" animBg="1"/>
      <p:bldP spid="11" grpId="0" animBg="1"/>
      <p:bldP spid="11" grpId="1" animBg="1"/>
      <p:bldP spid="12" grpId="0" animBg="1"/>
      <p:bldP spid="12" grpId="1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  <p:bldP spid="18" grpId="0" animBg="1"/>
      <p:bldP spid="1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43174" y="357166"/>
            <a:ext cx="364333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3+4=7</a:t>
            </a:r>
          </a:p>
          <a:p>
            <a:r>
              <a:rPr lang="ru-RU" sz="9600" dirty="0" smtClean="0"/>
              <a:t>4+3=7</a:t>
            </a:r>
          </a:p>
          <a:p>
            <a:r>
              <a:rPr lang="ru-RU" sz="9600" dirty="0" smtClean="0"/>
              <a:t>7-3=4</a:t>
            </a:r>
          </a:p>
          <a:p>
            <a:r>
              <a:rPr lang="ru-RU" sz="9600" dirty="0" smtClean="0"/>
              <a:t>7-4=3</a:t>
            </a:r>
            <a:endParaRPr lang="ru-RU" sz="9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Box 19"/>
          <p:cNvSpPr txBox="1"/>
          <p:nvPr/>
        </p:nvSpPr>
        <p:spPr>
          <a:xfrm>
            <a:off x="4286248" y="4143380"/>
            <a:ext cx="1928826" cy="120032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7200" dirty="0" smtClean="0"/>
              <a:t> 3  4</a:t>
            </a:r>
            <a:endParaRPr lang="ru-RU" sz="7200" dirty="0"/>
          </a:p>
        </p:txBody>
      </p:sp>
      <p:sp>
        <p:nvSpPr>
          <p:cNvPr id="3" name="TextBox 2"/>
          <p:cNvSpPr txBox="1"/>
          <p:nvPr/>
        </p:nvSpPr>
        <p:spPr>
          <a:xfrm>
            <a:off x="3500430" y="1714488"/>
            <a:ext cx="1928826" cy="1107996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6600" dirty="0" smtClean="0"/>
              <a:t>1    6</a:t>
            </a:r>
            <a:endParaRPr lang="ru-RU" sz="6600" dirty="0"/>
          </a:p>
        </p:txBody>
      </p:sp>
      <p:sp>
        <p:nvSpPr>
          <p:cNvPr id="4" name="TextBox 3"/>
          <p:cNvSpPr txBox="1"/>
          <p:nvPr/>
        </p:nvSpPr>
        <p:spPr>
          <a:xfrm>
            <a:off x="2714612" y="2928934"/>
            <a:ext cx="1928826" cy="1200329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7200" dirty="0" smtClean="0"/>
              <a:t>2  5</a:t>
            </a:r>
            <a:endParaRPr lang="ru-RU" sz="7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57950" y="2928934"/>
            <a:ext cx="1928826" cy="335758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7" name="Прямая соединительная линия 6"/>
          <p:cNvCxnSpPr>
            <a:stCxn id="5" idx="0"/>
            <a:endCxn id="5" idx="2"/>
          </p:cNvCxnSpPr>
          <p:nvPr/>
        </p:nvCxnSpPr>
        <p:spPr>
          <a:xfrm rot="16200000" flipH="1">
            <a:off x="5643570" y="4607727"/>
            <a:ext cx="3357586" cy="1588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 flipH="1" flipV="1">
            <a:off x="6000760" y="1643050"/>
            <a:ext cx="1643074" cy="928694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6200000" flipH="1">
            <a:off x="6965173" y="1607331"/>
            <a:ext cx="1643074" cy="1000132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929454" y="1571612"/>
            <a:ext cx="7858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600" dirty="0" smtClean="0"/>
              <a:t>7</a:t>
            </a:r>
            <a:endParaRPr lang="ru-RU" sz="9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28596" y="4357694"/>
            <a:ext cx="1857388" cy="22860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rot="5400000" flipH="1" flipV="1">
            <a:off x="107125" y="3107529"/>
            <a:ext cx="1571636" cy="928694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16200000" flipH="1">
            <a:off x="1035819" y="3107529"/>
            <a:ext cx="1571636" cy="928694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785786" y="2928934"/>
            <a:ext cx="10715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dirty="0" smtClean="0"/>
              <a:t>4</a:t>
            </a:r>
            <a:endParaRPr lang="ru-RU" sz="9600" dirty="0"/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 rot="16200000" flipH="1">
            <a:off x="215076" y="5499908"/>
            <a:ext cx="2286016" cy="1588"/>
          </a:xfrm>
          <a:prstGeom prst="line">
            <a:avLst/>
          </a:prstGeom>
          <a:ln w="635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786446" y="0"/>
            <a:ext cx="1857388" cy="1200329"/>
          </a:xfrm>
          <a:prstGeom prst="rect">
            <a:avLst/>
          </a:prstGeom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7200" dirty="0" smtClean="0"/>
              <a:t>2   2</a:t>
            </a:r>
            <a:endParaRPr lang="ru-RU" sz="7200" dirty="0"/>
          </a:p>
        </p:txBody>
      </p:sp>
      <p:sp>
        <p:nvSpPr>
          <p:cNvPr id="24" name="TextBox 23"/>
          <p:cNvSpPr txBox="1"/>
          <p:nvPr/>
        </p:nvSpPr>
        <p:spPr>
          <a:xfrm>
            <a:off x="1357290" y="642918"/>
            <a:ext cx="1857388" cy="1200329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7200" dirty="0" smtClean="0"/>
              <a:t>3  1</a:t>
            </a:r>
            <a:endParaRPr lang="ru-RU" sz="7200" dirty="0"/>
          </a:p>
        </p:txBody>
      </p:sp>
      <p:sp>
        <p:nvSpPr>
          <p:cNvPr id="33" name="TextBox 32"/>
          <p:cNvSpPr txBox="1"/>
          <p:nvPr/>
        </p:nvSpPr>
        <p:spPr>
          <a:xfrm>
            <a:off x="3428992" y="285728"/>
            <a:ext cx="1928826" cy="1200329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7200" dirty="0" smtClean="0"/>
              <a:t>2   1</a:t>
            </a:r>
            <a:endParaRPr lang="ru-RU" sz="7200" dirty="0"/>
          </a:p>
        </p:txBody>
      </p:sp>
      <p:sp>
        <p:nvSpPr>
          <p:cNvPr id="35" name="TextBox 34"/>
          <p:cNvSpPr txBox="1"/>
          <p:nvPr/>
        </p:nvSpPr>
        <p:spPr>
          <a:xfrm>
            <a:off x="2643174" y="5357826"/>
            <a:ext cx="1928826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7200" dirty="0" smtClean="0"/>
              <a:t>1   1</a:t>
            </a:r>
            <a:endParaRPr lang="ru-RU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122 0.07477 L 0.31112 0.50532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0555 0.04838 L 0.39705 0.16389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6" y="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0.00417 L -0.58872 0.6224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4" y="31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2952 0.08773 L -0.10035 0.69676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3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6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1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3.33333E-6 L 0.22518 -0.17061 " pathEditMode="relative" rAng="0" ptsTypes="AA">
                                      <p:cBhvr>
                                        <p:cTn id="3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2" y="-8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</p:childTnLst>
        </p:cTn>
      </p:par>
    </p:tnLst>
    <p:bldLst>
      <p:bldP spid="20" grpId="0" animBg="1"/>
      <p:bldP spid="3" grpId="0" animBg="1"/>
      <p:bldP spid="4" grpId="0" animBg="1"/>
      <p:bldP spid="23" grpId="0" animBg="1"/>
      <p:bldP spid="24" grpId="0" animBg="1"/>
      <p:bldP spid="33" grpId="0" animBg="1"/>
      <p:bldP spid="3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вал 3"/>
          <p:cNvSpPr/>
          <p:nvPr/>
        </p:nvSpPr>
        <p:spPr>
          <a:xfrm>
            <a:off x="6357950" y="4929198"/>
            <a:ext cx="1428760" cy="1571636"/>
          </a:xfrm>
          <a:prstGeom prst="ellipse">
            <a:avLst/>
          </a:prstGeom>
          <a:gradFill flip="none" rotWithShape="1">
            <a:gsLst>
              <a:gs pos="54000">
                <a:srgbClr val="158D18">
                  <a:alpha val="60392"/>
                </a:srgbClr>
              </a:gs>
              <a:gs pos="100000">
                <a:srgbClr val="FFEBFA"/>
              </a:gs>
            </a:gsLst>
            <a:path path="shape">
              <a:fillToRect l="50000" t="50000" r="50000" b="50000"/>
            </a:path>
            <a:tileRect/>
          </a:gradFill>
          <a:ln>
            <a:solidFill>
              <a:srgbClr val="00B050"/>
            </a:solidFill>
          </a:ln>
          <a:effectLst>
            <a:outerShdw blurRad="50800" dist="50800" dir="5400000" algn="ctr" rotWithShape="0">
              <a:srgbClr val="19FF81"/>
            </a:outerShdw>
          </a:effectLst>
          <a:scene3d>
            <a:camera prst="orthographicFront"/>
            <a:lightRig rig="threePt" dir="t"/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42910" y="1142984"/>
            <a:ext cx="7858180" cy="258532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  <a:scene3d>
              <a:camera prst="perspectiveLeft"/>
              <a:lightRig rig="threePt" dir="t"/>
            </a:scene3d>
            <a:sp3d extrusionH="57150">
              <a:bevelT w="50800" h="38100" prst="riblet"/>
            </a:sp3d>
          </a:bodyPr>
          <a:lstStyle/>
          <a:p>
            <a:pPr algn="ctr"/>
            <a:r>
              <a:rPr lang="ru-RU" sz="5400" b="1" cap="none" spc="0" dirty="0" smtClean="0">
                <a:ln w="76200" cmpd="sng">
                  <a:solidFill>
                    <a:srgbClr val="158D18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Спасибо</a:t>
            </a:r>
          </a:p>
          <a:p>
            <a:pPr algn="ctr"/>
            <a:r>
              <a:rPr lang="ru-RU" sz="5400" b="1" cap="none" spc="0" dirty="0" smtClean="0">
                <a:ln w="76200" cmpd="sng">
                  <a:solidFill>
                    <a:srgbClr val="158D18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за </a:t>
            </a:r>
          </a:p>
          <a:p>
            <a:pPr algn="ctr"/>
            <a:r>
              <a:rPr lang="ru-RU" sz="5400" b="1" cap="none" spc="0" dirty="0" smtClean="0">
                <a:ln w="76200" cmpd="sng">
                  <a:solidFill>
                    <a:srgbClr val="158D18">
                      <a:alpha val="55000"/>
                    </a:srgb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сотрудничество</a:t>
            </a:r>
            <a:endParaRPr lang="ru-RU" sz="5400" b="1" cap="none" spc="0" dirty="0">
              <a:ln w="76200" cmpd="sng">
                <a:solidFill>
                  <a:srgbClr val="158D18">
                    <a:alpha val="55000"/>
                  </a:srgb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785794"/>
            <a:ext cx="4000529" cy="4857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i-main-pic" descr="Картинка 7 из 537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26174" y="1133676"/>
            <a:ext cx="4929220" cy="40905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785794"/>
            <a:ext cx="4143404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i-main-pic" descr="Картинка 1 из 64000"/>
          <p:cNvPicPr>
            <a:picLocks noChangeAspect="1" noChangeArrowheads="1"/>
          </p:cNvPicPr>
          <p:nvPr/>
        </p:nvPicPr>
        <p:blipFill>
          <a:blip r:embed="rId5" cstate="email"/>
          <a:srcRect l="-1"/>
          <a:stretch>
            <a:fillRect/>
          </a:stretch>
        </p:blipFill>
        <p:spPr bwMode="auto">
          <a:xfrm>
            <a:off x="4786314" y="785793"/>
            <a:ext cx="4143404" cy="47149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10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7"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35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maple"/>
          <p:cNvPicPr>
            <a:picLocks noChangeAspect="1" noChangeArrowheads="1"/>
          </p:cNvPicPr>
          <p:nvPr/>
        </p:nvPicPr>
        <p:blipFill>
          <a:blip r:embed="rId3" cstate="email">
            <a:clrChange>
              <a:clrFrom>
                <a:srgbClr val="FEFFFF"/>
              </a:clrFrom>
              <a:clrTo>
                <a:srgbClr val="FEFFFF">
                  <a:alpha val="0"/>
                </a:srgbClr>
              </a:clrTo>
            </a:clrChange>
            <a:lum bright="-6000"/>
          </a:blip>
          <a:srcRect/>
          <a:stretch>
            <a:fillRect/>
          </a:stretch>
        </p:blipFill>
        <p:spPr bwMode="auto">
          <a:xfrm rot="-821796">
            <a:off x="5867400" y="765175"/>
            <a:ext cx="2241550" cy="2076450"/>
          </a:xfrm>
          <a:prstGeom prst="rect">
            <a:avLst/>
          </a:prstGeom>
          <a:noFill/>
        </p:spPr>
      </p:pic>
      <p:pic>
        <p:nvPicPr>
          <p:cNvPr id="9231" name="Picture 15" descr="079513_33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1002962">
            <a:off x="395288" y="476250"/>
            <a:ext cx="2012950" cy="2073275"/>
          </a:xfrm>
          <a:prstGeom prst="rect">
            <a:avLst/>
          </a:prstGeom>
          <a:noFill/>
        </p:spPr>
      </p:pic>
      <p:pic>
        <p:nvPicPr>
          <p:cNvPr id="9233" name="Picture 17" descr="079513_337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9734968">
            <a:off x="3708400" y="1557338"/>
            <a:ext cx="1557338" cy="2117725"/>
          </a:xfrm>
          <a:prstGeom prst="rect">
            <a:avLst/>
          </a:prstGeom>
          <a:noFill/>
        </p:spPr>
      </p:pic>
      <p:pic>
        <p:nvPicPr>
          <p:cNvPr id="9235" name="Picture 19" descr="079513_33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27088" y="2636838"/>
            <a:ext cx="1730375" cy="1639887"/>
          </a:xfrm>
          <a:prstGeom prst="rect">
            <a:avLst/>
          </a:prstGeom>
          <a:noFill/>
        </p:spPr>
      </p:pic>
      <p:pic>
        <p:nvPicPr>
          <p:cNvPr id="9237" name="Picture 21" descr="079513_337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12037516">
            <a:off x="6443663" y="3644900"/>
            <a:ext cx="1663700" cy="2305050"/>
          </a:xfrm>
          <a:prstGeom prst="rect">
            <a:avLst/>
          </a:prstGeom>
          <a:noFill/>
        </p:spPr>
      </p:pic>
      <p:pic>
        <p:nvPicPr>
          <p:cNvPr id="9239" name="Picture 23" descr="079513_337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9262612">
            <a:off x="3708400" y="4365625"/>
            <a:ext cx="1241425" cy="1755775"/>
          </a:xfrm>
          <a:prstGeom prst="rect">
            <a:avLst/>
          </a:prstGeom>
          <a:noFill/>
        </p:spPr>
      </p:pic>
      <p:pic>
        <p:nvPicPr>
          <p:cNvPr id="9241" name="Picture 25" descr="079513_33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588" y="1196975"/>
            <a:ext cx="1728787" cy="1639888"/>
          </a:xfrm>
          <a:prstGeom prst="rect">
            <a:avLst/>
          </a:prstGeom>
          <a:noFill/>
        </p:spPr>
      </p:pic>
      <p:pic>
        <p:nvPicPr>
          <p:cNvPr id="9242" name="Picture 26" descr="079513_33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313" y="4724400"/>
            <a:ext cx="1728787" cy="1639888"/>
          </a:xfrm>
          <a:prstGeom prst="rect">
            <a:avLst/>
          </a:prstGeom>
          <a:noFill/>
        </p:spPr>
      </p:pic>
      <p:pic>
        <p:nvPicPr>
          <p:cNvPr id="9243" name="Picture 27" descr="079513_33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24075" y="333375"/>
            <a:ext cx="1728788" cy="1639888"/>
          </a:xfrm>
          <a:prstGeom prst="rect">
            <a:avLst/>
          </a:prstGeom>
          <a:noFill/>
        </p:spPr>
      </p:pic>
      <p:pic>
        <p:nvPicPr>
          <p:cNvPr id="9244" name="Picture 28" descr="079513_337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0200" y="2420938"/>
            <a:ext cx="1728788" cy="1639887"/>
          </a:xfrm>
          <a:prstGeom prst="rect">
            <a:avLst/>
          </a:prstGeom>
          <a:noFill/>
        </p:spPr>
      </p:pic>
      <p:pic>
        <p:nvPicPr>
          <p:cNvPr id="9246" name="Picture 30">
            <a:hlinkClick r:id="" action="ppaction://media"/>
          </p:cNvPr>
          <p:cNvPicPr>
            <a:picLocks noRot="1" noChangeAspect="1" noChangeArrowheads="1"/>
          </p:cNvPicPr>
          <p:nvPr>
            <a:wavAudioFile r:embed="rId1" name="Листья жёлтые.wav"/>
          </p:nvPr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8839200" y="6553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24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816 -0.2206 L -0.01563 0.96181 " pathEditMode="relative" rAng="0" ptsTypes="AA">
                                      <p:cBhvr>
                                        <p:cTn id="12" dur="3000" fill="hold"/>
                                        <p:tgtEl>
                                          <p:spTgt spid="92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" y="5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3000"/>
                            </p:stCondLst>
                            <p:childTnLst>
                              <p:par>
                                <p:cTn id="14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517 -0.38148 L 0.01736 0.76945 " pathEditMode="relative" ptsTypes="AA">
                                      <p:cBhvr>
                                        <p:cTn id="19" dur="3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649 -0.26296 L 0.06649 0.96158 " pathEditMode="relative" ptsTypes="AA">
                                      <p:cBhvr>
                                        <p:cTn id="26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8000"/>
                            </p:stCondLst>
                            <p:childTnLst>
                              <p:par>
                                <p:cTn id="28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0"/>
                            </p:stCondLst>
                            <p:childTnLst>
                              <p:par>
                                <p:cTn id="33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2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2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2000"/>
                            </p:stCondLst>
                            <p:childTnLst>
                              <p:par>
                                <p:cTn id="38" presetID="10" presetClass="entr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6000"/>
                            </p:stCondLst>
                            <p:childTnLst>
                              <p:par>
                                <p:cTn id="4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2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8000"/>
                            </p:stCondLst>
                            <p:childTnLst>
                              <p:par>
                                <p:cTn id="51" presetID="2" presetClass="exit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2" dur="1000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9000"/>
                            </p:stCondLst>
                            <p:childTnLst>
                              <p:par>
                                <p:cTn id="5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2000" fill="hold"/>
                                        <p:tgtEl>
                                          <p:spTgt spid="9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1000"/>
                            </p:stCondLst>
                            <p:childTnLst>
                              <p:par>
                                <p:cTn id="61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3000"/>
                            </p:stCondLst>
                            <p:childTnLst>
                              <p:par>
                                <p:cTn id="66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5000"/>
                            </p:stCondLst>
                            <p:childTnLst>
                              <p:par>
                                <p:cTn id="71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2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7000"/>
                            </p:stCondLst>
                            <p:childTnLst>
                              <p:par>
                                <p:cTn id="76" presetID="10" presetClass="entr" presetSubtype="0" repeatCount="4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9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24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500042"/>
            <a:ext cx="9144000" cy="529375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4400" dirty="0" smtClean="0">
                <a:solidFill>
                  <a:srgbClr val="0070C0"/>
                </a:solidFill>
              </a:rPr>
              <a:t>Алгоритм работы с числовым рядом</a:t>
            </a:r>
          </a:p>
          <a:p>
            <a:endParaRPr lang="ru-RU" sz="4400" dirty="0" smtClean="0"/>
          </a:p>
          <a:p>
            <a:pPr marL="342900" indent="-342900">
              <a:buFont typeface="+mj-lt"/>
              <a:buAutoNum type="arabicPeriod"/>
            </a:pPr>
            <a:r>
              <a:rPr lang="ru-RU" sz="5000" dirty="0" smtClean="0"/>
              <a:t>Начинаю движение из числа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5000" dirty="0" smtClean="0"/>
              <a:t>Двигаюсь ______ на       шаг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5000" dirty="0" smtClean="0"/>
              <a:t>Составляю выражение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5000" dirty="0" smtClean="0"/>
              <a:t>Попадаю в число 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5000" dirty="0" smtClean="0"/>
              <a:t>Составляю равенство </a:t>
            </a:r>
            <a:endParaRPr lang="ru-RU" sz="5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358214" y="1857364"/>
            <a:ext cx="571504" cy="7143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6143636" y="2643182"/>
            <a:ext cx="571504" cy="7143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7000892" y="3571876"/>
            <a:ext cx="1857388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429256" y="4214818"/>
            <a:ext cx="571504" cy="71438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6786578" y="5000636"/>
            <a:ext cx="1857388" cy="57150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85728"/>
            <a:ext cx="1000132" cy="1086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357166"/>
            <a:ext cx="92869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357166"/>
            <a:ext cx="92869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57166"/>
            <a:ext cx="100013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357166"/>
            <a:ext cx="1000131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0" y="357166"/>
            <a:ext cx="1071570" cy="107157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714512" cy="1491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Кольцо 8"/>
          <p:cNvSpPr/>
          <p:nvPr/>
        </p:nvSpPr>
        <p:spPr>
          <a:xfrm>
            <a:off x="500034" y="1357298"/>
            <a:ext cx="2500330" cy="4857784"/>
          </a:xfrm>
          <a:prstGeom prst="donut">
            <a:avLst>
              <a:gd name="adj" fmla="val 59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ольцо 9"/>
          <p:cNvSpPr/>
          <p:nvPr/>
        </p:nvSpPr>
        <p:spPr>
          <a:xfrm>
            <a:off x="4357686" y="0"/>
            <a:ext cx="4786314" cy="6500834"/>
          </a:xfrm>
          <a:prstGeom prst="donut">
            <a:avLst>
              <a:gd name="adj" fmla="val 3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215338" y="357166"/>
            <a:ext cx="71434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7</a:t>
            </a:r>
            <a:endParaRPr lang="ru-RU" sz="11500" dirty="0"/>
          </a:p>
        </p:txBody>
      </p:sp>
      <p:sp>
        <p:nvSpPr>
          <p:cNvPr id="12" name="TextBox 11"/>
          <p:cNvSpPr txBox="1"/>
          <p:nvPr/>
        </p:nvSpPr>
        <p:spPr>
          <a:xfrm>
            <a:off x="3214678" y="2214554"/>
            <a:ext cx="71438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1500" dirty="0"/>
          </a:p>
        </p:txBody>
      </p:sp>
      <p:sp>
        <p:nvSpPr>
          <p:cNvPr id="14" name="Кольцо 13"/>
          <p:cNvSpPr/>
          <p:nvPr/>
        </p:nvSpPr>
        <p:spPr>
          <a:xfrm>
            <a:off x="8501090" y="357166"/>
            <a:ext cx="357190" cy="357190"/>
          </a:xfrm>
          <a:prstGeom prst="donut">
            <a:avLst>
              <a:gd name="adj" fmla="val 18360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3.7037E-6 L 0.09913 0.41226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" y="206"/>
                                    </p:animMotion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3.33333E-6 L 0.43906 0.21111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9" y="10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-3.7037E-7 C -0.04201 0.07454 -0.08403 0.14907 0.0033 0.18611 C 0.09062 0.22338 0.43993 0.23333 0.52431 0.22315 C 0.60868 0.21319 0.51406 0.14259 0.50972 0.12593 C 0.50538 0.10926 0.50191 0.11574 0.49844 0.12222 " pathEditMode="relative" rAng="0" ptsTypes="aaaaA">
                                      <p:cBhvr>
                                        <p:cTn id="21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" y="117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63 0.08703 C 0.06754 0.21018 0.12361 0.33356 0.14219 0.38379 C 0.16077 0.43403 0.12535 0.38819 0.12292 0.38819 " pathEditMode="relative" ptsTypes="aaA">
                                      <p:cBhvr>
                                        <p:cTn id="2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11022E-16 -2.59259E-6 C 0.00417 0.2051 0.00868 0.41042 0.06285 0.48172 C 0.11667 0.55301 0.2816 0.43797 0.32361 0.42801 " pathEditMode="relative" rAng="0" ptsTypes="aaA">
                                      <p:cBhvr>
                                        <p:cTn id="25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276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59259E-6 C 0.00225 0.23959 0.00469 0.47917 0.01441 0.57153 C 0.02413 0.66389 0.04444 0.56343 0.05798 0.55371 C 0.07153 0.54445 0.08889 0.52269 0.09514 0.51551 " pathEditMode="relative" rAng="0" ptsTypes="aaaA">
                                      <p:cBhvr>
                                        <p:cTn id="27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8" y="332"/>
                                    </p:animMotion>
                                  </p:childTnLst>
                                </p:cTn>
                              </p:par>
                              <p:par>
                                <p:cTn id="2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375 0.15602 C -0.05347 0.33496 -0.14444 0.51412 -0.17517 0.59422 C -0.2059 0.67431 -0.17656 0.65486 -0.14704 0.63542 " pathEditMode="relative" rAng="0" ptsTypes="aaA">
                                      <p:cBhvr>
                                        <p:cTn id="29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259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07407E-6 L -0.52795 0.41111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4" y="206"/>
                                    </p:animMotion>
                                  </p:childTnLst>
                                </p:cTn>
                              </p:par>
                              <p:par>
                                <p:cTn id="44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48148E-6 L -0.53993 0.3963 " pathEditMode="relative" rAng="0" ptsTypes="AA">
                                      <p:cBhvr>
                                        <p:cTn id="4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70" y="1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/>
      <p:bldP spid="11" grpId="2"/>
      <p:bldP spid="14" grpId="1" animBg="1"/>
      <p:bldP spid="14" grpId="3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/>
          <p:cNvSpPr txBox="1"/>
          <p:nvPr/>
        </p:nvSpPr>
        <p:spPr>
          <a:xfrm>
            <a:off x="3857620" y="2786058"/>
            <a:ext cx="128588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+</a:t>
            </a:r>
            <a:endParaRPr lang="ru-RU" sz="11500" dirty="0"/>
          </a:p>
        </p:txBody>
      </p:sp>
      <p:sp>
        <p:nvSpPr>
          <p:cNvPr id="14" name="TextBox 13"/>
          <p:cNvSpPr txBox="1"/>
          <p:nvPr/>
        </p:nvSpPr>
        <p:spPr>
          <a:xfrm>
            <a:off x="6357950" y="2714620"/>
            <a:ext cx="71438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6</a:t>
            </a:r>
            <a:endParaRPr lang="ru-RU" sz="11500" dirty="0"/>
          </a:p>
        </p:txBody>
      </p:sp>
      <p:sp>
        <p:nvSpPr>
          <p:cNvPr id="12" name="Арка 11"/>
          <p:cNvSpPr/>
          <p:nvPr/>
        </p:nvSpPr>
        <p:spPr>
          <a:xfrm rot="10800000">
            <a:off x="5572132" y="4000504"/>
            <a:ext cx="2357454" cy="1500174"/>
          </a:xfrm>
          <a:prstGeom prst="blockArc">
            <a:avLst>
              <a:gd name="adj1" fmla="val 10830445"/>
              <a:gd name="adj2" fmla="val 21548304"/>
              <a:gd name="adj3" fmla="val 1319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1" name="Арка 10"/>
          <p:cNvSpPr/>
          <p:nvPr/>
        </p:nvSpPr>
        <p:spPr>
          <a:xfrm rot="10800000">
            <a:off x="785786" y="3929066"/>
            <a:ext cx="2357454" cy="1500174"/>
          </a:xfrm>
          <a:prstGeom prst="blockArc">
            <a:avLst>
              <a:gd name="adj1" fmla="val 10830445"/>
              <a:gd name="adj2" fmla="val 21548304"/>
              <a:gd name="adj3" fmla="val 1319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1643050"/>
            <a:ext cx="1000132" cy="1086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3357562"/>
            <a:ext cx="928694" cy="1096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86314" y="3000372"/>
            <a:ext cx="92869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86710" y="2143116"/>
            <a:ext cx="100013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714356"/>
            <a:ext cx="1000131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15008" y="4572008"/>
            <a:ext cx="1071570" cy="107157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</p:pic>
      <p:sp>
        <p:nvSpPr>
          <p:cNvPr id="9" name="Кольцо 8"/>
          <p:cNvSpPr/>
          <p:nvPr/>
        </p:nvSpPr>
        <p:spPr>
          <a:xfrm>
            <a:off x="500034" y="1428736"/>
            <a:ext cx="2286016" cy="4786346"/>
          </a:xfrm>
          <a:prstGeom prst="donut">
            <a:avLst>
              <a:gd name="adj" fmla="val 299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ольцо 9"/>
          <p:cNvSpPr/>
          <p:nvPr/>
        </p:nvSpPr>
        <p:spPr>
          <a:xfrm>
            <a:off x="4357686" y="0"/>
            <a:ext cx="4786314" cy="6500834"/>
          </a:xfrm>
          <a:prstGeom prst="donut">
            <a:avLst>
              <a:gd name="adj" fmla="val 3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14348" y="3000372"/>
            <a:ext cx="1714512" cy="1491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Box 12"/>
          <p:cNvSpPr txBox="1"/>
          <p:nvPr/>
        </p:nvSpPr>
        <p:spPr>
          <a:xfrm>
            <a:off x="1571604" y="2857496"/>
            <a:ext cx="78581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1</a:t>
            </a:r>
            <a:endParaRPr lang="ru-RU" sz="115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9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5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8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9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9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4" grpId="0"/>
      <p:bldP spid="12" grpId="0" animBg="1"/>
      <p:bldP spid="11" grpId="0" animBg="1"/>
      <p:bldP spid="9" grpId="0" animBg="1"/>
      <p:bldP spid="10" grpId="0" animBg="1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Арка 1"/>
          <p:cNvSpPr/>
          <p:nvPr/>
        </p:nvSpPr>
        <p:spPr>
          <a:xfrm rot="10800000">
            <a:off x="714348" y="3357562"/>
            <a:ext cx="2357454" cy="1500174"/>
          </a:xfrm>
          <a:prstGeom prst="blockArc">
            <a:avLst>
              <a:gd name="adj1" fmla="val 10830445"/>
              <a:gd name="adj2" fmla="val 21548304"/>
              <a:gd name="adj3" fmla="val 1319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" name="Арка 2"/>
          <p:cNvSpPr/>
          <p:nvPr/>
        </p:nvSpPr>
        <p:spPr>
          <a:xfrm rot="10800000">
            <a:off x="6000760" y="3429000"/>
            <a:ext cx="2357454" cy="1500174"/>
          </a:xfrm>
          <a:prstGeom prst="blockArc">
            <a:avLst>
              <a:gd name="adj1" fmla="val 10830445"/>
              <a:gd name="adj2" fmla="val 21548304"/>
              <a:gd name="adj3" fmla="val 13195"/>
            </a:avLst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00562" y="2571744"/>
            <a:ext cx="1285884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7</a:t>
            </a:r>
            <a:endParaRPr lang="ru-RU" sz="11500" dirty="0"/>
          </a:p>
        </p:txBody>
      </p:sp>
      <p:sp>
        <p:nvSpPr>
          <p:cNvPr id="5" name="TextBox 4"/>
          <p:cNvSpPr txBox="1"/>
          <p:nvPr/>
        </p:nvSpPr>
        <p:spPr>
          <a:xfrm>
            <a:off x="357158" y="2643182"/>
            <a:ext cx="78581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1</a:t>
            </a:r>
            <a:endParaRPr lang="ru-RU" sz="11500" dirty="0"/>
          </a:p>
        </p:txBody>
      </p:sp>
      <p:sp>
        <p:nvSpPr>
          <p:cNvPr id="6" name="TextBox 5"/>
          <p:cNvSpPr txBox="1"/>
          <p:nvPr/>
        </p:nvSpPr>
        <p:spPr>
          <a:xfrm>
            <a:off x="1214414" y="2643182"/>
            <a:ext cx="85725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+</a:t>
            </a:r>
            <a:endParaRPr lang="ru-RU" sz="11500" dirty="0"/>
          </a:p>
        </p:txBody>
      </p:sp>
      <p:sp>
        <p:nvSpPr>
          <p:cNvPr id="7" name="TextBox 6"/>
          <p:cNvSpPr txBox="1"/>
          <p:nvPr/>
        </p:nvSpPr>
        <p:spPr>
          <a:xfrm>
            <a:off x="2285984" y="2643182"/>
            <a:ext cx="71438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500" dirty="0" smtClean="0"/>
              <a:t>6</a:t>
            </a:r>
            <a:endParaRPr lang="ru-RU" sz="115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3143240" y="2714620"/>
            <a:ext cx="79861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600" dirty="0" smtClean="0"/>
              <a:t>=</a:t>
            </a:r>
            <a:endParaRPr lang="ru-RU" sz="9600" dirty="0"/>
          </a:p>
        </p:txBody>
      </p:sp>
      <p:sp>
        <p:nvSpPr>
          <p:cNvPr id="9" name="TextBox 8"/>
          <p:cNvSpPr txBox="1"/>
          <p:nvPr/>
        </p:nvSpPr>
        <p:spPr>
          <a:xfrm>
            <a:off x="6929454" y="428604"/>
            <a:ext cx="221454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7-1=6</a:t>
            </a:r>
            <a:endParaRPr lang="ru-RU" sz="6600" dirty="0"/>
          </a:p>
        </p:txBody>
      </p:sp>
      <p:sp>
        <p:nvSpPr>
          <p:cNvPr id="10" name="TextBox 9"/>
          <p:cNvSpPr txBox="1"/>
          <p:nvPr/>
        </p:nvSpPr>
        <p:spPr>
          <a:xfrm>
            <a:off x="6929422" y="1714488"/>
            <a:ext cx="221457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600" dirty="0" smtClean="0"/>
              <a:t>7-6=1</a:t>
            </a:r>
            <a:endParaRPr lang="ru-RU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031 -0.08102 C -0.09393 -0.17454 -0.20799 -0.26782 -0.25348 -0.30486 " pathEditMode="relative" rAng="0" ptsTypes="aA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" y="-112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737 0.09005 L 0.33247 0.03773 " pathEditMode="relative" rAng="0" ptsTypes="AA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7" y="-26"/>
                                    </p:animMotion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3" grpId="1" animBg="1"/>
      <p:bldP spid="4" grpId="0"/>
      <p:bldP spid="9" grpId="0"/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Кольцо 12"/>
          <p:cNvSpPr/>
          <p:nvPr/>
        </p:nvSpPr>
        <p:spPr>
          <a:xfrm>
            <a:off x="4357686" y="0"/>
            <a:ext cx="4786314" cy="6500834"/>
          </a:xfrm>
          <a:prstGeom prst="donut">
            <a:avLst>
              <a:gd name="adj" fmla="val 302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2" name="Кольцо 11"/>
          <p:cNvSpPr/>
          <p:nvPr/>
        </p:nvSpPr>
        <p:spPr>
          <a:xfrm>
            <a:off x="500034" y="1357298"/>
            <a:ext cx="2500330" cy="4857784"/>
          </a:xfrm>
          <a:prstGeom prst="donut">
            <a:avLst>
              <a:gd name="adj" fmla="val 5943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357166"/>
            <a:ext cx="1000132" cy="1086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357166"/>
            <a:ext cx="928694" cy="1096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6" y="357166"/>
            <a:ext cx="928694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357166"/>
            <a:ext cx="1000132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00760" y="357166"/>
            <a:ext cx="1000131" cy="1071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72330" y="357166"/>
            <a:ext cx="1071570" cy="1071570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style>
          <a:lnRef idx="0">
            <a:scrgbClr r="0" g="0" b="0"/>
          </a:lnRef>
          <a:fillRef idx="1001">
            <a:schemeClr val="lt1"/>
          </a:fillRef>
          <a:effectRef idx="0">
            <a:scrgbClr r="0" g="0" b="0"/>
          </a:effectRef>
          <a:fontRef idx="major"/>
        </p:style>
      </p:pic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0"/>
            <a:ext cx="1714512" cy="14918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Прямоугольник 13"/>
          <p:cNvSpPr/>
          <p:nvPr/>
        </p:nvSpPr>
        <p:spPr>
          <a:xfrm>
            <a:off x="8143900" y="214290"/>
            <a:ext cx="808235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9600" dirty="0" smtClean="0"/>
              <a:t>7</a:t>
            </a:r>
            <a:endParaRPr lang="ru-RU" sz="9600" dirty="0"/>
          </a:p>
        </p:txBody>
      </p:sp>
      <p:sp>
        <p:nvSpPr>
          <p:cNvPr id="15" name="Кольцо 14"/>
          <p:cNvSpPr/>
          <p:nvPr/>
        </p:nvSpPr>
        <p:spPr>
          <a:xfrm>
            <a:off x="8358214" y="142852"/>
            <a:ext cx="428628" cy="357190"/>
          </a:xfrm>
          <a:prstGeom prst="donu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05712 0.63125 " pathEditMode="relative" rAng="0" ptsTypes="AA">
                                      <p:cBhvr>
                                        <p:cTn id="21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316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556E-17 3.7037E-6 L 0.09913 0.3493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" y="175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39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889E-6 7.40741E-7 L 0.33073 0.67199 " pathEditMode="relative" ptsTypes="AA">
                                      <p:cBhvr>
                                        <p:cTn id="31" dur="2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743 0.0845 L 0.35816 0.59908 " pathEditMode="relative" ptsTypes="AA">
                                      <p:cBhvr>
                                        <p:cTn id="33" dur="20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07407E-6 L 0.2835 0.18889 " pathEditMode="relative" ptsTypes="AA">
                                      <p:cBhvr>
                                        <p:cTn id="35" dur="2000" fill="hold"/>
                                        <p:tgtEl>
                                          <p:spTgt spid="10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955 0.08635 L -0.09288 0.40139 " pathEditMode="relative" ptsTypes="AA">
                                      <p:cBhvr>
                                        <p:cTn id="37" dur="2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66 0.08635 L -0.21388 0.19144 " pathEditMode="relative" ptsTypes="AA">
                                      <p:cBhvr>
                                        <p:cTn id="39" dur="2000" fill="hold"/>
                                        <p:tgtEl>
                                          <p:spTgt spid="10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7.40741E-7 L -0.52413 0.44282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2" y="221"/>
                                    </p:animMotion>
                                  </p:childTnLst>
                                </p:cTn>
                              </p:par>
                              <p:par>
                                <p:cTn id="42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222E-6 -1.85185E-6 L -0.52135 0.45949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1" y="2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2" grpId="0" animBg="1"/>
      <p:bldP spid="14" grpId="0"/>
      <p:bldP spid="14" grpId="1"/>
      <p:bldP spid="15" grpId="0" animBg="1"/>
      <p:bldP spid="15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402</TotalTime>
  <Words>76</Words>
  <Application>Microsoft Office PowerPoint</Application>
  <PresentationFormat>Экран (4:3)</PresentationFormat>
  <Paragraphs>50</Paragraphs>
  <Slides>15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Tata</cp:lastModifiedBy>
  <cp:revision>9</cp:revision>
  <dcterms:created xsi:type="dcterms:W3CDTF">2010-10-31T13:09:20Z</dcterms:created>
  <dcterms:modified xsi:type="dcterms:W3CDTF">2011-02-11T20:30:29Z</dcterms:modified>
</cp:coreProperties>
</file>