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6" r:id="rId3"/>
    <p:sldId id="273" r:id="rId4"/>
    <p:sldId id="274" r:id="rId5"/>
    <p:sldId id="276" r:id="rId6"/>
    <p:sldId id="277" r:id="rId7"/>
    <p:sldId id="288" r:id="rId8"/>
    <p:sldId id="287" r:id="rId9"/>
    <p:sldId id="289" r:id="rId10"/>
    <p:sldId id="278" r:id="rId11"/>
    <p:sldId id="279" r:id="rId12"/>
    <p:sldId id="290" r:id="rId13"/>
    <p:sldId id="298" r:id="rId14"/>
    <p:sldId id="281" r:id="rId15"/>
    <p:sldId id="282" r:id="rId16"/>
    <p:sldId id="291" r:id="rId17"/>
    <p:sldId id="283" r:id="rId18"/>
    <p:sldId id="292" r:id="rId19"/>
    <p:sldId id="284" r:id="rId20"/>
    <p:sldId id="293" r:id="rId21"/>
    <p:sldId id="295" r:id="rId22"/>
    <p:sldId id="296" r:id="rId23"/>
    <p:sldId id="285" r:id="rId24"/>
    <p:sldId id="286" r:id="rId25"/>
    <p:sldId id="264" r:id="rId26"/>
    <p:sldId id="265" r:id="rId27"/>
    <p:sldId id="266" r:id="rId28"/>
    <p:sldId id="29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5AF8-D5FF-4AC8-9B20-7F017450F048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7CC7-02E5-4ACA-81F4-BB6203F9F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44A9-A7FA-47B2-B55D-1ACC319364B0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DA3B-9A70-4431-ABD8-CFE1A307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DBDE-F335-4B06-A503-C2A9F21F6C4B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9A868-480B-4DDD-ACFC-EA1992A98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4160-0769-48D1-9D1C-18EAEFEE372A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EF95-DCCA-4149-B394-75A19C9F2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E5C5-87D0-444E-9B16-3530E8A78FEF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366E-F61A-47CC-853A-F7278C2FA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77E6-AC86-4A19-8CC2-C36DF68A035A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D40B-CD34-43E5-8A1F-66B65CD99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2CC9-8ACE-46EC-A232-52824BBF94D4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80A0-C5C6-47BA-8348-4FB974240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5233-8ABC-483F-900E-C2A10858969B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081D-2919-48C9-AD0C-9A37AFC1E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3B0A-8FAE-4D64-82A6-C1676A6AA154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BEDF-6C1B-4AAF-AE3C-9FF7FBDA7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C1A8-89C8-4B23-9ABB-7795D7FFECBD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70A6-845B-419B-ABF9-77DAA88A6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A355-ADFF-426D-8684-BDBBC72CDF50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5AD7-2F5C-4A39-9680-9D8583FA0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353C7F-77E5-4A16-88A2-7B09BBAF6BDF}" type="datetimeFigureOut">
              <a:rPr lang="ru-RU"/>
              <a:pPr>
                <a:defRPr/>
              </a:pPr>
              <a:t>16.03.2011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64A6F6-1CEB-409A-BA1E-57B834054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duwiki.uran.net.ua/wiki/index.php/%D0%97%D0%BE%D0%B1%D1%80%D0%B0%D0%B6%D0%B5%D0%BD%D0%BD%D1%8F:%D0%9D%D0%B8%D0%BA%D0%BE%D0%BB%D0%B0%D0%B5%D0%B2_%D1%86%D0%B5%D1%80%D0%BA..%D0%B3%D0%B4%D0%B5_%D0%B2%D0%B5%D0%BD%D1%87_%D0%93%D1%83%D0%BC%D0%B8%D0%BB_%D0%B8_%D0%90%D1%85%D0%B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ahmatova.niv.ru/images/articles/shileyko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eduwiki.uran.net.ua/wiki/index.php/%D0%97%D0%BE%D0%B1%D1%80%D0%B0%D0%B6%D0%B5%D0%BD%D0%BD%D1%8F:11-Gumilev_v_del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eduwiki.uran.net.ua/wiki/index.php/%D0%97%D0%BE%D0%B1%D1%80%D0%B0%D0%B6%D0%B5%D0%BD%D0%BD%D1%8F:14-Gumilev_ulan111111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eduwiki.uran.net.ua/wiki/index.php/%D0%97%D0%BE%D0%B1%D1%80%D0%B0%D0%B6%D0%B5%D0%BD%D0%BD%D1%8F:%D0%90%D0%BD%D0%BD%D0%B0_%D0%90%D1%85%D0%BC%D0%B0%D1%82%D0%BE%D0%B2%D0%B0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eduwiki.uran.net.ua/wiki/index.php/%D0%9A%D0%B0%D1%82%D0%B5%D0%B3%D0%BE%D1%80%D1%96%D1%8F:%D0%9F%D1%80%D0%BE%D0%B5%D0%BA%D1%82_%C2%AB%D0%90%D0%BD%D0%BD%D0%B0_%D0%90%D1%85%D0%BC%D0%B0%D1%82%D0%BE%D0%B2%D0%B0_%D0%B2_%D0%9A%D0%B8%D0%B5%D0%B2%D0%B5%C2%BB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gumilev.ru/author/404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duwiki.uran.net.ua/wiki/index.php/%D0%97%D0%BE%D0%B1%D1%80%D0%B0%D0%B6%D0%B5%D0%BD%D0%BD%D1%8F:%D0%90%D0%BD%D0%BD%D0%B0_%D0%90%D1%85%D0%BC%D0%B0%D1%82%D0%BE%D0%B2%D0%B0_%D0%B8_%D0%9D%D0%B8%D0%BA%D0%BE%D0%BB%D0%B0%D0%B9_%D0%93%D1%83%D0%BC%D0%B5%D0%BB%D1%91%D0%B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umilev-nik.narod.ru/page_08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pushkin.niv.ru/images/bio/bio_4_4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3429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            Вечер памяти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«Два поэта, </a:t>
            </a:r>
            <a:br>
              <a:rPr lang="ru-RU" b="1" dirty="0" smtClean="0"/>
            </a:br>
            <a:r>
              <a:rPr lang="ru-RU" b="1" dirty="0" smtClean="0"/>
              <a:t>                     две личности, </a:t>
            </a:r>
            <a:br>
              <a:rPr lang="ru-RU" b="1" dirty="0" smtClean="0"/>
            </a:br>
            <a:r>
              <a:rPr lang="ru-RU" b="1" dirty="0" smtClean="0"/>
              <a:t>                                 две судьбы»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5357813"/>
            <a:ext cx="8229600" cy="9667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1800" smtClean="0"/>
              <a:t>Учитель  русского языка и литературы МОУ «Джалильская гимназия» Сармановского района Республики Татарстан </a:t>
            </a:r>
            <a:r>
              <a:rPr lang="ru-RU" sz="1800" u="sng" smtClean="0"/>
              <a:t>Иралина Лилия Ниязовна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Прошение о разрешении вступления в брак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5 апреля 1910 года.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(Центральный государственный исторический архив. Санкт-Петербург.)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Прошение о разрешении вступления в бр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28813"/>
            <a:ext cx="83581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286000" y="26590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nstantia" pitchFamily="18" charset="0"/>
              </a:rPr>
              <a:t/>
            </a:r>
            <a:br>
              <a:rPr lang="ru-RU" sz="2200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25" y="714375"/>
            <a:ext cx="3186113" cy="1428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Вид церкви, где венчались Гумилев и Ахматова</a:t>
            </a:r>
            <a:endParaRPr lang="ru-RU" sz="3200" dirty="0"/>
          </a:p>
        </p:txBody>
      </p:sp>
      <p:pic>
        <p:nvPicPr>
          <p:cNvPr id="23554" name="Picture 2" descr="Зображення:Николаев_церк..где_венч_Гумил_и_Ахм.jpg">
            <a:hlinkClick r:id="rId2" tooltip="&quot;Зображення:Николаев_церк..где_венч_Гумил_и_Ахм.jp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4929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428875"/>
            <a:ext cx="4286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СВИДЕТЕЛЬСТВО о браке Н.С. Гумилева с А.А. Горенко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25 апреля 1910 г. </a:t>
            </a:r>
          </a:p>
          <a:p>
            <a:pPr marL="0" indent="0" algn="just" eaLnBrk="0" hangingPunc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Означенный в сем студент С.-Петербургского университета Николай Степанович Гумилев 1910 года апреля 25 дня причтом Николаевской церкви села Никольской Слободки, Остерского уезда, Черниговской губернии обвенчан с потомственной дворянкой Анной Андреевной Горенко, что удостоверяем подписями и приложением церковной печати.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Николаевской церкви села Никольской Слободки Остерского уезда Черниговской губернии </a:t>
            </a:r>
          </a:p>
          <a:p>
            <a:pPr marL="0" indent="0" algn="just" eaLnBrk="0" hangingPunc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Священник                   (подпись)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Псаломщик                  (подпись)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в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3598863" cy="528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8" descr="Гумил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25"/>
            <a:ext cx="4143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357438" y="714375"/>
            <a:ext cx="5500687" cy="642938"/>
          </a:xfrm>
        </p:spPr>
        <p:txBody>
          <a:bodyPr/>
          <a:lstStyle/>
          <a:p>
            <a:pPr algn="ctr"/>
            <a:r>
              <a:rPr lang="ru-RU" sz="2800" smtClean="0"/>
              <a:t>Семья Гумилевых </a:t>
            </a:r>
          </a:p>
        </p:txBody>
      </p:sp>
      <p:pic>
        <p:nvPicPr>
          <p:cNvPr id="26626" name="Picture 2" descr="gumil_ahm (450x310, 32 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643063"/>
            <a:ext cx="74295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Николай Гумилёв. 1915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14375"/>
            <a:ext cx="6000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357188" y="1571625"/>
            <a:ext cx="1857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Николай Гумилёв </a:t>
            </a:r>
          </a:p>
          <a:p>
            <a:endParaRPr lang="ru-RU" sz="2800" b="1">
              <a:latin typeface="Constantia" pitchFamily="18" charset="0"/>
            </a:endParaRPr>
          </a:p>
          <a:p>
            <a:r>
              <a:rPr lang="ru-RU" sz="2800" b="1">
                <a:latin typeface="Constantia" pitchFamily="18" charset="0"/>
              </a:rPr>
              <a:t>1915 год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7500937" cy="1143000"/>
          </a:xfrm>
        </p:spPr>
        <p:txBody>
          <a:bodyPr/>
          <a:lstStyle/>
          <a:p>
            <a:r>
              <a:rPr lang="ru-RU" sz="2800" smtClean="0"/>
              <a:t>                       Владимир     и      Анна    </a:t>
            </a:r>
            <a:br>
              <a:rPr lang="ru-RU" sz="2800" smtClean="0"/>
            </a:br>
            <a:r>
              <a:rPr lang="ru-RU" sz="2800" smtClean="0"/>
              <a:t>                       Шилейко               Ахматова</a:t>
            </a:r>
          </a:p>
        </p:txBody>
      </p:sp>
      <p:pic>
        <p:nvPicPr>
          <p:cNvPr id="4" name="Picture 4" descr="anna_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25"/>
            <a:ext cx="42148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676" name="Picture 1" descr="Студент Владимир Шилейко 1910-е годы.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00063" y="1643063"/>
            <a:ext cx="37147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0" y="4081463"/>
            <a:ext cx="184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Последняя фотография Н. Гумилёва сделанная в Ч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143125"/>
            <a:ext cx="5286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4357688" y="785813"/>
            <a:ext cx="4000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Последняя фотография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Н. Гумилёва, сделанная в ЧК</a:t>
            </a:r>
          </a:p>
        </p:txBody>
      </p:sp>
      <p:pic>
        <p:nvPicPr>
          <p:cNvPr id="29699" name="Picture 2" descr="Обложка дела Н. Гумил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28688"/>
            <a:ext cx="2381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71500" y="4922838"/>
            <a:ext cx="2428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Обложка дела Николая Гумилева.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928688" y="428625"/>
            <a:ext cx="70008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Constantia" pitchFamily="18" charset="0"/>
            </a:endParaRPr>
          </a:p>
          <a:p>
            <a:endParaRPr lang="ru-RU" sz="2800">
              <a:latin typeface="Constantia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Занимаемые  должности: 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Председатель Петроградского отделения Всероссийского союза поэтов,  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- член редакционной коллегии государственного издательства "Всемирная литература»,</a:t>
            </a:r>
          </a:p>
          <a:p>
            <a:pPr>
              <a:buFontTx/>
              <a:buChar char="-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преподаватель Пролеткульта, </a:t>
            </a:r>
          </a:p>
          <a:p>
            <a:pPr>
              <a:buFontTx/>
              <a:buChar char="-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профессор Российского института истории искусств.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 descr="27pushki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35417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88408733"/>
          <p:cNvPicPr>
            <a:picLocks noChangeAspect="1" noChangeArrowheads="1"/>
          </p:cNvPicPr>
          <p:nvPr/>
        </p:nvPicPr>
        <p:blipFill>
          <a:blip r:embed="rId3">
            <a:lum contrast="6000"/>
            <a:grayscl/>
          </a:blip>
          <a:srcRect/>
          <a:stretch>
            <a:fillRect/>
          </a:stretch>
        </p:blipFill>
        <p:spPr bwMode="auto">
          <a:xfrm>
            <a:off x="5072063" y="857250"/>
            <a:ext cx="33829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Зображення:11-Gumilev v dele.jpg">
            <a:hlinkClick r:id="rId4" tooltip="&quot;Зображення:11-Gumilev v dele.jpg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2857500"/>
            <a:ext cx="3352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316163" y="420688"/>
            <a:ext cx="4548187" cy="920750"/>
          </a:xfrm>
        </p:spPr>
      </p:pic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3"/>
            <a:ext cx="1485900" cy="1709737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4339" name="Picture 4" descr="Анна Ахмат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71625"/>
            <a:ext cx="3714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ussar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25"/>
            <a:ext cx="38004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Гумилев не принял большевизма, но надеялся, что его родина найдёт свой истинный путь: «И ведь будет же, будет Россия свободная, могучая, счастливая - только мы не увидим».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endParaRPr lang="ru-RU" smtClean="0"/>
          </a:p>
        </p:txBody>
      </p:sp>
      <p:pic>
        <p:nvPicPr>
          <p:cNvPr id="32770" name="Picture 2" descr="Зображення:14-Gumilev_ulan1111111.jpg">
            <a:hlinkClick r:id="rId2" tooltip="&quot;Зображення:14-Gumilev_ulan1111111.jp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928688"/>
            <a:ext cx="3643312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Зображення:Анна_Ахматова.jpg">
            <a:hlinkClick r:id="rId2" tooltip="&quot;Зображення:Анна_Ахматова.jp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642938"/>
            <a:ext cx="721518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460851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5143500" y="2071688"/>
            <a:ext cx="4000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 умру я не на постели,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При нотариусе и враче,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А в какой-нибудь дикой щели,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Утонувшей в диком плюще…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old_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00438"/>
            <a:ext cx="43688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4" descr="Рисунок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00063"/>
            <a:ext cx="47863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2" descr="leningr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428875"/>
            <a:ext cx="36433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00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hlinkClick r:id="rId2" tooltip="Категорія:Проект «Анна Ахматова в Киеве»"/>
              </a:rPr>
              <a:t/>
            </a:r>
            <a:br>
              <a:rPr lang="ru-RU" u="sng" dirty="0" smtClean="0">
                <a:hlinkClick r:id="rId2" tooltip="Категорія:Проект «Анна Ахматова в Киеве»"/>
              </a:rPr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«Семья Гумилевых» в Бежецке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кульптурная композиция «Семья Гумилевых» в Бежец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214438"/>
            <a:ext cx="74295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Двойной портрет: Анна Ахматова и Николай Гумилёв. 1926 год.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6286500"/>
            <a:ext cx="4757738" cy="3571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/>
              <a:t>Автор:   Т.М. Скворикова</a:t>
            </a:r>
            <a:r>
              <a:rPr lang="ru-RU" sz="2000" b="1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37891" name="Picture 2" descr="Двойной портрет: Анна Ахматова и Николай Гумилёв. 1926 го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7143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143875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«Парадный портрет» (Гумилев и Ахматова)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u="sng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  <a:hlinkClick r:id="rId2"/>
              </a:rPr>
              <a:t>Сергей </a:t>
            </a:r>
            <a:r>
              <a:rPr lang="ru-RU" u="sng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  <a:hlinkClick r:id="rId2"/>
              </a:rPr>
              <a:t>Чесноков-Ладыженский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38915" name="Picture 2" descr="«Парадный портрет» (Гумилёв и Ахматов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85875"/>
            <a:ext cx="8215313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invGray">
          <a:xfrm>
            <a:off x="1071563" y="6215063"/>
            <a:ext cx="6245225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ea typeface="+mj-ea"/>
                <a:cs typeface="+mj-cs"/>
              </a:rPr>
              <a:t>Автор : Сергей </a:t>
            </a:r>
            <a:r>
              <a:rPr lang="ru-RU" b="1" dirty="0" err="1">
                <a:latin typeface="+mn-lt"/>
                <a:ea typeface="+mj-ea"/>
                <a:cs typeface="+mj-cs"/>
              </a:rPr>
              <a:t>Чесноков-Ладыженский</a:t>
            </a:r>
            <a:r>
              <a:rPr lang="ru-RU" b="1" dirty="0">
                <a:latin typeface="+mn-lt"/>
                <a:ea typeface="+mj-ea"/>
                <a:cs typeface="+mj-cs"/>
              </a:rPr>
              <a:t> </a:t>
            </a:r>
            <a:r>
              <a:rPr lang="ru-RU" u="sng" dirty="0">
                <a:latin typeface="+mn-lt"/>
              </a:rPr>
              <a:t/>
            </a:r>
            <a:br>
              <a:rPr lang="ru-RU" u="sng" dirty="0">
                <a:latin typeface="+mn-lt"/>
              </a:rPr>
            </a:br>
            <a:r>
              <a:rPr lang="ru-RU" sz="2000" dirty="0">
                <a:latin typeface="+mn-lt"/>
              </a:rPr>
              <a:t> 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42938"/>
            <a:ext cx="8015288" cy="500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Жираф (Озеро Чад). Ахматова и Гумилев</a:t>
            </a:r>
            <a:endParaRPr lang="ru-RU" sz="2200" dirty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19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9" name="Picture 2" descr="Жираф (Озеро Чад). Ахматова и Гумилё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8358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5" y="6143625"/>
            <a:ext cx="40719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ea typeface="+mj-ea"/>
                <a:cs typeface="+mj-cs"/>
              </a:rPr>
              <a:t>Автор: Таисия </a:t>
            </a:r>
            <a:r>
              <a:rPr lang="ru-RU" b="1" dirty="0" err="1">
                <a:latin typeface="+mn-lt"/>
                <a:ea typeface="+mj-ea"/>
                <a:cs typeface="+mj-cs"/>
              </a:rPr>
              <a:t>Швецова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1428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500" y="2071688"/>
            <a:ext cx="8229600" cy="4389437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Times New Roman" pitchFamily="18" charset="0"/>
              </a:rPr>
              <a:t>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http://www. ahmatova-selo.narod.ru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http://www .litena.ru/ Litena.ru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akhmatova.org/articles/srezn.htm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en-US" sz="2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memoirs.boom.ru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http://www.bankreferatov.ru</a:t>
            </a:r>
          </a:p>
          <a:p>
            <a:endParaRPr lang="ru-RU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Зображення:Анна_Ахматова_и_Николай_Гумелёв.jpg">
            <a:hlinkClick r:id="rId2" tooltip="&quot;Зображення:Анна_Ахматова_и_Николай_Гумелёв.jp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1563"/>
            <a:ext cx="72151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04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4522788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5572125" y="2690813"/>
            <a:ext cx="27860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Анна Андреевна Ахматова (настоящая фамилия Горенко) из среды интеллигенции.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Молодость Анны Ахматовой прошла в блеске балов, литературных салонов и путешествий по Европе</a:t>
            </a:r>
            <a:r>
              <a:rPr lang="ru-RU">
                <a:solidFill>
                  <a:schemeClr val="accent2"/>
                </a:solidFill>
                <a:latin typeface="Constantia" pitchFamily="18" charset="0"/>
              </a:rPr>
              <a:t>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214938" y="1000125"/>
            <a:ext cx="3571875" cy="107156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Гумилев в Париже</a:t>
            </a:r>
          </a:p>
        </p:txBody>
      </p:sp>
      <p:pic>
        <p:nvPicPr>
          <p:cNvPr id="17410" name="Picture 3" descr="C:\Users\светлана\Documents\img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071813"/>
            <a:ext cx="26384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" descr="Н.С. Гумилев. Париж. 1908 год. Фото М.А.Волошина. 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57188"/>
            <a:ext cx="43576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inpic" descr="dolphin115. Дельфины фото, фото диких дельфинов, картинки дельфинов, постеры Дельфины, плакат Дельф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32623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mainpic" descr="dolphin077. Дельфины фото, фото диких дельфинов, картинки дельфинов, постеры Дельфины, плакат Дельф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429125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mainpic" descr="dolphin113. Дельфины фото, фото диких дельфинов, картинки дельфинов, постеры Дельфины, плакат Дельфи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428875"/>
            <a:ext cx="3048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Pic_6_4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571500"/>
            <a:ext cx="328612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ea typeface="Times New Roman" pitchFamily="18" charset="0"/>
                <a:cs typeface="Arial" charset="0"/>
              </a:rPr>
              <a:t>          Был влюблен, жег руки, чтоб волненье</a:t>
            </a:r>
          </a:p>
          <a:p>
            <a:pPr marL="0" indent="0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ea typeface="Times New Roman" pitchFamily="18" charset="0"/>
                <a:cs typeface="Arial" charset="0"/>
              </a:rPr>
              <a:t>          Усмирить, слагал стихи тогда,      </a:t>
            </a:r>
          </a:p>
          <a:p>
            <a:pPr marL="0" indent="0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ea typeface="Times New Roman" pitchFamily="18" charset="0"/>
                <a:cs typeface="Arial" charset="0"/>
              </a:rPr>
              <a:t>          Ведал солнце ночи - вдохновенье,     </a:t>
            </a:r>
          </a:p>
          <a:p>
            <a:pPr marL="0" indent="0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ea typeface="Times New Roman" pitchFamily="18" charset="0"/>
                <a:cs typeface="Arial" charset="0"/>
              </a:rPr>
              <a:t>          Дни окостенелого труда. </a:t>
            </a:r>
          </a:p>
          <a:p>
            <a:pPr marL="0" indent="0"/>
            <a:endParaRPr lang="ru-RU" smtClean="0"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 descr="Анна Ахматова и Николай Гумилё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85813"/>
            <a:ext cx="25717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Дуэль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429125" y="571500"/>
            <a:ext cx="35480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" descr="Pic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428750"/>
            <a:ext cx="30718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4643438" y="5500688"/>
            <a:ext cx="385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А. С. Пушкин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на Черной речке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4000500" y="1857375"/>
            <a:ext cx="42148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"Я не пишу ничего и никогда писать не буду. Я убила душу свою... Гумилев –  моя Судьба, и я покорно отдаюсь ей… Я клянусь Вам всем для меня святым, что этот несчастный человек будет счастлив со мной»</a:t>
            </a:r>
            <a:r>
              <a:rPr lang="ru-RU" sz="2800">
                <a:latin typeface="Constantia" pitchFamily="18" charset="0"/>
              </a:rPr>
              <a:t>.</a:t>
            </a:r>
          </a:p>
        </p:txBody>
      </p:sp>
      <p:pic>
        <p:nvPicPr>
          <p:cNvPr id="5" name="Содержимое 5" descr="ahmatov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871538"/>
            <a:ext cx="3157538" cy="8332787"/>
          </a:xfrm>
          <a:prstGeom prst="rect">
            <a:avLst/>
          </a:prstGeom>
          <a:noFill/>
        </p:spPr>
      </p:pic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571500" y="542925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Ахматова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981</TotalTime>
  <Words>334</Words>
  <Application>Microsoft Office PowerPoint</Application>
  <PresentationFormat>Экран (4:3)</PresentationFormat>
  <Paragraphs>57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              Вечер памяти         «Два поэта,                       две личности,                                   две судьбы»  </vt:lpstr>
      <vt:lpstr>Слайд 2</vt:lpstr>
      <vt:lpstr>Слайд 3</vt:lpstr>
      <vt:lpstr>Слайд 4</vt:lpstr>
      <vt:lpstr>Гумилев в Париже</vt:lpstr>
      <vt:lpstr>Слайд 6</vt:lpstr>
      <vt:lpstr>Слайд 7</vt:lpstr>
      <vt:lpstr>Слайд 8</vt:lpstr>
      <vt:lpstr>Слайд 9</vt:lpstr>
      <vt:lpstr>Прошение о разрешении вступления в брак 5 апреля 1910 года. (Центральный государственный исторический архив. Санкт-Петербург.)</vt:lpstr>
      <vt:lpstr>         Вид церкви, где венчались Гумилев и Ахматова</vt:lpstr>
      <vt:lpstr>Слайд 12</vt:lpstr>
      <vt:lpstr>Слайд 13</vt:lpstr>
      <vt:lpstr>Семья Гумилевых </vt:lpstr>
      <vt:lpstr>Слайд 15</vt:lpstr>
      <vt:lpstr>                       Владимир     и      Анна                            Шилейко               Ахматова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«Семья Гумилевых» в Бежецке</vt:lpstr>
      <vt:lpstr>Двойной портрет: Анна Ахматова и Николай Гумилёв. 1926 год. </vt:lpstr>
      <vt:lpstr>      «Парадный портрет» (Гумилев и Ахматова)</vt:lpstr>
      <vt:lpstr>       Жираф (Озеро Чад). Ахматова и Гумилев</vt:lpstr>
      <vt:lpstr>    Интернет-ресурсы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Ray</dc:creator>
  <cp:lastModifiedBy>nadezhda.pronskaya</cp:lastModifiedBy>
  <cp:revision>92</cp:revision>
  <dcterms:created xsi:type="dcterms:W3CDTF">2011-01-21T05:26:11Z</dcterms:created>
  <dcterms:modified xsi:type="dcterms:W3CDTF">2011-03-16T16:42:28Z</dcterms:modified>
</cp:coreProperties>
</file>