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7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99"/>
    <a:srgbClr val="663300"/>
    <a:srgbClr val="996600"/>
    <a:srgbClr val="996633"/>
    <a:srgbClr val="660066"/>
    <a:srgbClr val="008000"/>
    <a:srgbClr val="FFCC99"/>
    <a:srgbClr val="CC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709" autoAdjust="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1468-8109-43D3-973A-616DD586A796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CD2B8-4317-4B51-B114-F122C7AA7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1468-8109-43D3-973A-616DD586A796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CD2B8-4317-4B51-B114-F122C7AA7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1468-8109-43D3-973A-616DD586A796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CD2B8-4317-4B51-B114-F122C7AA7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1468-8109-43D3-973A-616DD586A796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CD2B8-4317-4B51-B114-F122C7AA7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1468-8109-43D3-973A-616DD586A796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CD2B8-4317-4B51-B114-F122C7AA7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1468-8109-43D3-973A-616DD586A796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CD2B8-4317-4B51-B114-F122C7AA7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1468-8109-43D3-973A-616DD586A796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CD2B8-4317-4B51-B114-F122C7AA7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1468-8109-43D3-973A-616DD586A796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CD2B8-4317-4B51-B114-F122C7AA7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1468-8109-43D3-973A-616DD586A796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CD2B8-4317-4B51-B114-F122C7AA7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1468-8109-43D3-973A-616DD586A796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CD2B8-4317-4B51-B114-F122C7AA7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1468-8109-43D3-973A-616DD586A796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CD2B8-4317-4B51-B114-F122C7AA7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D1468-8109-43D3-973A-616DD586A796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CD2B8-4317-4B51-B114-F122C7AA7F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New\&#1056;&#1072;&#1073;&#1086;&#1095;&#1080;&#1081;%20&#1089;&#1090;&#1086;&#1083;\&#1103;\&#1063;&#1080;&#1089;&#1083;&#1086;5,%20&#1094;&#1080;&#1092;&#1088;&#1072;%205\&#1089;&#1090;&#1080;&#1093;.mp3" TargetMode="Externa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pus.ru/im.xp/050053049048052054048053.jpg" TargetMode="External"/><Relationship Id="rId2" Type="http://schemas.openxmlformats.org/officeDocument/2006/relationships/hyperlink" Target="http://babiki.ru/uploads/images/f/7/0/2/931/e4444a4aac.jpg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smayli.ru/data/smiles/alfavit-328.gif" TargetMode="External"/><Relationship Id="rId4" Type="http://schemas.openxmlformats.org/officeDocument/2006/relationships/hyperlink" Target="http://dob.1september.ru/2001/05/9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9.png"/><Relationship Id="rId3" Type="http://schemas.openxmlformats.org/officeDocument/2006/relationships/audio" Target="file:///C:\Documents%20and%20Settings\New\&#1056;&#1072;&#1073;&#1086;&#1095;&#1080;&#1081;%20&#1089;&#1090;&#1086;&#1083;\&#1103;\&#1063;&#1080;&#1089;&#1083;&#1086;5,%20&#1094;&#1080;&#1092;&#1088;&#1072;%205\&#1079;&#1072;&#1076;&#1072;&#1085;&#1080;&#1077;%202.mp3" TargetMode="External"/><Relationship Id="rId7" Type="http://schemas.openxmlformats.org/officeDocument/2006/relationships/image" Target="../media/image1.jpeg"/><Relationship Id="rId12" Type="http://schemas.openxmlformats.org/officeDocument/2006/relationships/image" Target="../media/image8.png"/><Relationship Id="rId2" Type="http://schemas.openxmlformats.org/officeDocument/2006/relationships/audio" Target="file:///C:\Documents%20and%20Settings\New\&#1056;&#1072;&#1073;&#1086;&#1095;&#1080;&#1081;%20&#1089;&#1090;&#1086;&#1083;\&#1103;\&#1063;&#1080;&#1089;&#1083;&#1086;5,%20&#1094;&#1080;&#1092;&#1088;&#1072;%205\&#1079;&#1072;&#1076;&#1072;&#1085;&#1080;&#1077;%201.mp3" TargetMode="External"/><Relationship Id="rId1" Type="http://schemas.openxmlformats.org/officeDocument/2006/relationships/audio" Target="file:///C:\Documents%20and%20Settings\New\&#1056;&#1072;&#1073;&#1086;&#1095;&#1080;&#1081;%20&#1089;&#1090;&#1086;&#1083;\&#1103;\&#1063;&#1080;&#1089;&#1083;&#1086;5,%20&#1094;&#1080;&#1092;&#1088;&#1072;%205\&#1088;&#1077;&#1082;&#1072;.mp3" TargetMode="Externa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7.png"/><Relationship Id="rId5" Type="http://schemas.openxmlformats.org/officeDocument/2006/relationships/audio" Target="file:///C:\Documents%20and%20Settings\New\&#1056;&#1072;&#1073;&#1086;&#1095;&#1080;&#1081;%20&#1089;&#1090;&#1086;&#1083;\&#1103;\&#1063;&#1080;&#1089;&#1083;&#1086;5,%20&#1094;&#1080;&#1092;&#1088;&#1072;%205\&#1079;&#1072;&#1076;&#1072;&#1085;&#1080;&#1077;%204.mp3" TargetMode="External"/><Relationship Id="rId10" Type="http://schemas.openxmlformats.org/officeDocument/2006/relationships/image" Target="../media/image6.png"/><Relationship Id="rId4" Type="http://schemas.openxmlformats.org/officeDocument/2006/relationships/audio" Target="file:///C:\Documents%20and%20Settings\New\&#1056;&#1072;&#1073;&#1086;&#1095;&#1080;&#1081;%20&#1089;&#1090;&#1086;&#1083;\&#1103;\&#1063;&#1080;&#1089;&#1083;&#1086;5,%20&#1094;&#1080;&#1092;&#1088;&#1072;%205\&#1079;&#1072;&#1076;&#1072;&#1085;&#1080;&#1077;%203.mp3" TargetMode="External"/><Relationship Id="rId9" Type="http://schemas.openxmlformats.org/officeDocument/2006/relationships/image" Target="../media/image5.png"/><Relationship Id="rId1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3.gif"/><Relationship Id="rId7" Type="http://schemas.openxmlformats.org/officeDocument/2006/relationships/image" Target="../media/image17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11" Type="http://schemas.openxmlformats.org/officeDocument/2006/relationships/image" Target="../media/image21.gif"/><Relationship Id="rId5" Type="http://schemas.openxmlformats.org/officeDocument/2006/relationships/image" Target="../media/image15.gif"/><Relationship Id="rId10" Type="http://schemas.openxmlformats.org/officeDocument/2006/relationships/image" Target="../media/image20.gif"/><Relationship Id="rId4" Type="http://schemas.openxmlformats.org/officeDocument/2006/relationships/image" Target="../media/image14.gif"/><Relationship Id="rId9" Type="http://schemas.openxmlformats.org/officeDocument/2006/relationships/image" Target="../media/image19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00166" y="714356"/>
            <a:ext cx="6715172" cy="400110"/>
          </a:xfrm>
          <a:prstGeom prst="rect">
            <a:avLst/>
          </a:prstGeom>
          <a:solidFill>
            <a:srgbClr val="FFCC99"/>
          </a:solidFill>
          <a:ln w="28575">
            <a:solidFill>
              <a:srgbClr val="6633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Презентационное сопровождение урока</a:t>
            </a:r>
          </a:p>
        </p:txBody>
      </p:sp>
      <p:pic>
        <p:nvPicPr>
          <p:cNvPr id="1027" name="Picture 3" descr="C:\Documents and Settings\New\Рабочий стол\Untitled-Scanned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857496"/>
            <a:ext cx="2373304" cy="3102097"/>
          </a:xfrm>
          <a:prstGeom prst="rect">
            <a:avLst/>
          </a:prstGeom>
          <a:noFill/>
          <a:ln w="38100">
            <a:solidFill>
              <a:srgbClr val="66330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1428728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Число 5. Цифра 5.</a:t>
            </a:r>
            <a:endParaRPr lang="ru-RU" sz="4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9058" y="3500438"/>
            <a:ext cx="45005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Выполнила: Шимякина О.П.,</a:t>
            </a:r>
          </a:p>
          <a:p>
            <a:pPr algn="just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классов,</a:t>
            </a:r>
          </a:p>
          <a:p>
            <a:pPr algn="just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МОУ КСОШ №2,</a:t>
            </a:r>
          </a:p>
          <a:p>
            <a:pPr algn="just"/>
            <a:r>
              <a:rPr lang="ru-RU" sz="24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с.Каргасок</a:t>
            </a:r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, Томской обл.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357158" y="357166"/>
            <a:ext cx="8429684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57158" y="6500834"/>
            <a:ext cx="8429684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-2714676" y="3429000"/>
            <a:ext cx="6143668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5715802" y="3428206"/>
            <a:ext cx="6143668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Группа 149"/>
          <p:cNvGrpSpPr/>
          <p:nvPr/>
        </p:nvGrpSpPr>
        <p:grpSpPr>
          <a:xfrm>
            <a:off x="500034" y="2000240"/>
            <a:ext cx="1929620" cy="1357322"/>
            <a:chOff x="500034" y="2000240"/>
            <a:chExt cx="1929620" cy="1357322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500034" y="2000240"/>
              <a:ext cx="1643074" cy="10001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642910" y="3000372"/>
              <a:ext cx="357190" cy="35719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1643042" y="3000372"/>
              <a:ext cx="357190" cy="35719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>
              <a:off x="2143108" y="2786058"/>
              <a:ext cx="285752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>
              <a:off x="2358216" y="2786058"/>
              <a:ext cx="142082" cy="7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Группа 75"/>
          <p:cNvGrpSpPr/>
          <p:nvPr/>
        </p:nvGrpSpPr>
        <p:grpSpPr>
          <a:xfrm>
            <a:off x="2428860" y="2357430"/>
            <a:ext cx="1571636" cy="928694"/>
            <a:chOff x="2500298" y="4214818"/>
            <a:chExt cx="1571636" cy="928694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2714612" y="4214818"/>
              <a:ext cx="1143008" cy="64294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2857488" y="4857760"/>
              <a:ext cx="285752" cy="285752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3428992" y="4857760"/>
              <a:ext cx="285752" cy="285752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 rot="10800000">
              <a:off x="2500298" y="4643446"/>
              <a:ext cx="214314" cy="1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rot="5400000">
              <a:off x="2500298" y="4643446"/>
              <a:ext cx="142876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 rot="10800000">
              <a:off x="3857620" y="4643446"/>
              <a:ext cx="214314" cy="1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 rot="5400000">
              <a:off x="3929058" y="4643446"/>
              <a:ext cx="142876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Группа 84"/>
          <p:cNvGrpSpPr/>
          <p:nvPr/>
        </p:nvGrpSpPr>
        <p:grpSpPr>
          <a:xfrm>
            <a:off x="3929058" y="2357430"/>
            <a:ext cx="1571636" cy="928694"/>
            <a:chOff x="5143504" y="4643446"/>
            <a:chExt cx="1571636" cy="928694"/>
          </a:xfrm>
        </p:grpSpPr>
        <p:sp>
          <p:nvSpPr>
            <p:cNvPr id="78" name="Прямоугольник 77"/>
            <p:cNvSpPr/>
            <p:nvPr/>
          </p:nvSpPr>
          <p:spPr>
            <a:xfrm>
              <a:off x="5357818" y="4643446"/>
              <a:ext cx="1143008" cy="642942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Овал 78"/>
            <p:cNvSpPr/>
            <p:nvPr/>
          </p:nvSpPr>
          <p:spPr>
            <a:xfrm>
              <a:off x="5500694" y="5286388"/>
              <a:ext cx="285752" cy="285752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Овал 79"/>
            <p:cNvSpPr/>
            <p:nvPr/>
          </p:nvSpPr>
          <p:spPr>
            <a:xfrm>
              <a:off x="6072198" y="5286388"/>
              <a:ext cx="285752" cy="285752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1" name="Прямая соединительная линия 80"/>
            <p:cNvCxnSpPr/>
            <p:nvPr/>
          </p:nvCxnSpPr>
          <p:spPr>
            <a:xfrm rot="10800000">
              <a:off x="5143504" y="5072074"/>
              <a:ext cx="214314" cy="1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/>
            <p:cNvCxnSpPr/>
            <p:nvPr/>
          </p:nvCxnSpPr>
          <p:spPr>
            <a:xfrm rot="5400000">
              <a:off x="5143504" y="5072074"/>
              <a:ext cx="142876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Прямая соединительная линия 82"/>
            <p:cNvCxnSpPr/>
            <p:nvPr/>
          </p:nvCxnSpPr>
          <p:spPr>
            <a:xfrm rot="10800000">
              <a:off x="6500826" y="5072074"/>
              <a:ext cx="214314" cy="1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4" name="Прямая соединительная линия 83"/>
            <p:cNvCxnSpPr/>
            <p:nvPr/>
          </p:nvCxnSpPr>
          <p:spPr>
            <a:xfrm rot="5400000">
              <a:off x="6572264" y="5072074"/>
              <a:ext cx="142876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Группа 93"/>
          <p:cNvGrpSpPr/>
          <p:nvPr/>
        </p:nvGrpSpPr>
        <p:grpSpPr>
          <a:xfrm>
            <a:off x="5429256" y="2357430"/>
            <a:ext cx="1571636" cy="928694"/>
            <a:chOff x="5143504" y="4643446"/>
            <a:chExt cx="1571636" cy="928694"/>
          </a:xfrm>
        </p:grpSpPr>
        <p:sp>
          <p:nvSpPr>
            <p:cNvPr id="95" name="Прямоугольник 94"/>
            <p:cNvSpPr/>
            <p:nvPr/>
          </p:nvSpPr>
          <p:spPr>
            <a:xfrm>
              <a:off x="5357818" y="4643446"/>
              <a:ext cx="1143008" cy="642942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Овал 95"/>
            <p:cNvSpPr/>
            <p:nvPr/>
          </p:nvSpPr>
          <p:spPr>
            <a:xfrm>
              <a:off x="5500694" y="5286388"/>
              <a:ext cx="285752" cy="285752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Овал 96"/>
            <p:cNvSpPr/>
            <p:nvPr/>
          </p:nvSpPr>
          <p:spPr>
            <a:xfrm>
              <a:off x="6072198" y="5286388"/>
              <a:ext cx="285752" cy="285752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8" name="Прямая соединительная линия 97"/>
            <p:cNvCxnSpPr/>
            <p:nvPr/>
          </p:nvCxnSpPr>
          <p:spPr>
            <a:xfrm rot="10800000">
              <a:off x="5143504" y="5072074"/>
              <a:ext cx="214314" cy="1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/>
          </p:nvCxnSpPr>
          <p:spPr>
            <a:xfrm rot="5400000">
              <a:off x="5143504" y="5072074"/>
              <a:ext cx="142876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/>
          </p:nvCxnSpPr>
          <p:spPr>
            <a:xfrm rot="10800000">
              <a:off x="6500826" y="5072074"/>
              <a:ext cx="214314" cy="1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/>
          </p:nvCxnSpPr>
          <p:spPr>
            <a:xfrm rot="5400000">
              <a:off x="6572264" y="5072074"/>
              <a:ext cx="142876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Группа 119"/>
          <p:cNvGrpSpPr/>
          <p:nvPr/>
        </p:nvGrpSpPr>
        <p:grpSpPr>
          <a:xfrm>
            <a:off x="7358082" y="2357430"/>
            <a:ext cx="1357322" cy="928694"/>
            <a:chOff x="7358082" y="2357430"/>
            <a:chExt cx="1357322" cy="928694"/>
          </a:xfrm>
        </p:grpSpPr>
        <p:sp>
          <p:nvSpPr>
            <p:cNvPr id="111" name="Прямоугольник 110"/>
            <p:cNvSpPr/>
            <p:nvPr/>
          </p:nvSpPr>
          <p:spPr>
            <a:xfrm>
              <a:off x="7572396" y="2357430"/>
              <a:ext cx="1143008" cy="642942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Овал 111"/>
            <p:cNvSpPr/>
            <p:nvPr/>
          </p:nvSpPr>
          <p:spPr>
            <a:xfrm>
              <a:off x="7715272" y="3000372"/>
              <a:ext cx="285752" cy="285752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Овал 112"/>
            <p:cNvSpPr/>
            <p:nvPr/>
          </p:nvSpPr>
          <p:spPr>
            <a:xfrm>
              <a:off x="8286776" y="3000372"/>
              <a:ext cx="285752" cy="285752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4" name="Прямая соединительная линия 113"/>
            <p:cNvCxnSpPr/>
            <p:nvPr/>
          </p:nvCxnSpPr>
          <p:spPr>
            <a:xfrm rot="10800000">
              <a:off x="7358082" y="2786058"/>
              <a:ext cx="214314" cy="1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5" name="Прямая соединительная линия 114"/>
            <p:cNvCxnSpPr/>
            <p:nvPr/>
          </p:nvCxnSpPr>
          <p:spPr>
            <a:xfrm rot="5400000">
              <a:off x="7358082" y="2786058"/>
              <a:ext cx="142876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1" name="Прямоугольник 120"/>
          <p:cNvSpPr/>
          <p:nvPr/>
        </p:nvSpPr>
        <p:spPr>
          <a:xfrm>
            <a:off x="3143240" y="3786190"/>
            <a:ext cx="78581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ru-RU" sz="9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00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8" name="Прямоугольник 137"/>
          <p:cNvSpPr/>
          <p:nvPr/>
        </p:nvSpPr>
        <p:spPr>
          <a:xfrm>
            <a:off x="4071934" y="3786190"/>
            <a:ext cx="78581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+</a:t>
            </a:r>
            <a:endParaRPr lang="ru-RU" sz="96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00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3" name="Группа 142"/>
          <p:cNvGrpSpPr/>
          <p:nvPr/>
        </p:nvGrpSpPr>
        <p:grpSpPr>
          <a:xfrm>
            <a:off x="5143504" y="4000504"/>
            <a:ext cx="785818" cy="1200329"/>
            <a:chOff x="5143504" y="4000504"/>
            <a:chExt cx="785818" cy="1200329"/>
          </a:xfrm>
        </p:grpSpPr>
        <p:sp>
          <p:nvSpPr>
            <p:cNvPr id="141" name="Прямоугольник 140"/>
            <p:cNvSpPr/>
            <p:nvPr/>
          </p:nvSpPr>
          <p:spPr>
            <a:xfrm>
              <a:off x="5143504" y="4143380"/>
              <a:ext cx="785818" cy="9286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2" name="Прямоугольник 141"/>
            <p:cNvSpPr/>
            <p:nvPr/>
          </p:nvSpPr>
          <p:spPr>
            <a:xfrm>
              <a:off x="5143504" y="4000504"/>
              <a:ext cx="748923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7200" b="1" cap="none" spc="0" dirty="0" smtClean="0">
                  <a:ln w="18000">
                    <a:solidFill>
                      <a:sysClr val="windowText" lastClr="000000"/>
                    </a:solidFill>
                    <a:prstDash val="solid"/>
                    <a:miter lim="800000"/>
                  </a:ln>
                  <a:solidFill>
                    <a:srgbClr val="FF0000"/>
                  </a:solidFill>
                  <a:effectLst>
                    <a:glow rad="228600">
                      <a:schemeClr val="accent2">
                        <a:satMod val="175000"/>
                        <a:alpha val="40000"/>
                      </a:schemeClr>
                    </a:glow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?</a:t>
              </a:r>
              <a:endParaRPr lang="ru-RU" sz="7200" b="1" cap="none" spc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44" name="Прямоугольник 143"/>
          <p:cNvSpPr/>
          <p:nvPr/>
        </p:nvSpPr>
        <p:spPr>
          <a:xfrm>
            <a:off x="5000628" y="3786190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9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ru-RU" sz="9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00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5" name="Прямая соединительная линия 144"/>
          <p:cNvCxnSpPr/>
          <p:nvPr/>
        </p:nvCxnSpPr>
        <p:spPr>
          <a:xfrm>
            <a:off x="357158" y="357166"/>
            <a:ext cx="8429684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Прямая соединительная линия 145"/>
          <p:cNvCxnSpPr/>
          <p:nvPr/>
        </p:nvCxnSpPr>
        <p:spPr>
          <a:xfrm>
            <a:off x="357158" y="6572272"/>
            <a:ext cx="8429684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единительная линия 146"/>
          <p:cNvCxnSpPr/>
          <p:nvPr/>
        </p:nvCxnSpPr>
        <p:spPr>
          <a:xfrm rot="5400000">
            <a:off x="-2749601" y="3464719"/>
            <a:ext cx="6214312" cy="794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Прямая соединительная линия 147"/>
          <p:cNvCxnSpPr/>
          <p:nvPr/>
        </p:nvCxnSpPr>
        <p:spPr>
          <a:xfrm rot="5400000">
            <a:off x="5679289" y="3464719"/>
            <a:ext cx="6215106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Documents and Settings\New\Рабочий стол\Untitled-Scanned-0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3929066"/>
            <a:ext cx="1704013" cy="2357454"/>
          </a:xfrm>
          <a:prstGeom prst="rect">
            <a:avLst/>
          </a:prstGeom>
          <a:noFill/>
        </p:spPr>
      </p:pic>
      <p:grpSp>
        <p:nvGrpSpPr>
          <p:cNvPr id="51" name="Группа 50"/>
          <p:cNvGrpSpPr/>
          <p:nvPr/>
        </p:nvGrpSpPr>
        <p:grpSpPr>
          <a:xfrm>
            <a:off x="785786" y="642918"/>
            <a:ext cx="7572428" cy="1143008"/>
            <a:chOff x="785786" y="642918"/>
            <a:chExt cx="7572428" cy="1143008"/>
          </a:xfrm>
        </p:grpSpPr>
        <p:sp>
          <p:nvSpPr>
            <p:cNvPr id="152" name="Горизонтальный свиток 151"/>
            <p:cNvSpPr/>
            <p:nvPr/>
          </p:nvSpPr>
          <p:spPr>
            <a:xfrm>
              <a:off x="785786" y="642918"/>
              <a:ext cx="7572428" cy="1143008"/>
            </a:xfrm>
            <a:prstGeom prst="horizontalScroll">
              <a:avLst/>
            </a:prstGeom>
            <a:solidFill>
              <a:srgbClr val="FFFF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1285852" y="928670"/>
              <a:ext cx="6715172" cy="52322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663300"/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spc="50" dirty="0" smtClean="0">
                  <a:ln w="11430">
                    <a:solidFill>
                      <a:srgbClr val="663300"/>
                    </a:solidFill>
                  </a:ln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Помогите Пете составить выражение!</a:t>
              </a:r>
              <a:endParaRPr lang="ru-RU" sz="2800" b="1" spc="50" dirty="0">
                <a:ln w="11430">
                  <a:solidFill>
                    <a:srgbClr val="6633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7.03704E-6 L -0.03941 7.03704E-6 " pathEditMode="relative" ptsTypes="AA">
                                      <p:cBhvr>
                                        <p:cTn id="6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Группа 43"/>
          <p:cNvGrpSpPr/>
          <p:nvPr/>
        </p:nvGrpSpPr>
        <p:grpSpPr>
          <a:xfrm>
            <a:off x="2786050" y="428604"/>
            <a:ext cx="3714776" cy="1143008"/>
            <a:chOff x="2786050" y="428604"/>
            <a:chExt cx="3714776" cy="1143008"/>
          </a:xfrm>
        </p:grpSpPr>
        <p:sp>
          <p:nvSpPr>
            <p:cNvPr id="4" name="Горизонтальный свиток 3"/>
            <p:cNvSpPr/>
            <p:nvPr/>
          </p:nvSpPr>
          <p:spPr>
            <a:xfrm>
              <a:off x="2786050" y="428604"/>
              <a:ext cx="3714776" cy="1143008"/>
            </a:xfrm>
            <a:prstGeom prst="horizontalScroll">
              <a:avLst/>
            </a:prstGeom>
            <a:solidFill>
              <a:srgbClr val="FFFF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143240" y="714356"/>
              <a:ext cx="3071834" cy="52322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663300"/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spc="50" dirty="0" smtClean="0">
                  <a:ln w="11430">
                    <a:solidFill>
                      <a:srgbClr val="663300"/>
                    </a:solidFill>
                  </a:ln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Модель числа 5</a:t>
              </a:r>
              <a:endParaRPr lang="ru-RU" sz="2800" b="1" spc="50" dirty="0">
                <a:ln w="11430">
                  <a:solidFill>
                    <a:srgbClr val="6633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050" name="Picture 2" descr="C:\Documents and Settings\New\Рабочий стол\Untitled-Scanned-0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857224" y="3071810"/>
            <a:ext cx="1731963" cy="2378075"/>
          </a:xfrm>
          <a:prstGeom prst="rect">
            <a:avLst/>
          </a:prstGeom>
          <a:noFill/>
        </p:spPr>
      </p:pic>
      <p:grpSp>
        <p:nvGrpSpPr>
          <p:cNvPr id="17" name="Группа 16"/>
          <p:cNvGrpSpPr/>
          <p:nvPr/>
        </p:nvGrpSpPr>
        <p:grpSpPr>
          <a:xfrm>
            <a:off x="3500430" y="1785926"/>
            <a:ext cx="2000264" cy="1857388"/>
            <a:chOff x="3571868" y="1928802"/>
            <a:chExt cx="2000264" cy="1857388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3571868" y="1928802"/>
              <a:ext cx="2000264" cy="18573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3857620" y="2143116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3857620" y="3143248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4857752" y="3143248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4857752" y="2143116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6572264" y="1785926"/>
            <a:ext cx="2000264" cy="1857388"/>
            <a:chOff x="6000760" y="1785926"/>
            <a:chExt cx="2000264" cy="1857388"/>
          </a:xfrm>
        </p:grpSpPr>
        <p:sp>
          <p:nvSpPr>
            <p:cNvPr id="15" name="Овал 14"/>
            <p:cNvSpPr/>
            <p:nvPr/>
          </p:nvSpPr>
          <p:spPr>
            <a:xfrm>
              <a:off x="6786578" y="2500306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000760" y="1785926"/>
              <a:ext cx="2000264" cy="18573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3500430" y="4286256"/>
            <a:ext cx="2000264" cy="1857388"/>
            <a:chOff x="3500430" y="4286256"/>
            <a:chExt cx="2000264" cy="1857388"/>
          </a:xfrm>
        </p:grpSpPr>
        <p:sp>
          <p:nvSpPr>
            <p:cNvPr id="22" name="Овал 21"/>
            <p:cNvSpPr/>
            <p:nvPr/>
          </p:nvSpPr>
          <p:spPr>
            <a:xfrm>
              <a:off x="3714744" y="4429132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3500430" y="4286256"/>
              <a:ext cx="2000264" cy="18573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4857752" y="5500702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6572264" y="4286256"/>
            <a:ext cx="2000264" cy="1857388"/>
            <a:chOff x="6643702" y="4286256"/>
            <a:chExt cx="2000264" cy="1857388"/>
          </a:xfrm>
        </p:grpSpPr>
        <p:sp>
          <p:nvSpPr>
            <p:cNvPr id="27" name="Овал 26"/>
            <p:cNvSpPr/>
            <p:nvPr/>
          </p:nvSpPr>
          <p:spPr>
            <a:xfrm>
              <a:off x="8001024" y="4429132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6643702" y="4286256"/>
              <a:ext cx="2000264" cy="18573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7429520" y="4929198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6858016" y="5500702"/>
              <a:ext cx="428628" cy="42862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9" name="Прямая соединительная линия 38"/>
          <p:cNvCxnSpPr/>
          <p:nvPr/>
        </p:nvCxnSpPr>
        <p:spPr>
          <a:xfrm>
            <a:off x="357158" y="357166"/>
            <a:ext cx="8429684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85720" y="6572272"/>
            <a:ext cx="8501122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-2749601" y="3464719"/>
            <a:ext cx="6214312" cy="794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>
            <a:off x="5680083" y="3463925"/>
            <a:ext cx="6214312" cy="794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52 -0.00092 L -0.33594 -0.0009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-0.33594 0.0020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786050" y="428604"/>
            <a:ext cx="3714776" cy="1143008"/>
            <a:chOff x="2786050" y="428604"/>
            <a:chExt cx="3714776" cy="1143008"/>
          </a:xfrm>
        </p:grpSpPr>
        <p:sp>
          <p:nvSpPr>
            <p:cNvPr id="5" name="Горизонтальный свиток 4"/>
            <p:cNvSpPr/>
            <p:nvPr/>
          </p:nvSpPr>
          <p:spPr>
            <a:xfrm>
              <a:off x="2786050" y="428604"/>
              <a:ext cx="3714776" cy="1143008"/>
            </a:xfrm>
            <a:prstGeom prst="horizontalScroll">
              <a:avLst/>
            </a:prstGeom>
            <a:solidFill>
              <a:srgbClr val="FFFF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214678" y="714356"/>
              <a:ext cx="3000396" cy="52322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663300"/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spc="50" dirty="0" smtClean="0">
                  <a:ln w="11430">
                    <a:solidFill>
                      <a:srgbClr val="663300"/>
                    </a:solidFill>
                  </a:ln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Цифра 5</a:t>
              </a:r>
              <a:endParaRPr lang="ru-RU" sz="2800" b="1" spc="50" dirty="0">
                <a:ln w="11430">
                  <a:solidFill>
                    <a:srgbClr val="6633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3074" name="Picture 2" descr="C:\Documents and Settings\New\Рабочий стол\HAND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1785926"/>
            <a:ext cx="2143140" cy="2143140"/>
          </a:xfrm>
          <a:prstGeom prst="rect">
            <a:avLst/>
          </a:prstGeom>
          <a:noFill/>
        </p:spPr>
      </p:pic>
      <p:pic>
        <p:nvPicPr>
          <p:cNvPr id="3075" name="Picture 3" descr="C:\Documents and Settings\New\Рабочий стол\7e7b941fe7fa.jpg"/>
          <p:cNvPicPr>
            <a:picLocks noChangeAspect="1" noChangeArrowheads="1"/>
          </p:cNvPicPr>
          <p:nvPr/>
        </p:nvPicPr>
        <p:blipFill>
          <a:blip r:embed="rId4" cstate="print"/>
          <a:srcRect l="7812" r="7812"/>
          <a:stretch>
            <a:fillRect/>
          </a:stretch>
        </p:blipFill>
        <p:spPr bwMode="auto">
          <a:xfrm>
            <a:off x="2357422" y="4714884"/>
            <a:ext cx="1857388" cy="1651000"/>
          </a:xfrm>
          <a:prstGeom prst="rect">
            <a:avLst/>
          </a:prstGeom>
          <a:noFill/>
          <a:ln w="38100">
            <a:solidFill>
              <a:srgbClr val="996633"/>
            </a:solidFill>
          </a:ln>
          <a:effectLst/>
        </p:spPr>
      </p:pic>
      <p:grpSp>
        <p:nvGrpSpPr>
          <p:cNvPr id="19" name="Группа 18"/>
          <p:cNvGrpSpPr/>
          <p:nvPr/>
        </p:nvGrpSpPr>
        <p:grpSpPr>
          <a:xfrm>
            <a:off x="6572264" y="1285860"/>
            <a:ext cx="2143140" cy="2571768"/>
            <a:chOff x="6858016" y="2428868"/>
            <a:chExt cx="2143140" cy="2571768"/>
          </a:xfrm>
        </p:grpSpPr>
        <p:pic>
          <p:nvPicPr>
            <p:cNvPr id="3078" name="Picture 6" descr="C:\Documents and Settings\New\Рабочий стол\89ada01c9cc80517d6111569c6c7d67e.jp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DFEFFE"/>
                </a:clrFrom>
                <a:clrTo>
                  <a:srgbClr val="DFEFFE">
                    <a:alpha val="0"/>
                  </a:srgbClr>
                </a:clrTo>
              </a:clrChange>
            </a:blip>
            <a:srcRect l="19500" t="13500" r="35500" b="32500"/>
            <a:stretch>
              <a:fillRect/>
            </a:stretch>
          </p:blipFill>
          <p:spPr bwMode="auto">
            <a:xfrm>
              <a:off x="6858016" y="2428868"/>
              <a:ext cx="2143140" cy="2571768"/>
            </a:xfrm>
            <a:prstGeom prst="rect">
              <a:avLst/>
            </a:prstGeom>
            <a:noFill/>
          </p:spPr>
        </p:pic>
        <p:pic>
          <p:nvPicPr>
            <p:cNvPr id="3077" name="Picture 5" descr="C:\Documents and Settings\New\Рабочий стол\dacha_003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E8ECED"/>
                </a:clrFrom>
                <a:clrTo>
                  <a:srgbClr val="E8EC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929586" y="3143248"/>
              <a:ext cx="529171" cy="714380"/>
            </a:xfrm>
            <a:prstGeom prst="rect">
              <a:avLst/>
            </a:prstGeom>
            <a:noFill/>
          </p:spPr>
        </p:pic>
        <p:pic>
          <p:nvPicPr>
            <p:cNvPr id="14" name="Picture 5" descr="C:\Documents and Settings\New\Рабочий стол\dacha_003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E8ECED"/>
                </a:clrFrom>
                <a:clrTo>
                  <a:srgbClr val="E8EC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7358082" y="3143248"/>
              <a:ext cx="476254" cy="642942"/>
            </a:xfrm>
            <a:prstGeom prst="rect">
              <a:avLst/>
            </a:prstGeom>
            <a:noFill/>
          </p:spPr>
        </p:pic>
        <p:pic>
          <p:nvPicPr>
            <p:cNvPr id="15" name="Picture 5" descr="C:\Documents and Settings\New\Рабочий стол\dacha_003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E8ECED"/>
                </a:clrFrom>
                <a:clrTo>
                  <a:srgbClr val="E8EC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929586" y="3714752"/>
              <a:ext cx="529171" cy="714380"/>
            </a:xfrm>
            <a:prstGeom prst="rect">
              <a:avLst/>
            </a:prstGeom>
            <a:noFill/>
          </p:spPr>
        </p:pic>
        <p:pic>
          <p:nvPicPr>
            <p:cNvPr id="16" name="Picture 5" descr="C:\Documents and Settings\New\Рабочий стол\dacha_003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E8ECED"/>
                </a:clrFrom>
                <a:clrTo>
                  <a:srgbClr val="E8EC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7286644" y="3714752"/>
              <a:ext cx="500066" cy="693768"/>
            </a:xfrm>
            <a:prstGeom prst="rect">
              <a:avLst/>
            </a:prstGeom>
            <a:noFill/>
          </p:spPr>
        </p:pic>
        <p:pic>
          <p:nvPicPr>
            <p:cNvPr id="18" name="Picture 5" descr="C:\Documents and Settings\New\Рабочий стол\dacha_003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E8ECED"/>
                </a:clrFrom>
                <a:clrTo>
                  <a:srgbClr val="E8EC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7643834" y="4071942"/>
              <a:ext cx="500066" cy="693768"/>
            </a:xfrm>
            <a:prstGeom prst="rect">
              <a:avLst/>
            </a:prstGeom>
            <a:noFill/>
          </p:spPr>
        </p:pic>
      </p:grpSp>
      <p:sp>
        <p:nvSpPr>
          <p:cNvPr id="22" name="5-конечная звезда 21"/>
          <p:cNvSpPr/>
          <p:nvPr/>
        </p:nvSpPr>
        <p:spPr>
          <a:xfrm>
            <a:off x="5643570" y="4429132"/>
            <a:ext cx="1571636" cy="1500198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9" name="Picture 7" descr="C:\Documents and Settings\New\Рабочий стол\Untitled-Scanned-02.jpg"/>
          <p:cNvPicPr>
            <a:picLocks noChangeAspect="1" noChangeArrowheads="1"/>
          </p:cNvPicPr>
          <p:nvPr/>
        </p:nvPicPr>
        <p:blipFill>
          <a:blip r:embed="rId7"/>
          <a:srcRect l="11183" t="9054" r="13334" b="6438"/>
          <a:stretch>
            <a:fillRect/>
          </a:stretch>
        </p:blipFill>
        <p:spPr bwMode="auto">
          <a:xfrm>
            <a:off x="3428992" y="1857364"/>
            <a:ext cx="2428892" cy="2518851"/>
          </a:xfrm>
          <a:prstGeom prst="rect">
            <a:avLst/>
          </a:prstGeom>
          <a:noFill/>
        </p:spPr>
      </p:pic>
      <p:pic>
        <p:nvPicPr>
          <p:cNvPr id="24" name="Picture 9" descr="karanda1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9523775" flipV="1">
            <a:off x="5169986" y="1478310"/>
            <a:ext cx="1944687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стих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785786" y="6000768"/>
            <a:ext cx="304800" cy="304800"/>
          </a:xfrm>
          <a:prstGeom prst="rect">
            <a:avLst/>
          </a:prstGeom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357158" y="357166"/>
            <a:ext cx="8429684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7158" y="6572272"/>
            <a:ext cx="8429684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-2749601" y="3464719"/>
            <a:ext cx="6214312" cy="794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5680083" y="3463925"/>
            <a:ext cx="6214312" cy="794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36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755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66 -0.00486 L -0.06146 0.11065 " pathEditMode="relative" rAng="0" ptsTypes="AA">
                                      <p:cBhvr>
                                        <p:cTn id="21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46 0.11065 C -0.0533 0.10671 -0.03038 0.0875 -0.01267 0.08657 C 0.00504 0.08565 0.03212 0.09236 0.04497 0.10486 C 0.05781 0.11736 0.06458 0.1368 0.06424 0.16134 C 0.06389 0.18588 0.05347 0.22731 0.04306 0.25208 C 0.03264 0.27685 0.01389 0.29861 0.00208 0.31065 C -0.00972 0.32268 -0.01857 0.32407 -0.02778 0.325 C -0.03698 0.32592 -0.04531 0.32153 -0.05347 0.3169 C -0.06163 0.31227 -0.07153 0.3037 -0.07621 0.29676 C -0.0809 0.28981 -0.08107 0.27916 -0.08229 0.27453 " pathEditMode="relative" rAng="0" ptsTypes="aaaaaaaaaa">
                                      <p:cBhvr>
                                        <p:cTn id="24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" y="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66 -0.00741 C -0.04167 -0.00047 -0.03767 0.00648 -0.02795 0.01157 C -0.0184 0.01643 -0.00156 0.02708 0.01233 0.02222 C 0.02639 0.01759 0.04861 -0.00926 0.0566 -0.01528 " pathEditMode="relative" rAng="0" ptsTypes="aaaA">
                                      <p:cBhvr>
                                        <p:cTn id="2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" y="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857224" y="428604"/>
            <a:ext cx="7500990" cy="1000132"/>
            <a:chOff x="857224" y="428604"/>
            <a:chExt cx="7572428" cy="1143008"/>
          </a:xfrm>
        </p:grpSpPr>
        <p:sp>
          <p:nvSpPr>
            <p:cNvPr id="5" name="Горизонтальный свиток 4"/>
            <p:cNvSpPr/>
            <p:nvPr/>
          </p:nvSpPr>
          <p:spPr>
            <a:xfrm>
              <a:off x="857224" y="428604"/>
              <a:ext cx="7572428" cy="1143008"/>
            </a:xfrm>
            <a:prstGeom prst="horizontalScroll">
              <a:avLst/>
            </a:prstGeom>
            <a:solidFill>
              <a:srgbClr val="FFFF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285852" y="714356"/>
              <a:ext cx="6715172" cy="52322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663300"/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spc="50" dirty="0" smtClean="0">
                  <a:ln w="11430">
                    <a:solidFill>
                      <a:srgbClr val="663300"/>
                    </a:solidFill>
                  </a:ln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Запишите к рисункам равенства!</a:t>
              </a:r>
              <a:endParaRPr lang="ru-RU" sz="2800" b="1" spc="50" dirty="0">
                <a:ln w="11430">
                  <a:solidFill>
                    <a:srgbClr val="6633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5857884" y="2500306"/>
            <a:ext cx="135732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ru-RU" sz="4400" b="1" cap="none" spc="0" dirty="0">
              <a:ln w="1905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1" name="Группа 70"/>
          <p:cNvGrpSpPr/>
          <p:nvPr/>
        </p:nvGrpSpPr>
        <p:grpSpPr>
          <a:xfrm>
            <a:off x="2928926" y="3214686"/>
            <a:ext cx="3143272" cy="769441"/>
            <a:chOff x="2928926" y="3214686"/>
            <a:chExt cx="3143272" cy="769441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2928926" y="3214686"/>
              <a:ext cx="1357322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4</a:t>
              </a:r>
              <a:endParaRPr lang="ru-RU" sz="44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3357554" y="3214686"/>
              <a:ext cx="1357322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+</a:t>
              </a:r>
              <a:endParaRPr lang="ru-RU" sz="44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3857620" y="3214686"/>
              <a:ext cx="1357322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ru-RU" sz="44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214810" y="3214686"/>
              <a:ext cx="1357322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=</a:t>
              </a:r>
              <a:endParaRPr lang="ru-RU" sz="44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4714876" y="3214686"/>
              <a:ext cx="1357322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5</a:t>
              </a:r>
              <a:endParaRPr lang="ru-RU" sz="44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785786" y="1214422"/>
            <a:ext cx="7215238" cy="2071702"/>
            <a:chOff x="785786" y="1214422"/>
            <a:chExt cx="7215238" cy="2071702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6215074" y="2571744"/>
              <a:ext cx="571504" cy="71438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785786" y="2500306"/>
              <a:ext cx="1357322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ru-RU" sz="44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>
              <a:off x="1071538" y="2500306"/>
              <a:ext cx="6929486" cy="158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rot="5400000">
              <a:off x="1358084" y="2499512"/>
              <a:ext cx="285752" cy="158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5400000">
              <a:off x="2572530" y="2499512"/>
              <a:ext cx="285752" cy="158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rot="5400000">
              <a:off x="3858414" y="2499512"/>
              <a:ext cx="285752" cy="158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Овал 15"/>
            <p:cNvSpPr/>
            <p:nvPr/>
          </p:nvSpPr>
          <p:spPr>
            <a:xfrm>
              <a:off x="5214942" y="2428868"/>
              <a:ext cx="142876" cy="14287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6429388" y="2428868"/>
              <a:ext cx="142876" cy="14287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Выгнутая вверх стрелка 18"/>
            <p:cNvSpPr/>
            <p:nvPr/>
          </p:nvSpPr>
          <p:spPr>
            <a:xfrm>
              <a:off x="5214942" y="1785926"/>
              <a:ext cx="1428760" cy="500066"/>
            </a:xfrm>
            <a:prstGeom prst="curved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071670" y="2500306"/>
              <a:ext cx="1357322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ru-RU" sz="44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357554" y="2500306"/>
              <a:ext cx="1357322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ru-RU" sz="44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4572000" y="2500306"/>
              <a:ext cx="1357322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4</a:t>
              </a:r>
              <a:endParaRPr lang="ru-RU" sz="44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5143504" y="1214422"/>
              <a:ext cx="1357322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6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+1</a:t>
              </a:r>
              <a:endParaRPr lang="ru-RU" sz="36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7" name="Группа 86"/>
          <p:cNvGrpSpPr/>
          <p:nvPr/>
        </p:nvGrpSpPr>
        <p:grpSpPr>
          <a:xfrm>
            <a:off x="928662" y="3571876"/>
            <a:ext cx="7215238" cy="2000264"/>
            <a:chOff x="928662" y="3571876"/>
            <a:chExt cx="7215238" cy="2000264"/>
          </a:xfrm>
        </p:grpSpPr>
        <p:sp>
          <p:nvSpPr>
            <p:cNvPr id="55" name="Прямоугольник 54"/>
            <p:cNvSpPr/>
            <p:nvPr/>
          </p:nvSpPr>
          <p:spPr>
            <a:xfrm>
              <a:off x="928662" y="4786322"/>
              <a:ext cx="1357322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ru-RU" sz="44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56" name="Прямая соединительная линия 55"/>
            <p:cNvCxnSpPr/>
            <p:nvPr/>
          </p:nvCxnSpPr>
          <p:spPr>
            <a:xfrm>
              <a:off x="1214414" y="4786322"/>
              <a:ext cx="6929486" cy="158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 rot="5400000">
              <a:off x="1500960" y="4785528"/>
              <a:ext cx="285752" cy="158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>
            <a:xfrm rot="5400000">
              <a:off x="2715406" y="4785528"/>
              <a:ext cx="285752" cy="158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>
            <a:xfrm rot="5400000">
              <a:off x="4001290" y="4785528"/>
              <a:ext cx="285752" cy="158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0" name="Овал 59"/>
            <p:cNvSpPr/>
            <p:nvPr/>
          </p:nvSpPr>
          <p:spPr>
            <a:xfrm>
              <a:off x="5357818" y="4714884"/>
              <a:ext cx="142876" cy="14287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60"/>
            <p:cNvSpPr/>
            <p:nvPr/>
          </p:nvSpPr>
          <p:spPr>
            <a:xfrm>
              <a:off x="6572264" y="4714884"/>
              <a:ext cx="142876" cy="14287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Выгнутая вверх стрелка 61"/>
            <p:cNvSpPr/>
            <p:nvPr/>
          </p:nvSpPr>
          <p:spPr>
            <a:xfrm flipH="1">
              <a:off x="5357818" y="4143380"/>
              <a:ext cx="1357322" cy="500066"/>
            </a:xfrm>
            <a:prstGeom prst="curved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2214546" y="4786322"/>
              <a:ext cx="1357322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ru-RU" sz="44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3500430" y="4786322"/>
              <a:ext cx="1357322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ru-RU" sz="44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5929322" y="4714884"/>
              <a:ext cx="1357322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5</a:t>
              </a:r>
              <a:endParaRPr lang="ru-RU" sz="44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5357818" y="3571876"/>
              <a:ext cx="1357322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6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-1</a:t>
              </a:r>
              <a:endParaRPr lang="ru-RU" sz="36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8" name="Прямоугольник 67"/>
            <p:cNvSpPr/>
            <p:nvPr/>
          </p:nvSpPr>
          <p:spPr>
            <a:xfrm>
              <a:off x="5143504" y="4857760"/>
              <a:ext cx="571504" cy="71438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9" name="Прямоугольник 68"/>
          <p:cNvSpPr/>
          <p:nvPr/>
        </p:nvSpPr>
        <p:spPr>
          <a:xfrm>
            <a:off x="4714876" y="4786322"/>
            <a:ext cx="135732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ru-RU" sz="4400" b="1" cap="none" spc="0" dirty="0">
              <a:ln w="1905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5" name="Группа 84"/>
          <p:cNvGrpSpPr/>
          <p:nvPr/>
        </p:nvGrpSpPr>
        <p:grpSpPr>
          <a:xfrm>
            <a:off x="3000364" y="5643578"/>
            <a:ext cx="3071834" cy="769441"/>
            <a:chOff x="3071802" y="5572140"/>
            <a:chExt cx="3071834" cy="769441"/>
          </a:xfrm>
        </p:grpSpPr>
        <p:sp>
          <p:nvSpPr>
            <p:cNvPr id="79" name="Прямоугольник 78"/>
            <p:cNvSpPr/>
            <p:nvPr/>
          </p:nvSpPr>
          <p:spPr>
            <a:xfrm>
              <a:off x="3428992" y="5572140"/>
              <a:ext cx="1357322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-</a:t>
              </a:r>
              <a:endParaRPr lang="ru-RU" sz="44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0" name="Прямоугольник 79"/>
            <p:cNvSpPr/>
            <p:nvPr/>
          </p:nvSpPr>
          <p:spPr>
            <a:xfrm>
              <a:off x="3857620" y="5572140"/>
              <a:ext cx="1357322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ru-RU" sz="44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1" name="Прямоугольник 80"/>
            <p:cNvSpPr/>
            <p:nvPr/>
          </p:nvSpPr>
          <p:spPr>
            <a:xfrm>
              <a:off x="4286248" y="5572140"/>
              <a:ext cx="1357322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=</a:t>
              </a:r>
              <a:endParaRPr lang="ru-RU" sz="44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" name="Прямоугольник 81"/>
            <p:cNvSpPr/>
            <p:nvPr/>
          </p:nvSpPr>
          <p:spPr>
            <a:xfrm>
              <a:off x="3071802" y="5572140"/>
              <a:ext cx="1357322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5</a:t>
              </a:r>
              <a:endParaRPr lang="ru-RU" sz="44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4" name="Прямоугольник 83"/>
            <p:cNvSpPr/>
            <p:nvPr/>
          </p:nvSpPr>
          <p:spPr>
            <a:xfrm>
              <a:off x="4786314" y="5572140"/>
              <a:ext cx="1357322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4</a:t>
              </a:r>
              <a:endParaRPr lang="ru-RU" sz="44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88" name="Прямая соединительная линия 87"/>
          <p:cNvCxnSpPr/>
          <p:nvPr/>
        </p:nvCxnSpPr>
        <p:spPr>
          <a:xfrm rot="5400000">
            <a:off x="-2749601" y="3464719"/>
            <a:ext cx="6214312" cy="794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rot="5400000">
            <a:off x="5751521" y="3463925"/>
            <a:ext cx="6214312" cy="794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>
            <a:off x="357158" y="357166"/>
            <a:ext cx="8501122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>
            <a:off x="357158" y="6572272"/>
            <a:ext cx="8501122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4" name="Picture 4" descr="b37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86578" y="4857760"/>
            <a:ext cx="1643075" cy="16494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6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857224" y="428604"/>
            <a:ext cx="7500990" cy="1000132"/>
            <a:chOff x="857224" y="428604"/>
            <a:chExt cx="7572428" cy="1143008"/>
          </a:xfrm>
        </p:grpSpPr>
        <p:sp>
          <p:nvSpPr>
            <p:cNvPr id="6" name="Горизонтальный свиток 5"/>
            <p:cNvSpPr/>
            <p:nvPr/>
          </p:nvSpPr>
          <p:spPr>
            <a:xfrm>
              <a:off x="857224" y="428604"/>
              <a:ext cx="7572428" cy="1143008"/>
            </a:xfrm>
            <a:prstGeom prst="horizontalScroll">
              <a:avLst/>
            </a:prstGeom>
            <a:solidFill>
              <a:srgbClr val="FFFF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85852" y="714356"/>
              <a:ext cx="6715172" cy="59796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663300"/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spc="50" dirty="0" smtClean="0">
                  <a:ln w="11430">
                    <a:solidFill>
                      <a:srgbClr val="663300"/>
                    </a:solidFill>
                  </a:ln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Составьте к рисунку равенства!</a:t>
              </a:r>
              <a:endParaRPr lang="ru-RU" sz="2800" b="1" spc="50" dirty="0">
                <a:ln w="11430">
                  <a:solidFill>
                    <a:srgbClr val="6633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500034" y="1714488"/>
            <a:ext cx="1929620" cy="1357322"/>
            <a:chOff x="500034" y="2000240"/>
            <a:chExt cx="1929620" cy="135732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500034" y="2000240"/>
              <a:ext cx="1643074" cy="10001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642910" y="3000372"/>
              <a:ext cx="357190" cy="35719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1643042" y="3000372"/>
              <a:ext cx="357190" cy="35719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143108" y="2786058"/>
              <a:ext cx="285752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>
              <a:off x="2358216" y="2786058"/>
              <a:ext cx="142082" cy="7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Группа 49"/>
          <p:cNvGrpSpPr/>
          <p:nvPr/>
        </p:nvGrpSpPr>
        <p:grpSpPr>
          <a:xfrm>
            <a:off x="2857488" y="2071678"/>
            <a:ext cx="5857916" cy="928694"/>
            <a:chOff x="2857488" y="2071678"/>
            <a:chExt cx="5857916" cy="928694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2857488" y="2071678"/>
              <a:ext cx="1571636" cy="928694"/>
              <a:chOff x="2500298" y="4214818"/>
              <a:chExt cx="1571636" cy="928694"/>
            </a:xfrm>
          </p:grpSpPr>
          <p:sp>
            <p:nvSpPr>
              <p:cNvPr id="21" name="Прямоугольник 20"/>
              <p:cNvSpPr/>
              <p:nvPr/>
            </p:nvSpPr>
            <p:spPr>
              <a:xfrm>
                <a:off x="2714612" y="4214818"/>
                <a:ext cx="1143008" cy="642942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Овал 21"/>
              <p:cNvSpPr/>
              <p:nvPr/>
            </p:nvSpPr>
            <p:spPr>
              <a:xfrm>
                <a:off x="2857488" y="4857760"/>
                <a:ext cx="285752" cy="285752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Овал 22"/>
              <p:cNvSpPr/>
              <p:nvPr/>
            </p:nvSpPr>
            <p:spPr>
              <a:xfrm>
                <a:off x="3428992" y="4857760"/>
                <a:ext cx="285752" cy="285752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4" name="Прямая соединительная линия 23"/>
              <p:cNvCxnSpPr/>
              <p:nvPr/>
            </p:nvCxnSpPr>
            <p:spPr>
              <a:xfrm rot="10800000">
                <a:off x="2500298" y="4643446"/>
                <a:ext cx="214314" cy="1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 rot="5400000">
                <a:off x="2500298" y="4643446"/>
                <a:ext cx="142876" cy="15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/>
              <p:cNvCxnSpPr/>
              <p:nvPr/>
            </p:nvCxnSpPr>
            <p:spPr>
              <a:xfrm rot="10800000">
                <a:off x="3857620" y="4643446"/>
                <a:ext cx="214314" cy="1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единительная линия 26"/>
              <p:cNvCxnSpPr/>
              <p:nvPr/>
            </p:nvCxnSpPr>
            <p:spPr>
              <a:xfrm rot="5400000">
                <a:off x="3929058" y="4643446"/>
                <a:ext cx="142876" cy="15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Группа 27"/>
            <p:cNvGrpSpPr/>
            <p:nvPr/>
          </p:nvGrpSpPr>
          <p:grpSpPr>
            <a:xfrm>
              <a:off x="4357686" y="2071678"/>
              <a:ext cx="1571636" cy="928694"/>
              <a:chOff x="5143504" y="4643446"/>
              <a:chExt cx="1571636" cy="928694"/>
            </a:xfrm>
          </p:grpSpPr>
          <p:sp>
            <p:nvSpPr>
              <p:cNvPr id="29" name="Прямоугольник 28"/>
              <p:cNvSpPr/>
              <p:nvPr/>
            </p:nvSpPr>
            <p:spPr>
              <a:xfrm>
                <a:off x="5357818" y="4643446"/>
                <a:ext cx="1143008" cy="642942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Овал 29"/>
              <p:cNvSpPr/>
              <p:nvPr/>
            </p:nvSpPr>
            <p:spPr>
              <a:xfrm>
                <a:off x="5500694" y="5286388"/>
                <a:ext cx="285752" cy="28575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" name="Овал 30"/>
              <p:cNvSpPr/>
              <p:nvPr/>
            </p:nvSpPr>
            <p:spPr>
              <a:xfrm>
                <a:off x="6072198" y="5286388"/>
                <a:ext cx="285752" cy="28575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2" name="Прямая соединительная линия 31"/>
              <p:cNvCxnSpPr/>
              <p:nvPr/>
            </p:nvCxnSpPr>
            <p:spPr>
              <a:xfrm rot="10800000">
                <a:off x="5143504" y="5072074"/>
                <a:ext cx="214314" cy="1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 rot="5400000">
                <a:off x="5143504" y="5072074"/>
                <a:ext cx="142876" cy="15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единительная линия 33"/>
              <p:cNvCxnSpPr/>
              <p:nvPr/>
            </p:nvCxnSpPr>
            <p:spPr>
              <a:xfrm rot="10800000">
                <a:off x="6500826" y="5072074"/>
                <a:ext cx="214314" cy="1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единительная линия 34"/>
              <p:cNvCxnSpPr/>
              <p:nvPr/>
            </p:nvCxnSpPr>
            <p:spPr>
              <a:xfrm rot="5400000">
                <a:off x="6572264" y="5072074"/>
                <a:ext cx="142876" cy="15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Группа 35"/>
            <p:cNvGrpSpPr/>
            <p:nvPr/>
          </p:nvGrpSpPr>
          <p:grpSpPr>
            <a:xfrm>
              <a:off x="5857884" y="2071678"/>
              <a:ext cx="1571636" cy="928694"/>
              <a:chOff x="5143504" y="4643446"/>
              <a:chExt cx="1571636" cy="928694"/>
            </a:xfrm>
          </p:grpSpPr>
          <p:sp>
            <p:nvSpPr>
              <p:cNvPr id="37" name="Прямоугольник 36"/>
              <p:cNvSpPr/>
              <p:nvPr/>
            </p:nvSpPr>
            <p:spPr>
              <a:xfrm>
                <a:off x="5357818" y="4643446"/>
                <a:ext cx="1143008" cy="642942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8" name="Овал 37"/>
              <p:cNvSpPr/>
              <p:nvPr/>
            </p:nvSpPr>
            <p:spPr>
              <a:xfrm>
                <a:off x="5500694" y="5286388"/>
                <a:ext cx="285752" cy="28575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9" name="Овал 38"/>
              <p:cNvSpPr/>
              <p:nvPr/>
            </p:nvSpPr>
            <p:spPr>
              <a:xfrm>
                <a:off x="6072198" y="5286388"/>
                <a:ext cx="285752" cy="28575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0" name="Прямая соединительная линия 39"/>
              <p:cNvCxnSpPr/>
              <p:nvPr/>
            </p:nvCxnSpPr>
            <p:spPr>
              <a:xfrm rot="10800000">
                <a:off x="5143504" y="5072074"/>
                <a:ext cx="214314" cy="1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 rot="5400000">
                <a:off x="5143504" y="5072074"/>
                <a:ext cx="142876" cy="15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rot="10800000">
                <a:off x="6500826" y="5072074"/>
                <a:ext cx="214314" cy="1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 rot="5400000">
                <a:off x="6572264" y="5072074"/>
                <a:ext cx="142876" cy="15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Группа 43"/>
            <p:cNvGrpSpPr/>
            <p:nvPr/>
          </p:nvGrpSpPr>
          <p:grpSpPr>
            <a:xfrm>
              <a:off x="7358082" y="2071678"/>
              <a:ext cx="1357322" cy="928694"/>
              <a:chOff x="7358082" y="2357430"/>
              <a:chExt cx="1357322" cy="928694"/>
            </a:xfrm>
          </p:grpSpPr>
          <p:sp>
            <p:nvSpPr>
              <p:cNvPr id="45" name="Прямоугольник 44"/>
              <p:cNvSpPr/>
              <p:nvPr/>
            </p:nvSpPr>
            <p:spPr>
              <a:xfrm>
                <a:off x="7572396" y="2357430"/>
                <a:ext cx="1143008" cy="642942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" name="Овал 45"/>
              <p:cNvSpPr/>
              <p:nvPr/>
            </p:nvSpPr>
            <p:spPr>
              <a:xfrm>
                <a:off x="7715272" y="3000372"/>
                <a:ext cx="285752" cy="28575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7" name="Овал 46"/>
              <p:cNvSpPr/>
              <p:nvPr/>
            </p:nvSpPr>
            <p:spPr>
              <a:xfrm>
                <a:off x="8286776" y="3000372"/>
                <a:ext cx="285752" cy="28575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8" name="Прямая соединительная линия 47"/>
              <p:cNvCxnSpPr/>
              <p:nvPr/>
            </p:nvCxnSpPr>
            <p:spPr>
              <a:xfrm rot="10800000">
                <a:off x="7358082" y="2786058"/>
                <a:ext cx="214314" cy="1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" name="Прямая соединительная линия 48"/>
              <p:cNvCxnSpPr/>
              <p:nvPr/>
            </p:nvCxnSpPr>
            <p:spPr>
              <a:xfrm rot="5400000">
                <a:off x="7358082" y="2786058"/>
                <a:ext cx="142876" cy="15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8" name="Прямоугольник 97"/>
          <p:cNvSpPr/>
          <p:nvPr/>
        </p:nvSpPr>
        <p:spPr>
          <a:xfrm>
            <a:off x="3143240" y="3071810"/>
            <a:ext cx="29161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+ 4 = 5</a:t>
            </a:r>
            <a:endParaRPr lang="ru-RU" sz="5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00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3143240" y="3857628"/>
            <a:ext cx="2916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 + 1 = 5</a:t>
            </a:r>
            <a:endParaRPr lang="ru-RU" sz="5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00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3286116" y="5429264"/>
            <a:ext cx="27430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5 - 4 = 1</a:t>
            </a:r>
            <a:endParaRPr lang="ru-RU" sz="5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00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3286116" y="4643446"/>
            <a:ext cx="27430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5 - 1 = 4</a:t>
            </a:r>
            <a:endParaRPr lang="ru-RU" sz="5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00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2" name="Прямая соединительная линия 101"/>
          <p:cNvCxnSpPr/>
          <p:nvPr/>
        </p:nvCxnSpPr>
        <p:spPr>
          <a:xfrm rot="5400000">
            <a:off x="-2821039" y="3463925"/>
            <a:ext cx="6214312" cy="794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 rot="5400000">
            <a:off x="5751521" y="3463925"/>
            <a:ext cx="6214312" cy="794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>
            <a:off x="285720" y="357166"/>
            <a:ext cx="8572560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>
            <a:off x="285720" y="6572272"/>
            <a:ext cx="8572560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6" name="Picture 2" descr="C:\Documents and Settings\New\Рабочий стол\Untitled-Scanned-0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500034" y="3786190"/>
            <a:ext cx="1731963" cy="2378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8.67362E-19 L -0.04722 -8.67362E-19 " pathEditMode="relative" ptsTypes="AA">
                                      <p:cBhvr>
                                        <p:cTn id="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4.07407E-6 L -4.16667E-6 4.07407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8.67362E-19 L 0.04722 -8.67362E-19 " pathEditMode="relative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23 7.40741E-7 L 0.00799 7.40741E-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99" grpId="0"/>
      <p:bldP spid="100" grpId="0"/>
      <p:bldP spid="10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857224" y="500042"/>
            <a:ext cx="7500990" cy="1000132"/>
            <a:chOff x="857224" y="428604"/>
            <a:chExt cx="7572428" cy="1143008"/>
          </a:xfrm>
        </p:grpSpPr>
        <p:sp>
          <p:nvSpPr>
            <p:cNvPr id="5" name="Горизонтальный свиток 4"/>
            <p:cNvSpPr/>
            <p:nvPr/>
          </p:nvSpPr>
          <p:spPr>
            <a:xfrm>
              <a:off x="857224" y="428604"/>
              <a:ext cx="7572428" cy="1143008"/>
            </a:xfrm>
            <a:prstGeom prst="horizontalScroll">
              <a:avLst/>
            </a:prstGeom>
            <a:solidFill>
              <a:srgbClr val="FFFF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285852" y="714356"/>
              <a:ext cx="6715172" cy="59796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663300"/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spc="50" dirty="0" smtClean="0">
                  <a:ln w="11430">
                    <a:solidFill>
                      <a:srgbClr val="663300"/>
                    </a:solidFill>
                  </a:ln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Составьте к рисунку равенства!</a:t>
              </a:r>
              <a:endParaRPr lang="ru-RU" sz="2800" b="1" spc="50" dirty="0">
                <a:ln w="11430">
                  <a:solidFill>
                    <a:srgbClr val="6633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428596" y="1714488"/>
            <a:ext cx="3500462" cy="1357322"/>
            <a:chOff x="428596" y="1714488"/>
            <a:chExt cx="3500462" cy="1357322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428596" y="1714488"/>
              <a:ext cx="1929620" cy="1357322"/>
              <a:chOff x="500034" y="2000240"/>
              <a:chExt cx="1929620" cy="1357322"/>
            </a:xfrm>
          </p:grpSpPr>
          <p:sp>
            <p:nvSpPr>
              <p:cNvPr id="8" name="Прямоугольник 7"/>
              <p:cNvSpPr/>
              <p:nvPr/>
            </p:nvSpPr>
            <p:spPr>
              <a:xfrm>
                <a:off x="500034" y="2000240"/>
                <a:ext cx="1643074" cy="1000132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Овал 8"/>
              <p:cNvSpPr/>
              <p:nvPr/>
            </p:nvSpPr>
            <p:spPr>
              <a:xfrm>
                <a:off x="642910" y="3000372"/>
                <a:ext cx="357190" cy="35719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Овал 9"/>
              <p:cNvSpPr/>
              <p:nvPr/>
            </p:nvSpPr>
            <p:spPr>
              <a:xfrm>
                <a:off x="1643042" y="3000372"/>
                <a:ext cx="357190" cy="35719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2143108" y="2786058"/>
                <a:ext cx="285752" cy="15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/>
              <p:nvPr/>
            </p:nvCxnSpPr>
            <p:spPr>
              <a:xfrm rot="5400000">
                <a:off x="2358216" y="2786058"/>
                <a:ext cx="142082" cy="79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Группа 12"/>
            <p:cNvGrpSpPr/>
            <p:nvPr/>
          </p:nvGrpSpPr>
          <p:grpSpPr>
            <a:xfrm>
              <a:off x="2357422" y="2071678"/>
              <a:ext cx="1571636" cy="928694"/>
              <a:chOff x="2500298" y="4214818"/>
              <a:chExt cx="1571636" cy="928694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2714612" y="4214818"/>
                <a:ext cx="1143008" cy="642942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Овал 14"/>
              <p:cNvSpPr/>
              <p:nvPr/>
            </p:nvSpPr>
            <p:spPr>
              <a:xfrm>
                <a:off x="2857488" y="4857760"/>
                <a:ext cx="285752" cy="285752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Овал 15"/>
              <p:cNvSpPr/>
              <p:nvPr/>
            </p:nvSpPr>
            <p:spPr>
              <a:xfrm>
                <a:off x="3428992" y="4857760"/>
                <a:ext cx="285752" cy="285752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7" name="Прямая соединительная линия 16"/>
              <p:cNvCxnSpPr/>
              <p:nvPr/>
            </p:nvCxnSpPr>
            <p:spPr>
              <a:xfrm rot="10800000">
                <a:off x="2500298" y="4643446"/>
                <a:ext cx="214314" cy="1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 rot="5400000">
                <a:off x="2500298" y="4643446"/>
                <a:ext cx="142876" cy="15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/>
              <p:cNvCxnSpPr/>
              <p:nvPr/>
            </p:nvCxnSpPr>
            <p:spPr>
              <a:xfrm rot="10800000">
                <a:off x="3857620" y="4643446"/>
                <a:ext cx="214314" cy="1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/>
              <p:cNvCxnSpPr/>
              <p:nvPr/>
            </p:nvCxnSpPr>
            <p:spPr>
              <a:xfrm rot="5400000">
                <a:off x="3929058" y="4643446"/>
                <a:ext cx="142876" cy="15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" name="Группа 43"/>
          <p:cNvGrpSpPr/>
          <p:nvPr/>
        </p:nvGrpSpPr>
        <p:grpSpPr>
          <a:xfrm>
            <a:off x="4357686" y="2071678"/>
            <a:ext cx="4357718" cy="928694"/>
            <a:chOff x="3929058" y="2071678"/>
            <a:chExt cx="4357718" cy="928694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3929058" y="2071678"/>
              <a:ext cx="1571636" cy="928694"/>
              <a:chOff x="5143504" y="4643446"/>
              <a:chExt cx="1571636" cy="928694"/>
            </a:xfrm>
          </p:grpSpPr>
          <p:sp>
            <p:nvSpPr>
              <p:cNvPr id="22" name="Прямоугольник 21"/>
              <p:cNvSpPr/>
              <p:nvPr/>
            </p:nvSpPr>
            <p:spPr>
              <a:xfrm>
                <a:off x="5357818" y="4643446"/>
                <a:ext cx="1143008" cy="642942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Овал 22"/>
              <p:cNvSpPr/>
              <p:nvPr/>
            </p:nvSpPr>
            <p:spPr>
              <a:xfrm>
                <a:off x="5500694" y="5286388"/>
                <a:ext cx="285752" cy="28575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Овал 23"/>
              <p:cNvSpPr/>
              <p:nvPr/>
            </p:nvSpPr>
            <p:spPr>
              <a:xfrm>
                <a:off x="6072198" y="5286388"/>
                <a:ext cx="285752" cy="28575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5" name="Прямая соединительная линия 24"/>
              <p:cNvCxnSpPr/>
              <p:nvPr/>
            </p:nvCxnSpPr>
            <p:spPr>
              <a:xfrm rot="10800000">
                <a:off x="5143504" y="5072074"/>
                <a:ext cx="214314" cy="1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/>
              <p:cNvCxnSpPr/>
              <p:nvPr/>
            </p:nvCxnSpPr>
            <p:spPr>
              <a:xfrm rot="5400000">
                <a:off x="5143504" y="5072074"/>
                <a:ext cx="142876" cy="15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единительная линия 26"/>
              <p:cNvCxnSpPr/>
              <p:nvPr/>
            </p:nvCxnSpPr>
            <p:spPr>
              <a:xfrm rot="10800000">
                <a:off x="6500826" y="5072074"/>
                <a:ext cx="214314" cy="1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единительная линия 27"/>
              <p:cNvCxnSpPr/>
              <p:nvPr/>
            </p:nvCxnSpPr>
            <p:spPr>
              <a:xfrm rot="5400000">
                <a:off x="6572264" y="5072074"/>
                <a:ext cx="142876" cy="15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Группа 28"/>
            <p:cNvGrpSpPr/>
            <p:nvPr/>
          </p:nvGrpSpPr>
          <p:grpSpPr>
            <a:xfrm>
              <a:off x="5429256" y="2071678"/>
              <a:ext cx="1571636" cy="928694"/>
              <a:chOff x="5143504" y="4643446"/>
              <a:chExt cx="1571636" cy="928694"/>
            </a:xfrm>
          </p:grpSpPr>
          <p:sp>
            <p:nvSpPr>
              <p:cNvPr id="30" name="Прямоугольник 29"/>
              <p:cNvSpPr/>
              <p:nvPr/>
            </p:nvSpPr>
            <p:spPr>
              <a:xfrm>
                <a:off x="5357818" y="4643446"/>
                <a:ext cx="1143008" cy="642942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" name="Овал 30"/>
              <p:cNvSpPr/>
              <p:nvPr/>
            </p:nvSpPr>
            <p:spPr>
              <a:xfrm>
                <a:off x="5500694" y="5286388"/>
                <a:ext cx="285752" cy="28575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Овал 31"/>
              <p:cNvSpPr/>
              <p:nvPr/>
            </p:nvSpPr>
            <p:spPr>
              <a:xfrm>
                <a:off x="6072198" y="5286388"/>
                <a:ext cx="285752" cy="28575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3" name="Прямая соединительная линия 32"/>
              <p:cNvCxnSpPr/>
              <p:nvPr/>
            </p:nvCxnSpPr>
            <p:spPr>
              <a:xfrm rot="10800000">
                <a:off x="5143504" y="5072074"/>
                <a:ext cx="214314" cy="1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единительная линия 33"/>
              <p:cNvCxnSpPr/>
              <p:nvPr/>
            </p:nvCxnSpPr>
            <p:spPr>
              <a:xfrm rot="5400000">
                <a:off x="5143504" y="5072074"/>
                <a:ext cx="142876" cy="15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единительная линия 34"/>
              <p:cNvCxnSpPr/>
              <p:nvPr/>
            </p:nvCxnSpPr>
            <p:spPr>
              <a:xfrm rot="10800000">
                <a:off x="6500826" y="5072074"/>
                <a:ext cx="214314" cy="1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единительная линия 35"/>
              <p:cNvCxnSpPr/>
              <p:nvPr/>
            </p:nvCxnSpPr>
            <p:spPr>
              <a:xfrm rot="5400000">
                <a:off x="6572264" y="5072074"/>
                <a:ext cx="142876" cy="15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Группа 36"/>
            <p:cNvGrpSpPr/>
            <p:nvPr/>
          </p:nvGrpSpPr>
          <p:grpSpPr>
            <a:xfrm>
              <a:off x="6929454" y="2071678"/>
              <a:ext cx="1357322" cy="928694"/>
              <a:chOff x="7358082" y="2357430"/>
              <a:chExt cx="1357322" cy="928694"/>
            </a:xfrm>
          </p:grpSpPr>
          <p:sp>
            <p:nvSpPr>
              <p:cNvPr id="38" name="Прямоугольник 37"/>
              <p:cNvSpPr/>
              <p:nvPr/>
            </p:nvSpPr>
            <p:spPr>
              <a:xfrm>
                <a:off x="7572396" y="2357430"/>
                <a:ext cx="1143008" cy="642942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9" name="Овал 38"/>
              <p:cNvSpPr/>
              <p:nvPr/>
            </p:nvSpPr>
            <p:spPr>
              <a:xfrm>
                <a:off x="7715272" y="3000372"/>
                <a:ext cx="285752" cy="28575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" name="Овал 39"/>
              <p:cNvSpPr/>
              <p:nvPr/>
            </p:nvSpPr>
            <p:spPr>
              <a:xfrm>
                <a:off x="8286776" y="3000372"/>
                <a:ext cx="285752" cy="285752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41" name="Прямая соединительная линия 40"/>
              <p:cNvCxnSpPr/>
              <p:nvPr/>
            </p:nvCxnSpPr>
            <p:spPr>
              <a:xfrm rot="10800000">
                <a:off x="7358082" y="2786058"/>
                <a:ext cx="214314" cy="1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rot="5400000">
                <a:off x="7358082" y="2786058"/>
                <a:ext cx="142876" cy="15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26" name="Picture 2" descr="C:\Documents and Settings\New\Рабочий стол\Untitled-Scanned-01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3429000"/>
            <a:ext cx="1450975" cy="2570163"/>
          </a:xfrm>
          <a:prstGeom prst="rect">
            <a:avLst/>
          </a:prstGeom>
          <a:noFill/>
        </p:spPr>
      </p:pic>
      <p:sp>
        <p:nvSpPr>
          <p:cNvPr id="47" name="Прямоугольник 46"/>
          <p:cNvSpPr/>
          <p:nvPr/>
        </p:nvSpPr>
        <p:spPr>
          <a:xfrm>
            <a:off x="3143240" y="3071810"/>
            <a:ext cx="2916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+ 3 = 5</a:t>
            </a:r>
            <a:endParaRPr lang="ru-RU" sz="5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00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143240" y="3857628"/>
            <a:ext cx="2916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+ 2 = 5</a:t>
            </a:r>
            <a:endParaRPr lang="ru-RU" sz="5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00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286116" y="5429264"/>
            <a:ext cx="27430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5 - 3 = 2</a:t>
            </a:r>
            <a:endParaRPr lang="ru-RU" sz="5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00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286116" y="4643446"/>
            <a:ext cx="27430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5 - 2 = 3</a:t>
            </a:r>
            <a:endParaRPr lang="ru-RU" sz="5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00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>
            <a:off x="285720" y="357166"/>
            <a:ext cx="8572560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285720" y="6572272"/>
            <a:ext cx="8572560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-2821039" y="3463925"/>
            <a:ext cx="6214312" cy="794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5751521" y="3463925"/>
            <a:ext cx="6214312" cy="794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8.67362E-19 L -0.04723 -8.67362E-19 " pathEditMode="relative" ptsTypes="AA">
                                      <p:cBhvr>
                                        <p:cTn id="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3 -4.07407E-6 L 3.88889E-6 -4.07407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1111E-6 -8.67362E-19 L 0.05504 -8.67362E-19 " pathEditMode="relative" ptsTypes="AA">
                                      <p:cBhvr>
                                        <p:cTn id="2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04 7.40741E-7 L -0.00798 7.40741E-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857224" y="428604"/>
            <a:ext cx="7500990" cy="1000132"/>
            <a:chOff x="857224" y="428604"/>
            <a:chExt cx="7572428" cy="1143008"/>
          </a:xfrm>
        </p:grpSpPr>
        <p:sp>
          <p:nvSpPr>
            <p:cNvPr id="5" name="Горизонтальный свиток 4"/>
            <p:cNvSpPr/>
            <p:nvPr/>
          </p:nvSpPr>
          <p:spPr>
            <a:xfrm>
              <a:off x="857224" y="428604"/>
              <a:ext cx="7572428" cy="1143008"/>
            </a:xfrm>
            <a:prstGeom prst="horizontalScroll">
              <a:avLst/>
            </a:prstGeom>
            <a:solidFill>
              <a:srgbClr val="FFFF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285852" y="714356"/>
              <a:ext cx="6715172" cy="59796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663300"/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spc="50" dirty="0" smtClean="0">
                  <a:ln w="11430">
                    <a:solidFill>
                      <a:srgbClr val="663300"/>
                    </a:solidFill>
                  </a:ln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Состав числа пять</a:t>
              </a:r>
              <a:endParaRPr lang="ru-RU" sz="2800" b="1" spc="50" dirty="0">
                <a:ln w="11430">
                  <a:solidFill>
                    <a:srgbClr val="6633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3929058" y="2714620"/>
            <a:ext cx="714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4800" b="1" dirty="0">
              <a:ln>
                <a:solidFill>
                  <a:sysClr val="windowText" lastClr="000000"/>
                </a:solidFill>
              </a:ln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2928926" y="1714488"/>
            <a:ext cx="1250165" cy="1831129"/>
            <a:chOff x="2000232" y="1714488"/>
            <a:chExt cx="1250165" cy="1831129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357422" y="1714488"/>
              <a:ext cx="785818" cy="7858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ln>
                    <a:solidFill>
                      <a:schemeClr val="tx1"/>
                    </a:solidFill>
                  </a:ln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4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2" name="Прямая соединительная линия 11"/>
            <p:cNvCxnSpPr>
              <a:stCxn id="7" idx="2"/>
            </p:cNvCxnSpPr>
            <p:nvPr/>
          </p:nvCxnSpPr>
          <p:spPr>
            <a:xfrm rot="5400000">
              <a:off x="2375282" y="2482447"/>
              <a:ext cx="357190" cy="392909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2786050" y="2500306"/>
              <a:ext cx="464347" cy="357191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2000232" y="2714620"/>
              <a:ext cx="7143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dirty="0" smtClean="0">
                  <a:ln>
                    <a:solidFill>
                      <a:sysClr val="windowText" lastClr="000000"/>
                    </a:solidFill>
                  </a:ln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4800" b="1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 rot="5400000">
              <a:off x="2375281" y="2482447"/>
              <a:ext cx="357190" cy="392909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7072330" y="2643182"/>
            <a:ext cx="714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4800" b="1" dirty="0">
              <a:ln>
                <a:solidFill>
                  <a:sysClr val="windowText" lastClr="000000"/>
                </a:solidFill>
              </a:ln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6072198" y="1643050"/>
            <a:ext cx="1250165" cy="1831129"/>
            <a:chOff x="5429256" y="1643050"/>
            <a:chExt cx="1250165" cy="1831129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5786446" y="1643050"/>
              <a:ext cx="785818" cy="7858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ln>
                    <a:solidFill>
                      <a:schemeClr val="tx1"/>
                    </a:solidFill>
                  </a:ln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4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0" name="Прямая соединительная линия 19"/>
            <p:cNvCxnSpPr/>
            <p:nvPr/>
          </p:nvCxnSpPr>
          <p:spPr>
            <a:xfrm rot="5400000">
              <a:off x="5804306" y="2411009"/>
              <a:ext cx="357190" cy="392909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rot="5400000">
              <a:off x="5804305" y="2411009"/>
              <a:ext cx="357190" cy="392909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6215074" y="2428868"/>
              <a:ext cx="464347" cy="357191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5429256" y="2643182"/>
              <a:ext cx="7143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dirty="0" smtClean="0">
                  <a:ln>
                    <a:solidFill>
                      <a:sysClr val="windowText" lastClr="000000"/>
                    </a:solidFill>
                  </a:ln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4800" b="1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2928926" y="3929066"/>
            <a:ext cx="1250165" cy="1831129"/>
            <a:chOff x="2000232" y="3929066"/>
            <a:chExt cx="1250165" cy="1831129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357422" y="3929066"/>
              <a:ext cx="785818" cy="7858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ln>
                    <a:solidFill>
                      <a:schemeClr val="tx1"/>
                    </a:solidFill>
                  </a:ln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4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2" name="Прямая соединительная линия 21"/>
            <p:cNvCxnSpPr/>
            <p:nvPr/>
          </p:nvCxnSpPr>
          <p:spPr>
            <a:xfrm rot="5400000">
              <a:off x="2375281" y="4697025"/>
              <a:ext cx="357190" cy="392909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2786050" y="4714884"/>
              <a:ext cx="464347" cy="357191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2000232" y="4929198"/>
              <a:ext cx="7143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dirty="0" smtClean="0">
                  <a:ln>
                    <a:solidFill>
                      <a:sysClr val="windowText" lastClr="000000"/>
                    </a:solidFill>
                  </a:ln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4800" b="1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4000496" y="4929198"/>
            <a:ext cx="714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4800" b="1" dirty="0">
              <a:ln>
                <a:solidFill>
                  <a:sysClr val="windowText" lastClr="000000"/>
                </a:solidFill>
              </a:ln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8" name="Группа 37"/>
          <p:cNvGrpSpPr/>
          <p:nvPr/>
        </p:nvGrpSpPr>
        <p:grpSpPr>
          <a:xfrm>
            <a:off x="6143636" y="3857628"/>
            <a:ext cx="1250165" cy="1831129"/>
            <a:chOff x="5500694" y="3857628"/>
            <a:chExt cx="1250165" cy="1831129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5857884" y="3857628"/>
              <a:ext cx="785818" cy="7858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ln>
                    <a:solidFill>
                      <a:schemeClr val="tx1"/>
                    </a:solidFill>
                  </a:ln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4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6" name="Прямая соединительная линия 25"/>
            <p:cNvCxnSpPr/>
            <p:nvPr/>
          </p:nvCxnSpPr>
          <p:spPr>
            <a:xfrm rot="5400000">
              <a:off x="5875743" y="4625587"/>
              <a:ext cx="357190" cy="392909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6286512" y="4643446"/>
              <a:ext cx="464347" cy="357191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5500694" y="4857760"/>
              <a:ext cx="7143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dirty="0" smtClean="0">
                  <a:ln>
                    <a:solidFill>
                      <a:sysClr val="windowText" lastClr="000000"/>
                    </a:solidFill>
                  </a:ln>
                  <a:solidFill>
                    <a:srgbClr val="000099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4800" b="1" dirty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7215206" y="4857760"/>
            <a:ext cx="714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4800" b="1" dirty="0">
              <a:ln>
                <a:solidFill>
                  <a:sysClr val="windowText" lastClr="000000"/>
                </a:solidFill>
              </a:ln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rot="5400000">
            <a:off x="-2821039" y="3463925"/>
            <a:ext cx="6214312" cy="794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5751521" y="3463925"/>
            <a:ext cx="6214312" cy="794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285720" y="357166"/>
            <a:ext cx="8572560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285720" y="6572272"/>
            <a:ext cx="8572560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Documents and Settings\New\Рабочий стол\вова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2786058"/>
            <a:ext cx="1805784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uiExpand="1"/>
      <p:bldP spid="23" grpId="0"/>
      <p:bldP spid="35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857224" y="571480"/>
            <a:ext cx="7500990" cy="1000132"/>
            <a:chOff x="857224" y="428604"/>
            <a:chExt cx="7572428" cy="1143008"/>
          </a:xfrm>
        </p:grpSpPr>
        <p:sp>
          <p:nvSpPr>
            <p:cNvPr id="5" name="Горизонтальный свиток 4"/>
            <p:cNvSpPr/>
            <p:nvPr/>
          </p:nvSpPr>
          <p:spPr>
            <a:xfrm>
              <a:off x="857224" y="428604"/>
              <a:ext cx="7572428" cy="1143008"/>
            </a:xfrm>
            <a:prstGeom prst="horizontalScroll">
              <a:avLst/>
            </a:prstGeom>
            <a:solidFill>
              <a:srgbClr val="FFFF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289934" y="673534"/>
              <a:ext cx="6715172" cy="59796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663300"/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spc="50" dirty="0" smtClean="0">
                  <a:ln w="11430">
                    <a:solidFill>
                      <a:srgbClr val="663300"/>
                    </a:solidFill>
                  </a:ln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Проверь решение!</a:t>
              </a:r>
              <a:endParaRPr lang="ru-RU" sz="2800" b="1" spc="50" dirty="0">
                <a:ln w="11430">
                  <a:solidFill>
                    <a:srgbClr val="6633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214414" y="2143116"/>
            <a:ext cx="24288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+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4 = 5</a:t>
            </a:r>
            <a:endParaRPr lang="ru-RU" sz="4400" b="1" dirty="0">
              <a:ln>
                <a:solidFill>
                  <a:sysClr val="windowText" lastClr="000000"/>
                </a:solidFill>
              </a:ln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7290" y="2928934"/>
            <a:ext cx="24288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5 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4 = 1</a:t>
            </a:r>
            <a:endParaRPr lang="ru-RU" sz="4400" b="1" dirty="0">
              <a:ln>
                <a:solidFill>
                  <a:sysClr val="windowText" lastClr="000000"/>
                </a:solidFill>
              </a:ln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14942" y="2143116"/>
            <a:ext cx="24288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3 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+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2 = 5</a:t>
            </a:r>
            <a:endParaRPr lang="ru-RU" sz="4400" b="1" dirty="0">
              <a:ln>
                <a:solidFill>
                  <a:sysClr val="windowText" lastClr="000000"/>
                </a:solidFill>
              </a:ln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14678" y="3929066"/>
            <a:ext cx="24288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4 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+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1 = 5</a:t>
            </a:r>
            <a:endParaRPr lang="ru-RU" sz="4400" b="1" dirty="0">
              <a:ln>
                <a:solidFill>
                  <a:sysClr val="windowText" lastClr="000000"/>
                </a:solidFill>
              </a:ln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86380" y="2928934"/>
            <a:ext cx="24288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5 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3 = 2</a:t>
            </a:r>
            <a:endParaRPr lang="ru-RU" sz="4400" b="1" dirty="0">
              <a:ln>
                <a:solidFill>
                  <a:sysClr val="windowText" lastClr="000000"/>
                </a:solidFill>
              </a:ln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57554" y="4643446"/>
            <a:ext cx="24288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5 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1 = 4</a:t>
            </a:r>
            <a:endParaRPr lang="ru-RU" sz="4400" b="1" dirty="0">
              <a:ln>
                <a:solidFill>
                  <a:sysClr val="windowText" lastClr="000000"/>
                </a:solidFill>
              </a:ln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-2821039" y="3463925"/>
            <a:ext cx="6214312" cy="794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5751521" y="3463925"/>
            <a:ext cx="6214312" cy="794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85720" y="357166"/>
            <a:ext cx="8572560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85720" y="6572272"/>
            <a:ext cx="8572560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Documents and Settings\New\Рабочий стол\катя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3000372"/>
            <a:ext cx="1576387" cy="3230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arg-5-25-trans-y.gif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429388" y="4143380"/>
            <a:ext cx="192709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arg-5-25-trans-y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4572008"/>
            <a:ext cx="1998527" cy="1852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arg-5-25-trans-y.gif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429388" y="500042"/>
            <a:ext cx="1893216" cy="1754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arg-5-25-trans-y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500042"/>
            <a:ext cx="1893216" cy="1754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Группа 9"/>
          <p:cNvGrpSpPr/>
          <p:nvPr/>
        </p:nvGrpSpPr>
        <p:grpSpPr>
          <a:xfrm rot="21135868">
            <a:off x="554704" y="2387144"/>
            <a:ext cx="8035304" cy="2417077"/>
            <a:chOff x="857224" y="428603"/>
            <a:chExt cx="8111831" cy="3107952"/>
          </a:xfrm>
        </p:grpSpPr>
        <p:sp>
          <p:nvSpPr>
            <p:cNvPr id="11" name="Горизонтальный свиток 10"/>
            <p:cNvSpPr/>
            <p:nvPr/>
          </p:nvSpPr>
          <p:spPr>
            <a:xfrm>
              <a:off x="857224" y="428603"/>
              <a:ext cx="8111831" cy="3107952"/>
            </a:xfrm>
            <a:prstGeom prst="horizontalScroll">
              <a:avLst/>
            </a:prstGeom>
            <a:solidFill>
              <a:srgbClr val="FFFF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643003" y="1249920"/>
              <a:ext cx="6715172" cy="146426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663300"/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4800" b="1" spc="50" dirty="0" smtClean="0">
                  <a:ln w="11430">
                    <a:solidFill>
                      <a:srgbClr val="663300"/>
                    </a:solidFill>
                  </a:ln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Спасибо за внимание!</a:t>
              </a:r>
            </a:p>
            <a:p>
              <a:pPr algn="ctr"/>
              <a:endParaRPr lang="ru-RU" sz="1400" b="1" spc="50" dirty="0">
                <a:ln w="11430">
                  <a:solidFill>
                    <a:srgbClr val="6633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3" name="Рисунок 12" descr="arg-5-25-trans-y.gif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42910" y="1000108"/>
            <a:ext cx="1964654" cy="18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Прямая соединительная линия 13"/>
          <p:cNvCxnSpPr/>
          <p:nvPr/>
        </p:nvCxnSpPr>
        <p:spPr>
          <a:xfrm rot="5400000">
            <a:off x="-2821039" y="3463925"/>
            <a:ext cx="6214312" cy="794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5751521" y="3463925"/>
            <a:ext cx="6214312" cy="794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85720" y="357166"/>
            <a:ext cx="8572560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85720" y="6572272"/>
            <a:ext cx="8572560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000100" y="1928802"/>
            <a:ext cx="7429552" cy="3143272"/>
          </a:xfrm>
        </p:spPr>
        <p:txBody>
          <a:bodyPr>
            <a:normAutofit fontScale="62500" lnSpcReduction="20000"/>
          </a:bodyPr>
          <a:lstStyle/>
          <a:p>
            <a:pPr algn="l">
              <a:buFont typeface="Wingdings" pitchFamily="2" charset="2"/>
              <a:buChar char="ü"/>
            </a:pPr>
            <a:r>
              <a:rPr lang="ru-RU" sz="3400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Петерсон</a:t>
            </a:r>
            <a:r>
              <a:rPr lang="ru-RU" sz="3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Л.Г. Сценарии уроков к учебнику МАТЕМАТИКА для начальной школы по программе «Учусь учиться» - М. НОУ УМЦ «Школа 2000…», 2008 г.</a:t>
            </a:r>
          </a:p>
          <a:p>
            <a:pPr algn="l">
              <a:buFont typeface="Wingdings" pitchFamily="2" charset="2"/>
              <a:buChar char="ü"/>
            </a:pPr>
            <a:r>
              <a:rPr lang="ru-RU" sz="3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Пятёрка в дневнике </a:t>
            </a:r>
            <a:r>
              <a:rPr lang="en-US" sz="3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http://babiki.ru/uploads/images/f/7/0/2/931/e4444a4aac.jpg</a:t>
            </a:r>
            <a:endParaRPr lang="ru-RU" sz="3400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Wingdings" pitchFamily="2" charset="2"/>
              <a:buChar char="ü"/>
            </a:pPr>
            <a:r>
              <a:rPr lang="ru-RU" sz="3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Скворечник </a:t>
            </a:r>
            <a:r>
              <a:rPr lang="en-US" sz="3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http://www.apus.ru/im.xp/050053049048052054048053.jpg</a:t>
            </a:r>
            <a:endParaRPr lang="ru-RU" sz="3400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Wingdings" pitchFamily="2" charset="2"/>
              <a:buChar char="ü"/>
            </a:pPr>
            <a:r>
              <a:rPr lang="ru-RU" sz="3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Страна </a:t>
            </a:r>
            <a:r>
              <a:rPr lang="ru-RU" sz="3400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Цифирия</a:t>
            </a:r>
            <a:r>
              <a:rPr lang="ru-RU" sz="3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http://dob.1september.ru/2001/05/9.jpg</a:t>
            </a:r>
            <a:endParaRPr lang="ru-RU" sz="3400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Wingdings" pitchFamily="2" charset="2"/>
              <a:buChar char="ü"/>
            </a:pPr>
            <a:r>
              <a:rPr lang="ru-RU" sz="3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Числа – </a:t>
            </a:r>
            <a:r>
              <a:rPr lang="ru-RU" sz="3400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анимашки</a:t>
            </a:r>
            <a:r>
              <a:rPr lang="ru-RU" sz="3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http://www.smayli.ru/data/smiles/alfavit-328.gif</a:t>
            </a:r>
            <a:r>
              <a:rPr lang="ru-RU" sz="3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solidFill>
                <a:srgbClr val="663300"/>
              </a:solidFill>
            </a:endParaRPr>
          </a:p>
          <a:p>
            <a:pPr algn="l"/>
            <a:endParaRPr lang="ru-RU" dirty="0">
              <a:solidFill>
                <a:srgbClr val="66330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57224" y="500042"/>
            <a:ext cx="7500990" cy="1000132"/>
            <a:chOff x="857224" y="428604"/>
            <a:chExt cx="7572428" cy="1143008"/>
          </a:xfrm>
        </p:grpSpPr>
        <p:sp>
          <p:nvSpPr>
            <p:cNvPr id="7" name="Горизонтальный свиток 6"/>
            <p:cNvSpPr/>
            <p:nvPr/>
          </p:nvSpPr>
          <p:spPr>
            <a:xfrm>
              <a:off x="857224" y="428604"/>
              <a:ext cx="7572428" cy="1143008"/>
            </a:xfrm>
            <a:prstGeom prst="horizontalScroll">
              <a:avLst/>
            </a:prstGeom>
            <a:solidFill>
              <a:srgbClr val="FFFF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289934" y="673534"/>
              <a:ext cx="6715172" cy="59796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663300"/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spc="50" dirty="0" smtClean="0">
                  <a:ln w="11430">
                    <a:solidFill>
                      <a:srgbClr val="663300"/>
                    </a:solidFill>
                  </a:ln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Ресурсы</a:t>
              </a:r>
              <a:endParaRPr lang="ru-RU" sz="2800" b="1" spc="50" dirty="0">
                <a:ln w="11430">
                  <a:solidFill>
                    <a:srgbClr val="6633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9" name="Прямая соединительная линия 8"/>
          <p:cNvCxnSpPr/>
          <p:nvPr/>
        </p:nvCxnSpPr>
        <p:spPr>
          <a:xfrm rot="5400000">
            <a:off x="-2821039" y="3463925"/>
            <a:ext cx="6214312" cy="794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5751521" y="3463925"/>
            <a:ext cx="6214312" cy="794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85720" y="357166"/>
            <a:ext cx="8572560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85720" y="6572272"/>
            <a:ext cx="8572560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Группа 130"/>
          <p:cNvGrpSpPr/>
          <p:nvPr/>
        </p:nvGrpSpPr>
        <p:grpSpPr>
          <a:xfrm>
            <a:off x="6429388" y="714356"/>
            <a:ext cx="1285884" cy="1643074"/>
            <a:chOff x="4143372" y="428604"/>
            <a:chExt cx="1285884" cy="1643074"/>
          </a:xfrm>
        </p:grpSpPr>
        <p:sp>
          <p:nvSpPr>
            <p:cNvPr id="114" name="Прямоугольник 113"/>
            <p:cNvSpPr/>
            <p:nvPr/>
          </p:nvSpPr>
          <p:spPr>
            <a:xfrm>
              <a:off x="4143372" y="428604"/>
              <a:ext cx="1285884" cy="16430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8" name="Прямоугольник 117"/>
            <p:cNvSpPr/>
            <p:nvPr/>
          </p:nvSpPr>
          <p:spPr>
            <a:xfrm>
              <a:off x="4143372" y="428604"/>
              <a:ext cx="128588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9600" b="1" dirty="0" smtClean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660066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ru-RU" sz="9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00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23" name="Группа 122"/>
          <p:cNvGrpSpPr/>
          <p:nvPr/>
        </p:nvGrpSpPr>
        <p:grpSpPr>
          <a:xfrm>
            <a:off x="3000364" y="642918"/>
            <a:ext cx="1285884" cy="1645142"/>
            <a:chOff x="1285852" y="3643314"/>
            <a:chExt cx="1285884" cy="1645142"/>
          </a:xfrm>
        </p:grpSpPr>
        <p:sp>
          <p:nvSpPr>
            <p:cNvPr id="122" name="Прямоугольник 121"/>
            <p:cNvSpPr/>
            <p:nvPr/>
          </p:nvSpPr>
          <p:spPr>
            <a:xfrm>
              <a:off x="1285852" y="3643314"/>
              <a:ext cx="1285884" cy="16451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9" name="Прямоугольник 118"/>
            <p:cNvSpPr/>
            <p:nvPr/>
          </p:nvSpPr>
          <p:spPr>
            <a:xfrm>
              <a:off x="1285852" y="3643314"/>
              <a:ext cx="1285884" cy="15716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9600" b="1" dirty="0" smtClean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660066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ru-RU" sz="9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00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7" name="Группа 166"/>
          <p:cNvGrpSpPr/>
          <p:nvPr/>
        </p:nvGrpSpPr>
        <p:grpSpPr>
          <a:xfrm>
            <a:off x="1357290" y="3857628"/>
            <a:ext cx="1285884" cy="1643074"/>
            <a:chOff x="1357290" y="3857628"/>
            <a:chExt cx="1285884" cy="1643074"/>
          </a:xfrm>
        </p:grpSpPr>
        <p:sp>
          <p:nvSpPr>
            <p:cNvPr id="124" name="Прямоугольник 123"/>
            <p:cNvSpPr/>
            <p:nvPr/>
          </p:nvSpPr>
          <p:spPr>
            <a:xfrm>
              <a:off x="1357290" y="3857628"/>
              <a:ext cx="1285884" cy="16430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1357290" y="3857628"/>
              <a:ext cx="128588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9600" b="1" dirty="0" smtClean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660066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ru-RU" sz="9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00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30" name="Группа 129"/>
          <p:cNvGrpSpPr/>
          <p:nvPr/>
        </p:nvGrpSpPr>
        <p:grpSpPr>
          <a:xfrm>
            <a:off x="6786578" y="4429132"/>
            <a:ext cx="1285884" cy="1643074"/>
            <a:chOff x="6786578" y="4357694"/>
            <a:chExt cx="1285884" cy="1643074"/>
          </a:xfrm>
        </p:grpSpPr>
        <p:sp>
          <p:nvSpPr>
            <p:cNvPr id="126" name="Прямоугольник 125"/>
            <p:cNvSpPr/>
            <p:nvPr/>
          </p:nvSpPr>
          <p:spPr>
            <a:xfrm>
              <a:off x="6786578" y="4357694"/>
              <a:ext cx="1285884" cy="16430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1" name="Прямоугольник 120"/>
            <p:cNvSpPr/>
            <p:nvPr/>
          </p:nvSpPr>
          <p:spPr>
            <a:xfrm>
              <a:off x="6786578" y="4357694"/>
              <a:ext cx="128588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9600" b="1" dirty="0" smtClean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660066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4</a:t>
              </a:r>
              <a:endParaRPr lang="ru-RU" sz="9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00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6" name="Группа 165"/>
          <p:cNvGrpSpPr/>
          <p:nvPr/>
        </p:nvGrpSpPr>
        <p:grpSpPr>
          <a:xfrm rot="494869">
            <a:off x="1636286" y="2819257"/>
            <a:ext cx="5500726" cy="1229977"/>
            <a:chOff x="1785918" y="2214554"/>
            <a:chExt cx="5500726" cy="122997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785918" y="2357430"/>
              <a:ext cx="5214974" cy="7143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/>
          </p:nvCxnSpPr>
          <p:spPr>
            <a:xfrm rot="16200000" flipV="1">
              <a:off x="1643043" y="2357431"/>
              <a:ext cx="285756" cy="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Прямоугольник 104"/>
            <p:cNvSpPr/>
            <p:nvPr/>
          </p:nvSpPr>
          <p:spPr>
            <a:xfrm rot="168322">
              <a:off x="4097102" y="2372481"/>
              <a:ext cx="640628" cy="10440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6000" b="1" cap="none" spc="0" dirty="0" smtClean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ru-RU" sz="6000" b="1" cap="none" spc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9" name="Прямоугольник 108"/>
            <p:cNvSpPr/>
            <p:nvPr/>
          </p:nvSpPr>
          <p:spPr>
            <a:xfrm>
              <a:off x="2643174" y="2357430"/>
              <a:ext cx="640628" cy="10440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6000" b="1" cap="none" spc="0" dirty="0" smtClean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ru-RU" sz="6000" b="1" cap="none" spc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1" name="Прямоугольник 110"/>
            <p:cNvSpPr/>
            <p:nvPr/>
          </p:nvSpPr>
          <p:spPr>
            <a:xfrm>
              <a:off x="5429256" y="2357430"/>
              <a:ext cx="640628" cy="10440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6000" b="1" cap="none" spc="0" dirty="0" smtClean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ru-RU" sz="6000" b="1" cap="none" spc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" name="Прямоугольник 111"/>
            <p:cNvSpPr/>
            <p:nvPr/>
          </p:nvSpPr>
          <p:spPr>
            <a:xfrm>
              <a:off x="6572264" y="2428868"/>
              <a:ext cx="714380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6000" b="1" cap="none" spc="0" dirty="0" smtClean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4</a:t>
              </a:r>
              <a:endParaRPr lang="ru-RU" sz="6000" b="1" cap="none" spc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42" name="Прямая соединительная линия 141"/>
            <p:cNvCxnSpPr/>
            <p:nvPr/>
          </p:nvCxnSpPr>
          <p:spPr>
            <a:xfrm rot="5400000" flipH="1" flipV="1">
              <a:off x="4322785" y="2392331"/>
              <a:ext cx="214314" cy="163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Прямая соединительная линия 143"/>
            <p:cNvCxnSpPr/>
            <p:nvPr/>
          </p:nvCxnSpPr>
          <p:spPr>
            <a:xfrm rot="5400000" flipH="1" flipV="1">
              <a:off x="6858017" y="2428867"/>
              <a:ext cx="285750" cy="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Прямая соединительная линия 151"/>
            <p:cNvCxnSpPr/>
            <p:nvPr/>
          </p:nvCxnSpPr>
          <p:spPr>
            <a:xfrm rot="5400000" flipH="1" flipV="1">
              <a:off x="5608669" y="2392331"/>
              <a:ext cx="214314" cy="163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Прямая соединительная линия 152"/>
            <p:cNvCxnSpPr/>
            <p:nvPr/>
          </p:nvCxnSpPr>
          <p:spPr>
            <a:xfrm rot="5400000" flipH="1" flipV="1">
              <a:off x="2894025" y="2392331"/>
              <a:ext cx="214314" cy="163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0" name="Прямая соединительная линия 169"/>
          <p:cNvCxnSpPr/>
          <p:nvPr/>
        </p:nvCxnSpPr>
        <p:spPr>
          <a:xfrm rot="5400000">
            <a:off x="-2714676" y="3429000"/>
            <a:ext cx="6143668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357158" y="6500834"/>
            <a:ext cx="8429684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57158" y="357166"/>
            <a:ext cx="8429684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>
            <a:off x="5715802" y="3428206"/>
            <a:ext cx="6143668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4.07407E-6 L 0.00556 0.090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59259E-6 L 0.02274 0.5592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" y="2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5538 0.5490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2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Untitled-Scanned-01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2976" y="1428736"/>
            <a:ext cx="2621280" cy="3742944"/>
          </a:xfrm>
        </p:spPr>
      </p:pic>
      <p:grpSp>
        <p:nvGrpSpPr>
          <p:cNvPr id="9" name="Группа 8"/>
          <p:cNvGrpSpPr/>
          <p:nvPr/>
        </p:nvGrpSpPr>
        <p:grpSpPr>
          <a:xfrm>
            <a:off x="3571868" y="1214422"/>
            <a:ext cx="4714908" cy="1857388"/>
            <a:chOff x="3571868" y="1214422"/>
            <a:chExt cx="4714908" cy="1857388"/>
          </a:xfrm>
        </p:grpSpPr>
        <p:sp>
          <p:nvSpPr>
            <p:cNvPr id="6" name="Горизонтальный свиток 5"/>
            <p:cNvSpPr/>
            <p:nvPr/>
          </p:nvSpPr>
          <p:spPr>
            <a:xfrm>
              <a:off x="3571868" y="1214422"/>
              <a:ext cx="4714908" cy="1857388"/>
            </a:xfrm>
            <a:prstGeom prst="horizontalScroll">
              <a:avLst/>
            </a:prstGeom>
            <a:solidFill>
              <a:srgbClr val="FFFF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857620" y="1714488"/>
              <a:ext cx="4255811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Желаю удачи!</a:t>
              </a:r>
              <a:endPara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12" name="Прямая соединительная линия 11"/>
          <p:cNvCxnSpPr/>
          <p:nvPr/>
        </p:nvCxnSpPr>
        <p:spPr>
          <a:xfrm rot="5400000">
            <a:off x="-2714676" y="3429000"/>
            <a:ext cx="6143668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5715802" y="3428206"/>
            <a:ext cx="6143668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57158" y="6500834"/>
            <a:ext cx="8429684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57158" y="357166"/>
            <a:ext cx="8429684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Группа 70"/>
          <p:cNvGrpSpPr/>
          <p:nvPr/>
        </p:nvGrpSpPr>
        <p:grpSpPr>
          <a:xfrm>
            <a:off x="1428728" y="785794"/>
            <a:ext cx="2359032" cy="2225681"/>
            <a:chOff x="1301748" y="2798758"/>
            <a:chExt cx="1358900" cy="1368425"/>
          </a:xfrm>
        </p:grpSpPr>
        <p:grpSp>
          <p:nvGrpSpPr>
            <p:cNvPr id="1028" name="Group 4"/>
            <p:cNvGrpSpPr>
              <a:grpSpLocks/>
            </p:cNvGrpSpPr>
            <p:nvPr/>
          </p:nvGrpSpPr>
          <p:grpSpPr bwMode="auto">
            <a:xfrm>
              <a:off x="1301748" y="2798758"/>
              <a:ext cx="1358900" cy="1368425"/>
              <a:chOff x="1521" y="1134"/>
              <a:chExt cx="9540" cy="8306"/>
            </a:xfrm>
          </p:grpSpPr>
          <p:sp>
            <p:nvSpPr>
              <p:cNvPr id="1029" name="Rectangle 5"/>
              <p:cNvSpPr>
                <a:spLocks noChangeArrowheads="1"/>
              </p:cNvSpPr>
              <p:nvPr/>
            </p:nvSpPr>
            <p:spPr bwMode="auto">
              <a:xfrm>
                <a:off x="1521" y="1134"/>
                <a:ext cx="9540" cy="8280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0" name="Line 6"/>
              <p:cNvSpPr>
                <a:spLocks noChangeShapeType="1"/>
              </p:cNvSpPr>
              <p:nvPr/>
            </p:nvSpPr>
            <p:spPr bwMode="auto">
              <a:xfrm>
                <a:off x="1521" y="6174"/>
                <a:ext cx="954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1" name="Line 7"/>
              <p:cNvSpPr>
                <a:spLocks noChangeShapeType="1"/>
              </p:cNvSpPr>
              <p:nvPr/>
            </p:nvSpPr>
            <p:spPr bwMode="auto">
              <a:xfrm>
                <a:off x="3501" y="6174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2" name="Line 8"/>
              <p:cNvSpPr>
                <a:spLocks noChangeShapeType="1"/>
              </p:cNvSpPr>
              <p:nvPr/>
            </p:nvSpPr>
            <p:spPr bwMode="auto">
              <a:xfrm>
                <a:off x="5481" y="6174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3" name="Line 9"/>
              <p:cNvSpPr>
                <a:spLocks noChangeShapeType="1"/>
              </p:cNvSpPr>
              <p:nvPr/>
            </p:nvSpPr>
            <p:spPr bwMode="auto">
              <a:xfrm>
                <a:off x="7440" y="6200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4" name="Line 10"/>
              <p:cNvSpPr>
                <a:spLocks noChangeShapeType="1"/>
              </p:cNvSpPr>
              <p:nvPr/>
            </p:nvSpPr>
            <p:spPr bwMode="auto">
              <a:xfrm>
                <a:off x="9261" y="6174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35" name="Group 11"/>
            <p:cNvGrpSpPr>
              <a:grpSpLocks/>
            </p:cNvGrpSpPr>
            <p:nvPr/>
          </p:nvGrpSpPr>
          <p:grpSpPr bwMode="auto">
            <a:xfrm>
              <a:off x="1521109" y="2899542"/>
              <a:ext cx="911489" cy="639420"/>
              <a:chOff x="3080" y="1140"/>
              <a:chExt cx="6399" cy="3426"/>
            </a:xfrm>
          </p:grpSpPr>
          <p:sp>
            <p:nvSpPr>
              <p:cNvPr id="1036" name="AutoShape 12"/>
              <p:cNvSpPr>
                <a:spLocks noChangeArrowheads="1"/>
              </p:cNvSpPr>
              <p:nvPr/>
            </p:nvSpPr>
            <p:spPr bwMode="auto">
              <a:xfrm>
                <a:off x="3080" y="1140"/>
                <a:ext cx="6399" cy="34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7" name="Rectangle 13"/>
              <p:cNvSpPr>
                <a:spLocks noChangeArrowheads="1"/>
              </p:cNvSpPr>
              <p:nvPr/>
            </p:nvSpPr>
            <p:spPr bwMode="auto">
              <a:xfrm>
                <a:off x="3861" y="1674"/>
                <a:ext cx="1399" cy="1306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8" name="Rectangle 14"/>
              <p:cNvSpPr>
                <a:spLocks noChangeArrowheads="1"/>
              </p:cNvSpPr>
              <p:nvPr/>
            </p:nvSpPr>
            <p:spPr bwMode="auto">
              <a:xfrm>
                <a:off x="5661" y="2754"/>
                <a:ext cx="1399" cy="1306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9" name="Rectangle 15"/>
              <p:cNvSpPr>
                <a:spLocks noChangeArrowheads="1"/>
              </p:cNvSpPr>
              <p:nvPr/>
            </p:nvSpPr>
            <p:spPr bwMode="auto">
              <a:xfrm>
                <a:off x="7641" y="1674"/>
                <a:ext cx="1399" cy="1306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040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1384365" y="3743143"/>
              <a:ext cx="130620" cy="3269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1</a:t>
              </a:r>
              <a:endParaRPr lang="ru-RU" sz="3600" kern="10" spc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1041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1632357" y="3738290"/>
              <a:ext cx="162099" cy="3269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dirty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2</a:t>
              </a:r>
              <a:endParaRPr lang="ru-RU" sz="3600" kern="10" spc="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1042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1939890" y="3731945"/>
              <a:ext cx="162099" cy="3269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3</a:t>
              </a:r>
              <a:endParaRPr lang="ru-RU" sz="3600" kern="10" spc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1043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2196428" y="3738290"/>
              <a:ext cx="162099" cy="3269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4</a:t>
              </a:r>
              <a:endParaRPr lang="ru-RU" sz="3600" kern="10" spc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5143504" y="785794"/>
            <a:ext cx="2428892" cy="2235206"/>
            <a:chOff x="2774948" y="2795583"/>
            <a:chExt cx="1358900" cy="1377950"/>
          </a:xfrm>
        </p:grpSpPr>
        <p:grpSp>
          <p:nvGrpSpPr>
            <p:cNvPr id="1046" name="Group 22"/>
            <p:cNvGrpSpPr>
              <a:grpSpLocks/>
            </p:cNvGrpSpPr>
            <p:nvPr/>
          </p:nvGrpSpPr>
          <p:grpSpPr bwMode="auto">
            <a:xfrm>
              <a:off x="2774948" y="2795583"/>
              <a:ext cx="1358900" cy="1377950"/>
              <a:chOff x="1521" y="1134"/>
              <a:chExt cx="9540" cy="8306"/>
            </a:xfrm>
          </p:grpSpPr>
          <p:sp>
            <p:nvSpPr>
              <p:cNvPr id="1047" name="Rectangle 23"/>
              <p:cNvSpPr>
                <a:spLocks noChangeArrowheads="1"/>
              </p:cNvSpPr>
              <p:nvPr/>
            </p:nvSpPr>
            <p:spPr bwMode="auto">
              <a:xfrm>
                <a:off x="1521" y="1134"/>
                <a:ext cx="9540" cy="8280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8" name="Line 24"/>
              <p:cNvSpPr>
                <a:spLocks noChangeShapeType="1"/>
              </p:cNvSpPr>
              <p:nvPr/>
            </p:nvSpPr>
            <p:spPr bwMode="auto">
              <a:xfrm>
                <a:off x="1521" y="6174"/>
                <a:ext cx="954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9" name="Line 25"/>
              <p:cNvSpPr>
                <a:spLocks noChangeShapeType="1"/>
              </p:cNvSpPr>
              <p:nvPr/>
            </p:nvSpPr>
            <p:spPr bwMode="auto">
              <a:xfrm>
                <a:off x="3501" y="6174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0" name="Line 26"/>
              <p:cNvSpPr>
                <a:spLocks noChangeShapeType="1"/>
              </p:cNvSpPr>
              <p:nvPr/>
            </p:nvSpPr>
            <p:spPr bwMode="auto">
              <a:xfrm>
                <a:off x="5481" y="6174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1" name="Line 27"/>
              <p:cNvSpPr>
                <a:spLocks noChangeShapeType="1"/>
              </p:cNvSpPr>
              <p:nvPr/>
            </p:nvSpPr>
            <p:spPr bwMode="auto">
              <a:xfrm>
                <a:off x="7440" y="6200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2" name="Line 28"/>
              <p:cNvSpPr>
                <a:spLocks noChangeShapeType="1"/>
              </p:cNvSpPr>
              <p:nvPr/>
            </p:nvSpPr>
            <p:spPr bwMode="auto">
              <a:xfrm>
                <a:off x="9261" y="6174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053" name="AutoShape 29"/>
            <p:cNvSpPr>
              <a:spLocks noChangeArrowheads="1"/>
            </p:cNvSpPr>
            <p:nvPr/>
          </p:nvSpPr>
          <p:spPr bwMode="auto">
            <a:xfrm>
              <a:off x="2994309" y="2897069"/>
              <a:ext cx="911489" cy="64387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4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2857565" y="3746541"/>
              <a:ext cx="130620" cy="32926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1</a:t>
              </a:r>
              <a:endParaRPr lang="ru-RU" sz="3600" kern="10" spc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1055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3105557" y="3741655"/>
              <a:ext cx="162099" cy="32926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2</a:t>
              </a:r>
              <a:endParaRPr lang="ru-RU" sz="3600" kern="10" spc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1056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3413090" y="3735265"/>
              <a:ext cx="162099" cy="32926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3</a:t>
              </a:r>
              <a:endParaRPr lang="ru-RU" sz="3600" kern="10" spc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1057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3669628" y="3741655"/>
              <a:ext cx="162099" cy="32926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4</a:t>
              </a:r>
              <a:endParaRPr lang="ru-RU" sz="3600" kern="10" spc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1058" name="Oval 34"/>
            <p:cNvSpPr>
              <a:spLocks noChangeArrowheads="1"/>
            </p:cNvSpPr>
            <p:nvPr/>
          </p:nvSpPr>
          <p:spPr bwMode="auto">
            <a:xfrm>
              <a:off x="3056984" y="2998554"/>
              <a:ext cx="162241" cy="226651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9" name="Oval 35"/>
            <p:cNvSpPr>
              <a:spLocks noChangeArrowheads="1"/>
            </p:cNvSpPr>
            <p:nvPr/>
          </p:nvSpPr>
          <p:spPr bwMode="auto">
            <a:xfrm>
              <a:off x="3339018" y="3235354"/>
              <a:ext cx="162241" cy="226651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0" name="Oval 36"/>
            <p:cNvSpPr>
              <a:spLocks noChangeArrowheads="1"/>
            </p:cNvSpPr>
            <p:nvPr/>
          </p:nvSpPr>
          <p:spPr bwMode="auto">
            <a:xfrm>
              <a:off x="3518493" y="2998554"/>
              <a:ext cx="162241" cy="226651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1" name="Oval 37"/>
            <p:cNvSpPr>
              <a:spLocks noChangeArrowheads="1"/>
            </p:cNvSpPr>
            <p:nvPr/>
          </p:nvSpPr>
          <p:spPr bwMode="auto">
            <a:xfrm>
              <a:off x="3697975" y="3235349"/>
              <a:ext cx="162241" cy="226651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1428728" y="3571876"/>
            <a:ext cx="2357454" cy="2214578"/>
            <a:chOff x="4286248" y="2786058"/>
            <a:chExt cx="1498600" cy="1358900"/>
          </a:xfrm>
        </p:grpSpPr>
        <p:grpSp>
          <p:nvGrpSpPr>
            <p:cNvPr id="1063" name="Group 39"/>
            <p:cNvGrpSpPr>
              <a:grpSpLocks/>
            </p:cNvGrpSpPr>
            <p:nvPr/>
          </p:nvGrpSpPr>
          <p:grpSpPr bwMode="auto">
            <a:xfrm>
              <a:off x="4286248" y="2786058"/>
              <a:ext cx="1498600" cy="1358900"/>
              <a:chOff x="1521" y="8334"/>
              <a:chExt cx="9540" cy="7332"/>
            </a:xfrm>
          </p:grpSpPr>
          <p:grpSp>
            <p:nvGrpSpPr>
              <p:cNvPr id="1064" name="Group 40"/>
              <p:cNvGrpSpPr>
                <a:grpSpLocks/>
              </p:cNvGrpSpPr>
              <p:nvPr/>
            </p:nvGrpSpPr>
            <p:grpSpPr bwMode="auto">
              <a:xfrm>
                <a:off x="1521" y="8334"/>
                <a:ext cx="9540" cy="7332"/>
                <a:chOff x="1521" y="1134"/>
                <a:chExt cx="9540" cy="8306"/>
              </a:xfrm>
            </p:grpSpPr>
            <p:sp>
              <p:nvSpPr>
                <p:cNvPr id="1065" name="Rectangle 41"/>
                <p:cNvSpPr>
                  <a:spLocks noChangeArrowheads="1"/>
                </p:cNvSpPr>
                <p:nvPr/>
              </p:nvSpPr>
              <p:spPr bwMode="auto">
                <a:xfrm>
                  <a:off x="1521" y="1134"/>
                  <a:ext cx="9540" cy="8280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66" name="Line 42"/>
                <p:cNvSpPr>
                  <a:spLocks noChangeShapeType="1"/>
                </p:cNvSpPr>
                <p:nvPr/>
              </p:nvSpPr>
              <p:spPr bwMode="auto">
                <a:xfrm>
                  <a:off x="1521" y="6174"/>
                  <a:ext cx="9540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67" name="Line 43"/>
                <p:cNvSpPr>
                  <a:spLocks noChangeShapeType="1"/>
                </p:cNvSpPr>
                <p:nvPr/>
              </p:nvSpPr>
              <p:spPr bwMode="auto">
                <a:xfrm>
                  <a:off x="3501" y="6174"/>
                  <a:ext cx="0" cy="3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68" name="Line 44"/>
                <p:cNvSpPr>
                  <a:spLocks noChangeShapeType="1"/>
                </p:cNvSpPr>
                <p:nvPr/>
              </p:nvSpPr>
              <p:spPr bwMode="auto">
                <a:xfrm>
                  <a:off x="5481" y="6174"/>
                  <a:ext cx="0" cy="3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69" name="Line 45"/>
                <p:cNvSpPr>
                  <a:spLocks noChangeShapeType="1"/>
                </p:cNvSpPr>
                <p:nvPr/>
              </p:nvSpPr>
              <p:spPr bwMode="auto">
                <a:xfrm>
                  <a:off x="7440" y="6200"/>
                  <a:ext cx="0" cy="3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70" name="Line 46"/>
                <p:cNvSpPr>
                  <a:spLocks noChangeShapeType="1"/>
                </p:cNvSpPr>
                <p:nvPr/>
              </p:nvSpPr>
              <p:spPr bwMode="auto">
                <a:xfrm>
                  <a:off x="9261" y="6174"/>
                  <a:ext cx="0" cy="3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1071" name="AutoShape 47"/>
              <p:cNvSpPr>
                <a:spLocks noChangeArrowheads="1"/>
              </p:cNvSpPr>
              <p:nvPr/>
            </p:nvSpPr>
            <p:spPr bwMode="auto">
              <a:xfrm>
                <a:off x="3061" y="8874"/>
                <a:ext cx="6399" cy="34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2" name="WordArt 4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101" y="13394"/>
                <a:ext cx="917" cy="175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ru-RU" sz="3600" kern="10" spc="0" smtClean="0"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80"/>
                    </a:solidFill>
                    <a:effectLst/>
                    <a:latin typeface="Arial"/>
                    <a:cs typeface="Arial"/>
                  </a:rPr>
                  <a:t>1</a:t>
                </a:r>
                <a:endParaRPr lang="ru-RU" sz="3600" kern="10" spc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1073" name="WordArt 49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42" y="13368"/>
                <a:ext cx="1138" cy="175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ru-RU" sz="3600" kern="10" spc="0" smtClean="0"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80"/>
                    </a:solidFill>
                    <a:effectLst/>
                    <a:latin typeface="Arial"/>
                    <a:cs typeface="Arial"/>
                  </a:rPr>
                  <a:t>2</a:t>
                </a:r>
                <a:endParaRPr lang="ru-RU" sz="3600" kern="10" spc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1074" name="WordArt 50"/>
              <p:cNvSpPr>
                <a:spLocks noChangeArrowheads="1" noChangeShapeType="1" noTextEdit="1"/>
              </p:cNvSpPr>
              <p:nvPr/>
            </p:nvSpPr>
            <p:spPr bwMode="auto">
              <a:xfrm>
                <a:off x="6001" y="13334"/>
                <a:ext cx="1138" cy="175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ru-RU" sz="3600" kern="10" spc="0" smtClean="0"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80"/>
                    </a:solidFill>
                    <a:effectLst/>
                    <a:latin typeface="Arial"/>
                    <a:cs typeface="Arial"/>
                  </a:rPr>
                  <a:t>3</a:t>
                </a:r>
                <a:endParaRPr lang="ru-RU" sz="3600" kern="10" spc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1075" name="WordArt 51"/>
              <p:cNvSpPr>
                <a:spLocks noChangeArrowheads="1" noChangeShapeType="1" noTextEdit="1"/>
              </p:cNvSpPr>
              <p:nvPr/>
            </p:nvSpPr>
            <p:spPr bwMode="auto">
              <a:xfrm>
                <a:off x="7802" y="13368"/>
                <a:ext cx="1138" cy="175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ru-RU" sz="3600" kern="10" spc="0" smtClean="0"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80"/>
                    </a:solidFill>
                    <a:effectLst/>
                    <a:latin typeface="Arial"/>
                    <a:cs typeface="Arial"/>
                  </a:rPr>
                  <a:t>4</a:t>
                </a:r>
                <a:endParaRPr lang="ru-RU" sz="3600" kern="10" spc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endParaRPr>
              </a:p>
            </p:txBody>
          </p:sp>
        </p:grpSp>
        <p:sp>
          <p:nvSpPr>
            <p:cNvPr id="1076" name="AutoShape 52"/>
            <p:cNvSpPr>
              <a:spLocks noChangeArrowheads="1"/>
            </p:cNvSpPr>
            <p:nvPr/>
          </p:nvSpPr>
          <p:spPr bwMode="auto">
            <a:xfrm>
              <a:off x="4896056" y="3074259"/>
              <a:ext cx="226204" cy="233526"/>
            </a:xfrm>
            <a:prstGeom prst="triangle">
              <a:avLst>
                <a:gd name="adj" fmla="val 50000"/>
              </a:avLst>
            </a:prstGeom>
            <a:solidFill>
              <a:srgbClr val="008000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5143504" y="3571876"/>
            <a:ext cx="2428892" cy="2286016"/>
            <a:chOff x="5910261" y="2755896"/>
            <a:chExt cx="1611312" cy="1360487"/>
          </a:xfrm>
        </p:grpSpPr>
        <p:grpSp>
          <p:nvGrpSpPr>
            <p:cNvPr id="1079" name="Group 55"/>
            <p:cNvGrpSpPr>
              <a:grpSpLocks/>
            </p:cNvGrpSpPr>
            <p:nvPr/>
          </p:nvGrpSpPr>
          <p:grpSpPr bwMode="auto">
            <a:xfrm>
              <a:off x="5910261" y="2755896"/>
              <a:ext cx="1611312" cy="1360487"/>
              <a:chOff x="1521" y="1134"/>
              <a:chExt cx="9540" cy="8306"/>
            </a:xfrm>
          </p:grpSpPr>
          <p:sp>
            <p:nvSpPr>
              <p:cNvPr id="1080" name="Rectangle 56"/>
              <p:cNvSpPr>
                <a:spLocks noChangeArrowheads="1"/>
              </p:cNvSpPr>
              <p:nvPr/>
            </p:nvSpPr>
            <p:spPr bwMode="auto">
              <a:xfrm>
                <a:off x="1521" y="1134"/>
                <a:ext cx="9540" cy="8280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1" name="Line 57"/>
              <p:cNvSpPr>
                <a:spLocks noChangeShapeType="1"/>
              </p:cNvSpPr>
              <p:nvPr/>
            </p:nvSpPr>
            <p:spPr bwMode="auto">
              <a:xfrm>
                <a:off x="1521" y="6174"/>
                <a:ext cx="954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2" name="Line 58"/>
              <p:cNvSpPr>
                <a:spLocks noChangeShapeType="1"/>
              </p:cNvSpPr>
              <p:nvPr/>
            </p:nvSpPr>
            <p:spPr bwMode="auto">
              <a:xfrm>
                <a:off x="3501" y="6174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3" name="Line 59"/>
              <p:cNvSpPr>
                <a:spLocks noChangeShapeType="1"/>
              </p:cNvSpPr>
              <p:nvPr/>
            </p:nvSpPr>
            <p:spPr bwMode="auto">
              <a:xfrm>
                <a:off x="5481" y="6174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4" name="Line 60"/>
              <p:cNvSpPr>
                <a:spLocks noChangeShapeType="1"/>
              </p:cNvSpPr>
              <p:nvPr/>
            </p:nvSpPr>
            <p:spPr bwMode="auto">
              <a:xfrm>
                <a:off x="7440" y="6200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5" name="Line 61"/>
              <p:cNvSpPr>
                <a:spLocks noChangeShapeType="1"/>
              </p:cNvSpPr>
              <p:nvPr/>
            </p:nvSpPr>
            <p:spPr bwMode="auto">
              <a:xfrm>
                <a:off x="9261" y="6174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086" name="AutoShape 62"/>
            <p:cNvSpPr>
              <a:spLocks noChangeArrowheads="1"/>
            </p:cNvSpPr>
            <p:nvPr/>
          </p:nvSpPr>
          <p:spPr bwMode="auto">
            <a:xfrm>
              <a:off x="6170368" y="2856096"/>
              <a:ext cx="1080795" cy="63571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7" name="WordArt 63"/>
            <p:cNvSpPr>
              <a:spLocks noChangeArrowheads="1" noChangeShapeType="1" noTextEdit="1"/>
            </p:cNvSpPr>
            <p:nvPr/>
          </p:nvSpPr>
          <p:spPr bwMode="auto">
            <a:xfrm>
              <a:off x="6008223" y="3694803"/>
              <a:ext cx="154882" cy="32509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1</a:t>
              </a:r>
              <a:endParaRPr lang="ru-RU" sz="3600" kern="10" spc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1088" name="WordArt 64"/>
            <p:cNvSpPr>
              <a:spLocks noChangeArrowheads="1" noChangeShapeType="1" noTextEdit="1"/>
            </p:cNvSpPr>
            <p:nvPr/>
          </p:nvSpPr>
          <p:spPr bwMode="auto">
            <a:xfrm>
              <a:off x="6302279" y="3689978"/>
              <a:ext cx="192209" cy="32509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2</a:t>
              </a:r>
              <a:endParaRPr lang="ru-RU" sz="3600" kern="10" spc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1089" name="WordArt 65"/>
            <p:cNvSpPr>
              <a:spLocks noChangeArrowheads="1" noChangeShapeType="1" noTextEdit="1"/>
            </p:cNvSpPr>
            <p:nvPr/>
          </p:nvSpPr>
          <p:spPr bwMode="auto">
            <a:xfrm>
              <a:off x="6666936" y="3683669"/>
              <a:ext cx="192209" cy="32509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3</a:t>
              </a:r>
              <a:endParaRPr lang="ru-RU" sz="3600" kern="10" spc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1090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6971126" y="3689978"/>
              <a:ext cx="192209" cy="32509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4</a:t>
              </a:r>
              <a:endParaRPr lang="ru-RU" sz="3600" kern="10" spc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1091" name="AutoShape 67"/>
            <p:cNvSpPr>
              <a:spLocks noChangeArrowheads="1"/>
            </p:cNvSpPr>
            <p:nvPr/>
          </p:nvSpPr>
          <p:spPr bwMode="auto">
            <a:xfrm>
              <a:off x="6335891" y="2989695"/>
              <a:ext cx="273619" cy="267199"/>
            </a:xfrm>
            <a:prstGeom prst="diamond">
              <a:avLst/>
            </a:prstGeom>
            <a:solidFill>
              <a:srgbClr val="0000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2" name="AutoShape 68"/>
            <p:cNvSpPr>
              <a:spLocks noChangeArrowheads="1"/>
            </p:cNvSpPr>
            <p:nvPr/>
          </p:nvSpPr>
          <p:spPr bwMode="auto">
            <a:xfrm>
              <a:off x="6791922" y="3023095"/>
              <a:ext cx="273619" cy="267199"/>
            </a:xfrm>
            <a:prstGeom prst="diamond">
              <a:avLst/>
            </a:prstGeom>
            <a:solidFill>
              <a:srgbClr val="0000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cxnSp>
        <p:nvCxnSpPr>
          <p:cNvPr id="79" name="Прямая соединительная линия 78"/>
          <p:cNvCxnSpPr/>
          <p:nvPr/>
        </p:nvCxnSpPr>
        <p:spPr>
          <a:xfrm rot="5400000">
            <a:off x="-2714676" y="3429000"/>
            <a:ext cx="6143668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>
            <a:off x="357158" y="6500834"/>
            <a:ext cx="8429684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>
            <a:off x="357158" y="357166"/>
            <a:ext cx="8429684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rot="5400000">
            <a:off x="5715802" y="3428206"/>
            <a:ext cx="6143668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Группа 131"/>
          <p:cNvGrpSpPr/>
          <p:nvPr/>
        </p:nvGrpSpPr>
        <p:grpSpPr>
          <a:xfrm>
            <a:off x="1428728" y="1357298"/>
            <a:ext cx="6143668" cy="5007460"/>
            <a:chOff x="1428728" y="785794"/>
            <a:chExt cx="6143668" cy="5007460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1428728" y="785794"/>
              <a:ext cx="2359032" cy="2225681"/>
              <a:chOff x="1521" y="1134"/>
              <a:chExt cx="9540" cy="8306"/>
            </a:xfrm>
          </p:grpSpPr>
          <p:sp>
            <p:nvSpPr>
              <p:cNvPr id="15" name="Rectangle 5"/>
              <p:cNvSpPr>
                <a:spLocks noChangeArrowheads="1"/>
              </p:cNvSpPr>
              <p:nvPr/>
            </p:nvSpPr>
            <p:spPr bwMode="auto">
              <a:xfrm>
                <a:off x="1521" y="1134"/>
                <a:ext cx="9540" cy="8280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6" name="Line 6"/>
              <p:cNvSpPr>
                <a:spLocks noChangeShapeType="1"/>
              </p:cNvSpPr>
              <p:nvPr/>
            </p:nvSpPr>
            <p:spPr bwMode="auto">
              <a:xfrm>
                <a:off x="1521" y="6174"/>
                <a:ext cx="954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7" name="Line 7"/>
              <p:cNvSpPr>
                <a:spLocks noChangeShapeType="1"/>
              </p:cNvSpPr>
              <p:nvPr/>
            </p:nvSpPr>
            <p:spPr bwMode="auto">
              <a:xfrm>
                <a:off x="3501" y="6174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8" name="Line 8"/>
              <p:cNvSpPr>
                <a:spLocks noChangeShapeType="1"/>
              </p:cNvSpPr>
              <p:nvPr/>
            </p:nvSpPr>
            <p:spPr bwMode="auto">
              <a:xfrm>
                <a:off x="5481" y="6174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9" name="Line 9"/>
              <p:cNvSpPr>
                <a:spLocks noChangeShapeType="1"/>
              </p:cNvSpPr>
              <p:nvPr/>
            </p:nvSpPr>
            <p:spPr bwMode="auto">
              <a:xfrm>
                <a:off x="7440" y="6200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" name="Line 10"/>
              <p:cNvSpPr>
                <a:spLocks noChangeShapeType="1"/>
              </p:cNvSpPr>
              <p:nvPr/>
            </p:nvSpPr>
            <p:spPr bwMode="auto">
              <a:xfrm>
                <a:off x="9261" y="6174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6" name="Group 11"/>
            <p:cNvGrpSpPr>
              <a:grpSpLocks/>
            </p:cNvGrpSpPr>
            <p:nvPr/>
          </p:nvGrpSpPr>
          <p:grpSpPr bwMode="auto">
            <a:xfrm>
              <a:off x="1809536" y="949715"/>
              <a:ext cx="1582333" cy="1039988"/>
              <a:chOff x="3080" y="1140"/>
              <a:chExt cx="6399" cy="3426"/>
            </a:xfrm>
          </p:grpSpPr>
          <p:sp>
            <p:nvSpPr>
              <p:cNvPr id="11" name="AutoShape 12"/>
              <p:cNvSpPr>
                <a:spLocks noChangeArrowheads="1"/>
              </p:cNvSpPr>
              <p:nvPr/>
            </p:nvSpPr>
            <p:spPr bwMode="auto">
              <a:xfrm>
                <a:off x="3080" y="1140"/>
                <a:ext cx="6399" cy="34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" name="Rectangle 13"/>
              <p:cNvSpPr>
                <a:spLocks noChangeArrowheads="1"/>
              </p:cNvSpPr>
              <p:nvPr/>
            </p:nvSpPr>
            <p:spPr bwMode="auto">
              <a:xfrm>
                <a:off x="3861" y="1674"/>
                <a:ext cx="1399" cy="1306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3" name="Rectangle 14"/>
              <p:cNvSpPr>
                <a:spLocks noChangeArrowheads="1"/>
              </p:cNvSpPr>
              <p:nvPr/>
            </p:nvSpPr>
            <p:spPr bwMode="auto">
              <a:xfrm>
                <a:off x="5661" y="2754"/>
                <a:ext cx="1399" cy="1306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" name="Rectangle 15"/>
              <p:cNvSpPr>
                <a:spLocks noChangeArrowheads="1"/>
              </p:cNvSpPr>
              <p:nvPr/>
            </p:nvSpPr>
            <p:spPr bwMode="auto">
              <a:xfrm>
                <a:off x="7641" y="1674"/>
                <a:ext cx="1399" cy="1306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7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1572150" y="2321793"/>
              <a:ext cx="226755" cy="53183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1</a:t>
              </a:r>
              <a:endParaRPr lang="ru-RU" sz="3600" kern="10" spc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8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2002661" y="2313900"/>
              <a:ext cx="281402" cy="53183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dirty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2</a:t>
              </a:r>
              <a:endParaRPr lang="ru-RU" sz="3600" kern="10" spc="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9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536534" y="2303580"/>
              <a:ext cx="281402" cy="53183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3</a:t>
              </a:r>
              <a:endParaRPr lang="ru-RU" sz="3600" kern="10" spc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10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2981880" y="2313900"/>
              <a:ext cx="281402" cy="53183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4</a:t>
              </a:r>
              <a:endParaRPr lang="ru-RU" sz="3600" kern="10" spc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cxnSp>
          <p:nvCxnSpPr>
            <p:cNvPr id="21" name="Прямая соединительная линия 20"/>
            <p:cNvCxnSpPr>
              <a:stCxn id="16" idx="0"/>
            </p:cNvCxnSpPr>
            <p:nvPr/>
          </p:nvCxnSpPr>
          <p:spPr>
            <a:xfrm rot="16200000" flipH="1">
              <a:off x="1246733" y="2318311"/>
              <a:ext cx="864056" cy="50006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>
              <a:stCxn id="17" idx="0"/>
            </p:cNvCxnSpPr>
            <p:nvPr/>
          </p:nvCxnSpPr>
          <p:spPr>
            <a:xfrm rot="5400000">
              <a:off x="1241505" y="2323539"/>
              <a:ext cx="864056" cy="48961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rot="16200000" flipH="1">
              <a:off x="1746799" y="2325111"/>
              <a:ext cx="864056" cy="50006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rot="16200000" flipH="1">
              <a:off x="2675493" y="2325111"/>
              <a:ext cx="864056" cy="50006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rot="5400000">
              <a:off x="1741571" y="2330339"/>
              <a:ext cx="864056" cy="48961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rot="5400000">
              <a:off x="2670265" y="2330339"/>
              <a:ext cx="864056" cy="48961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Group 22"/>
            <p:cNvGrpSpPr>
              <a:grpSpLocks/>
            </p:cNvGrpSpPr>
            <p:nvPr/>
          </p:nvGrpSpPr>
          <p:grpSpPr bwMode="auto">
            <a:xfrm>
              <a:off x="5143504" y="785794"/>
              <a:ext cx="2428892" cy="2235206"/>
              <a:chOff x="1521" y="1134"/>
              <a:chExt cx="9540" cy="8306"/>
            </a:xfrm>
          </p:grpSpPr>
          <p:sp>
            <p:nvSpPr>
              <p:cNvPr id="41" name="Rectangle 23"/>
              <p:cNvSpPr>
                <a:spLocks noChangeArrowheads="1"/>
              </p:cNvSpPr>
              <p:nvPr/>
            </p:nvSpPr>
            <p:spPr bwMode="auto">
              <a:xfrm>
                <a:off x="1521" y="1134"/>
                <a:ext cx="9540" cy="8280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" name="Line 24"/>
              <p:cNvSpPr>
                <a:spLocks noChangeShapeType="1"/>
              </p:cNvSpPr>
              <p:nvPr/>
            </p:nvSpPr>
            <p:spPr bwMode="auto">
              <a:xfrm>
                <a:off x="1521" y="6174"/>
                <a:ext cx="954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3" name="Line 25"/>
              <p:cNvSpPr>
                <a:spLocks noChangeShapeType="1"/>
              </p:cNvSpPr>
              <p:nvPr/>
            </p:nvSpPr>
            <p:spPr bwMode="auto">
              <a:xfrm>
                <a:off x="3501" y="6174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4" name="Line 26"/>
              <p:cNvSpPr>
                <a:spLocks noChangeShapeType="1"/>
              </p:cNvSpPr>
              <p:nvPr/>
            </p:nvSpPr>
            <p:spPr bwMode="auto">
              <a:xfrm>
                <a:off x="5481" y="6174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5" name="Line 27"/>
              <p:cNvSpPr>
                <a:spLocks noChangeShapeType="1"/>
              </p:cNvSpPr>
              <p:nvPr/>
            </p:nvSpPr>
            <p:spPr bwMode="auto">
              <a:xfrm>
                <a:off x="7440" y="6200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6" name="Line 28"/>
              <p:cNvSpPr>
                <a:spLocks noChangeShapeType="1"/>
              </p:cNvSpPr>
              <p:nvPr/>
            </p:nvSpPr>
            <p:spPr bwMode="auto">
              <a:xfrm>
                <a:off x="9261" y="6174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32" name="AutoShape 29"/>
            <p:cNvSpPr>
              <a:spLocks noChangeArrowheads="1"/>
            </p:cNvSpPr>
            <p:nvPr/>
          </p:nvSpPr>
          <p:spPr bwMode="auto">
            <a:xfrm>
              <a:off x="5535589" y="950417"/>
              <a:ext cx="1629192" cy="104443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5291173" y="2328366"/>
              <a:ext cx="233470" cy="5341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dirty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1</a:t>
              </a:r>
              <a:endParaRPr lang="ru-RU" sz="3600" kern="10" spc="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34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5734433" y="2320440"/>
              <a:ext cx="289735" cy="5341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2</a:t>
              </a:r>
              <a:endParaRPr lang="ru-RU" sz="3600" kern="10" spc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35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6284116" y="2310075"/>
              <a:ext cx="289735" cy="5341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3</a:t>
              </a:r>
              <a:endParaRPr lang="ru-RU" sz="3600" kern="10" spc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36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6742651" y="2320440"/>
              <a:ext cx="289735" cy="5341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4</a:t>
              </a:r>
              <a:endParaRPr lang="ru-RU" sz="3600" kern="10" spc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37" name="Oval 34"/>
            <p:cNvSpPr>
              <a:spLocks noChangeArrowheads="1"/>
            </p:cNvSpPr>
            <p:nvPr/>
          </p:nvSpPr>
          <p:spPr bwMode="auto">
            <a:xfrm>
              <a:off x="5647614" y="1115038"/>
              <a:ext cx="289989" cy="367656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Oval 35"/>
            <p:cNvSpPr>
              <a:spLocks noChangeArrowheads="1"/>
            </p:cNvSpPr>
            <p:nvPr/>
          </p:nvSpPr>
          <p:spPr bwMode="auto">
            <a:xfrm>
              <a:off x="6151720" y="1499157"/>
              <a:ext cx="289989" cy="367656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Oval 36"/>
            <p:cNvSpPr>
              <a:spLocks noChangeArrowheads="1"/>
            </p:cNvSpPr>
            <p:nvPr/>
          </p:nvSpPr>
          <p:spPr bwMode="auto">
            <a:xfrm>
              <a:off x="6472513" y="1115038"/>
              <a:ext cx="289989" cy="367656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" name="Oval 37"/>
            <p:cNvSpPr>
              <a:spLocks noChangeArrowheads="1"/>
            </p:cNvSpPr>
            <p:nvPr/>
          </p:nvSpPr>
          <p:spPr bwMode="auto">
            <a:xfrm>
              <a:off x="6793318" y="1499149"/>
              <a:ext cx="289989" cy="367656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48" name="Group 55"/>
            <p:cNvGrpSpPr>
              <a:grpSpLocks/>
            </p:cNvGrpSpPr>
            <p:nvPr/>
          </p:nvGrpSpPr>
          <p:grpSpPr bwMode="auto">
            <a:xfrm>
              <a:off x="5214942" y="3500438"/>
              <a:ext cx="2357454" cy="2214578"/>
              <a:chOff x="1521" y="1134"/>
              <a:chExt cx="9540" cy="8306"/>
            </a:xfrm>
          </p:grpSpPr>
          <p:sp>
            <p:nvSpPr>
              <p:cNvPr id="56" name="Rectangle 56"/>
              <p:cNvSpPr>
                <a:spLocks noChangeArrowheads="1"/>
              </p:cNvSpPr>
              <p:nvPr/>
            </p:nvSpPr>
            <p:spPr bwMode="auto">
              <a:xfrm>
                <a:off x="1521" y="1134"/>
                <a:ext cx="9540" cy="8280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" name="Line 57"/>
              <p:cNvSpPr>
                <a:spLocks noChangeShapeType="1"/>
              </p:cNvSpPr>
              <p:nvPr/>
            </p:nvSpPr>
            <p:spPr bwMode="auto">
              <a:xfrm>
                <a:off x="1521" y="6174"/>
                <a:ext cx="954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" name="Line 58"/>
              <p:cNvSpPr>
                <a:spLocks noChangeShapeType="1"/>
              </p:cNvSpPr>
              <p:nvPr/>
            </p:nvSpPr>
            <p:spPr bwMode="auto">
              <a:xfrm>
                <a:off x="3501" y="6174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" name="Line 59"/>
              <p:cNvSpPr>
                <a:spLocks noChangeShapeType="1"/>
              </p:cNvSpPr>
              <p:nvPr/>
            </p:nvSpPr>
            <p:spPr bwMode="auto">
              <a:xfrm>
                <a:off x="5481" y="6174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" name="Line 60"/>
              <p:cNvSpPr>
                <a:spLocks noChangeShapeType="1"/>
              </p:cNvSpPr>
              <p:nvPr/>
            </p:nvSpPr>
            <p:spPr bwMode="auto">
              <a:xfrm>
                <a:off x="7440" y="6200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" name="Line 61"/>
              <p:cNvSpPr>
                <a:spLocks noChangeShapeType="1"/>
              </p:cNvSpPr>
              <p:nvPr/>
            </p:nvSpPr>
            <p:spPr bwMode="auto">
              <a:xfrm>
                <a:off x="9261" y="6174"/>
                <a:ext cx="0" cy="32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49" name="AutoShape 62"/>
            <p:cNvSpPr>
              <a:spLocks noChangeArrowheads="1"/>
            </p:cNvSpPr>
            <p:nvPr/>
          </p:nvSpPr>
          <p:spPr bwMode="auto">
            <a:xfrm>
              <a:off x="5595495" y="3663542"/>
              <a:ext cx="1581273" cy="103479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WordArt 63"/>
            <p:cNvSpPr>
              <a:spLocks noChangeArrowheads="1" noChangeShapeType="1" noTextEdit="1"/>
            </p:cNvSpPr>
            <p:nvPr/>
          </p:nvSpPr>
          <p:spPr bwMode="auto">
            <a:xfrm>
              <a:off x="5358267" y="5028775"/>
              <a:ext cx="226602" cy="52917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1</a:t>
              </a:r>
              <a:endParaRPr lang="ru-RU" sz="3600" kern="10" spc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51" name="WordArt 64"/>
            <p:cNvSpPr>
              <a:spLocks noChangeArrowheads="1" noChangeShapeType="1" noTextEdit="1"/>
            </p:cNvSpPr>
            <p:nvPr/>
          </p:nvSpPr>
          <p:spPr bwMode="auto">
            <a:xfrm>
              <a:off x="5788490" y="5020921"/>
              <a:ext cx="281214" cy="52917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2</a:t>
              </a:r>
              <a:endParaRPr lang="ru-RU" sz="3600" kern="10" spc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52" name="WordArt 65"/>
            <p:cNvSpPr>
              <a:spLocks noChangeArrowheads="1" noChangeShapeType="1" noTextEdit="1"/>
            </p:cNvSpPr>
            <p:nvPr/>
          </p:nvSpPr>
          <p:spPr bwMode="auto">
            <a:xfrm>
              <a:off x="6322007" y="5010651"/>
              <a:ext cx="281214" cy="52917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3</a:t>
              </a:r>
              <a:endParaRPr lang="ru-RU" sz="3600" kern="10" spc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53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6767056" y="5020921"/>
              <a:ext cx="281214" cy="52917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rPr>
                <a:t>4</a:t>
              </a:r>
              <a:endParaRPr lang="ru-RU" sz="3600" kern="10" spc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/>
                <a:latin typeface="Arial"/>
                <a:cs typeface="Arial"/>
              </a:endParaRPr>
            </a:p>
          </p:txBody>
        </p:sp>
        <p:sp>
          <p:nvSpPr>
            <p:cNvPr id="54" name="AutoShape 67"/>
            <p:cNvSpPr>
              <a:spLocks noChangeArrowheads="1"/>
            </p:cNvSpPr>
            <p:nvPr/>
          </p:nvSpPr>
          <p:spPr bwMode="auto">
            <a:xfrm>
              <a:off x="5837666" y="3881012"/>
              <a:ext cx="400322" cy="434942"/>
            </a:xfrm>
            <a:prstGeom prst="diamond">
              <a:avLst/>
            </a:prstGeom>
            <a:solidFill>
              <a:srgbClr val="0000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AutoShape 68"/>
            <p:cNvSpPr>
              <a:spLocks noChangeArrowheads="1"/>
            </p:cNvSpPr>
            <p:nvPr/>
          </p:nvSpPr>
          <p:spPr bwMode="auto">
            <a:xfrm>
              <a:off x="6504869" y="3935380"/>
              <a:ext cx="400322" cy="434942"/>
            </a:xfrm>
            <a:prstGeom prst="diamond">
              <a:avLst/>
            </a:prstGeom>
            <a:solidFill>
              <a:srgbClr val="0000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63" name="Group 39"/>
            <p:cNvGrpSpPr>
              <a:grpSpLocks/>
            </p:cNvGrpSpPr>
            <p:nvPr/>
          </p:nvGrpSpPr>
          <p:grpSpPr bwMode="auto">
            <a:xfrm>
              <a:off x="1428728" y="3571876"/>
              <a:ext cx="2357454" cy="2214578"/>
              <a:chOff x="1521" y="8334"/>
              <a:chExt cx="9540" cy="7332"/>
            </a:xfrm>
          </p:grpSpPr>
          <p:grpSp>
            <p:nvGrpSpPr>
              <p:cNvPr id="65" name="Group 40"/>
              <p:cNvGrpSpPr>
                <a:grpSpLocks/>
              </p:cNvGrpSpPr>
              <p:nvPr/>
            </p:nvGrpSpPr>
            <p:grpSpPr bwMode="auto">
              <a:xfrm>
                <a:off x="1521" y="8334"/>
                <a:ext cx="9540" cy="7332"/>
                <a:chOff x="1521" y="1134"/>
                <a:chExt cx="9540" cy="8306"/>
              </a:xfrm>
            </p:grpSpPr>
            <p:sp>
              <p:nvSpPr>
                <p:cNvPr id="71" name="Rectangle 41"/>
                <p:cNvSpPr>
                  <a:spLocks noChangeArrowheads="1"/>
                </p:cNvSpPr>
                <p:nvPr/>
              </p:nvSpPr>
              <p:spPr bwMode="auto">
                <a:xfrm>
                  <a:off x="1521" y="1134"/>
                  <a:ext cx="9540" cy="8280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72" name="Line 42"/>
                <p:cNvSpPr>
                  <a:spLocks noChangeShapeType="1"/>
                </p:cNvSpPr>
                <p:nvPr/>
              </p:nvSpPr>
              <p:spPr bwMode="auto">
                <a:xfrm>
                  <a:off x="1521" y="6174"/>
                  <a:ext cx="9540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73" name="Line 43"/>
                <p:cNvSpPr>
                  <a:spLocks noChangeShapeType="1"/>
                </p:cNvSpPr>
                <p:nvPr/>
              </p:nvSpPr>
              <p:spPr bwMode="auto">
                <a:xfrm>
                  <a:off x="3501" y="6174"/>
                  <a:ext cx="0" cy="3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74" name="Line 44"/>
                <p:cNvSpPr>
                  <a:spLocks noChangeShapeType="1"/>
                </p:cNvSpPr>
                <p:nvPr/>
              </p:nvSpPr>
              <p:spPr bwMode="auto">
                <a:xfrm>
                  <a:off x="5481" y="6174"/>
                  <a:ext cx="0" cy="3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75" name="Line 45"/>
                <p:cNvSpPr>
                  <a:spLocks noChangeShapeType="1"/>
                </p:cNvSpPr>
                <p:nvPr/>
              </p:nvSpPr>
              <p:spPr bwMode="auto">
                <a:xfrm>
                  <a:off x="7440" y="6200"/>
                  <a:ext cx="0" cy="3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76" name="Line 46"/>
                <p:cNvSpPr>
                  <a:spLocks noChangeShapeType="1"/>
                </p:cNvSpPr>
                <p:nvPr/>
              </p:nvSpPr>
              <p:spPr bwMode="auto">
                <a:xfrm>
                  <a:off x="9261" y="6174"/>
                  <a:ext cx="0" cy="3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66" name="AutoShape 47"/>
              <p:cNvSpPr>
                <a:spLocks noChangeArrowheads="1"/>
              </p:cNvSpPr>
              <p:nvPr/>
            </p:nvSpPr>
            <p:spPr bwMode="auto">
              <a:xfrm>
                <a:off x="3061" y="8874"/>
                <a:ext cx="6399" cy="342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7" name="WordArt 4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101" y="13394"/>
                <a:ext cx="917" cy="175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ru-RU" sz="3600" kern="10" spc="0" smtClean="0"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80"/>
                    </a:solidFill>
                    <a:effectLst/>
                    <a:latin typeface="Arial"/>
                    <a:cs typeface="Arial"/>
                  </a:rPr>
                  <a:t>1</a:t>
                </a:r>
                <a:endParaRPr lang="ru-RU" sz="3600" kern="10" spc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68" name="WordArt 49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42" y="13368"/>
                <a:ext cx="1138" cy="175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ru-RU" sz="3600" kern="10" spc="0" smtClean="0"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80"/>
                    </a:solidFill>
                    <a:effectLst/>
                    <a:latin typeface="Arial"/>
                    <a:cs typeface="Arial"/>
                  </a:rPr>
                  <a:t>2</a:t>
                </a:r>
                <a:endParaRPr lang="ru-RU" sz="3600" kern="10" spc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69" name="WordArt 50"/>
              <p:cNvSpPr>
                <a:spLocks noChangeArrowheads="1" noChangeShapeType="1" noTextEdit="1"/>
              </p:cNvSpPr>
              <p:nvPr/>
            </p:nvSpPr>
            <p:spPr bwMode="auto">
              <a:xfrm>
                <a:off x="6001" y="13334"/>
                <a:ext cx="1138" cy="175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ru-RU" sz="3600" kern="10" spc="0" smtClean="0"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80"/>
                    </a:solidFill>
                    <a:effectLst/>
                    <a:latin typeface="Arial"/>
                    <a:cs typeface="Arial"/>
                  </a:rPr>
                  <a:t>3</a:t>
                </a:r>
                <a:endParaRPr lang="ru-RU" sz="3600" kern="10" spc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endParaRPr>
              </a:p>
            </p:txBody>
          </p:sp>
          <p:sp>
            <p:nvSpPr>
              <p:cNvPr id="70" name="WordArt 51"/>
              <p:cNvSpPr>
                <a:spLocks noChangeArrowheads="1" noChangeShapeType="1" noTextEdit="1"/>
              </p:cNvSpPr>
              <p:nvPr/>
            </p:nvSpPr>
            <p:spPr bwMode="auto">
              <a:xfrm>
                <a:off x="7802" y="13368"/>
                <a:ext cx="1138" cy="175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 rtl="0"/>
                <a:r>
                  <a:rPr lang="ru-RU" sz="3600" kern="10" spc="0" smtClean="0">
                    <a:ln w="1905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80"/>
                    </a:solidFill>
                    <a:effectLst/>
                    <a:latin typeface="Arial"/>
                    <a:cs typeface="Arial"/>
                  </a:rPr>
                  <a:t>4</a:t>
                </a:r>
                <a:endParaRPr lang="ru-RU" sz="3600" kern="10" spc="0"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/>
                  <a:latin typeface="Arial"/>
                  <a:cs typeface="Arial"/>
                </a:endParaRPr>
              </a:p>
            </p:txBody>
          </p:sp>
        </p:grpSp>
        <p:sp>
          <p:nvSpPr>
            <p:cNvPr id="64" name="AutoShape 52"/>
            <p:cNvSpPr>
              <a:spLocks noChangeArrowheads="1"/>
            </p:cNvSpPr>
            <p:nvPr/>
          </p:nvSpPr>
          <p:spPr bwMode="auto">
            <a:xfrm>
              <a:off x="2388020" y="4041553"/>
              <a:ext cx="355842" cy="380574"/>
            </a:xfrm>
            <a:prstGeom prst="triangle">
              <a:avLst>
                <a:gd name="adj" fmla="val 50000"/>
              </a:avLst>
            </a:prstGeom>
            <a:solidFill>
              <a:srgbClr val="008000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cxnSp>
          <p:nvCxnSpPr>
            <p:cNvPr id="77" name="Прямая соединительная линия 76"/>
            <p:cNvCxnSpPr/>
            <p:nvPr/>
          </p:nvCxnSpPr>
          <p:spPr>
            <a:xfrm rot="16200000" flipH="1">
              <a:off x="4961509" y="2325111"/>
              <a:ext cx="864056" cy="50006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rot="16200000" flipH="1">
              <a:off x="5961641" y="2325111"/>
              <a:ext cx="864056" cy="50006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rot="16200000" flipH="1">
              <a:off x="5461575" y="2325111"/>
              <a:ext cx="864056" cy="50006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единительная линия 79"/>
            <p:cNvCxnSpPr/>
            <p:nvPr/>
          </p:nvCxnSpPr>
          <p:spPr>
            <a:xfrm rot="5400000">
              <a:off x="5956413" y="2330339"/>
              <a:ext cx="864056" cy="48961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/>
            <p:cNvCxnSpPr>
              <a:stCxn id="44" idx="0"/>
              <a:endCxn id="43" idx="1"/>
            </p:cNvCxnSpPr>
            <p:nvPr/>
          </p:nvCxnSpPr>
          <p:spPr>
            <a:xfrm rot="5400000">
              <a:off x="5463715" y="2325995"/>
              <a:ext cx="871908" cy="50410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/>
            <p:cNvCxnSpPr/>
            <p:nvPr/>
          </p:nvCxnSpPr>
          <p:spPr>
            <a:xfrm rot="5400000">
              <a:off x="4956281" y="2330339"/>
              <a:ext cx="864056" cy="48961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Овал 85"/>
            <p:cNvSpPr/>
            <p:nvPr/>
          </p:nvSpPr>
          <p:spPr>
            <a:xfrm>
              <a:off x="7215206" y="264318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Овал 86"/>
            <p:cNvSpPr/>
            <p:nvPr/>
          </p:nvSpPr>
          <p:spPr>
            <a:xfrm>
              <a:off x="7215206" y="235743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Овал 87"/>
            <p:cNvSpPr/>
            <p:nvPr/>
          </p:nvSpPr>
          <p:spPr>
            <a:xfrm>
              <a:off x="7429520" y="235743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Овал 92"/>
            <p:cNvSpPr/>
            <p:nvPr/>
          </p:nvSpPr>
          <p:spPr>
            <a:xfrm>
              <a:off x="7429520" y="264318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Овал 93"/>
            <p:cNvSpPr/>
            <p:nvPr/>
          </p:nvSpPr>
          <p:spPr>
            <a:xfrm>
              <a:off x="3357554" y="235743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Овал 94"/>
            <p:cNvSpPr/>
            <p:nvPr/>
          </p:nvSpPr>
          <p:spPr>
            <a:xfrm>
              <a:off x="3500430" y="2500306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8" name="Прямая соединительная линия 97"/>
            <p:cNvCxnSpPr/>
            <p:nvPr/>
          </p:nvCxnSpPr>
          <p:spPr>
            <a:xfrm rot="16200000" flipH="1">
              <a:off x="6465107" y="5036355"/>
              <a:ext cx="857256" cy="50006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>
              <a:stCxn id="59" idx="0"/>
              <a:endCxn id="60" idx="1"/>
            </p:cNvCxnSpPr>
            <p:nvPr/>
          </p:nvCxnSpPr>
          <p:spPr>
            <a:xfrm rot="16200000" flipH="1">
              <a:off x="6000157" y="5037572"/>
              <a:ext cx="870794" cy="48409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/>
          </p:nvCxnSpPr>
          <p:spPr>
            <a:xfrm rot="16200000" flipH="1">
              <a:off x="5032947" y="5039755"/>
              <a:ext cx="864056" cy="50006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>
              <a:endCxn id="76" idx="1"/>
            </p:cNvCxnSpPr>
            <p:nvPr/>
          </p:nvCxnSpPr>
          <p:spPr>
            <a:xfrm rot="16200000" flipH="1">
              <a:off x="2709991" y="5148132"/>
              <a:ext cx="850323" cy="41245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/>
          </p:nvCxnSpPr>
          <p:spPr>
            <a:xfrm rot="16200000" flipH="1">
              <a:off x="2246865" y="5111193"/>
              <a:ext cx="864056" cy="50006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Прямая соединительная линия 102"/>
            <p:cNvCxnSpPr/>
            <p:nvPr/>
          </p:nvCxnSpPr>
          <p:spPr>
            <a:xfrm rot="16200000" flipH="1">
              <a:off x="1746799" y="5111193"/>
              <a:ext cx="864056" cy="50006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Прямая соединительная линия 107"/>
            <p:cNvCxnSpPr/>
            <p:nvPr/>
          </p:nvCxnSpPr>
          <p:spPr>
            <a:xfrm rot="5400000">
              <a:off x="6456479" y="5044983"/>
              <a:ext cx="864056" cy="48961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Прямая соединительная линия 108"/>
            <p:cNvCxnSpPr>
              <a:stCxn id="60" idx="0"/>
            </p:cNvCxnSpPr>
            <p:nvPr/>
          </p:nvCxnSpPr>
          <p:spPr>
            <a:xfrm rot="5400000">
              <a:off x="5975289" y="5019503"/>
              <a:ext cx="870661" cy="53396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Прямая соединительная линия 109"/>
            <p:cNvCxnSpPr/>
            <p:nvPr/>
          </p:nvCxnSpPr>
          <p:spPr>
            <a:xfrm rot="5400000">
              <a:off x="5027719" y="5044983"/>
              <a:ext cx="864056" cy="48961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Прямая соединительная линия 110"/>
            <p:cNvCxnSpPr>
              <a:endCxn id="75" idx="1"/>
            </p:cNvCxnSpPr>
            <p:nvPr/>
          </p:nvCxnSpPr>
          <p:spPr>
            <a:xfrm rot="5400000">
              <a:off x="2690615" y="5129971"/>
              <a:ext cx="857256" cy="45571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Прямая соединительная линия 111"/>
            <p:cNvCxnSpPr/>
            <p:nvPr/>
          </p:nvCxnSpPr>
          <p:spPr>
            <a:xfrm rot="5400000">
              <a:off x="2241637" y="5116421"/>
              <a:ext cx="864056" cy="48961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Прямая соединительная линия 112"/>
            <p:cNvCxnSpPr/>
            <p:nvPr/>
          </p:nvCxnSpPr>
          <p:spPr>
            <a:xfrm rot="5400000">
              <a:off x="1741571" y="5116421"/>
              <a:ext cx="864056" cy="48961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Овал 120"/>
            <p:cNvSpPr/>
            <p:nvPr/>
          </p:nvSpPr>
          <p:spPr>
            <a:xfrm>
              <a:off x="3509954" y="250983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Овал 121"/>
            <p:cNvSpPr/>
            <p:nvPr/>
          </p:nvSpPr>
          <p:spPr>
            <a:xfrm>
              <a:off x="3662354" y="266223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Овал 125"/>
            <p:cNvSpPr/>
            <p:nvPr/>
          </p:nvSpPr>
          <p:spPr>
            <a:xfrm>
              <a:off x="3500430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Овал 126"/>
            <p:cNvSpPr/>
            <p:nvPr/>
          </p:nvSpPr>
          <p:spPr>
            <a:xfrm>
              <a:off x="7215206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Овал 127"/>
            <p:cNvSpPr/>
            <p:nvPr/>
          </p:nvSpPr>
          <p:spPr>
            <a:xfrm>
              <a:off x="7429520" y="5357826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33" name="Прямая соединительная линия 132"/>
          <p:cNvCxnSpPr/>
          <p:nvPr/>
        </p:nvCxnSpPr>
        <p:spPr>
          <a:xfrm>
            <a:off x="357158" y="357166"/>
            <a:ext cx="8429684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357158" y="6500834"/>
            <a:ext cx="8429684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Прямая соединительная линия 134"/>
          <p:cNvCxnSpPr/>
          <p:nvPr/>
        </p:nvCxnSpPr>
        <p:spPr>
          <a:xfrm rot="5400000">
            <a:off x="-2714676" y="3429000"/>
            <a:ext cx="6143668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/>
          <p:nvPr/>
        </p:nvCxnSpPr>
        <p:spPr>
          <a:xfrm rot="5400000">
            <a:off x="5715802" y="3428206"/>
            <a:ext cx="6143668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Группа 106"/>
          <p:cNvGrpSpPr/>
          <p:nvPr/>
        </p:nvGrpSpPr>
        <p:grpSpPr>
          <a:xfrm>
            <a:off x="2071670" y="357166"/>
            <a:ext cx="5500726" cy="928694"/>
            <a:chOff x="2071670" y="357166"/>
            <a:chExt cx="5500726" cy="928694"/>
          </a:xfrm>
        </p:grpSpPr>
        <p:sp>
          <p:nvSpPr>
            <p:cNvPr id="105" name="Горизонтальный свиток 104"/>
            <p:cNvSpPr/>
            <p:nvPr/>
          </p:nvSpPr>
          <p:spPr>
            <a:xfrm>
              <a:off x="2071670" y="357166"/>
              <a:ext cx="5500726" cy="928694"/>
            </a:xfrm>
            <a:prstGeom prst="horizontalScroll">
              <a:avLst/>
            </a:prstGeom>
            <a:solidFill>
              <a:srgbClr val="FFFF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Прямоугольник 105"/>
            <p:cNvSpPr/>
            <p:nvPr/>
          </p:nvSpPr>
          <p:spPr>
            <a:xfrm>
              <a:off x="2357422" y="571480"/>
              <a:ext cx="5069202" cy="46166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663300"/>
              </a:solidFill>
            </a:ln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400" b="1" cap="none" spc="50" dirty="0" smtClean="0">
                  <a:ln w="11430">
                    <a:solidFill>
                      <a:srgbClr val="663300"/>
                    </a:solidFill>
                  </a:ln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Выполните проверку!</a:t>
              </a:r>
              <a:endParaRPr lang="ru-RU" sz="2400" b="1" cap="none" spc="50" dirty="0">
                <a:ln w="11430">
                  <a:solidFill>
                    <a:srgbClr val="6633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3727aa119.jpg"/>
          <p:cNvPicPr>
            <a:picLocks noGrp="1" noChangeAspect="1"/>
          </p:cNvPicPr>
          <p:nvPr>
            <p:ph idx="1"/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6" name="Полилиния 15"/>
          <p:cNvSpPr/>
          <p:nvPr/>
        </p:nvSpPr>
        <p:spPr>
          <a:xfrm>
            <a:off x="4071934" y="4357694"/>
            <a:ext cx="936291" cy="710874"/>
          </a:xfrm>
          <a:custGeom>
            <a:avLst/>
            <a:gdLst>
              <a:gd name="connsiteX0" fmla="*/ 3266 w 1017897"/>
              <a:gd name="connsiteY0" fmla="*/ 486589 h 966234"/>
              <a:gd name="connsiteX1" fmla="*/ 44830 w 1017897"/>
              <a:gd name="connsiteY1" fmla="*/ 348043 h 966234"/>
              <a:gd name="connsiteX2" fmla="*/ 86394 w 1017897"/>
              <a:gd name="connsiteY2" fmla="*/ 334189 h 966234"/>
              <a:gd name="connsiteX3" fmla="*/ 86394 w 1017897"/>
              <a:gd name="connsiteY3" fmla="*/ 209498 h 966234"/>
              <a:gd name="connsiteX4" fmla="*/ 100248 w 1017897"/>
              <a:gd name="connsiteY4" fmla="*/ 112516 h 966234"/>
              <a:gd name="connsiteX5" fmla="*/ 127957 w 1017897"/>
              <a:gd name="connsiteY5" fmla="*/ 70952 h 966234"/>
              <a:gd name="connsiteX6" fmla="*/ 169521 w 1017897"/>
              <a:gd name="connsiteY6" fmla="*/ 57098 h 966234"/>
              <a:gd name="connsiteX7" fmla="*/ 349630 w 1017897"/>
              <a:gd name="connsiteY7" fmla="*/ 43243 h 966234"/>
              <a:gd name="connsiteX8" fmla="*/ 682139 w 1017897"/>
              <a:gd name="connsiteY8" fmla="*/ 43243 h 966234"/>
              <a:gd name="connsiteX9" fmla="*/ 723703 w 1017897"/>
              <a:gd name="connsiteY9" fmla="*/ 57098 h 966234"/>
              <a:gd name="connsiteX10" fmla="*/ 779121 w 1017897"/>
              <a:gd name="connsiteY10" fmla="*/ 70952 h 966234"/>
              <a:gd name="connsiteX11" fmla="*/ 820685 w 1017897"/>
              <a:gd name="connsiteY11" fmla="*/ 98661 h 966234"/>
              <a:gd name="connsiteX12" fmla="*/ 917666 w 1017897"/>
              <a:gd name="connsiteY12" fmla="*/ 209498 h 966234"/>
              <a:gd name="connsiteX13" fmla="*/ 945376 w 1017897"/>
              <a:gd name="connsiteY13" fmla="*/ 625134 h 966234"/>
              <a:gd name="connsiteX14" fmla="*/ 986939 w 1017897"/>
              <a:gd name="connsiteY14" fmla="*/ 638989 h 966234"/>
              <a:gd name="connsiteX15" fmla="*/ 1014648 w 1017897"/>
              <a:gd name="connsiteY15" fmla="*/ 680552 h 966234"/>
              <a:gd name="connsiteX16" fmla="*/ 1000794 w 1017897"/>
              <a:gd name="connsiteY16" fmla="*/ 777534 h 966234"/>
              <a:gd name="connsiteX17" fmla="*/ 959230 w 1017897"/>
              <a:gd name="connsiteY17" fmla="*/ 791389 h 966234"/>
              <a:gd name="connsiteX18" fmla="*/ 792976 w 1017897"/>
              <a:gd name="connsiteY18" fmla="*/ 805243 h 966234"/>
              <a:gd name="connsiteX19" fmla="*/ 765266 w 1017897"/>
              <a:gd name="connsiteY19" fmla="*/ 832952 h 966234"/>
              <a:gd name="connsiteX20" fmla="*/ 737557 w 1017897"/>
              <a:gd name="connsiteY20" fmla="*/ 874516 h 966234"/>
              <a:gd name="connsiteX21" fmla="*/ 695994 w 1017897"/>
              <a:gd name="connsiteY21" fmla="*/ 888370 h 966234"/>
              <a:gd name="connsiteX22" fmla="*/ 654430 w 1017897"/>
              <a:gd name="connsiteY22" fmla="*/ 929934 h 966234"/>
              <a:gd name="connsiteX23" fmla="*/ 432757 w 1017897"/>
              <a:gd name="connsiteY23" fmla="*/ 929934 h 966234"/>
              <a:gd name="connsiteX24" fmla="*/ 335776 w 1017897"/>
              <a:gd name="connsiteY24" fmla="*/ 819098 h 966234"/>
              <a:gd name="connsiteX25" fmla="*/ 266503 w 1017897"/>
              <a:gd name="connsiteY25" fmla="*/ 694407 h 966234"/>
              <a:gd name="connsiteX26" fmla="*/ 238794 w 1017897"/>
              <a:gd name="connsiteY26" fmla="*/ 652843 h 966234"/>
              <a:gd name="connsiteX27" fmla="*/ 197230 w 1017897"/>
              <a:gd name="connsiteY27" fmla="*/ 625134 h 966234"/>
              <a:gd name="connsiteX28" fmla="*/ 183376 w 1017897"/>
              <a:gd name="connsiteY28" fmla="*/ 583570 h 966234"/>
              <a:gd name="connsiteX29" fmla="*/ 30976 w 1017897"/>
              <a:gd name="connsiteY29" fmla="*/ 514298 h 966234"/>
              <a:gd name="connsiteX30" fmla="*/ 3266 w 1017897"/>
              <a:gd name="connsiteY30" fmla="*/ 486589 h 96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017897" h="966234">
                <a:moveTo>
                  <a:pt x="3266" y="486589"/>
                </a:moveTo>
                <a:cubicBezTo>
                  <a:pt x="5575" y="458880"/>
                  <a:pt x="4181" y="380562"/>
                  <a:pt x="44830" y="348043"/>
                </a:cubicBezTo>
                <a:cubicBezTo>
                  <a:pt x="56234" y="338920"/>
                  <a:pt x="72539" y="338807"/>
                  <a:pt x="86394" y="334189"/>
                </a:cubicBezTo>
                <a:cubicBezTo>
                  <a:pt x="117581" y="240622"/>
                  <a:pt x="86394" y="355797"/>
                  <a:pt x="86394" y="209498"/>
                </a:cubicBezTo>
                <a:cubicBezTo>
                  <a:pt x="86394" y="176842"/>
                  <a:pt x="90865" y="143794"/>
                  <a:pt x="100248" y="112516"/>
                </a:cubicBezTo>
                <a:cubicBezTo>
                  <a:pt x="105033" y="96567"/>
                  <a:pt x="114955" y="81354"/>
                  <a:pt x="127957" y="70952"/>
                </a:cubicBezTo>
                <a:cubicBezTo>
                  <a:pt x="139361" y="61829"/>
                  <a:pt x="155030" y="58909"/>
                  <a:pt x="169521" y="57098"/>
                </a:cubicBezTo>
                <a:cubicBezTo>
                  <a:pt x="229270" y="49629"/>
                  <a:pt x="289594" y="47861"/>
                  <a:pt x="349630" y="43243"/>
                </a:cubicBezTo>
                <a:cubicBezTo>
                  <a:pt x="479364" y="0"/>
                  <a:pt x="402797" y="19965"/>
                  <a:pt x="682139" y="43243"/>
                </a:cubicBezTo>
                <a:cubicBezTo>
                  <a:pt x="696693" y="44456"/>
                  <a:pt x="709661" y="53086"/>
                  <a:pt x="723703" y="57098"/>
                </a:cubicBezTo>
                <a:cubicBezTo>
                  <a:pt x="742012" y="62329"/>
                  <a:pt x="760648" y="66334"/>
                  <a:pt x="779121" y="70952"/>
                </a:cubicBezTo>
                <a:cubicBezTo>
                  <a:pt x="792976" y="80188"/>
                  <a:pt x="809720" y="86130"/>
                  <a:pt x="820685" y="98661"/>
                </a:cubicBezTo>
                <a:cubicBezTo>
                  <a:pt x="933832" y="227972"/>
                  <a:pt x="824148" y="147152"/>
                  <a:pt x="917666" y="209498"/>
                </a:cubicBezTo>
                <a:cubicBezTo>
                  <a:pt x="979404" y="394703"/>
                  <a:pt x="859009" y="20564"/>
                  <a:pt x="945376" y="625134"/>
                </a:cubicBezTo>
                <a:cubicBezTo>
                  <a:pt x="947441" y="639591"/>
                  <a:pt x="973085" y="634371"/>
                  <a:pt x="986939" y="638989"/>
                </a:cubicBezTo>
                <a:cubicBezTo>
                  <a:pt x="996175" y="652843"/>
                  <a:pt x="1012991" y="663984"/>
                  <a:pt x="1014648" y="680552"/>
                </a:cubicBezTo>
                <a:cubicBezTo>
                  <a:pt x="1017897" y="713045"/>
                  <a:pt x="1015398" y="748326"/>
                  <a:pt x="1000794" y="777534"/>
                </a:cubicBezTo>
                <a:cubicBezTo>
                  <a:pt x="994263" y="790596"/>
                  <a:pt x="973706" y="789459"/>
                  <a:pt x="959230" y="791389"/>
                </a:cubicBezTo>
                <a:cubicBezTo>
                  <a:pt x="904108" y="798739"/>
                  <a:pt x="848394" y="800625"/>
                  <a:pt x="792976" y="805243"/>
                </a:cubicBezTo>
                <a:cubicBezTo>
                  <a:pt x="783739" y="814479"/>
                  <a:pt x="773426" y="822752"/>
                  <a:pt x="765266" y="832952"/>
                </a:cubicBezTo>
                <a:cubicBezTo>
                  <a:pt x="754864" y="845954"/>
                  <a:pt x="750559" y="864114"/>
                  <a:pt x="737557" y="874516"/>
                </a:cubicBezTo>
                <a:cubicBezTo>
                  <a:pt x="726153" y="883639"/>
                  <a:pt x="709848" y="883752"/>
                  <a:pt x="695994" y="888370"/>
                </a:cubicBezTo>
                <a:cubicBezTo>
                  <a:pt x="682139" y="902225"/>
                  <a:pt x="670733" y="919065"/>
                  <a:pt x="654430" y="929934"/>
                </a:cubicBezTo>
                <a:cubicBezTo>
                  <a:pt x="599981" y="966234"/>
                  <a:pt x="445030" y="930878"/>
                  <a:pt x="432757" y="929934"/>
                </a:cubicBezTo>
                <a:cubicBezTo>
                  <a:pt x="368103" y="832953"/>
                  <a:pt x="405048" y="865280"/>
                  <a:pt x="335776" y="819098"/>
                </a:cubicBezTo>
                <a:cubicBezTo>
                  <a:pt x="311390" y="745941"/>
                  <a:pt x="330022" y="789686"/>
                  <a:pt x="266503" y="694407"/>
                </a:cubicBezTo>
                <a:cubicBezTo>
                  <a:pt x="257267" y="680552"/>
                  <a:pt x="252649" y="662079"/>
                  <a:pt x="238794" y="652843"/>
                </a:cubicBezTo>
                <a:lnTo>
                  <a:pt x="197230" y="625134"/>
                </a:lnTo>
                <a:cubicBezTo>
                  <a:pt x="192612" y="611279"/>
                  <a:pt x="193703" y="593897"/>
                  <a:pt x="183376" y="583570"/>
                </a:cubicBezTo>
                <a:cubicBezTo>
                  <a:pt x="123456" y="523650"/>
                  <a:pt x="102639" y="528630"/>
                  <a:pt x="30976" y="514298"/>
                </a:cubicBezTo>
                <a:cubicBezTo>
                  <a:pt x="0" y="483323"/>
                  <a:pt x="957" y="514298"/>
                  <a:pt x="3266" y="486589"/>
                </a:cubicBezTo>
                <a:close/>
              </a:path>
            </a:pathLst>
          </a:cu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4857752" y="4214818"/>
            <a:ext cx="928694" cy="741642"/>
          </a:xfrm>
          <a:custGeom>
            <a:avLst/>
            <a:gdLst>
              <a:gd name="connsiteX0" fmla="*/ 31840 w 784027"/>
              <a:gd name="connsiteY0" fmla="*/ 528710 h 625692"/>
              <a:gd name="connsiteX1" fmla="*/ 31840 w 784027"/>
              <a:gd name="connsiteY1" fmla="*/ 251619 h 625692"/>
              <a:gd name="connsiteX2" fmla="*/ 45695 w 784027"/>
              <a:gd name="connsiteY2" fmla="*/ 210055 h 625692"/>
              <a:gd name="connsiteX3" fmla="*/ 73404 w 784027"/>
              <a:gd name="connsiteY3" fmla="*/ 168492 h 625692"/>
              <a:gd name="connsiteX4" fmla="*/ 114967 w 784027"/>
              <a:gd name="connsiteY4" fmla="*/ 85364 h 625692"/>
              <a:gd name="connsiteX5" fmla="*/ 156531 w 784027"/>
              <a:gd name="connsiteY5" fmla="*/ 57655 h 625692"/>
              <a:gd name="connsiteX6" fmla="*/ 239658 w 784027"/>
              <a:gd name="connsiteY6" fmla="*/ 2237 h 625692"/>
              <a:gd name="connsiteX7" fmla="*/ 489040 w 784027"/>
              <a:gd name="connsiteY7" fmla="*/ 16092 h 625692"/>
              <a:gd name="connsiteX8" fmla="*/ 599876 w 784027"/>
              <a:gd name="connsiteY8" fmla="*/ 43801 h 625692"/>
              <a:gd name="connsiteX9" fmla="*/ 710713 w 784027"/>
              <a:gd name="connsiteY9" fmla="*/ 57655 h 625692"/>
              <a:gd name="connsiteX10" fmla="*/ 752276 w 784027"/>
              <a:gd name="connsiteY10" fmla="*/ 71510 h 625692"/>
              <a:gd name="connsiteX11" fmla="*/ 779985 w 784027"/>
              <a:gd name="connsiteY11" fmla="*/ 113073 h 625692"/>
              <a:gd name="connsiteX12" fmla="*/ 766131 w 784027"/>
              <a:gd name="connsiteY12" fmla="*/ 404019 h 625692"/>
              <a:gd name="connsiteX13" fmla="*/ 724567 w 784027"/>
              <a:gd name="connsiteY13" fmla="*/ 417873 h 625692"/>
              <a:gd name="connsiteX14" fmla="*/ 683004 w 784027"/>
              <a:gd name="connsiteY14" fmla="*/ 445583 h 625692"/>
              <a:gd name="connsiteX15" fmla="*/ 516749 w 784027"/>
              <a:gd name="connsiteY15" fmla="*/ 473292 h 625692"/>
              <a:gd name="connsiteX16" fmla="*/ 475185 w 784027"/>
              <a:gd name="connsiteY16" fmla="*/ 501001 h 625692"/>
              <a:gd name="connsiteX17" fmla="*/ 392058 w 784027"/>
              <a:gd name="connsiteY17" fmla="*/ 528710 h 625692"/>
              <a:gd name="connsiteX18" fmla="*/ 350495 w 784027"/>
              <a:gd name="connsiteY18" fmla="*/ 556419 h 625692"/>
              <a:gd name="connsiteX19" fmla="*/ 322785 w 784027"/>
              <a:gd name="connsiteY19" fmla="*/ 584128 h 625692"/>
              <a:gd name="connsiteX20" fmla="*/ 281222 w 784027"/>
              <a:gd name="connsiteY20" fmla="*/ 597983 h 625692"/>
              <a:gd name="connsiteX21" fmla="*/ 239658 w 784027"/>
              <a:gd name="connsiteY21" fmla="*/ 625692 h 625692"/>
              <a:gd name="connsiteX22" fmla="*/ 114967 w 784027"/>
              <a:gd name="connsiteY22" fmla="*/ 611837 h 625692"/>
              <a:gd name="connsiteX23" fmla="*/ 73404 w 784027"/>
              <a:gd name="connsiteY23" fmla="*/ 597983 h 625692"/>
              <a:gd name="connsiteX24" fmla="*/ 59549 w 784027"/>
              <a:gd name="connsiteY24" fmla="*/ 556419 h 625692"/>
              <a:gd name="connsiteX25" fmla="*/ 31840 w 784027"/>
              <a:gd name="connsiteY25" fmla="*/ 514855 h 625692"/>
              <a:gd name="connsiteX26" fmla="*/ 4131 w 784027"/>
              <a:gd name="connsiteY26" fmla="*/ 459437 h 625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84027" h="625692">
                <a:moveTo>
                  <a:pt x="31840" y="528710"/>
                </a:moveTo>
                <a:cubicBezTo>
                  <a:pt x="6611" y="402567"/>
                  <a:pt x="9809" y="449888"/>
                  <a:pt x="31840" y="251619"/>
                </a:cubicBezTo>
                <a:cubicBezTo>
                  <a:pt x="33453" y="237104"/>
                  <a:pt x="39164" y="223117"/>
                  <a:pt x="45695" y="210055"/>
                </a:cubicBezTo>
                <a:cubicBezTo>
                  <a:pt x="53142" y="195162"/>
                  <a:pt x="64168" y="182346"/>
                  <a:pt x="73404" y="168492"/>
                </a:cubicBezTo>
                <a:cubicBezTo>
                  <a:pt x="84672" y="134687"/>
                  <a:pt x="88109" y="112222"/>
                  <a:pt x="114967" y="85364"/>
                </a:cubicBezTo>
                <a:cubicBezTo>
                  <a:pt x="126741" y="73590"/>
                  <a:pt x="143739" y="68315"/>
                  <a:pt x="156531" y="57655"/>
                </a:cubicBezTo>
                <a:cubicBezTo>
                  <a:pt x="225719" y="0"/>
                  <a:pt x="166615" y="26586"/>
                  <a:pt x="239658" y="2237"/>
                </a:cubicBezTo>
                <a:cubicBezTo>
                  <a:pt x="322785" y="6855"/>
                  <a:pt x="406097" y="8880"/>
                  <a:pt x="489040" y="16092"/>
                </a:cubicBezTo>
                <a:cubicBezTo>
                  <a:pt x="637623" y="29012"/>
                  <a:pt x="495669" y="24854"/>
                  <a:pt x="599876" y="43801"/>
                </a:cubicBezTo>
                <a:cubicBezTo>
                  <a:pt x="636509" y="50461"/>
                  <a:pt x="673767" y="53037"/>
                  <a:pt x="710713" y="57655"/>
                </a:cubicBezTo>
                <a:cubicBezTo>
                  <a:pt x="724567" y="62273"/>
                  <a:pt x="740872" y="62387"/>
                  <a:pt x="752276" y="71510"/>
                </a:cubicBezTo>
                <a:cubicBezTo>
                  <a:pt x="765278" y="81912"/>
                  <a:pt x="779292" y="96437"/>
                  <a:pt x="779985" y="113073"/>
                </a:cubicBezTo>
                <a:cubicBezTo>
                  <a:pt x="784027" y="210081"/>
                  <a:pt x="783499" y="308493"/>
                  <a:pt x="766131" y="404019"/>
                </a:cubicBezTo>
                <a:cubicBezTo>
                  <a:pt x="763519" y="418387"/>
                  <a:pt x="738422" y="413255"/>
                  <a:pt x="724567" y="417873"/>
                </a:cubicBezTo>
                <a:cubicBezTo>
                  <a:pt x="710713" y="427110"/>
                  <a:pt x="699158" y="441544"/>
                  <a:pt x="683004" y="445583"/>
                </a:cubicBezTo>
                <a:cubicBezTo>
                  <a:pt x="621535" y="460951"/>
                  <a:pt x="570839" y="446247"/>
                  <a:pt x="516749" y="473292"/>
                </a:cubicBezTo>
                <a:cubicBezTo>
                  <a:pt x="501856" y="480739"/>
                  <a:pt x="490401" y="494238"/>
                  <a:pt x="475185" y="501001"/>
                </a:cubicBezTo>
                <a:cubicBezTo>
                  <a:pt x="448495" y="512863"/>
                  <a:pt x="416360" y="512508"/>
                  <a:pt x="392058" y="528710"/>
                </a:cubicBezTo>
                <a:cubicBezTo>
                  <a:pt x="378204" y="537946"/>
                  <a:pt x="363497" y="546017"/>
                  <a:pt x="350495" y="556419"/>
                </a:cubicBezTo>
                <a:cubicBezTo>
                  <a:pt x="340295" y="564579"/>
                  <a:pt x="333986" y="577407"/>
                  <a:pt x="322785" y="584128"/>
                </a:cubicBezTo>
                <a:cubicBezTo>
                  <a:pt x="310262" y="591642"/>
                  <a:pt x="294284" y="591452"/>
                  <a:pt x="281222" y="597983"/>
                </a:cubicBezTo>
                <a:cubicBezTo>
                  <a:pt x="266329" y="605430"/>
                  <a:pt x="253513" y="616456"/>
                  <a:pt x="239658" y="625692"/>
                </a:cubicBezTo>
                <a:cubicBezTo>
                  <a:pt x="198094" y="621074"/>
                  <a:pt x="156217" y="618712"/>
                  <a:pt x="114967" y="611837"/>
                </a:cubicBezTo>
                <a:cubicBezTo>
                  <a:pt x="100562" y="609436"/>
                  <a:pt x="83730" y="608309"/>
                  <a:pt x="73404" y="597983"/>
                </a:cubicBezTo>
                <a:cubicBezTo>
                  <a:pt x="63077" y="587656"/>
                  <a:pt x="66080" y="569481"/>
                  <a:pt x="59549" y="556419"/>
                </a:cubicBezTo>
                <a:cubicBezTo>
                  <a:pt x="52102" y="541526"/>
                  <a:pt x="39287" y="529748"/>
                  <a:pt x="31840" y="514855"/>
                </a:cubicBezTo>
                <a:cubicBezTo>
                  <a:pt x="0" y="451175"/>
                  <a:pt x="35431" y="490739"/>
                  <a:pt x="4131" y="459437"/>
                </a:cubicBezTo>
              </a:path>
            </a:pathLst>
          </a:cu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5715008" y="3929066"/>
            <a:ext cx="1000132" cy="714380"/>
          </a:xfrm>
          <a:custGeom>
            <a:avLst/>
            <a:gdLst>
              <a:gd name="connsiteX0" fmla="*/ 20385 w 854245"/>
              <a:gd name="connsiteY0" fmla="*/ 571032 h 574481"/>
              <a:gd name="connsiteX1" fmla="*/ 34240 w 854245"/>
              <a:gd name="connsiteY1" fmla="*/ 224668 h 574481"/>
              <a:gd name="connsiteX2" fmla="*/ 61949 w 854245"/>
              <a:gd name="connsiteY2" fmla="*/ 183104 h 574481"/>
              <a:gd name="connsiteX3" fmla="*/ 75804 w 854245"/>
              <a:gd name="connsiteY3" fmla="*/ 141541 h 574481"/>
              <a:gd name="connsiteX4" fmla="*/ 145076 w 854245"/>
              <a:gd name="connsiteY4" fmla="*/ 72268 h 574481"/>
              <a:gd name="connsiteX5" fmla="*/ 228204 w 854245"/>
              <a:gd name="connsiteY5" fmla="*/ 58414 h 574481"/>
              <a:gd name="connsiteX6" fmla="*/ 602276 w 854245"/>
              <a:gd name="connsiteY6" fmla="*/ 44559 h 574481"/>
              <a:gd name="connsiteX7" fmla="*/ 657695 w 854245"/>
              <a:gd name="connsiteY7" fmla="*/ 72268 h 574481"/>
              <a:gd name="connsiteX8" fmla="*/ 796240 w 854245"/>
              <a:gd name="connsiteY8" fmla="*/ 113832 h 574481"/>
              <a:gd name="connsiteX9" fmla="*/ 837804 w 854245"/>
              <a:gd name="connsiteY9" fmla="*/ 141541 h 574481"/>
              <a:gd name="connsiteX10" fmla="*/ 851658 w 854245"/>
              <a:gd name="connsiteY10" fmla="*/ 183104 h 574481"/>
              <a:gd name="connsiteX11" fmla="*/ 837804 w 854245"/>
              <a:gd name="connsiteY11" fmla="*/ 446341 h 574481"/>
              <a:gd name="connsiteX12" fmla="*/ 754676 w 854245"/>
              <a:gd name="connsiteY12" fmla="*/ 487904 h 574481"/>
              <a:gd name="connsiteX13" fmla="*/ 436022 w 854245"/>
              <a:gd name="connsiteY13" fmla="*/ 515614 h 574481"/>
              <a:gd name="connsiteX14" fmla="*/ 325185 w 854245"/>
              <a:gd name="connsiteY14" fmla="*/ 571032 h 574481"/>
              <a:gd name="connsiteX15" fmla="*/ 48095 w 854245"/>
              <a:gd name="connsiteY15" fmla="*/ 557177 h 574481"/>
              <a:gd name="connsiteX16" fmla="*/ 34240 w 854245"/>
              <a:gd name="connsiteY16" fmla="*/ 515614 h 574481"/>
              <a:gd name="connsiteX17" fmla="*/ 6531 w 854245"/>
              <a:gd name="connsiteY17" fmla="*/ 460195 h 574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4245" h="574481">
                <a:moveTo>
                  <a:pt x="20385" y="571032"/>
                </a:moveTo>
                <a:cubicBezTo>
                  <a:pt x="25003" y="455577"/>
                  <a:pt x="21930" y="339557"/>
                  <a:pt x="34240" y="224668"/>
                </a:cubicBezTo>
                <a:cubicBezTo>
                  <a:pt x="36014" y="208112"/>
                  <a:pt x="54502" y="197997"/>
                  <a:pt x="61949" y="183104"/>
                </a:cubicBezTo>
                <a:cubicBezTo>
                  <a:pt x="68480" y="170042"/>
                  <a:pt x="69273" y="154603"/>
                  <a:pt x="75804" y="141541"/>
                </a:cubicBezTo>
                <a:cubicBezTo>
                  <a:pt x="90582" y="111985"/>
                  <a:pt x="111825" y="83351"/>
                  <a:pt x="145076" y="72268"/>
                </a:cubicBezTo>
                <a:cubicBezTo>
                  <a:pt x="171726" y="63385"/>
                  <a:pt x="200495" y="63032"/>
                  <a:pt x="228204" y="58414"/>
                </a:cubicBezTo>
                <a:cubicBezTo>
                  <a:pt x="403440" y="0"/>
                  <a:pt x="282156" y="29315"/>
                  <a:pt x="602276" y="44559"/>
                </a:cubicBezTo>
                <a:cubicBezTo>
                  <a:pt x="620749" y="53795"/>
                  <a:pt x="638357" y="65016"/>
                  <a:pt x="657695" y="72268"/>
                </a:cubicBezTo>
                <a:cubicBezTo>
                  <a:pt x="701949" y="88863"/>
                  <a:pt x="755639" y="86765"/>
                  <a:pt x="796240" y="113832"/>
                </a:cubicBezTo>
                <a:lnTo>
                  <a:pt x="837804" y="141541"/>
                </a:lnTo>
                <a:cubicBezTo>
                  <a:pt x="842422" y="155395"/>
                  <a:pt x="851658" y="168500"/>
                  <a:pt x="851658" y="183104"/>
                </a:cubicBezTo>
                <a:cubicBezTo>
                  <a:pt x="851658" y="270971"/>
                  <a:pt x="854245" y="360026"/>
                  <a:pt x="837804" y="446341"/>
                </a:cubicBezTo>
                <a:cubicBezTo>
                  <a:pt x="834702" y="462626"/>
                  <a:pt x="767646" y="485909"/>
                  <a:pt x="754676" y="487904"/>
                </a:cubicBezTo>
                <a:cubicBezTo>
                  <a:pt x="695133" y="497064"/>
                  <a:pt x="482179" y="512063"/>
                  <a:pt x="436022" y="515614"/>
                </a:cubicBezTo>
                <a:cubicBezTo>
                  <a:pt x="340503" y="547454"/>
                  <a:pt x="373548" y="522670"/>
                  <a:pt x="325185" y="571032"/>
                </a:cubicBezTo>
                <a:cubicBezTo>
                  <a:pt x="232822" y="566414"/>
                  <a:pt x="138940" y="574481"/>
                  <a:pt x="48095" y="557177"/>
                </a:cubicBezTo>
                <a:cubicBezTo>
                  <a:pt x="33749" y="554444"/>
                  <a:pt x="41754" y="528137"/>
                  <a:pt x="34240" y="515614"/>
                </a:cubicBezTo>
                <a:cubicBezTo>
                  <a:pt x="0" y="458548"/>
                  <a:pt x="6531" y="517106"/>
                  <a:pt x="6531" y="460195"/>
                </a:cubicBezTo>
              </a:path>
            </a:pathLst>
          </a:custGeom>
          <a:solidFill>
            <a:srgbClr val="000099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6572264" y="3786190"/>
            <a:ext cx="1000132" cy="741642"/>
          </a:xfrm>
          <a:custGeom>
            <a:avLst/>
            <a:gdLst>
              <a:gd name="connsiteX0" fmla="*/ 31840 w 784027"/>
              <a:gd name="connsiteY0" fmla="*/ 528710 h 625692"/>
              <a:gd name="connsiteX1" fmla="*/ 31840 w 784027"/>
              <a:gd name="connsiteY1" fmla="*/ 251619 h 625692"/>
              <a:gd name="connsiteX2" fmla="*/ 45695 w 784027"/>
              <a:gd name="connsiteY2" fmla="*/ 210055 h 625692"/>
              <a:gd name="connsiteX3" fmla="*/ 73404 w 784027"/>
              <a:gd name="connsiteY3" fmla="*/ 168492 h 625692"/>
              <a:gd name="connsiteX4" fmla="*/ 114967 w 784027"/>
              <a:gd name="connsiteY4" fmla="*/ 85364 h 625692"/>
              <a:gd name="connsiteX5" fmla="*/ 156531 w 784027"/>
              <a:gd name="connsiteY5" fmla="*/ 57655 h 625692"/>
              <a:gd name="connsiteX6" fmla="*/ 239658 w 784027"/>
              <a:gd name="connsiteY6" fmla="*/ 2237 h 625692"/>
              <a:gd name="connsiteX7" fmla="*/ 489040 w 784027"/>
              <a:gd name="connsiteY7" fmla="*/ 16092 h 625692"/>
              <a:gd name="connsiteX8" fmla="*/ 599876 w 784027"/>
              <a:gd name="connsiteY8" fmla="*/ 43801 h 625692"/>
              <a:gd name="connsiteX9" fmla="*/ 710713 w 784027"/>
              <a:gd name="connsiteY9" fmla="*/ 57655 h 625692"/>
              <a:gd name="connsiteX10" fmla="*/ 752276 w 784027"/>
              <a:gd name="connsiteY10" fmla="*/ 71510 h 625692"/>
              <a:gd name="connsiteX11" fmla="*/ 779985 w 784027"/>
              <a:gd name="connsiteY11" fmla="*/ 113073 h 625692"/>
              <a:gd name="connsiteX12" fmla="*/ 766131 w 784027"/>
              <a:gd name="connsiteY12" fmla="*/ 404019 h 625692"/>
              <a:gd name="connsiteX13" fmla="*/ 724567 w 784027"/>
              <a:gd name="connsiteY13" fmla="*/ 417873 h 625692"/>
              <a:gd name="connsiteX14" fmla="*/ 683004 w 784027"/>
              <a:gd name="connsiteY14" fmla="*/ 445583 h 625692"/>
              <a:gd name="connsiteX15" fmla="*/ 516749 w 784027"/>
              <a:gd name="connsiteY15" fmla="*/ 473292 h 625692"/>
              <a:gd name="connsiteX16" fmla="*/ 475185 w 784027"/>
              <a:gd name="connsiteY16" fmla="*/ 501001 h 625692"/>
              <a:gd name="connsiteX17" fmla="*/ 392058 w 784027"/>
              <a:gd name="connsiteY17" fmla="*/ 528710 h 625692"/>
              <a:gd name="connsiteX18" fmla="*/ 350495 w 784027"/>
              <a:gd name="connsiteY18" fmla="*/ 556419 h 625692"/>
              <a:gd name="connsiteX19" fmla="*/ 322785 w 784027"/>
              <a:gd name="connsiteY19" fmla="*/ 584128 h 625692"/>
              <a:gd name="connsiteX20" fmla="*/ 281222 w 784027"/>
              <a:gd name="connsiteY20" fmla="*/ 597983 h 625692"/>
              <a:gd name="connsiteX21" fmla="*/ 239658 w 784027"/>
              <a:gd name="connsiteY21" fmla="*/ 625692 h 625692"/>
              <a:gd name="connsiteX22" fmla="*/ 114967 w 784027"/>
              <a:gd name="connsiteY22" fmla="*/ 611837 h 625692"/>
              <a:gd name="connsiteX23" fmla="*/ 73404 w 784027"/>
              <a:gd name="connsiteY23" fmla="*/ 597983 h 625692"/>
              <a:gd name="connsiteX24" fmla="*/ 59549 w 784027"/>
              <a:gd name="connsiteY24" fmla="*/ 556419 h 625692"/>
              <a:gd name="connsiteX25" fmla="*/ 31840 w 784027"/>
              <a:gd name="connsiteY25" fmla="*/ 514855 h 625692"/>
              <a:gd name="connsiteX26" fmla="*/ 4131 w 784027"/>
              <a:gd name="connsiteY26" fmla="*/ 459437 h 625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84027" h="625692">
                <a:moveTo>
                  <a:pt x="31840" y="528710"/>
                </a:moveTo>
                <a:cubicBezTo>
                  <a:pt x="6611" y="402567"/>
                  <a:pt x="9809" y="449888"/>
                  <a:pt x="31840" y="251619"/>
                </a:cubicBezTo>
                <a:cubicBezTo>
                  <a:pt x="33453" y="237104"/>
                  <a:pt x="39164" y="223117"/>
                  <a:pt x="45695" y="210055"/>
                </a:cubicBezTo>
                <a:cubicBezTo>
                  <a:pt x="53142" y="195162"/>
                  <a:pt x="64168" y="182346"/>
                  <a:pt x="73404" y="168492"/>
                </a:cubicBezTo>
                <a:cubicBezTo>
                  <a:pt x="84672" y="134687"/>
                  <a:pt x="88109" y="112222"/>
                  <a:pt x="114967" y="85364"/>
                </a:cubicBezTo>
                <a:cubicBezTo>
                  <a:pt x="126741" y="73590"/>
                  <a:pt x="143739" y="68315"/>
                  <a:pt x="156531" y="57655"/>
                </a:cubicBezTo>
                <a:cubicBezTo>
                  <a:pt x="225719" y="0"/>
                  <a:pt x="166615" y="26586"/>
                  <a:pt x="239658" y="2237"/>
                </a:cubicBezTo>
                <a:cubicBezTo>
                  <a:pt x="322785" y="6855"/>
                  <a:pt x="406097" y="8880"/>
                  <a:pt x="489040" y="16092"/>
                </a:cubicBezTo>
                <a:cubicBezTo>
                  <a:pt x="637623" y="29012"/>
                  <a:pt x="495669" y="24854"/>
                  <a:pt x="599876" y="43801"/>
                </a:cubicBezTo>
                <a:cubicBezTo>
                  <a:pt x="636509" y="50461"/>
                  <a:pt x="673767" y="53037"/>
                  <a:pt x="710713" y="57655"/>
                </a:cubicBezTo>
                <a:cubicBezTo>
                  <a:pt x="724567" y="62273"/>
                  <a:pt x="740872" y="62387"/>
                  <a:pt x="752276" y="71510"/>
                </a:cubicBezTo>
                <a:cubicBezTo>
                  <a:pt x="765278" y="81912"/>
                  <a:pt x="779292" y="96437"/>
                  <a:pt x="779985" y="113073"/>
                </a:cubicBezTo>
                <a:cubicBezTo>
                  <a:pt x="784027" y="210081"/>
                  <a:pt x="783499" y="308493"/>
                  <a:pt x="766131" y="404019"/>
                </a:cubicBezTo>
                <a:cubicBezTo>
                  <a:pt x="763519" y="418387"/>
                  <a:pt x="738422" y="413255"/>
                  <a:pt x="724567" y="417873"/>
                </a:cubicBezTo>
                <a:cubicBezTo>
                  <a:pt x="710713" y="427110"/>
                  <a:pt x="699158" y="441544"/>
                  <a:pt x="683004" y="445583"/>
                </a:cubicBezTo>
                <a:cubicBezTo>
                  <a:pt x="621535" y="460951"/>
                  <a:pt x="570839" y="446247"/>
                  <a:pt x="516749" y="473292"/>
                </a:cubicBezTo>
                <a:cubicBezTo>
                  <a:pt x="501856" y="480739"/>
                  <a:pt x="490401" y="494238"/>
                  <a:pt x="475185" y="501001"/>
                </a:cubicBezTo>
                <a:cubicBezTo>
                  <a:pt x="448495" y="512863"/>
                  <a:pt x="416360" y="512508"/>
                  <a:pt x="392058" y="528710"/>
                </a:cubicBezTo>
                <a:cubicBezTo>
                  <a:pt x="378204" y="537946"/>
                  <a:pt x="363497" y="546017"/>
                  <a:pt x="350495" y="556419"/>
                </a:cubicBezTo>
                <a:cubicBezTo>
                  <a:pt x="340295" y="564579"/>
                  <a:pt x="333986" y="577407"/>
                  <a:pt x="322785" y="584128"/>
                </a:cubicBezTo>
                <a:cubicBezTo>
                  <a:pt x="310262" y="591642"/>
                  <a:pt x="294284" y="591452"/>
                  <a:pt x="281222" y="597983"/>
                </a:cubicBezTo>
                <a:cubicBezTo>
                  <a:pt x="266329" y="605430"/>
                  <a:pt x="253513" y="616456"/>
                  <a:pt x="239658" y="625692"/>
                </a:cubicBezTo>
                <a:cubicBezTo>
                  <a:pt x="198094" y="621074"/>
                  <a:pt x="156217" y="618712"/>
                  <a:pt x="114967" y="611837"/>
                </a:cubicBezTo>
                <a:cubicBezTo>
                  <a:pt x="100562" y="609436"/>
                  <a:pt x="83730" y="608309"/>
                  <a:pt x="73404" y="597983"/>
                </a:cubicBezTo>
                <a:cubicBezTo>
                  <a:pt x="63077" y="587656"/>
                  <a:pt x="66080" y="569481"/>
                  <a:pt x="59549" y="556419"/>
                </a:cubicBezTo>
                <a:cubicBezTo>
                  <a:pt x="52102" y="541526"/>
                  <a:pt x="39287" y="529748"/>
                  <a:pt x="31840" y="514855"/>
                </a:cubicBezTo>
                <a:cubicBezTo>
                  <a:pt x="0" y="451175"/>
                  <a:pt x="35431" y="490739"/>
                  <a:pt x="4131" y="459437"/>
                </a:cubicBezTo>
              </a:path>
            </a:pathLst>
          </a:cu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ре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8072462" y="6000768"/>
            <a:ext cx="447676" cy="447676"/>
          </a:xfrm>
          <a:prstGeom prst="rect">
            <a:avLst/>
          </a:prstGeom>
        </p:spPr>
      </p:pic>
      <p:pic>
        <p:nvPicPr>
          <p:cNvPr id="37" name="задание 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/>
          <a:stretch>
            <a:fillRect/>
          </a:stretch>
        </p:blipFill>
        <p:spPr>
          <a:xfrm>
            <a:off x="4357686" y="4500570"/>
            <a:ext cx="304800" cy="304800"/>
          </a:xfrm>
          <a:prstGeom prst="rect">
            <a:avLst/>
          </a:prstGeom>
        </p:spPr>
      </p:pic>
      <p:pic>
        <p:nvPicPr>
          <p:cNvPr id="41" name="задание 2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/>
          <a:stretch>
            <a:fillRect/>
          </a:stretch>
        </p:blipFill>
        <p:spPr>
          <a:xfrm>
            <a:off x="5214942" y="4429132"/>
            <a:ext cx="304800" cy="304800"/>
          </a:xfrm>
          <a:prstGeom prst="rect">
            <a:avLst/>
          </a:prstGeom>
        </p:spPr>
      </p:pic>
      <p:pic>
        <p:nvPicPr>
          <p:cNvPr id="42" name="задание 3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2"/>
          <a:stretch>
            <a:fillRect/>
          </a:stretch>
        </p:blipFill>
        <p:spPr>
          <a:xfrm>
            <a:off x="6143636" y="4143380"/>
            <a:ext cx="304800" cy="304800"/>
          </a:xfrm>
          <a:prstGeom prst="rect">
            <a:avLst/>
          </a:prstGeom>
        </p:spPr>
      </p:pic>
      <p:pic>
        <p:nvPicPr>
          <p:cNvPr id="43" name="задание 4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3"/>
          <a:stretch>
            <a:fillRect/>
          </a:stretch>
        </p:blipFill>
        <p:spPr>
          <a:xfrm>
            <a:off x="6929454" y="3929066"/>
            <a:ext cx="304800" cy="304800"/>
          </a:xfrm>
          <a:prstGeom prst="rect">
            <a:avLst/>
          </a:prstGeom>
        </p:spPr>
      </p:pic>
      <p:pic>
        <p:nvPicPr>
          <p:cNvPr id="7" name="Picture 2" descr="C:\Documents and Settings\New\Рабочий стол\Untitled-Scanned-01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2143116"/>
            <a:ext cx="1672212" cy="25329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072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22222E-6 C 0.01215 0.0081 0.02483 0.00486 0.03628 0.01528 C 0.04132 0.02523 0.0474 0.03426 0.05712 0.03426 " pathEditMode="relative" rAng="0" ptsTypes="ff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564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12 0.03426 C 0.08073 0.02824 0.06354 0.03148 0.1099 0.03033 C 0.11493 0.02917 0.11944 0.02477 0.12361 0.02408 C 0.12743 0.02384 0.1316 0.02408 0.13576 0.02408 " pathEditMode="relative" rAng="0" ptsTypes="fff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5385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577 0.02407 C 0.16441 -0.01135 0.12709 0.03402 0.21372 0.0125 C 0.21545 0.0118 0.21875 -0.01551 0.21927 -0.01737 C 0.22257 -0.02616 0.23507 -0.02292 0.23663 -0.02292 " pathEditMode="relative" rAng="0" ptsTypes="fffA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" y="-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1471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663 -0.02291 C 0.25538 -0.02523 0.2684 -0.02754 0.28819 -0.02893 C 0.29479 -0.05463 0.31666 -0.04514 0.33368 -0.04514 " pathEditMode="relative" ptsTypes="ffA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3216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368 -0.04514 C 0.3441 -0.04977 0.35365 -0.05856 0.36406 -0.06435 C 0.37847 -0.08217 0.3724 -0.07453 0.38246 -0.0875 C 0.38594 -0.09236 0.39479 -0.09514 0.39479 -0.09444 C 0.40226 -0.10995 0.40156 -0.1162 0.41302 -0.12199 C 0.42083 -0.13194 0.42899 -0.13565 0.4375 -0.1412 C 0.44496 -0.14606 0.44566 -0.15509 0.45399 -0.16018 C 0.46181 -0.17569 0.46111 -0.17546 0.47448 -0.17546 " pathEditMode="relative" rAng="0" ptsTypes="fffffffA">
                                      <p:cBhvr>
                                        <p:cTn id="5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" y="-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showWhenStopped="0">
                <p:cTn id="6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showWhenStopped="0"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showWhenStopped="0">
                <p:cTn id="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showWhenStopped="0"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6" grpId="0" animBg="1"/>
      <p:bldP spid="24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уппа 22"/>
          <p:cNvGrpSpPr/>
          <p:nvPr/>
        </p:nvGrpSpPr>
        <p:grpSpPr>
          <a:xfrm>
            <a:off x="1285852" y="3500438"/>
            <a:ext cx="7215238" cy="1557519"/>
            <a:chOff x="1357290" y="3000372"/>
            <a:chExt cx="7215238" cy="1557519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1357290" y="3214686"/>
              <a:ext cx="6572296" cy="158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rot="5400000">
              <a:off x="1215208" y="3214686"/>
              <a:ext cx="284958" cy="7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Блок-схема: узел 13"/>
            <p:cNvSpPr/>
            <p:nvPr/>
          </p:nvSpPr>
          <p:spPr>
            <a:xfrm>
              <a:off x="7715272" y="3000372"/>
              <a:ext cx="428628" cy="428628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Блок-схема: узел 14"/>
            <p:cNvSpPr/>
            <p:nvPr/>
          </p:nvSpPr>
          <p:spPr>
            <a:xfrm>
              <a:off x="6072198" y="3000372"/>
              <a:ext cx="428628" cy="428628"/>
            </a:xfrm>
            <a:prstGeom prst="flowChartConnector">
              <a:avLst/>
            </a:prstGeom>
            <a:solidFill>
              <a:srgbClr val="000099"/>
            </a:solidFill>
            <a:ln>
              <a:solidFill>
                <a:srgbClr val="00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Блок-схема: узел 15"/>
            <p:cNvSpPr/>
            <p:nvPr/>
          </p:nvSpPr>
          <p:spPr>
            <a:xfrm>
              <a:off x="2643174" y="3000372"/>
              <a:ext cx="428628" cy="428628"/>
            </a:xfrm>
            <a:prstGeom prst="flowChartConnector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Блок-схема: узел 16"/>
            <p:cNvSpPr/>
            <p:nvPr/>
          </p:nvSpPr>
          <p:spPr>
            <a:xfrm>
              <a:off x="4357686" y="3000372"/>
              <a:ext cx="428628" cy="428628"/>
            </a:xfrm>
            <a:prstGeom prst="flowChartConnector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143108" y="3357562"/>
              <a:ext cx="1357322" cy="12003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72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ru-RU" sz="72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857620" y="3357562"/>
              <a:ext cx="1357322" cy="12003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72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ru-RU" sz="72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572132" y="3357562"/>
              <a:ext cx="1357322" cy="12003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72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ru-RU" sz="72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7215206" y="3357562"/>
              <a:ext cx="1357322" cy="12003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72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4</a:t>
              </a:r>
              <a:endParaRPr lang="ru-RU" sz="72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24" name="Прямая соединительная линия 23"/>
          <p:cNvCxnSpPr/>
          <p:nvPr/>
        </p:nvCxnSpPr>
        <p:spPr>
          <a:xfrm rot="5400000">
            <a:off x="-2714676" y="3429000"/>
            <a:ext cx="6143668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5715802" y="3428206"/>
            <a:ext cx="6143668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57158" y="357166"/>
            <a:ext cx="8429684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7158" y="6500834"/>
            <a:ext cx="8429684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Documents and Settings\New\Рабочий стол\Untitled-Scanned-0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928670"/>
            <a:ext cx="1704013" cy="2357454"/>
          </a:xfrm>
          <a:prstGeom prst="rect">
            <a:avLst/>
          </a:prstGeom>
          <a:noFill/>
        </p:spPr>
      </p:pic>
      <p:grpSp>
        <p:nvGrpSpPr>
          <p:cNvPr id="29" name="Группа 28"/>
          <p:cNvGrpSpPr/>
          <p:nvPr/>
        </p:nvGrpSpPr>
        <p:grpSpPr>
          <a:xfrm>
            <a:off x="2071670" y="714356"/>
            <a:ext cx="6000792" cy="1643074"/>
            <a:chOff x="2071670" y="714356"/>
            <a:chExt cx="6000792" cy="1643074"/>
          </a:xfrm>
        </p:grpSpPr>
        <p:sp>
          <p:nvSpPr>
            <p:cNvPr id="28" name="Горизонтальный свиток 27"/>
            <p:cNvSpPr/>
            <p:nvPr/>
          </p:nvSpPr>
          <p:spPr>
            <a:xfrm>
              <a:off x="2071670" y="714356"/>
              <a:ext cx="6000792" cy="1643074"/>
            </a:xfrm>
            <a:prstGeom prst="horizontalScroll">
              <a:avLst/>
            </a:prstGeom>
            <a:solidFill>
              <a:srgbClr val="FFFF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428860" y="1071546"/>
              <a:ext cx="5530039" cy="892552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663300"/>
              </a:solidFill>
            </a:ln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cap="none" spc="50" dirty="0" smtClean="0">
                  <a:ln w="11430">
                    <a:solidFill>
                      <a:srgbClr val="663300"/>
                    </a:solidFill>
                  </a:ln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Выполните проверку!</a:t>
              </a:r>
            </a:p>
            <a:p>
              <a:pPr algn="ctr"/>
              <a:endParaRPr lang="ru-RU" sz="1200" b="1" cap="none" spc="50" dirty="0">
                <a:ln w="11430">
                  <a:solidFill>
                    <a:srgbClr val="6633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.jpg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BF6DD"/>
              </a:clrFrom>
              <a:clrTo>
                <a:srgbClr val="FBF6D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6978869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142852"/>
            <a:ext cx="4956806" cy="76944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solidFill>
                    <a:srgbClr val="FFFF00"/>
                  </a:solidFill>
                  <a:prstDash val="solid"/>
                </a:ln>
                <a:solidFill>
                  <a:srgbClr val="008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Страна </a:t>
            </a:r>
            <a:r>
              <a:rPr lang="ru-RU" sz="4400" b="1" cap="none" spc="0" dirty="0" err="1" smtClean="0">
                <a:ln w="31550" cmpd="sng">
                  <a:solidFill>
                    <a:srgbClr val="FFFF00"/>
                  </a:solidFill>
                  <a:prstDash val="solid"/>
                </a:ln>
                <a:solidFill>
                  <a:srgbClr val="008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Цифирия</a:t>
            </a:r>
            <a:endParaRPr lang="ru-RU" sz="4400" b="1" cap="none" spc="0" dirty="0">
              <a:ln w="31550" cmpd="sng">
                <a:solidFill>
                  <a:srgbClr val="FFFF00"/>
                </a:solidFill>
                <a:prstDash val="solid"/>
              </a:ln>
              <a:solidFill>
                <a:srgbClr val="008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arg-1-25-trans-y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143380"/>
            <a:ext cx="1661874" cy="1326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arg-8-25-trans-y.gif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285852" y="3500438"/>
            <a:ext cx="1371527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arg-7-25-trans-y.gif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57224" y="5286388"/>
            <a:ext cx="1520582" cy="1330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arg-6-25-trans-y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14612" y="5286388"/>
            <a:ext cx="1711131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arg-4-25-trans-y.gif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357686" y="3571876"/>
            <a:ext cx="1613775" cy="1371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arg-5-25-trans-y.gif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857884" y="2786058"/>
            <a:ext cx="1536026" cy="1423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arg-9-25-trans-y.gif"/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286644" y="2500306"/>
            <a:ext cx="161767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arg-2-25-trans-y.gif"/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572264" y="3857628"/>
            <a:ext cx="2000264" cy="1622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arg-3-25-trans-y.gif"/>
          <p:cNvPicPr>
            <a:picLocks noChangeAspect="1"/>
          </p:cNvPicPr>
          <p:nvPr/>
        </p:nvPicPr>
        <p:blipFill>
          <a:blip r:embed="rId11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143504" y="4572008"/>
            <a:ext cx="1645217" cy="1590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7072330" y="2571744"/>
            <a:ext cx="1501786" cy="285752"/>
            <a:chOff x="7072330" y="2571744"/>
            <a:chExt cx="1501786" cy="285752"/>
          </a:xfrm>
        </p:grpSpPr>
        <p:cxnSp>
          <p:nvCxnSpPr>
            <p:cNvPr id="27" name="Прямая соединительная линия 26"/>
            <p:cNvCxnSpPr/>
            <p:nvPr/>
          </p:nvCxnSpPr>
          <p:spPr>
            <a:xfrm>
              <a:off x="7072330" y="2714620"/>
              <a:ext cx="1500198" cy="158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rot="5400000">
              <a:off x="8430446" y="2713826"/>
              <a:ext cx="285752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Группа 30"/>
          <p:cNvGrpSpPr/>
          <p:nvPr/>
        </p:nvGrpSpPr>
        <p:grpSpPr>
          <a:xfrm>
            <a:off x="499240" y="2500306"/>
            <a:ext cx="7144594" cy="1414643"/>
            <a:chOff x="499240" y="2500306"/>
            <a:chExt cx="7144594" cy="1414643"/>
          </a:xfrm>
        </p:grpSpPr>
        <p:cxnSp>
          <p:nvCxnSpPr>
            <p:cNvPr id="3" name="Прямая соединительная линия 2"/>
            <p:cNvCxnSpPr/>
            <p:nvPr/>
          </p:nvCxnSpPr>
          <p:spPr>
            <a:xfrm>
              <a:off x="500034" y="2714620"/>
              <a:ext cx="6572296" cy="158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Прямая соединительная линия 3"/>
            <p:cNvCxnSpPr/>
            <p:nvPr/>
          </p:nvCxnSpPr>
          <p:spPr>
            <a:xfrm rot="5400000">
              <a:off x="357158" y="2714620"/>
              <a:ext cx="285752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Блок-схема: узел 4"/>
            <p:cNvSpPr/>
            <p:nvPr/>
          </p:nvSpPr>
          <p:spPr>
            <a:xfrm>
              <a:off x="6858016" y="2500306"/>
              <a:ext cx="428628" cy="428628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Блок-схема: узел 5"/>
            <p:cNvSpPr/>
            <p:nvPr/>
          </p:nvSpPr>
          <p:spPr>
            <a:xfrm>
              <a:off x="5214942" y="2500306"/>
              <a:ext cx="428628" cy="428628"/>
            </a:xfrm>
            <a:prstGeom prst="flowChartConnector">
              <a:avLst/>
            </a:prstGeom>
            <a:solidFill>
              <a:srgbClr val="000099"/>
            </a:solidFill>
            <a:ln>
              <a:solidFill>
                <a:srgbClr val="00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Блок-схема: узел 6"/>
            <p:cNvSpPr/>
            <p:nvPr/>
          </p:nvSpPr>
          <p:spPr>
            <a:xfrm>
              <a:off x="1785918" y="2500306"/>
              <a:ext cx="428628" cy="428628"/>
            </a:xfrm>
            <a:prstGeom prst="flowChartConnector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Блок-схема: узел 7"/>
            <p:cNvSpPr/>
            <p:nvPr/>
          </p:nvSpPr>
          <p:spPr>
            <a:xfrm>
              <a:off x="3500430" y="2500306"/>
              <a:ext cx="428628" cy="428628"/>
            </a:xfrm>
            <a:prstGeom prst="flowChartConnector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285852" y="2714620"/>
              <a:ext cx="1357322" cy="12003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72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ru-RU" sz="72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000364" y="2714620"/>
              <a:ext cx="1357322" cy="12003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72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endParaRPr lang="ru-RU" sz="72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714876" y="2714620"/>
              <a:ext cx="1357322" cy="12003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72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  <a:endParaRPr lang="ru-RU" sz="72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286512" y="2714620"/>
              <a:ext cx="1357322" cy="12003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7200" b="1" cap="none" spc="0" dirty="0" smtClean="0">
                  <a:ln w="19050">
                    <a:solidFill>
                      <a:schemeClr val="tx1"/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4</a:t>
              </a:r>
              <a:endParaRPr lang="ru-RU" sz="7200" b="1" cap="none" spc="0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7786678" y="2714620"/>
            <a:ext cx="135732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ru-RU" sz="7200" b="1" cap="none" spc="0" dirty="0">
              <a:ln w="19050">
                <a:solidFill>
                  <a:schemeClr val="tx1"/>
                </a:solidFill>
                <a:prstDash val="solid"/>
              </a:ln>
              <a:solidFill>
                <a:srgbClr val="0000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2" descr="C:\Documents and Settings\New\Рабочий стол\Untitled-Scanned-0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3786190"/>
            <a:ext cx="1704013" cy="2357454"/>
          </a:xfrm>
          <a:prstGeom prst="rect">
            <a:avLst/>
          </a:prstGeom>
          <a:noFill/>
        </p:spPr>
      </p:pic>
      <p:cxnSp>
        <p:nvCxnSpPr>
          <p:cNvPr id="21" name="Прямая соединительная линия 20"/>
          <p:cNvCxnSpPr/>
          <p:nvPr/>
        </p:nvCxnSpPr>
        <p:spPr>
          <a:xfrm rot="5400000">
            <a:off x="-2713882" y="3428206"/>
            <a:ext cx="6143668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5787240" y="3428206"/>
            <a:ext cx="6143668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57158" y="6500834"/>
            <a:ext cx="8429684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57158" y="357166"/>
            <a:ext cx="8501122" cy="1588"/>
          </a:xfrm>
          <a:prstGeom prst="line">
            <a:avLst/>
          </a:prstGeom>
          <a:ln w="38100">
            <a:solidFill>
              <a:srgbClr val="663300"/>
            </a:solidFill>
          </a:ln>
          <a:effectLst>
            <a:glow rad="101600">
              <a:srgbClr val="996633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Выгнутая вверх стрелка 24"/>
          <p:cNvSpPr/>
          <p:nvPr/>
        </p:nvSpPr>
        <p:spPr>
          <a:xfrm rot="193583">
            <a:off x="7000892" y="1785926"/>
            <a:ext cx="1785950" cy="714380"/>
          </a:xfrm>
          <a:prstGeom prst="curvedDownArrow">
            <a:avLst>
              <a:gd name="adj1" fmla="val 25000"/>
              <a:gd name="adj2" fmla="val 53910"/>
              <a:gd name="adj3" fmla="val 25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1714480" y="500042"/>
            <a:ext cx="6000792" cy="1000132"/>
            <a:chOff x="785786" y="642918"/>
            <a:chExt cx="7572428" cy="1143008"/>
          </a:xfrm>
        </p:grpSpPr>
        <p:sp>
          <p:nvSpPr>
            <p:cNvPr id="28" name="Горизонтальный свиток 27"/>
            <p:cNvSpPr/>
            <p:nvPr/>
          </p:nvSpPr>
          <p:spPr>
            <a:xfrm>
              <a:off x="785786" y="642918"/>
              <a:ext cx="7572428" cy="1143008"/>
            </a:xfrm>
            <a:prstGeom prst="horizontalScroll">
              <a:avLst/>
            </a:prstGeom>
            <a:solidFill>
              <a:srgbClr val="FFFF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285852" y="928670"/>
              <a:ext cx="6711770" cy="59796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663300"/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spc="50" dirty="0" smtClean="0">
                  <a:ln w="11430">
                    <a:solidFill>
                      <a:srgbClr val="663300"/>
                    </a:solidFill>
                  </a:ln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Модель числового отрезка</a:t>
              </a:r>
              <a:endParaRPr lang="ru-RU" sz="2800" b="1" spc="50" dirty="0">
                <a:ln w="11430">
                  <a:solidFill>
                    <a:srgbClr val="6633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1173</TotalTime>
  <Words>298</Words>
  <Application>Microsoft Office PowerPoint</Application>
  <PresentationFormat>Экран (4:3)</PresentationFormat>
  <Paragraphs>127</Paragraphs>
  <Slides>19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150</cp:revision>
  <dcterms:created xsi:type="dcterms:W3CDTF">2009-08-07T14:04:43Z</dcterms:created>
  <dcterms:modified xsi:type="dcterms:W3CDTF">2011-01-09T10:26:08Z</dcterms:modified>
</cp:coreProperties>
</file>