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86" r:id="rId1"/>
  </p:sldMasterIdLst>
  <p:notesMasterIdLst>
    <p:notesMasterId r:id="rId17"/>
  </p:notesMasterIdLst>
  <p:handoutMasterIdLst>
    <p:handoutMasterId r:id="rId18"/>
  </p:handoutMasterIdLst>
  <p:sldIdLst>
    <p:sldId id="256" r:id="rId2"/>
    <p:sldId id="289" r:id="rId3"/>
    <p:sldId id="276" r:id="rId4"/>
    <p:sldId id="264" r:id="rId5"/>
    <p:sldId id="280" r:id="rId6"/>
    <p:sldId id="275" r:id="rId7"/>
    <p:sldId id="291" r:id="rId8"/>
    <p:sldId id="263" r:id="rId9"/>
    <p:sldId id="288" r:id="rId10"/>
    <p:sldId id="282" r:id="rId11"/>
    <p:sldId id="283" r:id="rId12"/>
    <p:sldId id="284" r:id="rId13"/>
    <p:sldId id="285" r:id="rId14"/>
    <p:sldId id="287" r:id="rId15"/>
    <p:sldId id="290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schemeClr val="tx1"/>
    </p:penClr>
  </p:showPr>
  <p:clrMru>
    <a:srgbClr val="006600"/>
    <a:srgbClr val="000066"/>
    <a:srgbClr val="000099"/>
    <a:srgbClr val="200AC6"/>
    <a:srgbClr val="660066"/>
    <a:srgbClr val="000000"/>
    <a:srgbClr val="BF95DF"/>
    <a:srgbClr val="3366FF"/>
    <a:srgbClr val="AA72D4"/>
    <a:srgbClr val="CC00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906" autoAdjust="0"/>
    <p:restoredTop sz="90573" autoAdjust="0"/>
  </p:normalViewPr>
  <p:slideViewPr>
    <p:cSldViewPr>
      <p:cViewPr>
        <p:scale>
          <a:sx n="66" d="100"/>
          <a:sy n="66" d="100"/>
        </p:scale>
        <p:origin x="-474" y="-1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860" y="-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897C148E-F5CD-487E-92EE-4673D1377686}" type="datetimeFigureOut">
              <a:rPr lang="ru-RU"/>
              <a:pPr>
                <a:defRPr/>
              </a:pPr>
              <a:t>15.01.2011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620CF915-0481-4B47-B8FF-7ED91450CB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81C1D98A-6DFD-43FD-AEE1-C70B8978F662}" type="datetimeFigureOut">
              <a:rPr lang="ru-RU"/>
              <a:pPr>
                <a:defRPr/>
              </a:pPr>
              <a:t>15.01.2011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C42BD3ED-9C73-4030-A266-01F7127B87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dirty="0" smtClean="0"/>
              <a:t>Титульный лист.</a:t>
            </a:r>
            <a:r>
              <a:rPr lang="ru-RU" baseline="0" dirty="0" smtClean="0"/>
              <a:t> </a:t>
            </a:r>
            <a:endParaRPr lang="ru-RU" dirty="0" smtClean="0"/>
          </a:p>
        </p:txBody>
      </p:sp>
      <p:sp>
        <p:nvSpPr>
          <p:cNvPr id="1741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2652870-4AB7-468D-A024-8A95DEFE2A3D}" type="slidenum">
              <a:rPr lang="ru-RU" smtClean="0"/>
              <a:pPr/>
              <a:t>1</a:t>
            </a:fld>
            <a:endParaRPr lang="ru-RU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Щелчок</a:t>
            </a:r>
            <a:r>
              <a:rPr lang="ru-RU" baseline="0" dirty="0" smtClean="0"/>
              <a:t> по слову с неправильным ответом на вопрос даст звуковой сигнал «ошибка». Верное решение озвучено ударом в колокол, позволяющий перейти через появившуюся кнопку в следующий этап.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42BD3ED-9C73-4030-A266-01F7127B87C8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Построение</a:t>
            </a:r>
            <a:r>
              <a:rPr lang="ru-RU" baseline="0" dirty="0" smtClean="0"/>
              <a:t> слайда аналогично предыдущему:</a:t>
            </a:r>
          </a:p>
          <a:p>
            <a:r>
              <a:rPr lang="ru-RU" baseline="0" dirty="0" smtClean="0"/>
              <a:t>щелчок по «неправильной» картинке приведёт к звуковому сигналу «Ошибка», по верному изображению – даст кнопку для перехода в следующий уровень. </a:t>
            </a:r>
          </a:p>
          <a:p>
            <a:r>
              <a:rPr lang="ru-RU" u="sng" baseline="0" dirty="0" smtClean="0"/>
              <a:t>Примечание</a:t>
            </a:r>
            <a:r>
              <a:rPr lang="ru-RU" baseline="0" dirty="0" smtClean="0"/>
              <a:t>: выбор картинки – проверка мнения, потому щелчок производится после того, как дан полный обоснованный ответ. 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42BD3ED-9C73-4030-A266-01F7127B87C8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После обнаружения</a:t>
            </a:r>
            <a:r>
              <a:rPr lang="ru-RU" baseline="0" dirty="0" smtClean="0"/>
              <a:t> ошибочных суждений и получения правильного ответа делаем «проверочный» щелчок по экрану (можно стрелкой), после чего неверные строки будут вычеркнуты и появится новая кнопка для перехода.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42BD3ED-9C73-4030-A266-01F7127B87C8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После</a:t>
            </a:r>
            <a:r>
              <a:rPr lang="ru-RU" baseline="0" dirty="0" smtClean="0"/>
              <a:t> работы с картинками сделать щелчок, который завершит викторину и даст дорогу к следующему слайду (красная кнопка). Нужно сделать этот переход, поскольку он даст фоновую картинку и не будет отвлекать детей от другой работы.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42BD3ED-9C73-4030-A266-01F7127B87C8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Цветы – фоновое изображение. После</a:t>
            </a:r>
            <a:r>
              <a:rPr lang="ru-RU" baseline="0" dirty="0" smtClean="0"/>
              <a:t> завершения урока нужно вывести на монитор финальный текст.</a:t>
            </a:r>
          </a:p>
          <a:p>
            <a:endParaRPr lang="ru-RU" baseline="0" dirty="0" smtClean="0"/>
          </a:p>
          <a:p>
            <a:r>
              <a:rPr lang="ru-RU" sz="1000" baseline="0" dirty="0" smtClean="0"/>
              <a:t>С уважением, Власенко</a:t>
            </a:r>
            <a:r>
              <a:rPr lang="en-US" sz="1000" baseline="0" dirty="0" smtClean="0"/>
              <a:t> </a:t>
            </a:r>
            <a:r>
              <a:rPr lang="ru-RU" sz="1000" baseline="0" dirty="0" smtClean="0"/>
              <a:t>Наталья Анатольевна</a:t>
            </a:r>
          </a:p>
          <a:p>
            <a:r>
              <a:rPr lang="ru-RU" sz="1000" baseline="0" dirty="0" smtClean="0"/>
              <a:t>МОУ ООШ № 9</a:t>
            </a:r>
          </a:p>
          <a:p>
            <a:r>
              <a:rPr lang="ru-RU" sz="1000" baseline="0" dirty="0" smtClean="0"/>
              <a:t>г. Борисоглебск, Воронежская обл.</a:t>
            </a:r>
          </a:p>
          <a:p>
            <a:r>
              <a:rPr lang="ru-RU" sz="1000" baseline="0" dirty="0" smtClean="0"/>
              <a:t>2010 – 2011 </a:t>
            </a:r>
            <a:r>
              <a:rPr lang="ru-RU" sz="1000" baseline="0" dirty="0" err="1" smtClean="0"/>
              <a:t>уч.год</a:t>
            </a:r>
            <a:endParaRPr lang="ru-RU" sz="1000" baseline="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42BD3ED-9C73-4030-A266-01F7127B87C8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Звук</a:t>
            </a:r>
            <a:r>
              <a:rPr lang="ru-RU" baseline="0" dirty="0" smtClean="0"/>
              <a:t> запускается щелчком, после чего автоматически выходит название звона, а по его завершению выводится тема урока.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42BD3ED-9C73-4030-A266-01F7127B87C8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1946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42C51EE-36A0-4B11-9D7C-8943605AB5A8}" type="slidenum">
              <a:rPr lang="ru-RU" smtClean="0"/>
              <a:pPr/>
              <a:t>3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28600" indent="-228600" eaLnBrk="1" hangingPunct="1">
              <a:spcBef>
                <a:spcPct val="0"/>
              </a:spcBef>
              <a:buNone/>
            </a:pPr>
            <a:endParaRPr lang="ru-RU" dirty="0" smtClean="0"/>
          </a:p>
        </p:txBody>
      </p:sp>
      <p:sp>
        <p:nvSpPr>
          <p:cNvPr id="204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E7B9E15-C1EC-4718-8DE7-FD7349A00950}" type="slidenum">
              <a:rPr lang="ru-RU" smtClean="0"/>
              <a:pPr/>
              <a:t>4</a:t>
            </a:fld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42BD3ED-9C73-4030-A266-01F7127B87C8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None/>
            </a:pPr>
            <a:r>
              <a:rPr lang="ru-RU" baseline="0" dirty="0" smtClean="0"/>
              <a:t>К сожалению, вынуждена удалить звуковой файл, но установить его здесь Вы сможете самостоятельно. Очень красивый звон с показом звучания различных по величине колоколов. </a:t>
            </a:r>
          </a:p>
          <a:p>
            <a:pPr marL="228600" indent="-228600">
              <a:buNone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42BD3ED-9C73-4030-A266-01F7127B87C8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Щелчок</a:t>
            </a:r>
            <a:r>
              <a:rPr lang="ru-RU" baseline="0" dirty="0" smtClean="0"/>
              <a:t> по картинке</a:t>
            </a:r>
            <a:r>
              <a:rPr lang="ru-RU" dirty="0" smtClean="0"/>
              <a:t>, являющейся продолжением</a:t>
            </a:r>
            <a:r>
              <a:rPr lang="ru-RU" baseline="0" dirty="0" smtClean="0"/>
              <a:t> фраз «Молитва в камне - …», «Молитва в красках - …», «Молитва в звуках - …» , переставит изображения в нужном порядке и установит нужную связь. </a:t>
            </a:r>
          </a:p>
          <a:p>
            <a:endParaRPr lang="ru-RU" baseline="0" dirty="0" smtClean="0"/>
          </a:p>
          <a:p>
            <a:r>
              <a:rPr lang="ru-RU" baseline="0" dirty="0" smtClean="0"/>
              <a:t>Щелчок по свитку «Литература» - откроет итоговую фразу и выдержки из литературных текстов. Триггер здесь может вернуть Вас и к предыдущему этапу работы, если в том появится нужда (повторный щелчок по свитку).</a:t>
            </a:r>
          </a:p>
          <a:p>
            <a:r>
              <a:rPr lang="ru-RU" baseline="0" dirty="0" smtClean="0"/>
              <a:t>Неправильные ответы или посторонние щелчки по любой из картинок запускают звуковой сигнал «Ошибка». </a:t>
            </a:r>
          </a:p>
          <a:p>
            <a:r>
              <a:rPr lang="ru-RU" baseline="0" dirty="0" smtClean="0"/>
              <a:t>Переход к следующему слайду – стрелка на клавиатуре или щелчок по центральной части слайда.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42BD3ED-9C73-4030-A266-01F7127B87C8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Слайд</a:t>
            </a:r>
            <a:r>
              <a:rPr lang="ru-RU" baseline="0" dirty="0" smtClean="0"/>
              <a:t> построен таким образом, чтобы второй щелчок открыл репродукцию целиком, а третий запустил </a:t>
            </a:r>
            <a:r>
              <a:rPr lang="ru-RU" baseline="0" dirty="0" err="1" smtClean="0"/>
              <a:t>аудиофрагмент</a:t>
            </a:r>
            <a:r>
              <a:rPr lang="ru-RU" baseline="0" dirty="0" smtClean="0"/>
              <a:t> и анимацию. </a:t>
            </a:r>
          </a:p>
          <a:p>
            <a:endParaRPr lang="ru-RU" baseline="0" dirty="0" smtClean="0"/>
          </a:p>
          <a:p>
            <a:r>
              <a:rPr lang="ru-RU" u="sng" baseline="0" dirty="0" smtClean="0"/>
              <a:t>С момента начала звука и до его окончания</a:t>
            </a:r>
            <a:r>
              <a:rPr lang="ru-RU" u="none" baseline="0" dirty="0" smtClean="0"/>
              <a:t> </a:t>
            </a:r>
            <a:r>
              <a:rPr lang="ru-RU" baseline="0" dirty="0" smtClean="0"/>
              <a:t>презентация работает АВТОМАТИЧЕСКИ, потому </a:t>
            </a:r>
          </a:p>
          <a:p>
            <a:r>
              <a:rPr lang="ru-RU" baseline="0" dirty="0" smtClean="0"/>
              <a:t>не нужно ничего переключать (это может нарушить логику построения дальнейшей беседы)</a:t>
            </a:r>
          </a:p>
          <a:p>
            <a:r>
              <a:rPr lang="ru-RU" b="1" baseline="0" dirty="0" smtClean="0"/>
              <a:t>После завершения музыки:</a:t>
            </a:r>
          </a:p>
          <a:p>
            <a:r>
              <a:rPr lang="ru-RU" b="0" baseline="0" dirty="0" smtClean="0"/>
              <a:t>все 4 линии выводятся одним щелчком, но каждая область цвета (окружность) – выделяется отдельно, что позволит в спокойной беседе соотнести насыщенность цветового тона и насыщенность звучания групп колоколов, создав проблемно-поисковую ситуацию.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42BD3ED-9C73-4030-A266-01F7127B87C8}" type="slidenum">
              <a:rPr lang="ru-RU" smtClean="0"/>
              <a:pPr>
                <a:defRPr/>
              </a:pPr>
              <a:t>8</a:t>
            </a:fld>
            <a:endParaRPr lang="ru-RU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После получения</a:t>
            </a:r>
            <a:r>
              <a:rPr lang="ru-RU" baseline="0" dirty="0" smtClean="0"/>
              <a:t> правильного ответа сделайте щелчок стрелкой. Справа откроется кнопка для перехода к следующему вопросу. Это своеобразный индикатор выполнения заданий.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42BD3ED-9C73-4030-A266-01F7127B87C8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DC3A82B-4E5D-44F8-9A50-480484C44AC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8237DD9D-C384-40B1-AAE9-30200F3B204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40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1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B31C4926-B025-4FD5-B836-9314583C820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6" y="228601"/>
            <a:ext cx="8510588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626" y="1676401"/>
            <a:ext cx="4194175" cy="44227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2" y="1676400"/>
            <a:ext cx="4194175" cy="21351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2" y="3963989"/>
            <a:ext cx="4194175" cy="2135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304800" y="6245225"/>
            <a:ext cx="22860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2860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F4BAD1-C2A1-405D-B321-3642E48662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B126D4CF-E50E-48D8-8BBB-AF954FC5117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1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21550FE1-ECE0-4E31-9F7F-23B0924D720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3FE2971A-1CB5-416F-9566-12D6EDFEF6B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F0863A01-B273-40D9-9AF4-1DFE6604274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FEF11815-3D14-4739-B64B-575619BE8F1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1AA12AC-C97E-4940-9499-42DDDF8A36C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1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2277209-AF63-4A0C-9353-C63144D86A7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F14CCB3-4DC4-4C43-8A5E-F88EFC008F0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4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2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6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8" y="21103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2" y="1055078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4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fld id="{6A3640E6-F141-4E62-99F0-399B8EA20A8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87" r:id="rId1"/>
    <p:sldLayoutId id="2147484188" r:id="rId2"/>
    <p:sldLayoutId id="2147484189" r:id="rId3"/>
    <p:sldLayoutId id="2147484190" r:id="rId4"/>
    <p:sldLayoutId id="2147484191" r:id="rId5"/>
    <p:sldLayoutId id="2147484192" r:id="rId6"/>
    <p:sldLayoutId id="2147484193" r:id="rId7"/>
    <p:sldLayoutId id="2147484194" r:id="rId8"/>
    <p:sldLayoutId id="2147484195" r:id="rId9"/>
    <p:sldLayoutId id="2147484196" r:id="rId10"/>
    <p:sldLayoutId id="2147484197" r:id="rId11"/>
    <p:sldLayoutId id="2147484198" r:id="rId12"/>
  </p:sldLayoutIdLst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 build="p"/>
    </p:bldLst>
  </p:timing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13" Type="http://schemas.openxmlformats.org/officeDocument/2006/relationships/image" Target="../media/image60.png"/><Relationship Id="rId18" Type="http://schemas.openxmlformats.org/officeDocument/2006/relationships/hyperlink" Target="&#1055;&#1088;&#1077;&#1079;&#1077;&#1085;&#1090;&#1072;&#1094;&#1080;&#1103;.pptx#11. &#1057;&#1083;&#1072;&#1081;&#1076; 11" TargetMode="External"/><Relationship Id="rId3" Type="http://schemas.openxmlformats.org/officeDocument/2006/relationships/audio" Target="file:///C:\&#1057;%20&#1076;&#1080;&#1089;&#1082;&#1072;%20D\&#1056;&#1072;&#1073;&#1086;&#1095;&#1080;&#1081;%20&#1089;&#1090;&#1086;&#1083;\&#1054;&#1090;&#1082;&#1088;&#1099;&#1090;&#1099;&#1081;%20&#1091;&#1088;&#1086;&#1082;%20_%20&#1050;&#1086;&#1083;&#1086;&#1082;&#1086;&#1083;&#1072;\&#1050;&#1086;&#1083;&#1086;&#1082;&#1086;&#1083;&#1100;&#1085;&#1099;&#1077;%20&#1079;&#1074;&#1086;&#1085;&#1099;%20_%20&#1086;&#1090;&#1082;&#1088;&#1099;&#1090;&#1099;&#1081;%20&#1091;&#1088;&#1086;&#1082;\&#1041;&#1091;&#1093;&#1077;&#1085;&#1074;&#1072;&#1083;&#1100;&#1076;&#1089;&#1082;&#1080;&#1081;%20&#1085;&#1072;&#1073;&#1072;&#1090;%20(&#1092;&#1088;&#1072;&#1075;&#1084;).mp3" TargetMode="External"/><Relationship Id="rId7" Type="http://schemas.openxmlformats.org/officeDocument/2006/relationships/notesSlide" Target="../notesSlides/notesSlide10.xml"/><Relationship Id="rId12" Type="http://schemas.openxmlformats.org/officeDocument/2006/relationships/image" Target="../media/image59.png"/><Relationship Id="rId17" Type="http://schemas.openxmlformats.org/officeDocument/2006/relationships/image" Target="../media/image64.jpeg"/><Relationship Id="rId2" Type="http://schemas.openxmlformats.org/officeDocument/2006/relationships/audio" Target="file:///C:\&#1057;%20&#1076;&#1080;&#1089;&#1082;&#1072;%20D\&#1056;&#1072;&#1073;&#1086;&#1095;&#1080;&#1081;%20&#1089;&#1090;&#1086;&#1083;\&#1050;&#1086;&#1083;&#1086;&#1082;&#1086;&#1083;&#1072;%20&#1056;&#1086;&#1089;&#1089;&#1080;&#1080;\&#1055;&#1088;&#1080;&#1083;&#1086;&#1078;&#1077;&#1085;&#1080;&#1077;\&#1053;&#1077;&#1074;&#1077;&#1088;&#1085;&#1099;&#1081;%20&#1086;&#1090;&#1074;&#1077;&#1090;.mp3" TargetMode="External"/><Relationship Id="rId16" Type="http://schemas.openxmlformats.org/officeDocument/2006/relationships/image" Target="../media/image63.png"/><Relationship Id="rId20" Type="http://schemas.openxmlformats.org/officeDocument/2006/relationships/image" Target="../media/image52.gif"/><Relationship Id="rId1" Type="http://schemas.openxmlformats.org/officeDocument/2006/relationships/audio" Target="file:///C:\&#1057;%20&#1076;&#1080;&#1089;&#1082;&#1072;%20D\&#1056;&#1072;&#1073;&#1086;&#1095;&#1080;&#1081;%20&#1089;&#1090;&#1086;&#1083;\&#1050;&#1086;&#1083;&#1086;&#1082;&#1086;&#1083;&#1072;%20&#1056;&#1086;&#1089;&#1089;&#1080;&#1080;\&#1055;&#1088;&#1080;&#1083;&#1086;&#1078;&#1077;&#1085;&#1080;&#1077;\&#1042;&#1077;&#1088;&#1085;&#1099;&#1081;%20&#1086;&#1090;&#1074;&#1077;&#1090;.mp3" TargetMode="External"/><Relationship Id="rId6" Type="http://schemas.openxmlformats.org/officeDocument/2006/relationships/slideLayout" Target="../slideLayouts/slideLayout7.xml"/><Relationship Id="rId11" Type="http://schemas.openxmlformats.org/officeDocument/2006/relationships/image" Target="../media/image58.png"/><Relationship Id="rId5" Type="http://schemas.openxmlformats.org/officeDocument/2006/relationships/audio" Target="../media/audio1.wav"/><Relationship Id="rId15" Type="http://schemas.openxmlformats.org/officeDocument/2006/relationships/image" Target="../media/image62.png"/><Relationship Id="rId10" Type="http://schemas.openxmlformats.org/officeDocument/2006/relationships/image" Target="../media/image57.png"/><Relationship Id="rId19" Type="http://schemas.openxmlformats.org/officeDocument/2006/relationships/image" Target="../media/image65.gif"/><Relationship Id="rId4" Type="http://schemas.openxmlformats.org/officeDocument/2006/relationships/audio" Target="file:///C:\&#1057;%20&#1076;&#1080;&#1089;&#1082;&#1072;%20D\&#1056;&#1072;&#1073;&#1086;&#1095;&#1080;&#1081;%20&#1089;&#1090;&#1086;&#1083;\&#1054;&#1090;&#1082;&#1088;&#1099;&#1090;&#1099;&#1081;%20&#1091;&#1088;&#1086;&#1082;%20_%20&#1050;&#1086;&#1083;&#1086;&#1082;&#1086;&#1083;&#1072;\&#1050;&#1086;&#1083;&#1086;&#1082;&#1086;&#1083;&#1100;&#1085;&#1099;&#1077;%20&#1079;&#1074;&#1086;&#1085;&#1099;%20_%20&#1086;&#1090;&#1082;&#1088;&#1099;&#1090;&#1099;&#1081;%20&#1091;&#1088;&#1086;&#1082;\&#1050;&#1086;&#1083;&#1086;&#1082;&#1086;&#1083;&#1100;&#1095;&#1080;&#1082;-1.mp3" TargetMode="External"/><Relationship Id="rId9" Type="http://schemas.openxmlformats.org/officeDocument/2006/relationships/image" Target="../media/image56.png"/><Relationship Id="rId14" Type="http://schemas.openxmlformats.org/officeDocument/2006/relationships/image" Target="../media/image6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13" Type="http://schemas.openxmlformats.org/officeDocument/2006/relationships/image" Target="../media/image71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8.png"/><Relationship Id="rId12" Type="http://schemas.openxmlformats.org/officeDocument/2006/relationships/image" Target="../media/image52.gif"/><Relationship Id="rId2" Type="http://schemas.openxmlformats.org/officeDocument/2006/relationships/audio" Target="file:///C:\&#1057;%20&#1076;&#1080;&#1089;&#1082;&#1072;%20D\&#1056;&#1072;&#1073;&#1086;&#1095;&#1080;&#1081;%20&#1089;&#1090;&#1086;&#1083;\&#1050;&#1086;&#1083;&#1086;&#1082;&#1086;&#1083;&#1072;%20&#1056;&#1086;&#1089;&#1089;&#1080;&#1080;\&#1055;&#1088;&#1080;&#1083;&#1086;&#1078;&#1077;&#1085;&#1080;&#1077;\&#1053;&#1077;&#1074;&#1077;&#1088;&#1085;&#1099;&#1081;%20&#1086;&#1090;&#1074;&#1077;&#1090;.mp3" TargetMode="External"/><Relationship Id="rId1" Type="http://schemas.openxmlformats.org/officeDocument/2006/relationships/audio" Target="file:///C:\&#1057;%20&#1076;&#1080;&#1089;&#1082;&#1072;%20D\&#1056;&#1072;&#1073;&#1086;&#1095;&#1080;&#1081;%20&#1089;&#1090;&#1086;&#1083;\&#1050;&#1086;&#1083;&#1086;&#1082;&#1086;&#1083;&#1072;%20&#1056;&#1086;&#1089;&#1089;&#1080;&#1080;\&#1055;&#1088;&#1080;&#1083;&#1086;&#1078;&#1077;&#1085;&#1080;&#1077;\&#1042;&#1077;&#1088;&#1085;&#1099;&#1081;%20&#1086;&#1090;&#1074;&#1077;&#1090;.mp3" TargetMode="External"/><Relationship Id="rId6" Type="http://schemas.openxmlformats.org/officeDocument/2006/relationships/image" Target="../media/image67.png"/><Relationship Id="rId11" Type="http://schemas.openxmlformats.org/officeDocument/2006/relationships/image" Target="../media/image70.gif"/><Relationship Id="rId5" Type="http://schemas.openxmlformats.org/officeDocument/2006/relationships/image" Target="../media/image66.png"/><Relationship Id="rId10" Type="http://schemas.openxmlformats.org/officeDocument/2006/relationships/hyperlink" Target="&#1055;&#1088;&#1077;&#1079;&#1077;&#1085;&#1090;&#1072;&#1094;&#1080;&#1103;.pptx#12. &#1057;&#1083;&#1072;&#1081;&#1076; 12" TargetMode="External"/><Relationship Id="rId4" Type="http://schemas.openxmlformats.org/officeDocument/2006/relationships/notesSlide" Target="../notesSlides/notesSlide11.xml"/><Relationship Id="rId9" Type="http://schemas.openxmlformats.org/officeDocument/2006/relationships/image" Target="../media/image65.gif"/><Relationship Id="rId14" Type="http://schemas.openxmlformats.org/officeDocument/2006/relationships/image" Target="../media/image72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gif"/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74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&#1057;%20&#1076;&#1080;&#1089;&#1082;&#1072;%20D\&#1056;&#1072;&#1073;&#1086;&#1095;&#1080;&#1081;%20&#1089;&#1090;&#1086;&#1083;\&#1050;&#1086;&#1083;&#1086;&#1082;&#1086;&#1083;&#1072;%20&#1056;&#1086;&#1089;&#1089;&#1080;&#1080;\&#1055;&#1088;&#1080;&#1083;&#1086;&#1078;&#1077;&#1085;&#1080;&#1077;\&#1042;&#1077;&#1088;&#1085;&#1099;&#1081;%20&#1086;&#1090;&#1074;&#1077;&#1090;.mp3" TargetMode="External"/><Relationship Id="rId6" Type="http://schemas.openxmlformats.org/officeDocument/2006/relationships/hyperlink" Target="&#1055;&#1088;&#1077;&#1079;&#1077;&#1085;&#1090;&#1072;&#1094;&#1080;&#1103;.pptx#13. &#1057;&#1083;&#1072;&#1081;&#1076; 13" TargetMode="External"/><Relationship Id="rId5" Type="http://schemas.openxmlformats.org/officeDocument/2006/relationships/image" Target="../media/image65.gif"/><Relationship Id="rId10" Type="http://schemas.openxmlformats.org/officeDocument/2006/relationships/image" Target="../media/image75.jpeg"/><Relationship Id="rId4" Type="http://schemas.openxmlformats.org/officeDocument/2006/relationships/image" Target="../media/image73.png"/><Relationship Id="rId9" Type="http://schemas.openxmlformats.org/officeDocument/2006/relationships/image" Target="../media/image52.gi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gif"/><Relationship Id="rId13" Type="http://schemas.openxmlformats.org/officeDocument/2006/relationships/image" Target="../media/image80.jpeg"/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65.gif"/><Relationship Id="rId12" Type="http://schemas.openxmlformats.org/officeDocument/2006/relationships/image" Target="../media/image79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&#1057;%20&#1076;&#1080;&#1089;&#1082;&#1072;%20D\&#1056;&#1072;&#1073;&#1086;&#1095;&#1080;&#1081;%20&#1089;&#1090;&#1086;&#1083;\&#1050;&#1086;&#1083;&#1086;&#1082;&#1086;&#1083;&#1072;%20&#1056;&#1086;&#1089;&#1089;&#1080;&#1080;\&#1055;&#1088;&#1080;&#1083;&#1086;&#1078;&#1077;&#1085;&#1080;&#1077;\&#1042;&#1077;&#1088;&#1085;&#1099;&#1081;%20&#1086;&#1090;&#1074;&#1077;&#1090;.mp3" TargetMode="External"/><Relationship Id="rId6" Type="http://schemas.openxmlformats.org/officeDocument/2006/relationships/image" Target="../media/image77.gif"/><Relationship Id="rId11" Type="http://schemas.openxmlformats.org/officeDocument/2006/relationships/image" Target="../media/image78.jpeg"/><Relationship Id="rId5" Type="http://schemas.openxmlformats.org/officeDocument/2006/relationships/hyperlink" Target="&#1055;&#1088;&#1077;&#1079;&#1077;&#1085;&#1090;&#1072;&#1094;&#1080;&#1103;.pptx#14. &#1057;&#1083;&#1072;&#1081;&#1076; 14" TargetMode="External"/><Relationship Id="rId15" Type="http://schemas.openxmlformats.org/officeDocument/2006/relationships/image" Target="../media/image82.jpeg"/><Relationship Id="rId10" Type="http://schemas.openxmlformats.org/officeDocument/2006/relationships/image" Target="../media/image52.gif"/><Relationship Id="rId4" Type="http://schemas.openxmlformats.org/officeDocument/2006/relationships/image" Target="../media/image76.png"/><Relationship Id="rId9" Type="http://schemas.openxmlformats.org/officeDocument/2006/relationships/image" Target="../media/image70.gif"/><Relationship Id="rId14" Type="http://schemas.openxmlformats.org/officeDocument/2006/relationships/image" Target="../media/image8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olivebranch.ru/img/candel(1).jpg" TargetMode="External"/><Relationship Id="rId13" Type="http://schemas.openxmlformats.org/officeDocument/2006/relationships/hyperlink" Target="http://admin.unassvadba.ru/Image/Nastja/venchanie2.jpg" TargetMode="External"/><Relationship Id="rId18" Type="http://schemas.openxmlformats.org/officeDocument/2006/relationships/hyperlink" Target="http://img-fotki.yandex.ru/get/14/svets07.b/0_7396_fc5b9e71_XL" TargetMode="External"/><Relationship Id="rId26" Type="http://schemas.openxmlformats.org/officeDocument/2006/relationships/hyperlink" Target="http://arsenalmoscow.ru/published/publicdata/ARSENALMOSCOWRU/attachments/SC/products_pictures/%D1%81%D1%82%D0%BE%D0%B9%D0%BA%D0%B0_enl.jpg" TargetMode="External"/><Relationship Id="rId3" Type="http://schemas.openxmlformats.org/officeDocument/2006/relationships/hyperlink" Target="http://a14003.rimg.info/icon/161726800093ed7df8206d0bdbe30047056dcf47e1.jpg" TargetMode="External"/><Relationship Id="rId21" Type="http://schemas.openxmlformats.org/officeDocument/2006/relationships/hyperlink" Target="http://img-fotki.yandex.ru/get/23/kudima177ru.15/0_cb5c_8b0fae5e_XL" TargetMode="External"/><Relationship Id="rId7" Type="http://schemas.openxmlformats.org/officeDocument/2006/relationships/hyperlink" Target="http://img-2006-09.photosight.ru/30/1675062.jpg" TargetMode="External"/><Relationship Id="rId12" Type="http://schemas.openxmlformats.org/officeDocument/2006/relationships/hyperlink" Target="http://dudinka.yabloko.ru/images/view_pic.php3?id=89" TargetMode="External"/><Relationship Id="rId17" Type="http://schemas.openxmlformats.org/officeDocument/2006/relationships/hyperlink" Target="http://www.marketus.ru/goods_images/NKB10559_82.498-0.jpg" TargetMode="External"/><Relationship Id="rId25" Type="http://schemas.openxmlformats.org/officeDocument/2006/relationships/hyperlink" Target="http://www.zvonar.ru/photoalbum/kolokola/big/1998.jpg" TargetMode="External"/><Relationship Id="rId2" Type="http://schemas.openxmlformats.org/officeDocument/2006/relationships/hyperlink" Target="http://www.triorelikt.ru/" TargetMode="External"/><Relationship Id="rId16" Type="http://schemas.openxmlformats.org/officeDocument/2006/relationships/hyperlink" Target="http://www.vvsu.ru/UserFiles/Image/Sait%20ISKT/landish.jpg" TargetMode="External"/><Relationship Id="rId20" Type="http://schemas.openxmlformats.org/officeDocument/2006/relationships/hyperlink" Target="http://img-fotki.yandex.ru/get/2710/natgol21.a/0_4ff4a_c2d5f8ef_XL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old.portal-slovo.ru/images/444_sxema.jpg" TargetMode="External"/><Relationship Id="rId11" Type="http://schemas.openxmlformats.org/officeDocument/2006/relationships/hyperlink" Target="http://www.tursinfo.ru/files/Data/1172836995_2606.jpg" TargetMode="External"/><Relationship Id="rId24" Type="http://schemas.openxmlformats.org/officeDocument/2006/relationships/hyperlink" Target="http://www.zvon.ru/images/3_2_2/01_nikola.jpg" TargetMode="External"/><Relationship Id="rId5" Type="http://schemas.openxmlformats.org/officeDocument/2006/relationships/hyperlink" Target="http://www.stihi.ru/pics/2008/10/15/3529.jpg" TargetMode="External"/><Relationship Id="rId15" Type="http://schemas.openxmlformats.org/officeDocument/2006/relationships/hyperlink" Target="http://rnns.ru/uploads/posts/2010-01/1264838288_3255.jpg" TargetMode="External"/><Relationship Id="rId23" Type="http://schemas.openxmlformats.org/officeDocument/2006/relationships/hyperlink" Target="http://upload.wikimedia.org/wikipedia/commons/0/03/Alexis_I_of_Russia.jpg" TargetMode="External"/><Relationship Id="rId10" Type="http://schemas.openxmlformats.org/officeDocument/2006/relationships/hyperlink" Target="http://content.foto.mail.ru/mail/zita_/_blogs/i-513.jpg" TargetMode="External"/><Relationship Id="rId19" Type="http://schemas.openxmlformats.org/officeDocument/2006/relationships/hyperlink" Target="http://flowers.cveti-sadi.ru/files/2009/07/3campanulamedium10.jpg" TargetMode="External"/><Relationship Id="rId4" Type="http://schemas.openxmlformats.org/officeDocument/2006/relationships/hyperlink" Target="http://www.lueneburger-institut.de/Engel.jpg" TargetMode="External"/><Relationship Id="rId9" Type="http://schemas.openxmlformats.org/officeDocument/2006/relationships/hyperlink" Target="http://s1.imgdb.ru/2008-01/06/001-jpg_cxk42tp9.jpg" TargetMode="External"/><Relationship Id="rId14" Type="http://schemas.openxmlformats.org/officeDocument/2006/relationships/hyperlink" Target="http://udivite.studio-seo.org/upload/iblock/006/51135_a.jpg" TargetMode="External"/><Relationship Id="rId22" Type="http://schemas.openxmlformats.org/officeDocument/2006/relationships/hyperlink" Target="http://pics.kz/s3/16/e0/01/17/16e00117137e053d939f206335eecded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7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&#1057;%20&#1076;&#1080;&#1089;&#1082;&#1072;%20D\&#1056;&#1072;&#1073;&#1086;&#1095;&#1080;&#1081;%20&#1089;&#1090;&#1086;&#1083;\&#1050;&#1086;&#1083;&#1086;&#1082;&#1086;&#1083;&#1072;%20&#1056;&#1086;&#1089;&#1089;&#1080;&#1080;\&#1055;&#1088;&#1080;&#1083;&#1086;&#1078;&#1077;&#1085;&#1080;&#1077;\2%20&#1089;&#1083;&#1072;&#1081;&#1076;.mp3" TargetMode="Externa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&#1057;%20&#1076;&#1080;&#1089;&#1082;&#1072;%20D\&#1056;&#1072;&#1073;&#1086;&#1095;&#1080;&#1081;%20&#1089;&#1090;&#1086;&#1083;\&#1054;&#1090;&#1082;&#1088;&#1099;&#1090;&#1099;&#1081;%20&#1091;&#1088;&#1086;&#1082;%20_%20&#1050;&#1086;&#1083;&#1086;&#1082;&#1086;&#1083;&#1072;\&#1050;&#1086;&#1083;&#1086;&#1082;&#1086;&#1083;&#1100;&#1085;&#1099;&#1077;%20&#1079;&#1074;&#1086;&#1085;&#1099;%20_%20&#1086;&#1090;&#1082;&#1088;&#1099;&#1090;&#1099;&#1081;%20&#1091;&#1088;&#1086;&#1082;\5%20&#1089;&#1083;&#1072;&#1081;&#1076;.mp3" TargetMode="Externa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jpe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22.png"/><Relationship Id="rId12" Type="http://schemas.openxmlformats.org/officeDocument/2006/relationships/image" Target="../media/image27.jpe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1.jpeg"/><Relationship Id="rId1" Type="http://schemas.openxmlformats.org/officeDocument/2006/relationships/audio" Target="file:///C:\&#1057;%20&#1076;&#1080;&#1089;&#1082;&#1072;%20D\&#1056;&#1072;&#1073;&#1086;&#1095;&#1080;&#1081;%20&#1089;&#1090;&#1086;&#1083;\&#1050;&#1086;&#1083;&#1086;&#1082;&#1086;&#1083;&#1072;%20&#1056;&#1086;&#1089;&#1089;&#1080;&#1080;\&#1055;&#1088;&#1080;&#1083;&#1086;&#1078;&#1077;&#1085;&#1080;&#1077;\&#1053;&#1077;&#1074;&#1077;&#1088;&#1085;&#1099;&#1081;%20&#1086;&#1090;&#1074;&#1077;&#1090;.mp3" TargetMode="External"/><Relationship Id="rId6" Type="http://schemas.openxmlformats.org/officeDocument/2006/relationships/image" Target="../media/image21.png"/><Relationship Id="rId11" Type="http://schemas.openxmlformats.org/officeDocument/2006/relationships/image" Target="../media/image26.jpeg"/><Relationship Id="rId5" Type="http://schemas.openxmlformats.org/officeDocument/2006/relationships/image" Target="../media/image20.png"/><Relationship Id="rId15" Type="http://schemas.openxmlformats.org/officeDocument/2006/relationships/image" Target="../media/image30.jpeg"/><Relationship Id="rId10" Type="http://schemas.openxmlformats.org/officeDocument/2006/relationships/image" Target="../media/image25.jpeg"/><Relationship Id="rId4" Type="http://schemas.openxmlformats.org/officeDocument/2006/relationships/image" Target="../media/image19.png"/><Relationship Id="rId9" Type="http://schemas.openxmlformats.org/officeDocument/2006/relationships/image" Target="../media/image24.png"/><Relationship Id="rId14" Type="http://schemas.openxmlformats.org/officeDocument/2006/relationships/image" Target="../media/image29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7.jpeg"/><Relationship Id="rId18" Type="http://schemas.openxmlformats.org/officeDocument/2006/relationships/image" Target="../media/image42.jpeg"/><Relationship Id="rId3" Type="http://schemas.openxmlformats.org/officeDocument/2006/relationships/audio" Target="file:///C:\&#1057;%20&#1076;&#1080;&#1089;&#1082;&#1072;%20D\&#1056;&#1072;&#1073;&#1086;&#1095;&#1080;&#1081;%20&#1089;&#1090;&#1086;&#1083;\&#1054;&#1090;&#1082;&#1088;&#1099;&#1090;&#1099;&#1081;%20&#1091;&#1088;&#1086;&#1082;%20_%20&#1050;&#1086;&#1083;&#1086;&#1082;&#1086;&#1083;&#1072;\&#1050;&#1086;&#1083;&#1086;&#1082;&#1086;&#1083;&#1100;&#1085;&#1099;&#1077;%20&#1079;&#1074;&#1086;&#1085;&#1099;%20_%20&#1086;&#1090;&#1082;&#1088;&#1099;&#1090;&#1099;&#1081;%20&#1091;&#1088;&#1086;&#1082;\&#1042;&#1077;&#1095;&#1077;&#1088;&#1085;&#1080;&#1081;%20&#1079;&#1074;&#1086;&#1085;%20_%20&#1058;&#1088;&#1080;&#1086;%20&#1056;&#1045;&#1051;&#1048;&#1050;&#1058;.mp3" TargetMode="External"/><Relationship Id="rId21" Type="http://schemas.openxmlformats.org/officeDocument/2006/relationships/image" Target="../media/image45.jpeg"/><Relationship Id="rId7" Type="http://schemas.openxmlformats.org/officeDocument/2006/relationships/notesSlide" Target="../notesSlides/notesSlide8.xml"/><Relationship Id="rId12" Type="http://schemas.openxmlformats.org/officeDocument/2006/relationships/image" Target="../media/image36.png"/><Relationship Id="rId17" Type="http://schemas.openxmlformats.org/officeDocument/2006/relationships/image" Target="../media/image41.jpeg"/><Relationship Id="rId25" Type="http://schemas.openxmlformats.org/officeDocument/2006/relationships/image" Target="../media/image49.jpeg"/><Relationship Id="rId2" Type="http://schemas.openxmlformats.org/officeDocument/2006/relationships/audio" Target="file:///C:\&#1057;%20&#1076;&#1080;&#1089;&#1082;&#1072;%20D\&#1056;&#1072;&#1073;&#1086;&#1095;&#1080;&#1081;%20&#1089;&#1090;&#1086;&#1083;\&#1054;&#1058;&#1050;&#1056;&#1067;&#1058;&#1067;&#1049;%20%20&#1059;&#1056;&#1054;&#1050;\&#1054;&#1090;&#1082;&#1088;&#1099;&#1090;&#1099;&#1081;%20&#1091;&#1088;&#1086;&#1082;%20_%20&#1050;&#1086;&#1083;&#1086;&#1082;&#1086;&#1083;&#1072;\&#1050;&#1086;&#1083;&#1086;&#1082;&#1086;&#1083;&#1100;&#1085;&#1099;&#1077;%20&#1079;&#1074;&#1086;&#1085;&#1099;%20_%20&#1086;&#1090;&#1082;&#1088;&#1099;&#1090;&#1099;&#1081;%20&#1091;&#1088;&#1086;&#1082;\&#1053;&#1086;&#1074;&#1072;&#1103;%20&#1087;&#1072;&#1087;&#1082;&#1072;\8%20&#1089;&#1083;&#1072;&#1081;&#1076;%20&#1042;&#1077;&#1095;&#1077;&#1088;&#1085;&#1080;&#1081;%20&#1079;&#1074;&#1086;&#1085;.mp3" TargetMode="External"/><Relationship Id="rId16" Type="http://schemas.openxmlformats.org/officeDocument/2006/relationships/image" Target="../media/image40.jpeg"/><Relationship Id="rId20" Type="http://schemas.openxmlformats.org/officeDocument/2006/relationships/image" Target="../media/image44.jpeg"/><Relationship Id="rId1" Type="http://schemas.openxmlformats.org/officeDocument/2006/relationships/audio" Target="file:///C:\&#1057;%20&#1076;&#1080;&#1089;&#1082;&#1072;%20D\&#1056;&#1072;&#1073;&#1086;&#1095;&#1080;&#1081;%20&#1089;&#1090;&#1086;&#1083;\&#1050;&#1086;&#1083;&#1086;&#1082;&#1086;&#1083;&#1072;%20&#1056;&#1086;&#1089;&#1089;&#1080;&#1080;\&#1055;&#1088;&#1080;&#1083;&#1086;&#1078;&#1077;&#1085;&#1080;&#1077;\8%20&#1089;&#1083;&#1072;&#1081;&#1076;.mp3" TargetMode="Externa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35.png"/><Relationship Id="rId24" Type="http://schemas.openxmlformats.org/officeDocument/2006/relationships/image" Target="../media/image48.jpeg"/><Relationship Id="rId5" Type="http://schemas.openxmlformats.org/officeDocument/2006/relationships/audio" Target="file:///C:\&#1057;%20&#1076;&#1080;&#1089;&#1082;&#1072;%20D\&#1056;&#1072;&#1073;&#1086;&#1095;&#1080;&#1081;%20&#1089;&#1090;&#1086;&#1083;\&#1054;&#1090;&#1082;&#1088;&#1099;&#1090;&#1099;&#1081;%20&#1091;&#1088;&#1086;&#1082;%20_%20&#1050;&#1086;&#1083;&#1086;&#1082;&#1086;&#1083;&#1072;\&#1050;&#1086;&#1083;&#1086;&#1082;&#1086;&#1083;&#1100;&#1085;&#1099;&#1077;%20&#1079;&#1074;&#1086;&#1085;&#1099;%20_%20&#1086;&#1090;&#1082;&#1088;&#1099;&#1090;&#1099;&#1081;%20&#1091;&#1088;&#1086;&#1082;\14-Vecherniy%20zvon%20(&#1092;&#1088;&#1072;&#1075;&#1084;).mp3" TargetMode="External"/><Relationship Id="rId15" Type="http://schemas.openxmlformats.org/officeDocument/2006/relationships/image" Target="../media/image39.jpeg"/><Relationship Id="rId23" Type="http://schemas.openxmlformats.org/officeDocument/2006/relationships/image" Target="../media/image47.jpeg"/><Relationship Id="rId10" Type="http://schemas.openxmlformats.org/officeDocument/2006/relationships/image" Target="../media/image34.png"/><Relationship Id="rId19" Type="http://schemas.openxmlformats.org/officeDocument/2006/relationships/image" Target="../media/image43.jpeg"/><Relationship Id="rId4" Type="http://schemas.openxmlformats.org/officeDocument/2006/relationships/audio" Target="file:///C:\&#1057;%20&#1076;&#1080;&#1089;&#1082;&#1072;%20D\&#1056;&#1072;&#1073;&#1086;&#1095;&#1080;&#1081;%20&#1089;&#1090;&#1086;&#1083;\&#1054;&#1090;&#1082;&#1088;&#1099;&#1090;&#1099;&#1081;%20&#1091;&#1088;&#1086;&#1082;%20_%20&#1050;&#1086;&#1083;&#1086;&#1082;&#1086;&#1083;&#1072;\&#1050;&#1086;&#1083;&#1086;&#1082;&#1086;&#1083;&#1100;&#1085;&#1099;&#1077;%20&#1079;&#1074;&#1086;&#1085;&#1099;%20_%20&#1086;&#1090;&#1082;&#1088;&#1099;&#1090;&#1099;&#1081;%20&#1091;&#1088;&#1086;&#1082;\&#1057;&#1083;&#1072;&#1081;&#1076;%206.mp3" TargetMode="External"/><Relationship Id="rId9" Type="http://schemas.openxmlformats.org/officeDocument/2006/relationships/image" Target="../media/image33.png"/><Relationship Id="rId14" Type="http://schemas.openxmlformats.org/officeDocument/2006/relationships/image" Target="../media/image38.jpeg"/><Relationship Id="rId22" Type="http://schemas.openxmlformats.org/officeDocument/2006/relationships/image" Target="../media/image46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52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&#1057;%20&#1076;&#1080;&#1089;&#1082;&#1072;%20D\&#1056;&#1072;&#1073;&#1086;&#1095;&#1080;&#1081;%20&#1089;&#1090;&#1086;&#1083;\&#1050;&#1086;&#1083;&#1086;&#1082;&#1086;&#1083;&#1072;%20&#1056;&#1086;&#1089;&#1089;&#1080;&#1080;\&#1055;&#1088;&#1080;&#1083;&#1086;&#1078;&#1077;&#1085;&#1080;&#1077;\&#1042;&#1077;&#1088;&#1085;&#1099;&#1081;%20&#1086;&#1090;&#1074;&#1077;&#1090;.mp3" TargetMode="External"/><Relationship Id="rId6" Type="http://schemas.openxmlformats.org/officeDocument/2006/relationships/hyperlink" Target="&#1055;&#1088;&#1077;&#1079;&#1077;&#1085;&#1090;&#1072;&#1094;&#1080;&#1103;.pptx#10. &#1057;&#1083;&#1072;&#1081;&#1076; 10" TargetMode="External"/><Relationship Id="rId5" Type="http://schemas.openxmlformats.org/officeDocument/2006/relationships/image" Target="../media/image51.jpeg"/><Relationship Id="rId4" Type="http://schemas.openxmlformats.org/officeDocument/2006/relationships/image" Target="../media/image50.png"/><Relationship Id="rId9" Type="http://schemas.openxmlformats.org/officeDocument/2006/relationships/image" Target="../media/image5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1142977" y="357167"/>
            <a:ext cx="5643601" cy="196977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r>
              <a:rPr lang="ru-RU" sz="1600" u="sng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«О чём рассказывает музыка?» (3 </a:t>
            </a:r>
            <a:r>
              <a:rPr lang="ru-RU" sz="1600" u="sng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кл</a:t>
            </a:r>
            <a:r>
              <a:rPr lang="ru-RU" sz="1600" u="sng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)</a:t>
            </a:r>
          </a:p>
          <a:p>
            <a:r>
              <a:rPr lang="ru-RU" sz="1200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по программе </a:t>
            </a:r>
            <a:r>
              <a:rPr lang="ru-RU" sz="1200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В.В.Алеева</a:t>
            </a:r>
            <a:r>
              <a:rPr lang="ru-RU" sz="1200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, </a:t>
            </a:r>
            <a:r>
              <a:rPr lang="ru-RU" sz="1200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Т.И.Науменко</a:t>
            </a:r>
            <a:r>
              <a:rPr lang="ru-RU" sz="1200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, </a:t>
            </a:r>
            <a:r>
              <a:rPr lang="ru-RU" sz="1200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Т.Н.Кичак</a:t>
            </a:r>
            <a:endParaRPr lang="ru-RU" sz="1200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>
                  <a:lumMod val="50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  <a:p>
            <a:endParaRPr lang="ru-RU" sz="1600" u="sng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  <a:p>
            <a:r>
              <a:rPr lang="ru-RU" sz="1600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Возможно использование в других программах при изучении следующих тем:</a:t>
            </a:r>
          </a:p>
          <a:p>
            <a:r>
              <a:rPr lang="ru-RU" sz="1600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«Музыка моего народа» (4 </a:t>
            </a:r>
            <a:r>
              <a:rPr lang="ru-RU" sz="1600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кл</a:t>
            </a:r>
            <a:r>
              <a:rPr lang="ru-RU" sz="1600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endParaRPr lang="ru-RU" sz="1600" cap="none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tx1">
                  <a:lumMod val="50000"/>
                  <a:lumOff val="50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1500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«О </a:t>
            </a:r>
            <a:r>
              <a:rPr lang="ru-RU" sz="1500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России петь – что стремиться в храм» (</a:t>
            </a:r>
            <a:r>
              <a:rPr lang="ru-RU" sz="1500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1500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кл</a:t>
            </a:r>
            <a:r>
              <a:rPr lang="ru-RU" sz="1500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ru-RU" sz="1500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«Тема Отечества в народной и композиторской музыке» (4 </a:t>
            </a:r>
            <a:r>
              <a:rPr lang="ru-RU" sz="1500" cap="none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кл</a:t>
            </a:r>
            <a:r>
              <a:rPr lang="ru-RU" sz="1500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endParaRPr lang="ru-RU" sz="1500" cap="none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tx1">
                  <a:lumMod val="50000"/>
                  <a:lumOff val="50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 descr="Сайт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43768" y="642918"/>
            <a:ext cx="1524000" cy="1524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244" name="TextBox 13"/>
          <p:cNvSpPr txBox="1">
            <a:spLocks noChangeArrowheads="1"/>
          </p:cNvSpPr>
          <p:nvPr/>
        </p:nvSpPr>
        <p:spPr bwMode="auto">
          <a:xfrm>
            <a:off x="4500561" y="4572009"/>
            <a:ext cx="4214843" cy="1908215"/>
          </a:xfrm>
          <a:prstGeom prst="rect">
            <a:avLst/>
          </a:prstGeom>
          <a:noFill/>
          <a:ln w="6350" cmpd="dbl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ru-RU" sz="1400" dirty="0" smtClean="0"/>
              <a:t>Презентацию подготовил учитель </a:t>
            </a:r>
            <a:r>
              <a:rPr lang="ru-RU" sz="1400" dirty="0"/>
              <a:t>музыки </a:t>
            </a:r>
            <a:endParaRPr lang="ru-RU" sz="1400" dirty="0" smtClean="0"/>
          </a:p>
          <a:p>
            <a:pPr algn="r"/>
            <a:r>
              <a:rPr lang="ru-RU" sz="1400" dirty="0" smtClean="0"/>
              <a:t>высшей </a:t>
            </a:r>
            <a:r>
              <a:rPr lang="ru-RU" sz="1400" dirty="0"/>
              <a:t>квалификационной категории</a:t>
            </a:r>
          </a:p>
          <a:p>
            <a:pPr algn="r"/>
            <a:r>
              <a:rPr lang="ru-RU" sz="1400" dirty="0"/>
              <a:t>МОУ ООШ № 9 </a:t>
            </a:r>
            <a:endParaRPr lang="ru-RU" sz="1400" dirty="0" smtClean="0"/>
          </a:p>
          <a:p>
            <a:pPr algn="r"/>
            <a:r>
              <a:rPr lang="ru-RU" sz="1400" dirty="0" smtClean="0"/>
              <a:t>г</a:t>
            </a:r>
            <a:r>
              <a:rPr lang="ru-RU" sz="1400" dirty="0"/>
              <a:t>. Борисоглебска Воронежской </a:t>
            </a:r>
            <a:r>
              <a:rPr lang="ru-RU" sz="1400" dirty="0" smtClean="0"/>
              <a:t>области</a:t>
            </a:r>
          </a:p>
          <a:p>
            <a:pPr algn="r"/>
            <a:endParaRPr lang="ru-RU" sz="1400" dirty="0"/>
          </a:p>
          <a:p>
            <a:pPr algn="r"/>
            <a:r>
              <a:rPr lang="ru-RU" sz="2400" dirty="0">
                <a:latin typeface="Monotype Corsiva" pitchFamily="66" charset="0"/>
              </a:rPr>
              <a:t>Власенко </a:t>
            </a:r>
            <a:r>
              <a:rPr lang="ru-RU" sz="2400" dirty="0" smtClean="0">
                <a:latin typeface="Monotype Corsiva" pitchFamily="66" charset="0"/>
              </a:rPr>
              <a:t>Наталья Анатольевна</a:t>
            </a:r>
          </a:p>
          <a:p>
            <a:pPr algn="r"/>
            <a:endParaRPr lang="ru-RU" sz="800" dirty="0" smtClean="0"/>
          </a:p>
          <a:p>
            <a:pPr algn="r"/>
            <a:r>
              <a:rPr lang="ru-RU" sz="1600" dirty="0" smtClean="0"/>
              <a:t>2010</a:t>
            </a:r>
            <a:r>
              <a:rPr lang="ru-RU" sz="1600" dirty="0" smtClean="0">
                <a:solidFill>
                  <a:schemeClr val="bg1"/>
                </a:solidFill>
              </a:rPr>
              <a:t> </a:t>
            </a:r>
            <a:r>
              <a:rPr lang="ru-RU" sz="1600" dirty="0" smtClean="0"/>
              <a:t>г.</a:t>
            </a:r>
            <a:r>
              <a:rPr lang="ru-RU" sz="1600" dirty="0" smtClean="0">
                <a:solidFill>
                  <a:schemeClr val="bg1"/>
                </a:solidFill>
              </a:rPr>
              <a:t>г.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929456" y="357166"/>
            <a:ext cx="178125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solidFill>
                  <a:srgbClr val="C00000"/>
                </a:solidFill>
              </a:rPr>
              <a:t>Полная версия на сайте</a:t>
            </a:r>
            <a:endParaRPr lang="ru-RU" sz="1100" dirty="0">
              <a:solidFill>
                <a:srgbClr val="C00000"/>
              </a:solidFill>
            </a:endParaRPr>
          </a:p>
        </p:txBody>
      </p:sp>
      <p:pic>
        <p:nvPicPr>
          <p:cNvPr id="25" name="Рисунок 24" descr="Иконка копия.jpg"/>
          <p:cNvPicPr>
            <a:picLocks noChangeAspect="1"/>
          </p:cNvPicPr>
          <p:nvPr/>
        </p:nvPicPr>
        <p:blipFill>
          <a:blip r:embed="rId4" cstate="print"/>
          <a:srcRect l="12963" r="16667"/>
          <a:stretch>
            <a:fillRect/>
          </a:stretch>
        </p:blipFill>
        <p:spPr>
          <a:xfrm>
            <a:off x="1214415" y="4000504"/>
            <a:ext cx="2714644" cy="2461472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1214414" y="2357430"/>
            <a:ext cx="7500991" cy="1754326"/>
          </a:xfrm>
          <a:prstGeom prst="rect">
            <a:avLst/>
          </a:prstGeom>
          <a:noFill/>
          <a:ln>
            <a:noFill/>
          </a:ln>
          <a:effectLst>
            <a:innerShdw blurRad="114300">
              <a:prstClr val="black"/>
            </a:innerShdw>
            <a:softEdge rad="317500"/>
          </a:effectLst>
        </p:spPr>
        <p:txBody>
          <a:bodyPr wrap="square">
            <a:spAutoFit/>
            <a:scene3d>
              <a:camera prst="orthographicFront"/>
              <a:lightRig rig="morning" dir="t"/>
            </a:scene3d>
            <a:sp3d extrusionH="31750" contourW="6350" prstMaterial="dkEdge">
              <a:bevelT w="38100" h="38100" prst="angle"/>
              <a:bevelB w="38100" h="38100" prst="angle"/>
              <a:extrusionClr>
                <a:schemeClr val="bg1">
                  <a:lumMod val="65000"/>
                </a:schemeClr>
              </a:extrusionClr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>
              <a:defRPr/>
            </a:pPr>
            <a:r>
              <a:rPr lang="ru-RU" sz="5400" b="1" dirty="0" smtClean="0">
                <a:ln/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Колокольные</a:t>
            </a:r>
          </a:p>
          <a:p>
            <a:pPr>
              <a:defRPr/>
            </a:pPr>
            <a:r>
              <a:rPr lang="ru-RU" sz="5400" b="1" dirty="0" smtClean="0">
                <a:ln/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звоны на Руси</a:t>
            </a:r>
            <a:endParaRPr lang="ru-RU" sz="5400" b="1" dirty="0">
              <a:ln/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Верный ответ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screen"/>
          <a:stretch>
            <a:fillRect/>
          </a:stretch>
        </p:blipFill>
        <p:spPr>
          <a:xfrm>
            <a:off x="285720" y="6286520"/>
            <a:ext cx="304800" cy="304800"/>
          </a:xfrm>
          <a:prstGeom prst="rect">
            <a:avLst/>
          </a:prstGeom>
        </p:spPr>
      </p:pic>
      <p:pic>
        <p:nvPicPr>
          <p:cNvPr id="30" name="Верный ответ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 cstate="screen"/>
          <a:stretch>
            <a:fillRect/>
          </a:stretch>
        </p:blipFill>
        <p:spPr>
          <a:xfrm>
            <a:off x="7072331" y="6072206"/>
            <a:ext cx="304800" cy="304800"/>
          </a:xfrm>
          <a:prstGeom prst="rect">
            <a:avLst/>
          </a:prstGeom>
        </p:spPr>
      </p:pic>
      <p:pic>
        <p:nvPicPr>
          <p:cNvPr id="20" name="Неверный ответ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0" cstate="screen"/>
          <a:stretch>
            <a:fillRect/>
          </a:stretch>
        </p:blipFill>
        <p:spPr>
          <a:xfrm>
            <a:off x="7000892" y="6000768"/>
            <a:ext cx="304800" cy="304800"/>
          </a:xfrm>
          <a:prstGeom prst="rect">
            <a:avLst/>
          </a:prstGeom>
        </p:spPr>
      </p:pic>
      <p:pic>
        <p:nvPicPr>
          <p:cNvPr id="19" name="Неверный ответ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1" cstate="screen"/>
          <a:stretch>
            <a:fillRect/>
          </a:stretch>
        </p:blipFill>
        <p:spPr>
          <a:xfrm>
            <a:off x="6929455" y="6072206"/>
            <a:ext cx="304800" cy="304800"/>
          </a:xfrm>
          <a:prstGeom prst="rect">
            <a:avLst/>
          </a:prstGeom>
        </p:spPr>
      </p:pic>
      <p:pic>
        <p:nvPicPr>
          <p:cNvPr id="33" name="Бухенвальдский набат (фрагм)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2" cstate="screen"/>
          <a:stretch>
            <a:fillRect/>
          </a:stretch>
        </p:blipFill>
        <p:spPr>
          <a:xfrm>
            <a:off x="7000892" y="5929330"/>
            <a:ext cx="304800" cy="304800"/>
          </a:xfrm>
          <a:prstGeom prst="rect">
            <a:avLst/>
          </a:prstGeom>
        </p:spPr>
      </p:pic>
      <p:pic>
        <p:nvPicPr>
          <p:cNvPr id="32" name="Колокольчик-1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13" cstate="screen"/>
          <a:stretch>
            <a:fillRect/>
          </a:stretch>
        </p:blipFill>
        <p:spPr>
          <a:xfrm>
            <a:off x="7000892" y="6072206"/>
            <a:ext cx="304800" cy="304800"/>
          </a:xfrm>
          <a:prstGeom prst="rect">
            <a:avLst/>
          </a:prstGeom>
        </p:spPr>
      </p:pic>
      <p:pic>
        <p:nvPicPr>
          <p:cNvPr id="31" name="Колокольчик-1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14" cstate="screen"/>
          <a:stretch>
            <a:fillRect/>
          </a:stretch>
        </p:blipFill>
        <p:spPr>
          <a:xfrm>
            <a:off x="7000892" y="6000768"/>
            <a:ext cx="304800" cy="304800"/>
          </a:xfrm>
          <a:prstGeom prst="rect">
            <a:avLst/>
          </a:prstGeom>
        </p:spPr>
      </p:pic>
      <p:pic>
        <p:nvPicPr>
          <p:cNvPr id="27" name="ELPHRG01.wav">
            <a:hlinkClick r:id="" action="ppaction://media"/>
          </p:cNvPr>
          <p:cNvPicPr>
            <a:picLocks noRot="1" noChangeAspect="1"/>
          </p:cNvPicPr>
          <p:nvPr>
            <a:wavAudioFile r:embed="rId5" name="ELPHRG01.wav"/>
          </p:nvPr>
        </p:nvPicPr>
        <p:blipFill>
          <a:blip r:embed="rId15" cstate="screen"/>
          <a:stretch>
            <a:fillRect/>
          </a:stretch>
        </p:blipFill>
        <p:spPr>
          <a:xfrm>
            <a:off x="6286512" y="6072206"/>
            <a:ext cx="304800" cy="304800"/>
          </a:xfrm>
          <a:prstGeom prst="rect">
            <a:avLst/>
          </a:prstGeom>
        </p:spPr>
      </p:pic>
      <p:pic>
        <p:nvPicPr>
          <p:cNvPr id="28" name="ELPHRG01.wav">
            <a:hlinkClick r:id="" action="ppaction://media"/>
          </p:cNvPr>
          <p:cNvPicPr>
            <a:picLocks noRot="1" noChangeAspect="1"/>
          </p:cNvPicPr>
          <p:nvPr>
            <a:wavAudioFile r:embed="rId5" name="ELPHRG01.wav"/>
          </p:nvPr>
        </p:nvPicPr>
        <p:blipFill>
          <a:blip r:embed="rId16" cstate="screen"/>
          <a:stretch>
            <a:fillRect/>
          </a:stretch>
        </p:blipFill>
        <p:spPr>
          <a:xfrm>
            <a:off x="6929455" y="6000768"/>
            <a:ext cx="304800" cy="3048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8000"/>
          </a:solidFill>
          <a:scene3d>
            <a:camera prst="orthographicFront"/>
            <a:lightRig rig="morning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14314" y="214313"/>
            <a:ext cx="8715375" cy="6429375"/>
          </a:xfrm>
          <a:prstGeom prst="rect">
            <a:avLst/>
          </a:prstGeom>
          <a:solidFill>
            <a:srgbClr val="FFFFFF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66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16" name="Рисунок 15" descr="08270ac1f488d099c05a8b72bf269659.jpg"/>
          <p:cNvPicPr>
            <a:picLocks noChangeAspect="1"/>
          </p:cNvPicPr>
          <p:nvPr/>
        </p:nvPicPr>
        <p:blipFill>
          <a:blip r:embed="rId17" cstate="screen"/>
          <a:srcRect/>
          <a:stretch>
            <a:fillRect/>
          </a:stretch>
        </p:blipFill>
        <p:spPr>
          <a:xfrm>
            <a:off x="642911" y="2071678"/>
            <a:ext cx="6572296" cy="4357718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428597" y="357167"/>
            <a:ext cx="6929487" cy="46166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91440" tIns="45720" rIns="91440" bIns="45720">
            <a:spAutoFit/>
          </a:bodyPr>
          <a:lstStyle/>
          <a:p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6600"/>
                </a:solidFill>
              </a:rPr>
              <a:t> </a:t>
            </a:r>
          </a:p>
        </p:txBody>
      </p:sp>
      <p:pic>
        <p:nvPicPr>
          <p:cNvPr id="18" name="Рисунок 17" descr="Кнопка ж.gif">
            <a:hlinkClick r:id="rId18" action="ppaction://hlinkpres?slideindex=11&amp;slidetitle=Слайд 11"/>
          </p:cNvPr>
          <p:cNvPicPr>
            <a:picLocks noChangeAspect="1"/>
          </p:cNvPicPr>
          <p:nvPr/>
        </p:nvPicPr>
        <p:blipFill>
          <a:blip r:embed="rId19" cstate="screen"/>
          <a:stretch>
            <a:fillRect/>
          </a:stretch>
        </p:blipFill>
        <p:spPr>
          <a:xfrm>
            <a:off x="7500958" y="3929067"/>
            <a:ext cx="1214447" cy="1171763"/>
          </a:xfrm>
          <a:prstGeom prst="rect">
            <a:avLst/>
          </a:prstGeom>
        </p:spPr>
      </p:pic>
      <p:pic>
        <p:nvPicPr>
          <p:cNvPr id="21" name="Рисунок 20" descr="zvuk.gif"/>
          <p:cNvPicPr>
            <a:picLocks noChangeAspect="1"/>
          </p:cNvPicPr>
          <p:nvPr/>
        </p:nvPicPr>
        <p:blipFill>
          <a:blip r:embed="rId20" cstate="screen"/>
          <a:stretch>
            <a:fillRect/>
          </a:stretch>
        </p:blipFill>
        <p:spPr>
          <a:xfrm>
            <a:off x="7572396" y="5214951"/>
            <a:ext cx="1071571" cy="1187207"/>
          </a:xfrm>
          <a:prstGeom prst="rect">
            <a:avLst/>
          </a:prstGeom>
        </p:spPr>
      </p:pic>
      <p:sp>
        <p:nvSpPr>
          <p:cNvPr id="22" name="Рамка 21"/>
          <p:cNvSpPr/>
          <p:nvPr/>
        </p:nvSpPr>
        <p:spPr>
          <a:xfrm>
            <a:off x="7500958" y="357166"/>
            <a:ext cx="1214447" cy="6072230"/>
          </a:xfrm>
          <a:prstGeom prst="frame">
            <a:avLst>
              <a:gd name="adj1" fmla="val 394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7786712" y="2357430"/>
            <a:ext cx="60144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cap="none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!</a:t>
            </a:r>
            <a:endParaRPr lang="ru-RU" sz="9600" b="1" cap="none" spc="50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42910" y="1357299"/>
            <a:ext cx="228126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Благовест</a:t>
            </a:r>
            <a:endParaRPr lang="ru-RU" sz="3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286118" y="1357299"/>
            <a:ext cx="21333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Перезвон</a:t>
            </a:r>
            <a:endParaRPr lang="ru-RU" sz="3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857886" y="1357299"/>
            <a:ext cx="1390124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Набат</a:t>
            </a:r>
            <a:endParaRPr lang="ru-RU" sz="3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357159" y="357167"/>
            <a:ext cx="700092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marL="457200" indent="-457200">
              <a:buAutoNum type="arabicPeriod" startAt="2"/>
            </a:pPr>
            <a:r>
              <a:rPr lang="ru-RU" sz="2000" dirty="0" smtClean="0">
                <a:effectLst/>
                <a:latin typeface="Times New Roman" pitchFamily="18" charset="0"/>
                <a:cs typeface="Times New Roman" pitchFamily="18" charset="0"/>
              </a:rPr>
              <a:t>Этот звон звучал во время пожаров, вьюг, сильных туманов и нашествий врага, предупреждая, объединяя, храня.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</a:t>
            </a:r>
            <a:endParaRPr lang="ru-RU" sz="2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911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audio>
              <p:cMediaNode showWhenStopped="0"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audio>
              <p:cMediaNode showWhenStopped="0"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audio>
              <p:cMediaNode showWhenStopped="0"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  <p:audio>
              <p:cMediaNode showWhenStopped="0"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  <p:audio>
              <p:cMediaNode showWhenStopped="0"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  <p:audio>
              <p:cMediaNode showWhenStopped="0"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showWhenStopped="0"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3134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audio>
              <p:cMediaNode showWhenStopped="0">
                <p:cTn id="2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  <p:audio>
              <p:cMediaNode>
                <p:cTn id="2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audio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3134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Верный ответ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screen"/>
          <a:stretch>
            <a:fillRect/>
          </a:stretch>
        </p:blipFill>
        <p:spPr>
          <a:xfrm>
            <a:off x="7215207" y="6143644"/>
            <a:ext cx="304800" cy="304800"/>
          </a:xfrm>
          <a:prstGeom prst="rect">
            <a:avLst/>
          </a:prstGeom>
        </p:spPr>
      </p:pic>
      <p:pic>
        <p:nvPicPr>
          <p:cNvPr id="25" name="Неверный ответ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screen"/>
          <a:stretch>
            <a:fillRect/>
          </a:stretch>
        </p:blipFill>
        <p:spPr>
          <a:xfrm>
            <a:off x="285720" y="6143644"/>
            <a:ext cx="304800" cy="304800"/>
          </a:xfrm>
          <a:prstGeom prst="rect">
            <a:avLst/>
          </a:prstGeom>
        </p:spPr>
      </p:pic>
      <p:pic>
        <p:nvPicPr>
          <p:cNvPr id="23" name="Неверный ответ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 cstate="screen"/>
          <a:stretch>
            <a:fillRect/>
          </a:stretch>
        </p:blipFill>
        <p:spPr>
          <a:xfrm>
            <a:off x="285720" y="6215082"/>
            <a:ext cx="304800" cy="304800"/>
          </a:xfrm>
          <a:prstGeom prst="rect">
            <a:avLst/>
          </a:prstGeom>
        </p:spPr>
      </p:pic>
      <p:pic>
        <p:nvPicPr>
          <p:cNvPr id="17" name="Неверный ответ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8" cstate="screen"/>
          <a:stretch>
            <a:fillRect/>
          </a:stretch>
        </p:blipFill>
        <p:spPr>
          <a:xfrm>
            <a:off x="357159" y="6215082"/>
            <a:ext cx="304800" cy="3048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8000"/>
          </a:solidFill>
          <a:scene3d>
            <a:camera prst="orthographicFront"/>
            <a:lightRig rig="morning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14314" y="214313"/>
            <a:ext cx="8715375" cy="6429375"/>
          </a:xfrm>
          <a:prstGeom prst="rect">
            <a:avLst/>
          </a:prstGeom>
          <a:solidFill>
            <a:srgbClr val="FFFFFF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66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18" name="Рисунок 17" descr="Кнопка ж.gif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>
            <a:off x="7500958" y="3929067"/>
            <a:ext cx="1214447" cy="1171763"/>
          </a:xfrm>
          <a:prstGeom prst="rect">
            <a:avLst/>
          </a:prstGeom>
        </p:spPr>
      </p:pic>
      <p:pic>
        <p:nvPicPr>
          <p:cNvPr id="20" name="Рисунок 19" descr="Attestacia.gif">
            <a:hlinkClick r:id="rId10" action="ppaction://hlinkpres?slideindex=12&amp;slidetitle=Слайд 12"/>
          </p:cNvPr>
          <p:cNvPicPr>
            <a:picLocks noChangeAspect="1"/>
          </p:cNvPicPr>
          <p:nvPr/>
        </p:nvPicPr>
        <p:blipFill>
          <a:blip r:embed="rId11" cstate="screen"/>
          <a:stretch>
            <a:fillRect/>
          </a:stretch>
        </p:blipFill>
        <p:spPr>
          <a:xfrm>
            <a:off x="7643835" y="2857497"/>
            <a:ext cx="928693" cy="1027987"/>
          </a:xfrm>
          <a:prstGeom prst="rect">
            <a:avLst/>
          </a:prstGeom>
          <a:ln w="3175">
            <a:noFill/>
          </a:ln>
        </p:spPr>
      </p:pic>
      <p:pic>
        <p:nvPicPr>
          <p:cNvPr id="21" name="Рисунок 20" descr="zvuk.gif"/>
          <p:cNvPicPr>
            <a:picLocks noChangeAspect="1"/>
          </p:cNvPicPr>
          <p:nvPr/>
        </p:nvPicPr>
        <p:blipFill>
          <a:blip r:embed="rId12" cstate="screen"/>
          <a:stretch>
            <a:fillRect/>
          </a:stretch>
        </p:blipFill>
        <p:spPr>
          <a:xfrm>
            <a:off x="7572396" y="5214951"/>
            <a:ext cx="1071571" cy="1187207"/>
          </a:xfrm>
          <a:prstGeom prst="rect">
            <a:avLst/>
          </a:prstGeom>
        </p:spPr>
      </p:pic>
      <p:sp>
        <p:nvSpPr>
          <p:cNvPr id="22" name="Рамка 21"/>
          <p:cNvSpPr/>
          <p:nvPr/>
        </p:nvSpPr>
        <p:spPr>
          <a:xfrm>
            <a:off x="7500958" y="357166"/>
            <a:ext cx="1214447" cy="6072230"/>
          </a:xfrm>
          <a:prstGeom prst="frame">
            <a:avLst>
              <a:gd name="adj1" fmla="val 394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24" name="Рисунок 23" descr="9879.jpg"/>
          <p:cNvPicPr>
            <a:picLocks noChangeAspect="1"/>
          </p:cNvPicPr>
          <p:nvPr/>
        </p:nvPicPr>
        <p:blipFill>
          <a:blip r:embed="rId13" cstate="screen"/>
          <a:stretch>
            <a:fillRect/>
          </a:stretch>
        </p:blipFill>
        <p:spPr>
          <a:xfrm>
            <a:off x="4000497" y="2000241"/>
            <a:ext cx="3233329" cy="4357718"/>
          </a:xfrm>
          <a:prstGeom prst="rect">
            <a:avLst/>
          </a:prstGeom>
          <a:ln w="25400">
            <a:solidFill>
              <a:srgbClr val="200AC6"/>
            </a:solidFill>
          </a:ln>
        </p:spPr>
      </p:pic>
      <p:pic>
        <p:nvPicPr>
          <p:cNvPr id="12" name="Рисунок 11" descr="garmon.jpg"/>
          <p:cNvPicPr>
            <a:picLocks noChangeAspect="1"/>
          </p:cNvPicPr>
          <p:nvPr/>
        </p:nvPicPr>
        <p:blipFill>
          <a:blip r:embed="rId14" cstate="screen"/>
          <a:stretch>
            <a:fillRect/>
          </a:stretch>
        </p:blipFill>
        <p:spPr>
          <a:xfrm>
            <a:off x="500035" y="2000241"/>
            <a:ext cx="3286148" cy="4187657"/>
          </a:xfrm>
          <a:prstGeom prst="rect">
            <a:avLst/>
          </a:prstGeom>
          <a:ln w="25400">
            <a:solidFill>
              <a:srgbClr val="200AC6"/>
            </a:solidFill>
          </a:ln>
        </p:spPr>
      </p:pic>
      <p:sp>
        <p:nvSpPr>
          <p:cNvPr id="14" name="Прямоугольник 13"/>
          <p:cNvSpPr/>
          <p:nvPr/>
        </p:nvSpPr>
        <p:spPr>
          <a:xfrm>
            <a:off x="7786711" y="1285860"/>
            <a:ext cx="60144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cap="none" spc="50" dirty="0" smtClean="0">
                <a:ln w="11430"/>
                <a:solidFill>
                  <a:srgbClr val="CC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!</a:t>
            </a:r>
            <a:endParaRPr lang="ru-RU" sz="9600" b="1" cap="none" spc="50" dirty="0">
              <a:ln w="11430"/>
              <a:solidFill>
                <a:srgbClr val="CC00CC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0035" y="6000769"/>
            <a:ext cx="3286148" cy="369332"/>
          </a:xfrm>
          <a:prstGeom prst="rect">
            <a:avLst/>
          </a:prstGeom>
          <a:solidFill>
            <a:schemeClr val="bg1"/>
          </a:solidFill>
          <a:ln w="25400">
            <a:solidFill>
              <a:srgbClr val="200AC6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    Валдайский колокольчик   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4000497" y="6000768"/>
            <a:ext cx="3214711" cy="369332"/>
          </a:xfrm>
          <a:prstGeom prst="rect">
            <a:avLst/>
          </a:prstGeom>
          <a:solidFill>
            <a:schemeClr val="bg1"/>
          </a:solidFill>
          <a:ln w="25400">
            <a:solidFill>
              <a:srgbClr val="200AC6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Царь-колокол                             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500033" y="428604"/>
            <a:ext cx="6786611" cy="12858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3. История этого колокола связана с двумя   </a:t>
            </a:r>
          </a:p>
          <a:p>
            <a:r>
              <a:rPr lang="ru-RU" sz="24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   цифрами –130 и 200, а также с двумя пожарами, </a:t>
            </a:r>
          </a:p>
          <a:p>
            <a:r>
              <a:rPr lang="ru-RU" sz="24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   между которыми он звонил почти 50 лет. </a:t>
            </a:r>
          </a:p>
          <a:p>
            <a:r>
              <a:rPr lang="ru-RU" sz="24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   А теперь?</a:t>
            </a:r>
            <a:endParaRPr lang="ru-RU" sz="240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>
                <p:cTn id="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audio>
              <p:cMediaNode>
                <p:cTn id="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seq concurrent="1" nextAc="seek">
              <p:cTn id="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" fill="hold">
                      <p:stCondLst>
                        <p:cond delay="0"/>
                      </p:stCondLst>
                      <p:childTnLst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134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3761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Верный ответ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screen"/>
          <a:stretch>
            <a:fillRect/>
          </a:stretch>
        </p:blipFill>
        <p:spPr>
          <a:xfrm>
            <a:off x="7000892" y="6143644"/>
            <a:ext cx="304800" cy="3048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8000"/>
          </a:solidFill>
          <a:scene3d>
            <a:camera prst="orthographicFront"/>
            <a:lightRig rig="morning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14283" y="214291"/>
            <a:ext cx="8715375" cy="6429375"/>
          </a:xfrm>
          <a:prstGeom prst="rect">
            <a:avLst/>
          </a:prstGeom>
          <a:solidFill>
            <a:srgbClr val="FFFFFF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B22"/>
                </a:solidFill>
              </a:rPr>
              <a:t> 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642910" y="500043"/>
            <a:ext cx="6643735" cy="46166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91440" tIns="45720" rIns="91440" bIns="45720">
            <a:spAutoFit/>
          </a:bodyPr>
          <a:lstStyle/>
          <a:p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  </a:t>
            </a:r>
          </a:p>
        </p:txBody>
      </p:sp>
      <p:pic>
        <p:nvPicPr>
          <p:cNvPr id="18" name="Рисунок 17" descr="Кнопка ж.gif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7500958" y="3929067"/>
            <a:ext cx="1214447" cy="1171763"/>
          </a:xfrm>
          <a:prstGeom prst="rect">
            <a:avLst/>
          </a:prstGeom>
        </p:spPr>
      </p:pic>
      <p:pic>
        <p:nvPicPr>
          <p:cNvPr id="19" name="Рисунок 18" descr="sinij.gif">
            <a:hlinkClick r:id="rId6" action="ppaction://hlinkpres?slideindex=13&amp;slidetitle=Слайд 13"/>
          </p:cNvPr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7572397" y="1643050"/>
            <a:ext cx="1000131" cy="1066806"/>
          </a:xfrm>
          <a:prstGeom prst="rect">
            <a:avLst/>
          </a:prstGeom>
        </p:spPr>
      </p:pic>
      <p:pic>
        <p:nvPicPr>
          <p:cNvPr id="20" name="Рисунок 19" descr="Attestacia.gif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7643835" y="2857497"/>
            <a:ext cx="928693" cy="1027987"/>
          </a:xfrm>
          <a:prstGeom prst="rect">
            <a:avLst/>
          </a:prstGeom>
          <a:ln w="3175">
            <a:noFill/>
          </a:ln>
        </p:spPr>
      </p:pic>
      <p:pic>
        <p:nvPicPr>
          <p:cNvPr id="21" name="Рисунок 20" descr="zvuk.gif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>
            <a:off x="7572396" y="5214951"/>
            <a:ext cx="1071571" cy="1187207"/>
          </a:xfrm>
          <a:prstGeom prst="rect">
            <a:avLst/>
          </a:prstGeom>
        </p:spPr>
      </p:pic>
      <p:sp>
        <p:nvSpPr>
          <p:cNvPr id="22" name="Рамка 21"/>
          <p:cNvSpPr/>
          <p:nvPr/>
        </p:nvSpPr>
        <p:spPr>
          <a:xfrm>
            <a:off x="7500958" y="357166"/>
            <a:ext cx="1214447" cy="6072230"/>
          </a:xfrm>
          <a:prstGeom prst="frame">
            <a:avLst>
              <a:gd name="adj1" fmla="val 394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42909" y="4857760"/>
            <a:ext cx="628037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000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B22"/>
                </a:solidFill>
              </a:rPr>
              <a:t>в)  </a:t>
            </a:r>
            <a:r>
              <a:rPr lang="ru-RU" sz="2000" dirty="0" err="1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B22"/>
                </a:solidFill>
              </a:rPr>
              <a:t>Кампаны</a:t>
            </a:r>
            <a:r>
              <a:rPr lang="ru-RU" sz="2000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B22"/>
                </a:solidFill>
              </a:rPr>
              <a:t> – это специальное место в храме, где </a:t>
            </a:r>
          </a:p>
          <a:p>
            <a:r>
              <a:rPr lang="ru-RU" sz="2000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B22"/>
                </a:solidFill>
              </a:rPr>
              <a:t>     благословляют новые колокола.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642910" y="6000768"/>
            <a:ext cx="5456494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000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B22"/>
                </a:solidFill>
              </a:rPr>
              <a:t>д)  Колокола называют звучащими иконами.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642911" y="3714752"/>
            <a:ext cx="6572296" cy="400110"/>
          </a:xfrm>
          <a:prstGeom prst="rect">
            <a:avLst/>
          </a:prstGeom>
          <a:noFill/>
          <a:scene3d>
            <a:camera prst="orthographicFront"/>
            <a:lightRig rig="sunset" dir="tl"/>
          </a:scene3d>
          <a:sp3d prstMaterial="metal"/>
        </p:spPr>
        <p:txBody>
          <a:bodyPr wrap="square" lIns="91440" tIns="45720" rIns="91440" bIns="45720">
            <a:sp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000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а)  Колокольные звоны – один из символов России.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714348" y="5572140"/>
            <a:ext cx="5696046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unse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000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B22"/>
                </a:solidFill>
              </a:rPr>
              <a:t>г)  Било – человек, управляющий колоколами.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642911" y="4143380"/>
            <a:ext cx="657269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000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B22"/>
                </a:solidFill>
              </a:rPr>
              <a:t>б)  В Западных странах раскачивают чашу колокола, </a:t>
            </a:r>
          </a:p>
          <a:p>
            <a:r>
              <a:rPr lang="ru-RU" sz="2000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B22"/>
                </a:solidFill>
              </a:rPr>
              <a:t>      в России – язык.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7786711" y="214290"/>
            <a:ext cx="601448" cy="1569660"/>
          </a:xfrm>
          <a:prstGeom prst="rect">
            <a:avLst/>
          </a:prstGeom>
          <a:noFill/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!</a:t>
            </a:r>
            <a:endParaRPr lang="ru-RU" sz="96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357158" y="4714884"/>
            <a:ext cx="35719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AE" sz="48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۷۷</a:t>
            </a:r>
            <a:endParaRPr lang="ru-RU" sz="48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cxnSp>
        <p:nvCxnSpPr>
          <p:cNvPr id="30" name="Прямая соединительная линия 29"/>
          <p:cNvCxnSpPr/>
          <p:nvPr/>
        </p:nvCxnSpPr>
        <p:spPr>
          <a:xfrm rot="5400000" flipH="1" flipV="1">
            <a:off x="3428993" y="4929198"/>
            <a:ext cx="1000132" cy="1000132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Рисунок 31" descr="0_4153_6c9e3e3b_XL.jpg"/>
          <p:cNvPicPr>
            <a:picLocks noChangeAspect="1"/>
          </p:cNvPicPr>
          <p:nvPr/>
        </p:nvPicPr>
        <p:blipFill>
          <a:blip r:embed="rId10" cstate="print"/>
          <a:srcRect l="23437" t="8333" r="7031" b="55208"/>
          <a:stretch>
            <a:fillRect/>
          </a:stretch>
        </p:blipFill>
        <p:spPr>
          <a:xfrm>
            <a:off x="785786" y="1071546"/>
            <a:ext cx="6357983" cy="2500330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sp>
        <p:nvSpPr>
          <p:cNvPr id="34" name="Прямоугольник 33"/>
          <p:cNvSpPr/>
          <p:nvPr/>
        </p:nvSpPr>
        <p:spPr>
          <a:xfrm>
            <a:off x="642911" y="428605"/>
            <a:ext cx="6572296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4. Какие мнения о колоколах ошибочны?</a:t>
            </a:r>
            <a:endParaRPr lang="ru-RU" sz="280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376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23" grpId="0"/>
      <p:bldP spid="25" grpId="0"/>
      <p:bldP spid="27" grpId="0"/>
      <p:bldP spid="14" grpId="0"/>
      <p:bldP spid="2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Верный ответ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screen"/>
          <a:stretch>
            <a:fillRect/>
          </a:stretch>
        </p:blipFill>
        <p:spPr>
          <a:xfrm>
            <a:off x="428596" y="6286520"/>
            <a:ext cx="304800" cy="3048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8000"/>
          </a:solidFill>
          <a:scene3d>
            <a:camera prst="orthographicFront"/>
            <a:lightRig rig="morning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14283" y="214291"/>
            <a:ext cx="8715375" cy="6429375"/>
          </a:xfrm>
          <a:prstGeom prst="rect">
            <a:avLst/>
          </a:prstGeom>
          <a:solidFill>
            <a:srgbClr val="FFFFFF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B22"/>
                </a:solidFill>
              </a:rPr>
              <a:t> </a:t>
            </a:r>
          </a:p>
        </p:txBody>
      </p:sp>
      <p:pic>
        <p:nvPicPr>
          <p:cNvPr id="17" name="Рисунок 16" descr="krasnyj.gif">
            <a:hlinkClick r:id="rId5" action="ppaction://hlinkpres?slideindex=14&amp;slidetitle=Слайд 14"/>
          </p:cNvPr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7572396" y="571481"/>
            <a:ext cx="1004053" cy="1066807"/>
          </a:xfrm>
          <a:prstGeom prst="rect">
            <a:avLst/>
          </a:prstGeom>
        </p:spPr>
      </p:pic>
      <p:pic>
        <p:nvPicPr>
          <p:cNvPr id="18" name="Рисунок 17" descr="Кнопка ж.gif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7500958" y="3929067"/>
            <a:ext cx="1214447" cy="1171763"/>
          </a:xfrm>
          <a:prstGeom prst="rect">
            <a:avLst/>
          </a:prstGeom>
        </p:spPr>
      </p:pic>
      <p:pic>
        <p:nvPicPr>
          <p:cNvPr id="19" name="Рисунок 18" descr="sinij.gif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7572397" y="1643050"/>
            <a:ext cx="1000132" cy="1066807"/>
          </a:xfrm>
          <a:prstGeom prst="rect">
            <a:avLst/>
          </a:prstGeom>
        </p:spPr>
      </p:pic>
      <p:pic>
        <p:nvPicPr>
          <p:cNvPr id="20" name="Рисунок 19" descr="Attestacia.gif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>
            <a:off x="7643835" y="2857497"/>
            <a:ext cx="928693" cy="1027987"/>
          </a:xfrm>
          <a:prstGeom prst="rect">
            <a:avLst/>
          </a:prstGeom>
          <a:ln w="3175">
            <a:noFill/>
          </a:ln>
        </p:spPr>
      </p:pic>
      <p:pic>
        <p:nvPicPr>
          <p:cNvPr id="21" name="Рисунок 20" descr="zvuk.gif"/>
          <p:cNvPicPr>
            <a:picLocks noChangeAspect="1"/>
          </p:cNvPicPr>
          <p:nvPr/>
        </p:nvPicPr>
        <p:blipFill>
          <a:blip r:embed="rId10" cstate="screen"/>
          <a:stretch>
            <a:fillRect/>
          </a:stretch>
        </p:blipFill>
        <p:spPr>
          <a:xfrm>
            <a:off x="7572396" y="5214951"/>
            <a:ext cx="1071571" cy="1187207"/>
          </a:xfrm>
          <a:prstGeom prst="rect">
            <a:avLst/>
          </a:prstGeom>
        </p:spPr>
      </p:pic>
      <p:sp>
        <p:nvSpPr>
          <p:cNvPr id="22" name="Рамка 21"/>
          <p:cNvSpPr/>
          <p:nvPr/>
        </p:nvSpPr>
        <p:spPr>
          <a:xfrm>
            <a:off x="7500958" y="357166"/>
            <a:ext cx="1214447" cy="6072230"/>
          </a:xfrm>
          <a:prstGeom prst="frame">
            <a:avLst>
              <a:gd name="adj1" fmla="val 394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28596" y="1071546"/>
            <a:ext cx="6858048" cy="5357850"/>
          </a:xfrm>
          <a:prstGeom prst="rect">
            <a:avLst/>
          </a:prstGeom>
          <a:gradFill>
            <a:gsLst>
              <a:gs pos="32000">
                <a:schemeClr val="tx2">
                  <a:lumMod val="20000"/>
                  <a:lumOff val="80000"/>
                  <a:alpha val="20000"/>
                </a:schemeClr>
              </a:gs>
              <a:gs pos="9000">
                <a:srgbClr val="5E9EFF">
                  <a:alpha val="30000"/>
                </a:srgbClr>
              </a:gs>
              <a:gs pos="0">
                <a:srgbClr val="5E9EFF">
                  <a:alpha val="50000"/>
                </a:srgbClr>
              </a:gs>
              <a:gs pos="61000">
                <a:schemeClr val="bg1">
                  <a:alpha val="37000"/>
                </a:schemeClr>
              </a:gs>
              <a:gs pos="40000">
                <a:srgbClr val="C4D6EB"/>
              </a:gs>
              <a:gs pos="93000">
                <a:srgbClr val="3366FF">
                  <a:alpha val="86000"/>
                </a:srgbClr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 descr="001-jpg_cxk42tp9.jpg"/>
          <p:cNvPicPr>
            <a:picLocks noChangeAspect="1"/>
          </p:cNvPicPr>
          <p:nvPr/>
        </p:nvPicPr>
        <p:blipFill>
          <a:blip r:embed="rId11" cstate="screen"/>
          <a:srcRect/>
          <a:stretch>
            <a:fillRect/>
          </a:stretch>
        </p:blipFill>
        <p:spPr>
          <a:xfrm>
            <a:off x="571473" y="1142985"/>
            <a:ext cx="2859625" cy="2214578"/>
          </a:xfrm>
          <a:prstGeom prst="round2SameRect">
            <a:avLst/>
          </a:prstGeom>
          <a:effectLst>
            <a:softEdge rad="63500"/>
          </a:effectLst>
        </p:spPr>
      </p:pic>
      <p:pic>
        <p:nvPicPr>
          <p:cNvPr id="23" name="Рисунок 22" descr="Безымянный.bmp"/>
          <p:cNvPicPr>
            <a:picLocks noChangeAspect="1"/>
          </p:cNvPicPr>
          <p:nvPr/>
        </p:nvPicPr>
        <p:blipFill>
          <a:blip r:embed="rId12" cstate="screen"/>
          <a:srcRect/>
          <a:stretch>
            <a:fillRect/>
          </a:stretch>
        </p:blipFill>
        <p:spPr>
          <a:xfrm>
            <a:off x="500035" y="3929067"/>
            <a:ext cx="2714644" cy="2286016"/>
          </a:xfrm>
          <a:prstGeom prst="round2SameRect">
            <a:avLst/>
          </a:prstGeom>
          <a:effectLst>
            <a:softEdge rad="63500"/>
          </a:effectLst>
        </p:spPr>
      </p:pic>
      <p:pic>
        <p:nvPicPr>
          <p:cNvPr id="16" name="Рисунок 15" descr="candel(1).jpg"/>
          <p:cNvPicPr>
            <a:picLocks noChangeAspect="1"/>
          </p:cNvPicPr>
          <p:nvPr/>
        </p:nvPicPr>
        <p:blipFill>
          <a:blip r:embed="rId13" cstate="screen"/>
          <a:srcRect/>
          <a:stretch>
            <a:fillRect/>
          </a:stretch>
        </p:blipFill>
        <p:spPr>
          <a:xfrm>
            <a:off x="5500693" y="3929067"/>
            <a:ext cx="1682147" cy="2286016"/>
          </a:xfrm>
          <a:prstGeom prst="round2SameRect">
            <a:avLst/>
          </a:prstGeom>
          <a:effectLst>
            <a:softEdge rad="63500"/>
          </a:effectLst>
        </p:spPr>
      </p:pic>
      <p:pic>
        <p:nvPicPr>
          <p:cNvPr id="30" name="Рисунок 29" descr="Безымянный.bmp"/>
          <p:cNvPicPr>
            <a:picLocks noChangeAspect="1"/>
          </p:cNvPicPr>
          <p:nvPr/>
        </p:nvPicPr>
        <p:blipFill>
          <a:blip r:embed="rId14" cstate="screen"/>
          <a:srcRect/>
          <a:stretch>
            <a:fillRect/>
          </a:stretch>
        </p:blipFill>
        <p:spPr>
          <a:xfrm>
            <a:off x="5429257" y="1142985"/>
            <a:ext cx="1900796" cy="2286016"/>
          </a:xfrm>
          <a:prstGeom prst="round2SameRect">
            <a:avLst/>
          </a:prstGeom>
          <a:effectLst>
            <a:softEdge rad="127000"/>
          </a:effectLst>
        </p:spPr>
      </p:pic>
      <p:pic>
        <p:nvPicPr>
          <p:cNvPr id="12" name="Рисунок 11" descr="1263326419_osnovnye-pravila-venchaniya-v-cerkvi.jpg"/>
          <p:cNvPicPr>
            <a:picLocks noChangeAspect="1"/>
          </p:cNvPicPr>
          <p:nvPr/>
        </p:nvPicPr>
        <p:blipFill>
          <a:blip r:embed="rId15" cstate="screen"/>
          <a:stretch>
            <a:fillRect/>
          </a:stretch>
        </p:blipFill>
        <p:spPr>
          <a:xfrm>
            <a:off x="3357554" y="2357431"/>
            <a:ext cx="2071703" cy="3120033"/>
          </a:xfrm>
          <a:prstGeom prst="round2SameRect">
            <a:avLst/>
          </a:prstGeom>
          <a:effectLst>
            <a:softEdge rad="127000"/>
          </a:effectLst>
        </p:spPr>
      </p:pic>
      <p:sp>
        <p:nvSpPr>
          <p:cNvPr id="25" name="Прямоугольник 24"/>
          <p:cNvSpPr/>
          <p:nvPr/>
        </p:nvSpPr>
        <p:spPr>
          <a:xfrm>
            <a:off x="428597" y="428605"/>
            <a:ext cx="6429420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5. О чём звонят колокола </a:t>
            </a:r>
            <a:r>
              <a:rPr lang="en-US" sz="28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XXI </a:t>
            </a:r>
            <a:r>
              <a:rPr lang="ru-RU" sz="28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века?</a:t>
            </a:r>
            <a:endParaRPr lang="ru-RU" sz="280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761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8000"/>
          </a:solidFill>
          <a:scene3d>
            <a:camera prst="orthographicFront"/>
            <a:lightRig rig="morning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14314" y="214313"/>
            <a:ext cx="8715375" cy="6429375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66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4" name="Рисунок 8" descr="колокольчики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 bwMode="auto">
          <a:xfrm>
            <a:off x="357189" y="368016"/>
            <a:ext cx="8429625" cy="61759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28596" y="4714885"/>
            <a:ext cx="8286808" cy="1754326"/>
          </a:xfrm>
          <a:prstGeom prst="rect">
            <a:avLst/>
          </a:prstGeom>
          <a:solidFill>
            <a:srgbClr val="006600">
              <a:alpha val="52000"/>
            </a:srgbClr>
          </a:solidFill>
          <a:ln>
            <a:solidFill>
              <a:srgbClr val="006600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5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Franklin Gothic Heavy" pitchFamily="34" charset="0"/>
              </a:rPr>
              <a:t>Спасибо </a:t>
            </a:r>
          </a:p>
          <a:p>
            <a:pPr algn="ctr">
              <a:defRPr/>
            </a:pPr>
            <a:r>
              <a:rPr lang="ru-RU" sz="5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Franklin Gothic Heavy" pitchFamily="34" charset="0"/>
              </a:rPr>
              <a:t>за прекрасную работу!</a:t>
            </a: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1538" y="1"/>
            <a:ext cx="8072463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u="sng" dirty="0" smtClean="0">
                <a:solidFill>
                  <a:srgbClr val="006600"/>
                </a:solidFill>
              </a:rPr>
              <a:t>В презентации использованы</a:t>
            </a:r>
            <a:r>
              <a:rPr lang="ru-RU" sz="1200" dirty="0" smtClean="0">
                <a:solidFill>
                  <a:srgbClr val="006600"/>
                </a:solidFill>
              </a:rPr>
              <a:t>:</a:t>
            </a:r>
          </a:p>
          <a:p>
            <a:endParaRPr lang="ru-RU" sz="1200" dirty="0" smtClean="0"/>
          </a:p>
          <a:p>
            <a:pPr marL="342900" indent="-342900">
              <a:buAutoNum type="arabicPeriod"/>
            </a:pPr>
            <a:r>
              <a:rPr lang="ru-RU" sz="1200" dirty="0" smtClean="0"/>
              <a:t>Красный звон Звонницы Спаса - </a:t>
            </a:r>
            <a:r>
              <a:rPr lang="ru-RU" sz="1200" dirty="0" err="1" smtClean="0"/>
              <a:t>Евфимиевского</a:t>
            </a:r>
            <a:r>
              <a:rPr lang="ru-RU" sz="1200" dirty="0" smtClean="0"/>
              <a:t> монастыря г. Суздаля. (Колокольные звоны Золотого кольца России, 2004) </a:t>
            </a:r>
          </a:p>
          <a:p>
            <a:pPr marL="342900" indent="-342900">
              <a:buAutoNum type="arabicPeriod"/>
            </a:pPr>
            <a:r>
              <a:rPr lang="ru-RU" sz="1200" dirty="0" smtClean="0">
                <a:solidFill>
                  <a:schemeClr val="bg1">
                    <a:lumMod val="65000"/>
                  </a:schemeClr>
                </a:solidFill>
              </a:rPr>
              <a:t>* Праздничный звон Киево-Печерской лавры (Киево-Печерская лавра на рубеже тысячелетий, 2004) </a:t>
            </a:r>
          </a:p>
          <a:p>
            <a:pPr marL="342900" indent="-342900">
              <a:buFontTx/>
              <a:buAutoNum type="arabicPeriod"/>
            </a:pPr>
            <a:r>
              <a:rPr lang="ru-RU" sz="1200" dirty="0" smtClean="0"/>
              <a:t>«Вечерний звон» сл.И.Козлова, муз. народная. </a:t>
            </a:r>
          </a:p>
          <a:p>
            <a:pPr marL="342900" indent="-342900"/>
            <a:r>
              <a:rPr lang="ru-RU" sz="1200" dirty="0" smtClean="0"/>
              <a:t>         Исп. вокальное трио «Реликт» </a:t>
            </a:r>
            <a:r>
              <a:rPr lang="en-US" sz="1200" dirty="0" smtClean="0">
                <a:solidFill>
                  <a:srgbClr val="006600"/>
                </a:solidFill>
                <a:hlinkClick r:id="rId2"/>
              </a:rPr>
              <a:t>http://www.triorelikt.ru/</a:t>
            </a:r>
            <a:r>
              <a:rPr lang="ru-RU" sz="1200" dirty="0" smtClean="0">
                <a:solidFill>
                  <a:srgbClr val="006600"/>
                </a:solidFill>
              </a:rPr>
              <a:t> </a:t>
            </a:r>
          </a:p>
          <a:p>
            <a:pPr marL="342900" indent="-342900"/>
            <a:r>
              <a:rPr lang="ru-RU" sz="1200" dirty="0" smtClean="0"/>
              <a:t>4.       Звучание оркестровых колоколов (</a:t>
            </a:r>
            <a:r>
              <a:rPr lang="en-US" sz="1200" dirty="0" smtClean="0"/>
              <a:t>‘</a:t>
            </a:r>
            <a:r>
              <a:rPr lang="ru-RU" sz="1200" dirty="0" smtClean="0"/>
              <a:t>Энциклопедия «Музыкальные инструменты», </a:t>
            </a:r>
            <a:r>
              <a:rPr lang="en-US" sz="1200" dirty="0" err="1" smtClean="0"/>
              <a:t>Msinstr</a:t>
            </a:r>
            <a:r>
              <a:rPr lang="ru-RU" sz="1200" dirty="0" smtClean="0"/>
              <a:t>, 2002 </a:t>
            </a:r>
            <a:r>
              <a:rPr lang="en-US" sz="1200" dirty="0" err="1" smtClean="0"/>
              <a:t>KorAx</a:t>
            </a:r>
            <a:r>
              <a:rPr lang="en-US" sz="1200" baseline="30000" dirty="0" err="1" smtClean="0"/>
              <a:t>TM</a:t>
            </a:r>
            <a:r>
              <a:rPr lang="en-US" sz="1200" baseline="30000" dirty="0" smtClean="0"/>
              <a:t> </a:t>
            </a:r>
            <a:r>
              <a:rPr lang="en-US" sz="1200" dirty="0" smtClean="0"/>
              <a:t>)</a:t>
            </a:r>
            <a:endParaRPr lang="ru-RU" sz="1200" dirty="0" smtClean="0"/>
          </a:p>
          <a:p>
            <a:pPr marL="342900" indent="-342900"/>
            <a:r>
              <a:rPr lang="ru-RU" sz="1200" dirty="0" smtClean="0"/>
              <a:t>5.      Репродукция картины И.Левитана «Вечерний звон» </a:t>
            </a:r>
            <a:r>
              <a:rPr lang="en-US" sz="1200" dirty="0" smtClean="0">
                <a:hlinkClick r:id="rId3"/>
              </a:rPr>
              <a:t>http://a14003.rimg.info/icon/161726800093ed7df8206d0bdbe30047056dcf47e1.jpg</a:t>
            </a:r>
            <a:endParaRPr lang="ru-RU" sz="1200" dirty="0" smtClean="0"/>
          </a:p>
          <a:p>
            <a:pPr marL="342900" indent="-342900"/>
            <a:endParaRPr lang="ru-RU" sz="1200" dirty="0" smtClean="0"/>
          </a:p>
          <a:p>
            <a:pPr marL="342900" indent="-342900"/>
            <a:r>
              <a:rPr lang="ru-RU" sz="1200" u="sng" dirty="0" smtClean="0"/>
              <a:t>Изображения</a:t>
            </a:r>
            <a:r>
              <a:rPr lang="ru-RU" sz="1200" dirty="0" smtClean="0"/>
              <a:t>: </a:t>
            </a:r>
          </a:p>
          <a:p>
            <a:r>
              <a:rPr lang="en-US" sz="1200" u="sng" dirty="0" smtClean="0">
                <a:solidFill>
                  <a:srgbClr val="006600"/>
                </a:solidFill>
                <a:hlinkClick r:id="rId4"/>
              </a:rPr>
              <a:t>http://www.lueneburger-institut.de/Engel.jpg</a:t>
            </a:r>
            <a:r>
              <a:rPr lang="ru-RU" sz="1200" u="sng" dirty="0" smtClean="0">
                <a:solidFill>
                  <a:srgbClr val="006600"/>
                </a:solidFill>
              </a:rPr>
              <a:t> </a:t>
            </a:r>
          </a:p>
          <a:p>
            <a:pPr marL="342900" indent="-342900"/>
            <a:r>
              <a:rPr lang="en-US" sz="1200" u="sng" dirty="0" smtClean="0">
                <a:solidFill>
                  <a:srgbClr val="006600"/>
                </a:solidFill>
                <a:hlinkClick r:id="rId5"/>
              </a:rPr>
              <a:t>http://www.stihi.ru/pics/2008/10/15/3529.jpg</a:t>
            </a:r>
            <a:r>
              <a:rPr lang="en-US" sz="1200" u="sng" dirty="0" smtClean="0">
                <a:solidFill>
                  <a:srgbClr val="006600"/>
                </a:solidFill>
              </a:rPr>
              <a:t> </a:t>
            </a:r>
          </a:p>
          <a:p>
            <a:pPr marL="342900" indent="-342900"/>
            <a:r>
              <a:rPr lang="en-US" sz="1200" u="sng" dirty="0" smtClean="0">
                <a:solidFill>
                  <a:srgbClr val="006600"/>
                </a:solidFill>
                <a:hlinkClick r:id="rId6"/>
              </a:rPr>
              <a:t>http://old.portal-slovo.ru/images/444_sxema.jpg</a:t>
            </a:r>
            <a:endParaRPr lang="ru-RU" sz="1200" u="sng" dirty="0" smtClean="0">
              <a:solidFill>
                <a:srgbClr val="006600"/>
              </a:solidFill>
            </a:endParaRPr>
          </a:p>
          <a:p>
            <a:r>
              <a:rPr lang="en-US" sz="1200" u="sng" dirty="0" smtClean="0">
                <a:solidFill>
                  <a:srgbClr val="006600"/>
                </a:solidFill>
                <a:hlinkClick r:id="rId7"/>
              </a:rPr>
              <a:t>http://img-2006-09.photosight.ru/30/1675062.jpg</a:t>
            </a:r>
            <a:r>
              <a:rPr lang="ru-RU" sz="1200" u="sng" dirty="0" smtClean="0">
                <a:solidFill>
                  <a:srgbClr val="006600"/>
                </a:solidFill>
              </a:rPr>
              <a:t> </a:t>
            </a:r>
          </a:p>
          <a:p>
            <a:r>
              <a:rPr lang="en-US" sz="1200" u="sng" dirty="0" smtClean="0">
                <a:solidFill>
                  <a:srgbClr val="006600"/>
                </a:solidFill>
                <a:hlinkClick r:id="rId8"/>
              </a:rPr>
              <a:t>http://www.olivebranch.ru/img/candel%281%29.jpg</a:t>
            </a:r>
            <a:r>
              <a:rPr lang="ru-RU" sz="1200" u="sng" dirty="0" smtClean="0">
                <a:solidFill>
                  <a:srgbClr val="006600"/>
                </a:solidFill>
              </a:rPr>
              <a:t> </a:t>
            </a:r>
          </a:p>
          <a:p>
            <a:r>
              <a:rPr lang="en-US" sz="1200" u="sng" dirty="0" smtClean="0">
                <a:solidFill>
                  <a:srgbClr val="006600"/>
                </a:solidFill>
                <a:hlinkClick r:id="rId9"/>
              </a:rPr>
              <a:t>http://s1.imgdb.ru/2008-01/06/001-jpg_cxk42tp9.jpg</a:t>
            </a:r>
            <a:r>
              <a:rPr lang="ru-RU" sz="1200" u="sng" dirty="0" smtClean="0">
                <a:solidFill>
                  <a:srgbClr val="006600"/>
                </a:solidFill>
              </a:rPr>
              <a:t> </a:t>
            </a:r>
          </a:p>
          <a:p>
            <a:pPr marL="342900" indent="-342900"/>
            <a:r>
              <a:rPr lang="en-US" sz="1200" dirty="0" smtClean="0">
                <a:solidFill>
                  <a:srgbClr val="006600"/>
                </a:solidFill>
                <a:hlinkClick r:id="rId10"/>
              </a:rPr>
              <a:t>http://content.foto.mail.ru/mail/zita_/_blogs/i-513.jpg</a:t>
            </a:r>
            <a:endParaRPr lang="ru-RU" sz="1200" dirty="0" smtClean="0">
              <a:solidFill>
                <a:srgbClr val="006600"/>
              </a:solidFill>
            </a:endParaRPr>
          </a:p>
          <a:p>
            <a:pPr marL="342900" indent="-342900"/>
            <a:r>
              <a:rPr lang="en-US" sz="1200" u="sng" dirty="0" smtClean="0">
                <a:solidFill>
                  <a:srgbClr val="006600"/>
                </a:solidFill>
                <a:hlinkClick r:id="rId11"/>
              </a:rPr>
              <a:t>http://www.tursinfo.ru/files/Data/1172836995_2606.jpg</a:t>
            </a:r>
            <a:endParaRPr lang="ru-RU" sz="1200" u="sng" dirty="0" smtClean="0">
              <a:solidFill>
                <a:srgbClr val="006600"/>
              </a:solidFill>
            </a:endParaRPr>
          </a:p>
          <a:p>
            <a:r>
              <a:rPr lang="en-US" sz="1200" u="sng" dirty="0" smtClean="0">
                <a:solidFill>
                  <a:srgbClr val="006600"/>
                </a:solidFill>
                <a:hlinkClick r:id="rId12"/>
              </a:rPr>
              <a:t>http://dudinka.yabloko.ru/images/view_pic.php3?id=89</a:t>
            </a:r>
            <a:r>
              <a:rPr lang="ru-RU" sz="1200" u="sng" dirty="0" smtClean="0">
                <a:solidFill>
                  <a:srgbClr val="006600"/>
                </a:solidFill>
              </a:rPr>
              <a:t> </a:t>
            </a:r>
          </a:p>
          <a:p>
            <a:r>
              <a:rPr lang="en-US" sz="1200" dirty="0" smtClean="0">
                <a:hlinkClick r:id="rId13"/>
              </a:rPr>
              <a:t>http://admin.unassvadba.ru/Image/Nastja/venchanie2.jpg</a:t>
            </a:r>
            <a:r>
              <a:rPr lang="ru-RU" sz="1200" dirty="0" smtClean="0"/>
              <a:t>  </a:t>
            </a:r>
          </a:p>
          <a:p>
            <a:r>
              <a:rPr lang="en-US" sz="1200" u="sng" dirty="0" smtClean="0">
                <a:solidFill>
                  <a:srgbClr val="006600"/>
                </a:solidFill>
                <a:hlinkClick r:id="rId14"/>
              </a:rPr>
              <a:t>http://udivite.studio-seo.org/upload/iblock/006/51135_a.jpg</a:t>
            </a:r>
            <a:endParaRPr lang="ru-RU" sz="1200" u="sng" dirty="0" smtClean="0">
              <a:solidFill>
                <a:srgbClr val="006600"/>
              </a:solidFill>
            </a:endParaRPr>
          </a:p>
          <a:p>
            <a:r>
              <a:rPr lang="en-US" sz="1200" dirty="0" smtClean="0">
                <a:hlinkClick r:id="rId15"/>
              </a:rPr>
              <a:t>http://rnns.ru/uploads/posts/2010-01/1264838288_3255.jpg</a:t>
            </a:r>
            <a:endParaRPr lang="en-US" sz="1200" dirty="0" smtClean="0"/>
          </a:p>
          <a:p>
            <a:r>
              <a:rPr lang="en-US" sz="1200" u="sng" dirty="0" smtClean="0">
                <a:solidFill>
                  <a:srgbClr val="006600"/>
                </a:solidFill>
                <a:hlinkClick r:id="rId16"/>
              </a:rPr>
              <a:t>http://www.vvsu.ru/UserFiles/Image/Sait%20ISKT/landish.jpg</a:t>
            </a:r>
            <a:r>
              <a:rPr lang="ru-RU" sz="1200" u="sng" dirty="0" smtClean="0">
                <a:solidFill>
                  <a:srgbClr val="006600"/>
                </a:solidFill>
              </a:rPr>
              <a:t> </a:t>
            </a:r>
          </a:p>
          <a:p>
            <a:pPr marL="342900" indent="-342900"/>
            <a:r>
              <a:rPr lang="en-US" sz="1200" dirty="0" smtClean="0">
                <a:solidFill>
                  <a:srgbClr val="006600"/>
                </a:solidFill>
                <a:hlinkClick r:id="rId17"/>
              </a:rPr>
              <a:t>http://www.marketus.ru/goods_images/NKB10559_82.498-0.jpg</a:t>
            </a:r>
            <a:endParaRPr lang="ru-RU" sz="1200" dirty="0" smtClean="0">
              <a:solidFill>
                <a:srgbClr val="006600"/>
              </a:solidFill>
            </a:endParaRPr>
          </a:p>
          <a:p>
            <a:pPr marL="342900" indent="-342900"/>
            <a:r>
              <a:rPr lang="en-US" sz="1200" dirty="0" smtClean="0">
                <a:hlinkClick r:id="rId18"/>
              </a:rPr>
              <a:t>http://img-fotki.yandex.ru/get/14/svets07.b/0_7396_fc5b9e71_XL</a:t>
            </a:r>
            <a:endParaRPr lang="en-US" sz="1200" dirty="0" smtClean="0"/>
          </a:p>
          <a:p>
            <a:pPr marL="342900" indent="-342900"/>
            <a:r>
              <a:rPr lang="en-US" sz="1200" u="sng" dirty="0" smtClean="0">
                <a:solidFill>
                  <a:srgbClr val="006600"/>
                </a:solidFill>
                <a:hlinkClick r:id="rId19"/>
              </a:rPr>
              <a:t>http://flowers.cveti-sadi.ru/files/2009/07/3campanulamedium10.jpg</a:t>
            </a:r>
            <a:endParaRPr lang="ru-RU" sz="1200" u="sng" dirty="0" smtClean="0">
              <a:solidFill>
                <a:srgbClr val="006600"/>
              </a:solidFill>
            </a:endParaRPr>
          </a:p>
          <a:p>
            <a:pPr marL="342900" indent="-342900"/>
            <a:r>
              <a:rPr lang="en-US" sz="1200" u="sng" dirty="0" smtClean="0">
                <a:solidFill>
                  <a:srgbClr val="006600"/>
                </a:solidFill>
                <a:hlinkClick r:id="rId19"/>
              </a:rPr>
              <a:t>http://flowers.cveti-sadi.ru/files/2009/07/3campanulamedium10.jpg</a:t>
            </a:r>
            <a:endParaRPr lang="ru-RU" sz="1200" u="sng" dirty="0" smtClean="0">
              <a:solidFill>
                <a:srgbClr val="006600"/>
              </a:solidFill>
            </a:endParaRPr>
          </a:p>
          <a:p>
            <a:pPr marL="342900" indent="-342900"/>
            <a:r>
              <a:rPr lang="en-US" sz="1200" u="sng" dirty="0" smtClean="0">
                <a:solidFill>
                  <a:srgbClr val="006600"/>
                </a:solidFill>
                <a:hlinkClick r:id="rId20"/>
              </a:rPr>
              <a:t>http://img-fotki.yandex.ru/get/2710/natgol21.a/0_4ff4a_c2d5f8ef_XL</a:t>
            </a:r>
            <a:endParaRPr lang="ru-RU" sz="1200" u="sng" dirty="0" smtClean="0">
              <a:solidFill>
                <a:srgbClr val="006600"/>
              </a:solidFill>
            </a:endParaRPr>
          </a:p>
          <a:p>
            <a:pPr marL="342900" indent="-342900"/>
            <a:r>
              <a:rPr lang="en-US" sz="1200" dirty="0" smtClean="0">
                <a:hlinkClick r:id="rId21"/>
              </a:rPr>
              <a:t>http://img-fotki.yandex.ru/get/23/kudima177ru.15/0_cb5c_8b0fae5e_XL</a:t>
            </a:r>
            <a:r>
              <a:rPr lang="ru-RU" sz="1200" dirty="0" smtClean="0"/>
              <a:t> </a:t>
            </a:r>
          </a:p>
          <a:p>
            <a:pPr marL="342900" indent="-342900"/>
            <a:r>
              <a:rPr lang="en-US" sz="1200" dirty="0" smtClean="0">
                <a:solidFill>
                  <a:srgbClr val="006600"/>
                </a:solidFill>
                <a:hlinkClick r:id="rId22"/>
              </a:rPr>
              <a:t>http://pics.kz/s3/16/e0/01/17/16e00117137e053d939f206335eecded.jpg</a:t>
            </a:r>
            <a:endParaRPr lang="ru-RU" sz="1200" dirty="0" smtClean="0">
              <a:solidFill>
                <a:srgbClr val="006600"/>
              </a:solidFill>
            </a:endParaRPr>
          </a:p>
          <a:p>
            <a:pPr marL="342900" indent="-342900"/>
            <a:r>
              <a:rPr lang="en-US" sz="1200" u="sng" dirty="0" smtClean="0">
                <a:solidFill>
                  <a:srgbClr val="006600"/>
                </a:solidFill>
                <a:hlinkClick r:id="rId23"/>
              </a:rPr>
              <a:t>http://upload.wikimedia.org/wikipedia/commons/0/03/Alexis_I_of_Russia.jpg</a:t>
            </a:r>
            <a:r>
              <a:rPr lang="ru-RU" sz="1200" u="sng" dirty="0" smtClean="0">
                <a:solidFill>
                  <a:srgbClr val="006600"/>
                </a:solidFill>
              </a:rPr>
              <a:t> </a:t>
            </a:r>
          </a:p>
          <a:p>
            <a:pPr marL="342900" indent="-342900"/>
            <a:r>
              <a:rPr lang="en-US" sz="1200" u="sng" dirty="0" smtClean="0">
                <a:solidFill>
                  <a:srgbClr val="006600"/>
                </a:solidFill>
                <a:hlinkClick r:id="rId24"/>
              </a:rPr>
              <a:t>http://www.zvon.ru/images/3_2_2/01_nikola.jpg</a:t>
            </a:r>
            <a:r>
              <a:rPr lang="ru-RU" sz="1200" u="sng" dirty="0" smtClean="0">
                <a:solidFill>
                  <a:srgbClr val="006600"/>
                </a:solidFill>
              </a:rPr>
              <a:t> </a:t>
            </a:r>
            <a:r>
              <a:rPr lang="en-US" sz="1200" u="sng" dirty="0" smtClean="0">
                <a:solidFill>
                  <a:srgbClr val="006600"/>
                </a:solidFill>
                <a:hlinkClick r:id="rId25"/>
              </a:rPr>
              <a:t>http://www.zvonar.ru/photoalbum/kolokola/big/1998.jpg</a:t>
            </a:r>
            <a:endParaRPr lang="ru-RU" sz="1200" u="sng" dirty="0" smtClean="0">
              <a:solidFill>
                <a:srgbClr val="006600"/>
              </a:solidFill>
            </a:endParaRPr>
          </a:p>
          <a:p>
            <a:pPr marL="342900" indent="-342900"/>
            <a:r>
              <a:rPr lang="en-US" sz="1200" u="sng" dirty="0" smtClean="0">
                <a:solidFill>
                  <a:srgbClr val="006600"/>
                </a:solidFill>
                <a:hlinkClick r:id="rId26"/>
              </a:rPr>
              <a:t>http://arsenalmoscow.ru/published/publicdata/ARSENALMOSCOWRU/attachments/SC/products_pictures/%D1%81</a:t>
            </a:r>
            <a:endParaRPr lang="ru-RU" sz="1200" u="sng" dirty="0" smtClean="0">
              <a:solidFill>
                <a:srgbClr val="006600"/>
              </a:solidFill>
              <a:hlinkClick r:id="rId26"/>
            </a:endParaRPr>
          </a:p>
          <a:p>
            <a:pPr marL="342900" indent="-342900"/>
            <a:r>
              <a:rPr lang="en-US" sz="1200" u="sng" dirty="0" smtClean="0">
                <a:solidFill>
                  <a:srgbClr val="006600"/>
                </a:solidFill>
                <a:hlinkClick r:id="rId26"/>
              </a:rPr>
              <a:t>%D1%82%D0%BE%D0%B9%D0%BA%D0%B0_enl.jpg</a:t>
            </a:r>
            <a:endParaRPr lang="ru-RU" sz="1200" u="sng" dirty="0" smtClean="0">
              <a:solidFill>
                <a:srgbClr val="006600"/>
              </a:solidFill>
            </a:endParaRP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2 слайд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572528" y="6286520"/>
            <a:ext cx="304800" cy="304800"/>
          </a:xfrm>
          <a:prstGeom prst="rect">
            <a:avLst/>
          </a:prstGeom>
        </p:spPr>
      </p:pic>
      <p:pic>
        <p:nvPicPr>
          <p:cNvPr id="9" name="2 слайд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screen"/>
          <a:stretch>
            <a:fillRect/>
          </a:stretch>
        </p:blipFill>
        <p:spPr>
          <a:xfrm>
            <a:off x="214283" y="6357958"/>
            <a:ext cx="304800" cy="304800"/>
          </a:xfrm>
          <a:prstGeom prst="rect">
            <a:avLst/>
          </a:prstGeom>
        </p:spPr>
      </p:pic>
      <p:pic>
        <p:nvPicPr>
          <p:cNvPr id="8" name="Рисунок 6" descr="100_3034+.jpg"/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0" y="0"/>
            <a:ext cx="9220200" cy="6858000"/>
          </a:xfrm>
          <a:prstGeom prst="rect">
            <a:avLst/>
          </a:prstGeom>
          <a:noFill/>
          <a:ln w="9525">
            <a:solidFill>
              <a:srgbClr val="006600"/>
            </a:solidFill>
            <a:miter lim="800000"/>
            <a:headEnd/>
            <a:tailEnd/>
          </a:ln>
        </p:spPr>
      </p:pic>
      <p:pic>
        <p:nvPicPr>
          <p:cNvPr id="6" name="Рисунок 5" descr="podves.jpg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357157" y="267273"/>
            <a:ext cx="8501123" cy="6304975"/>
          </a:xfrm>
          <a:prstGeom prst="round2SameRect">
            <a:avLst/>
          </a:prstGeom>
          <a:gradFill flip="none" rotWithShape="1">
            <a:gsLst>
              <a:gs pos="12000">
                <a:srgbClr val="E6DCAC">
                  <a:alpha val="5000"/>
                </a:srgbClr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0" scaled="1"/>
            <a:tileRect/>
          </a:gradFill>
          <a:ln>
            <a:noFill/>
          </a:ln>
          <a:effectLst>
            <a:softEdge rad="6350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214282" y="6143645"/>
            <a:ext cx="8643999" cy="38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900" dirty="0" smtClean="0">
                <a:solidFill>
                  <a:schemeClr val="bg1"/>
                </a:solidFill>
              </a:rPr>
              <a:t>Красный звон звонницы Спаса - </a:t>
            </a:r>
            <a:r>
              <a:rPr lang="ru-RU" sz="1900" dirty="0" err="1" smtClean="0">
                <a:solidFill>
                  <a:schemeClr val="bg1"/>
                </a:solidFill>
              </a:rPr>
              <a:t>Евфимиевского</a:t>
            </a:r>
            <a:r>
              <a:rPr lang="ru-RU" sz="1900" dirty="0" smtClean="0">
                <a:solidFill>
                  <a:schemeClr val="bg1"/>
                </a:solidFill>
              </a:rPr>
              <a:t> монастыря (г. Суздаль)</a:t>
            </a:r>
            <a:endParaRPr lang="ru-RU" sz="1900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333138"/>
            <a:ext cx="8643999" cy="6524863"/>
          </a:xfrm>
          <a:prstGeom prst="rect">
            <a:avLst/>
          </a:prstGeom>
          <a:noFill/>
          <a:ln>
            <a:noFill/>
          </a:ln>
          <a:effectLst>
            <a:innerShdw blurRad="114300">
              <a:prstClr val="black"/>
            </a:innerShdw>
            <a:softEdge rad="317500"/>
          </a:effectLst>
        </p:spPr>
        <p:txBody>
          <a:bodyPr wrap="square">
            <a:spAutoFit/>
            <a:scene3d>
              <a:camera prst="orthographicFront"/>
              <a:lightRig rig="morning" dir="t"/>
            </a:scene3d>
            <a:sp3d extrusionH="31750" contourW="6350" prstMaterial="dkEdge">
              <a:bevelT w="38100" h="38100" prst="angle"/>
              <a:bevelB w="38100" h="38100" prst="angle"/>
              <a:extrusionClr>
                <a:schemeClr val="bg1">
                  <a:lumMod val="65000"/>
                </a:schemeClr>
              </a:extrusionClr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>
              <a:defRPr/>
            </a:pPr>
            <a:endParaRPr lang="ru-RU" sz="8800" b="1" dirty="0">
              <a:ln/>
              <a:solidFill>
                <a:srgbClr val="FFFF00"/>
              </a:solidFill>
              <a:effectLst>
                <a:outerShdw dir="5400000" sx="1000" sy="1000" algn="ctr" rotWithShape="0">
                  <a:srgbClr val="000000">
                    <a:alpha val="94000"/>
                  </a:srgbClr>
                </a:outerShdw>
              </a:effectLst>
            </a:endParaRPr>
          </a:p>
          <a:p>
            <a:pPr algn="ctr">
              <a:defRPr/>
            </a:pPr>
            <a:endParaRPr lang="ru-RU" sz="1400" b="1" dirty="0">
              <a:ln/>
              <a:solidFill>
                <a:srgbClr val="FFFF00"/>
              </a:solidFill>
              <a:effectLst>
                <a:outerShdw dir="5400000" sx="1000" sy="1000" algn="ctr" rotWithShape="0">
                  <a:srgbClr val="000000">
                    <a:alpha val="94000"/>
                  </a:srgbClr>
                </a:outerShdw>
              </a:effectLst>
            </a:endParaRPr>
          </a:p>
          <a:p>
            <a:pPr algn="ctr">
              <a:defRPr/>
            </a:pPr>
            <a:endParaRPr lang="ru-RU" sz="1400" b="1" dirty="0">
              <a:ln/>
              <a:solidFill>
                <a:srgbClr val="FFFF00"/>
              </a:solidFill>
              <a:effectLst>
                <a:outerShdw dir="5400000" sx="1000" sy="1000" algn="ctr" rotWithShape="0">
                  <a:srgbClr val="000000">
                    <a:alpha val="94000"/>
                  </a:srgbClr>
                </a:outerShdw>
              </a:effectLst>
            </a:endParaRPr>
          </a:p>
          <a:p>
            <a:pPr algn="ctr">
              <a:defRPr/>
            </a:pPr>
            <a:endParaRPr lang="ru-RU" sz="1400" b="1" dirty="0">
              <a:ln/>
              <a:solidFill>
                <a:srgbClr val="FFFF00"/>
              </a:solidFill>
              <a:effectLst>
                <a:outerShdw dir="5400000" sx="1000" sy="1000" algn="ctr" rotWithShape="0">
                  <a:srgbClr val="000000">
                    <a:alpha val="94000"/>
                  </a:srgbClr>
                </a:outerShdw>
              </a:effectLst>
            </a:endParaRPr>
          </a:p>
          <a:p>
            <a:pPr algn="ctr">
              <a:defRPr/>
            </a:pPr>
            <a:endParaRPr lang="ru-RU" sz="1400" b="1" dirty="0">
              <a:ln/>
              <a:solidFill>
                <a:srgbClr val="FFFF00"/>
              </a:solidFill>
              <a:effectLst>
                <a:outerShdw dir="5400000" sx="1000" sy="1000" algn="ctr" rotWithShape="0">
                  <a:srgbClr val="000000">
                    <a:alpha val="94000"/>
                  </a:srgbClr>
                </a:outerShdw>
              </a:effectLst>
            </a:endParaRPr>
          </a:p>
          <a:p>
            <a:pPr algn="ctr">
              <a:defRPr/>
            </a:pPr>
            <a:endParaRPr lang="ru-RU" sz="1400" b="1" dirty="0">
              <a:ln/>
              <a:solidFill>
                <a:srgbClr val="FFFF00"/>
              </a:solidFill>
              <a:effectLst>
                <a:outerShdw dir="5400000" sx="1000" sy="1000" algn="ctr" rotWithShape="0">
                  <a:srgbClr val="000000">
                    <a:alpha val="94000"/>
                  </a:srgbClr>
                </a:outerShdw>
              </a:effectLst>
            </a:endParaRPr>
          </a:p>
          <a:p>
            <a:pPr algn="ctr">
              <a:defRPr/>
            </a:pPr>
            <a:endParaRPr lang="ru-RU" sz="1400" b="1" dirty="0">
              <a:ln/>
              <a:solidFill>
                <a:srgbClr val="FFFF00"/>
              </a:solidFill>
              <a:effectLst>
                <a:outerShdw dir="5400000" sx="1000" sy="1000" algn="ctr" rotWithShape="0">
                  <a:srgbClr val="000000">
                    <a:alpha val="94000"/>
                  </a:srgbClr>
                </a:outerShdw>
              </a:effectLst>
            </a:endParaRPr>
          </a:p>
          <a:p>
            <a:pPr algn="ctr">
              <a:defRPr/>
            </a:pPr>
            <a:endParaRPr lang="ru-RU" sz="1400" b="1" dirty="0">
              <a:ln/>
              <a:solidFill>
                <a:srgbClr val="FFFF00"/>
              </a:solidFill>
              <a:effectLst>
                <a:outerShdw dir="5400000" sx="1000" sy="1000" algn="ctr" rotWithShape="0">
                  <a:srgbClr val="000000">
                    <a:alpha val="94000"/>
                  </a:srgbClr>
                </a:outerShdw>
              </a:effectLst>
            </a:endParaRPr>
          </a:p>
          <a:p>
            <a:pPr algn="ctr">
              <a:defRPr/>
            </a:pPr>
            <a:endParaRPr lang="ru-RU" sz="1400" b="1" dirty="0">
              <a:ln/>
              <a:solidFill>
                <a:srgbClr val="FFFF00"/>
              </a:solidFill>
              <a:effectLst>
                <a:outerShdw dir="5400000" sx="1000" sy="1000" algn="ctr" rotWithShape="0">
                  <a:srgbClr val="000000">
                    <a:alpha val="94000"/>
                  </a:srgbClr>
                </a:outerShdw>
              </a:effectLst>
            </a:endParaRPr>
          </a:p>
          <a:p>
            <a:pPr algn="ctr">
              <a:defRPr/>
            </a:pPr>
            <a:endParaRPr lang="ru-RU" sz="1400" b="1" dirty="0" smtClean="0">
              <a:ln/>
              <a:solidFill>
                <a:srgbClr val="FFFF00"/>
              </a:solidFill>
              <a:effectLst>
                <a:outerShdw dir="5400000" sx="1000" sy="1000" algn="ctr" rotWithShape="0">
                  <a:srgbClr val="000000">
                    <a:alpha val="94000"/>
                  </a:srgbClr>
                </a:outerShdw>
              </a:effectLst>
            </a:endParaRPr>
          </a:p>
          <a:p>
            <a:pPr algn="ctr">
              <a:defRPr/>
            </a:pPr>
            <a:endParaRPr lang="ru-RU" sz="1400" b="1" dirty="0" smtClean="0">
              <a:ln/>
              <a:solidFill>
                <a:srgbClr val="FFFF00"/>
              </a:solidFill>
              <a:effectLst>
                <a:outerShdw dir="5400000" sx="1000" sy="1000" algn="ctr" rotWithShape="0">
                  <a:srgbClr val="000000">
                    <a:alpha val="94000"/>
                  </a:srgbClr>
                </a:outerShdw>
              </a:effectLst>
            </a:endParaRPr>
          </a:p>
          <a:p>
            <a:pPr algn="ctr">
              <a:defRPr/>
            </a:pPr>
            <a:endParaRPr lang="ru-RU" sz="1400" b="1" dirty="0">
              <a:ln/>
              <a:solidFill>
                <a:srgbClr val="FFFF00"/>
              </a:solidFill>
              <a:effectLst>
                <a:outerShdw dir="5400000" sx="1000" sy="1000" algn="ctr" rotWithShape="0">
                  <a:srgbClr val="000000">
                    <a:alpha val="94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8800" b="1" dirty="0" smtClean="0">
                <a:ln/>
                <a:solidFill>
                  <a:srgbClr val="FFFF00"/>
                </a:solidFill>
                <a:effectLst>
                  <a:outerShdw dir="5400000" sx="1000" sy="1000" algn="ctr" rotWithShape="0">
                    <a:srgbClr val="000000">
                      <a:alpha val="94000"/>
                    </a:srgbClr>
                  </a:outerShdw>
                </a:effectLst>
              </a:rPr>
              <a:t>Колокольные</a:t>
            </a:r>
          </a:p>
          <a:p>
            <a:pPr algn="ctr">
              <a:defRPr/>
            </a:pPr>
            <a:r>
              <a:rPr lang="ru-RU" sz="8800" b="1" dirty="0" smtClean="0">
                <a:ln/>
                <a:solidFill>
                  <a:srgbClr val="FFFF00"/>
                </a:solidFill>
                <a:effectLst>
                  <a:outerShdw dir="5400000" sx="1000" sy="1000" algn="ctr" rotWithShape="0">
                    <a:srgbClr val="000000">
                      <a:alpha val="94000"/>
                    </a:srgbClr>
                  </a:outerShdw>
                </a:effectLst>
              </a:rPr>
              <a:t>звоны на Руси</a:t>
            </a:r>
            <a:endParaRPr lang="ru-RU" sz="8800" b="1" dirty="0">
              <a:ln/>
              <a:solidFill>
                <a:srgbClr val="FFFF00"/>
              </a:solidFill>
              <a:effectLst>
                <a:outerShdw dir="5400000" sx="1000" sy="1000" algn="ctr" rotWithShape="0">
                  <a:srgbClr val="000000">
                    <a:alpha val="94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256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4256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10" grpId="0"/>
      <p:bldP spid="1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Прямоугольник 3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6600"/>
          </a:solidFill>
          <a:scene3d>
            <a:camera prst="orthographicFront"/>
            <a:lightRig rig="morning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14314" y="214313"/>
            <a:ext cx="8715375" cy="6429375"/>
          </a:xfrm>
          <a:prstGeom prst="rect">
            <a:avLst/>
          </a:prstGeom>
          <a:solidFill>
            <a:srgbClr val="FFFFFF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20" name="Рисунок 19" descr="bc8e9cbcf1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571472" y="1428736"/>
            <a:ext cx="3724875" cy="5000660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11" name="Рисунок 10" descr="01_nikola.jpg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000628" y="1500175"/>
            <a:ext cx="3429024" cy="21245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колок.bmp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7715272" y="4786322"/>
            <a:ext cx="785813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4714876" y="3714752"/>
            <a:ext cx="3929091" cy="267765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>
              <a:defRPr/>
            </a:pPr>
            <a:r>
              <a:rPr lang="en-US" sz="2000" dirty="0">
                <a:ln w="50800"/>
                <a:latin typeface="Times New Roman" pitchFamily="18" charset="0"/>
                <a:cs typeface="Times New Roman" pitchFamily="18" charset="0"/>
              </a:rPr>
              <a:t>IV </a:t>
            </a:r>
            <a:r>
              <a:rPr lang="ru-RU" sz="2000" dirty="0">
                <a:ln w="50800"/>
                <a:latin typeface="Times New Roman" pitchFamily="18" charset="0"/>
                <a:cs typeface="Times New Roman" pitchFamily="18" charset="0"/>
              </a:rPr>
              <a:t>век – </a:t>
            </a:r>
            <a:r>
              <a:rPr lang="ru-RU" sz="2000" dirty="0" err="1">
                <a:ln w="50800"/>
                <a:latin typeface="Times New Roman" pitchFamily="18" charset="0"/>
                <a:cs typeface="Times New Roman" pitchFamily="18" charset="0"/>
              </a:rPr>
              <a:t>кампаны</a:t>
            </a:r>
            <a:r>
              <a:rPr lang="ru-RU" sz="2000" dirty="0">
                <a:ln w="50800"/>
                <a:latin typeface="Times New Roman" pitchFamily="18" charset="0"/>
                <a:cs typeface="Times New Roman" pitchFamily="18" charset="0"/>
              </a:rPr>
              <a:t> (по названию провинции в Италии, где они появились)</a:t>
            </a:r>
            <a:endParaRPr lang="ru-RU" sz="2000" dirty="0">
              <a:ln w="50800"/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sz="800" dirty="0">
              <a:ln w="50800"/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2000" b="1" dirty="0">
                <a:ln w="50800"/>
                <a:latin typeface="Times New Roman" pitchFamily="18" charset="0"/>
                <a:cs typeface="Times New Roman" pitchFamily="18" charset="0"/>
              </a:rPr>
              <a:t>Колокол </a:t>
            </a:r>
            <a:r>
              <a:rPr lang="ru-RU" sz="2000" dirty="0">
                <a:ln w="50800"/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000" i="1" dirty="0">
                <a:ln w="50800"/>
                <a:latin typeface="Times New Roman" pitchFamily="18" charset="0"/>
                <a:cs typeface="Times New Roman" pitchFamily="18" charset="0"/>
              </a:rPr>
              <a:t>от старинного  русского слова «коло», что означает  «круг», «чаша».</a:t>
            </a:r>
          </a:p>
          <a:p>
            <a:pPr>
              <a:defRPr/>
            </a:pPr>
            <a:r>
              <a:rPr lang="ru-RU" sz="2000" i="1" dirty="0">
                <a:ln w="50800"/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en-US" sz="2000" i="1" dirty="0" smtClean="0">
                <a:ln w="50800"/>
                <a:latin typeface="Times New Roman" pitchFamily="18" charset="0"/>
                <a:cs typeface="Times New Roman" pitchFamily="18" charset="0"/>
              </a:rPr>
              <a:t>IX </a:t>
            </a:r>
            <a:r>
              <a:rPr lang="ru-RU" sz="2000" i="1" dirty="0">
                <a:ln w="50800"/>
                <a:latin typeface="Times New Roman" pitchFamily="18" charset="0"/>
                <a:cs typeface="Times New Roman" pitchFamily="18" charset="0"/>
              </a:rPr>
              <a:t>века колокола появляются в России</a:t>
            </a:r>
            <a:r>
              <a:rPr lang="ru-RU" sz="2000" i="1" dirty="0" smtClean="0">
                <a:ln w="50800"/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ln w="5080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500825" y="3214687"/>
            <a:ext cx="1928827" cy="369332"/>
          </a:xfrm>
          <a:prstGeom prst="rect">
            <a:avLst/>
          </a:prstGeom>
          <a:solidFill>
            <a:srgbClr val="FFFFFF"/>
          </a:solidFill>
        </p:spPr>
        <p:txBody>
          <a:bodyPr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r">
              <a:defRPr/>
            </a:pPr>
            <a:r>
              <a:rPr lang="ru-RU" dirty="0">
                <a:ln w="50800"/>
                <a:latin typeface="Times New Roman" pitchFamily="18" charset="0"/>
                <a:cs typeface="Times New Roman" pitchFamily="18" charset="0"/>
              </a:rPr>
              <a:t>Било (до </a:t>
            </a:r>
            <a:r>
              <a:rPr lang="en-US" dirty="0">
                <a:ln w="50800"/>
                <a:latin typeface="Times New Roman" pitchFamily="18" charset="0"/>
                <a:cs typeface="Times New Roman" pitchFamily="18" charset="0"/>
              </a:rPr>
              <a:t>XV</a:t>
            </a:r>
            <a:r>
              <a:rPr lang="ru-RU" dirty="0">
                <a:ln w="50800"/>
                <a:latin typeface="Times New Roman" pitchFamily="18" charset="0"/>
                <a:cs typeface="Times New Roman" pitchFamily="18" charset="0"/>
              </a:rPr>
              <a:t> в)</a:t>
            </a:r>
          </a:p>
        </p:txBody>
      </p:sp>
      <p:pic>
        <p:nvPicPr>
          <p:cNvPr id="28" name="Рисунок 27" descr="444_sxema+.gif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4572001" y="1428736"/>
            <a:ext cx="4143377" cy="5000660"/>
          </a:xfrm>
          <a:prstGeom prst="rect">
            <a:avLst/>
          </a:prstGeom>
          <a:ln>
            <a:solidFill>
              <a:schemeClr val="bg2">
                <a:lumMod val="25000"/>
              </a:schemeClr>
            </a:solidFill>
          </a:ln>
        </p:spPr>
      </p:pic>
      <p:sp>
        <p:nvSpPr>
          <p:cNvPr id="31" name="Прямоугольник 30"/>
          <p:cNvSpPr/>
          <p:nvPr/>
        </p:nvSpPr>
        <p:spPr>
          <a:xfrm>
            <a:off x="4572001" y="3643314"/>
            <a:ext cx="4143404" cy="400110"/>
          </a:xfrm>
          <a:prstGeom prst="rect">
            <a:avLst/>
          </a:prstGeom>
          <a:solidFill>
            <a:srgbClr val="FFFFFF"/>
          </a:solidFill>
          <a:ln>
            <a:solidFill>
              <a:schemeClr val="bg2">
                <a:lumMod val="25000"/>
              </a:schemeClr>
            </a:solidFill>
          </a:ln>
        </p:spPr>
        <p:txBody>
          <a:bodyPr wrap="squar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defRPr/>
            </a:pPr>
            <a:r>
              <a:rPr lang="ru-RU" sz="2000" b="1" dirty="0">
                <a:ln w="50800"/>
                <a:solidFill>
                  <a:srgbClr val="006600"/>
                </a:solidFill>
              </a:rPr>
              <a:t>Медь, </a:t>
            </a:r>
            <a:r>
              <a:rPr lang="ru-RU" sz="2000" b="1" dirty="0" smtClean="0">
                <a:ln w="50800"/>
                <a:solidFill>
                  <a:srgbClr val="006600"/>
                </a:solidFill>
              </a:rPr>
              <a:t>бронза </a:t>
            </a:r>
            <a:r>
              <a:rPr lang="ru-RU" sz="2000" b="1" dirty="0">
                <a:ln w="50800"/>
                <a:solidFill>
                  <a:srgbClr val="006600"/>
                </a:solidFill>
              </a:rPr>
              <a:t>+ серебро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71473" y="357166"/>
            <a:ext cx="8143932" cy="923330"/>
          </a:xfrm>
          <a:prstGeom prst="rect">
            <a:avLst/>
          </a:prstGeom>
          <a:noFill/>
          <a:ln>
            <a:noFill/>
          </a:ln>
          <a:effectLst>
            <a:innerShdw blurRad="114300">
              <a:prstClr val="black"/>
            </a:innerShdw>
            <a:softEdge rad="317500"/>
          </a:effectLst>
        </p:spPr>
        <p:txBody>
          <a:bodyPr wrap="square">
            <a:spAutoFit/>
            <a:scene3d>
              <a:camera prst="orthographicFront"/>
              <a:lightRig rig="morning" dir="t"/>
            </a:scene3d>
            <a:sp3d extrusionH="31750" contourW="6350" prstMaterial="dkEdge">
              <a:bevelT w="38100" h="38100" prst="angle"/>
              <a:bevelB w="38100" h="38100" prst="angle"/>
              <a:extrusionClr>
                <a:schemeClr val="bg1">
                  <a:lumMod val="65000"/>
                </a:schemeClr>
              </a:extrusionClr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 smtClean="0">
                <a:ln/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Историческая справка</a:t>
            </a: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8000"/>
          </a:solidFill>
          <a:scene3d>
            <a:camera prst="orthographicFront"/>
            <a:lightRig rig="morning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14283" y="214291"/>
            <a:ext cx="8715375" cy="6429375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66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10244" name="Рисунок 11" descr="6529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 bwMode="auto">
          <a:xfrm>
            <a:off x="642911" y="1285861"/>
            <a:ext cx="3538464" cy="5211073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4429125" y="1285861"/>
            <a:ext cx="4143404" cy="5139869"/>
          </a:xfrm>
          <a:prstGeom prst="rect">
            <a:avLst/>
          </a:prstGeom>
          <a:solidFill>
            <a:srgbClr val="FFFFFF"/>
          </a:solidFill>
          <a:ln>
            <a:solidFill>
              <a:schemeClr val="accent1"/>
            </a:solidFill>
          </a:ln>
        </p:spPr>
        <p:txBody>
          <a:bodyPr wrap="squar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>
              <a:defRPr/>
            </a:pPr>
            <a:endParaRPr lang="ru-RU" sz="800" b="1" dirty="0" smtClean="0">
              <a:ln w="50800"/>
              <a:solidFill>
                <a:srgbClr val="006600"/>
              </a:solidFill>
            </a:endParaRPr>
          </a:p>
          <a:p>
            <a:pPr algn="r">
              <a:defRPr/>
            </a:pPr>
            <a:r>
              <a:rPr lang="ru-RU" sz="2000" b="1" u="sng" dirty="0" smtClean="0">
                <a:ln w="50800"/>
                <a:solidFill>
                  <a:srgbClr val="C00000"/>
                </a:solidFill>
              </a:rPr>
              <a:t>Народные имена колоколов:</a:t>
            </a:r>
          </a:p>
          <a:p>
            <a:pPr>
              <a:defRPr/>
            </a:pPr>
            <a:endParaRPr lang="ru-RU" sz="800" b="1" u="sng" dirty="0" smtClean="0">
              <a:ln w="50800"/>
              <a:solidFill>
                <a:srgbClr val="C00000"/>
              </a:solidFill>
            </a:endParaRPr>
          </a:p>
          <a:p>
            <a:pPr>
              <a:defRPr/>
            </a:pPr>
            <a:r>
              <a:rPr lang="ru-RU" sz="2000" b="1" dirty="0" smtClean="0">
                <a:ln w="50800"/>
                <a:solidFill>
                  <a:srgbClr val="000066"/>
                </a:solidFill>
              </a:rPr>
              <a:t>Медведь</a:t>
            </a:r>
          </a:p>
          <a:p>
            <a:pPr>
              <a:defRPr/>
            </a:pPr>
            <a:r>
              <a:rPr lang="ru-RU" sz="2000" b="1" dirty="0" smtClean="0">
                <a:ln w="50800"/>
                <a:solidFill>
                  <a:srgbClr val="000066"/>
                </a:solidFill>
              </a:rPr>
              <a:t>Лебедь </a:t>
            </a:r>
            <a:endParaRPr lang="ru-RU" sz="2000" dirty="0" smtClean="0">
              <a:ln w="50800"/>
              <a:solidFill>
                <a:srgbClr val="000066"/>
              </a:solidFill>
            </a:endParaRPr>
          </a:p>
          <a:p>
            <a:pPr>
              <a:defRPr/>
            </a:pPr>
            <a:r>
              <a:rPr lang="ru-RU" sz="2000" b="1" dirty="0" smtClean="0">
                <a:ln w="50800"/>
                <a:solidFill>
                  <a:srgbClr val="000066"/>
                </a:solidFill>
              </a:rPr>
              <a:t>Глухой</a:t>
            </a:r>
          </a:p>
          <a:p>
            <a:pPr>
              <a:defRPr/>
            </a:pPr>
            <a:r>
              <a:rPr lang="ru-RU" sz="2000" b="1" dirty="0" err="1" smtClean="0">
                <a:ln w="50800"/>
                <a:solidFill>
                  <a:srgbClr val="000066"/>
                </a:solidFill>
              </a:rPr>
              <a:t>Переспор</a:t>
            </a:r>
            <a:endParaRPr lang="ru-RU" sz="2000" b="1" dirty="0" smtClean="0">
              <a:ln w="50800"/>
              <a:solidFill>
                <a:srgbClr val="000066"/>
              </a:solidFill>
            </a:endParaRPr>
          </a:p>
          <a:p>
            <a:pPr>
              <a:defRPr/>
            </a:pPr>
            <a:r>
              <a:rPr lang="ru-RU" sz="2000" b="1" dirty="0" smtClean="0">
                <a:ln w="50800"/>
                <a:solidFill>
                  <a:srgbClr val="000066"/>
                </a:solidFill>
              </a:rPr>
              <a:t>Широкий</a:t>
            </a:r>
          </a:p>
          <a:p>
            <a:pPr>
              <a:defRPr/>
            </a:pPr>
            <a:r>
              <a:rPr lang="ru-RU" sz="2000" b="1" dirty="0" err="1" smtClean="0">
                <a:ln w="50800"/>
                <a:solidFill>
                  <a:srgbClr val="000066"/>
                </a:solidFill>
              </a:rPr>
              <a:t>Карноухий</a:t>
            </a:r>
            <a:endParaRPr lang="ru-RU" sz="2000" b="1" dirty="0" smtClean="0">
              <a:ln w="50800"/>
              <a:solidFill>
                <a:srgbClr val="000066"/>
              </a:solidFill>
            </a:endParaRPr>
          </a:p>
          <a:p>
            <a:pPr>
              <a:defRPr/>
            </a:pPr>
            <a:r>
              <a:rPr lang="ru-RU" sz="2000" b="1" dirty="0" smtClean="0">
                <a:ln w="50800"/>
                <a:solidFill>
                  <a:srgbClr val="000066"/>
                </a:solidFill>
              </a:rPr>
              <a:t>Немчин – </a:t>
            </a:r>
            <a:r>
              <a:rPr lang="ru-RU" sz="2000" dirty="0" smtClean="0">
                <a:ln w="50800"/>
                <a:solidFill>
                  <a:srgbClr val="000066"/>
                </a:solidFill>
                <a:latin typeface="Monotype Corsiva" pitchFamily="66" charset="0"/>
              </a:rPr>
              <a:t>по месту  происхождения</a:t>
            </a:r>
          </a:p>
          <a:p>
            <a:pPr>
              <a:defRPr/>
            </a:pPr>
            <a:r>
              <a:rPr lang="ru-RU" sz="2000" b="1" dirty="0" smtClean="0">
                <a:ln w="50800"/>
                <a:solidFill>
                  <a:srgbClr val="000066"/>
                </a:solidFill>
              </a:rPr>
              <a:t>Годунов</a:t>
            </a:r>
            <a:r>
              <a:rPr lang="ru-RU" sz="2000" dirty="0" smtClean="0">
                <a:ln w="50800"/>
                <a:solidFill>
                  <a:srgbClr val="000066"/>
                </a:solidFill>
              </a:rPr>
              <a:t> – </a:t>
            </a:r>
            <a:r>
              <a:rPr lang="ru-RU" sz="2000" dirty="0" smtClean="0">
                <a:ln w="50800"/>
                <a:solidFill>
                  <a:srgbClr val="000066"/>
                </a:solidFill>
                <a:latin typeface="Monotype Corsiva" pitchFamily="66" charset="0"/>
              </a:rPr>
              <a:t>по имени  жертвователя</a:t>
            </a:r>
          </a:p>
          <a:p>
            <a:pPr>
              <a:defRPr/>
            </a:pPr>
            <a:endParaRPr lang="ru-RU" sz="1400" dirty="0" smtClean="0">
              <a:ln w="50800"/>
              <a:solidFill>
                <a:schemeClr val="bg1">
                  <a:shade val="50000"/>
                </a:schemeClr>
              </a:solidFill>
              <a:latin typeface="Monotype Corsiva" pitchFamily="66" charset="0"/>
            </a:endParaRPr>
          </a:p>
          <a:p>
            <a:pPr>
              <a:defRPr/>
            </a:pPr>
            <a:endParaRPr lang="ru-RU" sz="1400" dirty="0" smtClean="0">
              <a:ln w="50800"/>
              <a:solidFill>
                <a:schemeClr val="bg1">
                  <a:shade val="50000"/>
                </a:schemeClr>
              </a:solidFill>
              <a:latin typeface="Monotype Corsiva" pitchFamily="66" charset="0"/>
            </a:endParaRPr>
          </a:p>
          <a:p>
            <a:pPr>
              <a:defRPr/>
            </a:pPr>
            <a:endParaRPr lang="ru-RU" sz="800" dirty="0" smtClean="0">
              <a:ln w="50800"/>
              <a:solidFill>
                <a:schemeClr val="bg1">
                  <a:shade val="50000"/>
                </a:schemeClr>
              </a:solidFill>
              <a:latin typeface="Monotype Corsiva" pitchFamily="66" charset="0"/>
            </a:endParaRPr>
          </a:p>
          <a:p>
            <a:pPr>
              <a:defRPr/>
            </a:pPr>
            <a:endParaRPr lang="ru-RU" sz="800" dirty="0" smtClean="0">
              <a:ln w="50800"/>
              <a:solidFill>
                <a:schemeClr val="bg1">
                  <a:shade val="50000"/>
                </a:schemeClr>
              </a:solidFill>
              <a:latin typeface="Monotype Corsiva" pitchFamily="66" charset="0"/>
            </a:endParaRPr>
          </a:p>
          <a:p>
            <a:pPr algn="r">
              <a:defRPr/>
            </a:pPr>
            <a:r>
              <a:rPr lang="ru-RU" sz="2000" b="1" u="sng" dirty="0" smtClean="0">
                <a:ln w="50800"/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Три вида колоколов в храме:</a:t>
            </a:r>
          </a:p>
          <a:p>
            <a:pPr>
              <a:defRPr/>
            </a:pPr>
            <a:endParaRPr lang="ru-RU" sz="800" b="1" dirty="0" smtClean="0">
              <a:ln w="50800"/>
              <a:solidFill>
                <a:schemeClr val="bg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r>
              <a:rPr lang="ru-RU" sz="2000" b="1" dirty="0" smtClean="0">
                <a:ln w="50800"/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Большие </a:t>
            </a:r>
            <a:r>
              <a:rPr lang="ru-RU" sz="2000" dirty="0" smtClean="0">
                <a:ln w="50800"/>
                <a:solidFill>
                  <a:srgbClr val="000066"/>
                </a:solidFill>
                <a:latin typeface="Monotype Corsiva" pitchFamily="66" charset="0"/>
                <a:cs typeface="Arial" pitchFamily="34" charset="0"/>
              </a:rPr>
              <a:t>(благовестники)</a:t>
            </a:r>
          </a:p>
          <a:p>
            <a:pPr>
              <a:defRPr/>
            </a:pPr>
            <a:r>
              <a:rPr lang="ru-RU" sz="2000" b="1" dirty="0" smtClean="0">
                <a:ln w="50800"/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Средние </a:t>
            </a:r>
            <a:r>
              <a:rPr lang="ru-RU" sz="2000" dirty="0" smtClean="0">
                <a:ln w="50800"/>
                <a:solidFill>
                  <a:srgbClr val="000066"/>
                </a:solidFill>
                <a:latin typeface="Monotype Corsiva" pitchFamily="66" charset="0"/>
                <a:cs typeface="Arial" pitchFamily="34" charset="0"/>
              </a:rPr>
              <a:t>колокола</a:t>
            </a:r>
            <a:endParaRPr lang="ru-RU" sz="2000" b="1" dirty="0" smtClean="0">
              <a:ln w="50800"/>
              <a:solidFill>
                <a:srgbClr val="000066"/>
              </a:solidFill>
              <a:latin typeface="Monotype Corsiva" pitchFamily="66" charset="0"/>
              <a:cs typeface="Arial" pitchFamily="34" charset="0"/>
            </a:endParaRPr>
          </a:p>
          <a:p>
            <a:pPr>
              <a:defRPr/>
            </a:pPr>
            <a:r>
              <a:rPr lang="ru-RU" sz="2000" b="1" dirty="0" smtClean="0">
                <a:ln w="50800"/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Малые </a:t>
            </a:r>
            <a:r>
              <a:rPr lang="ru-RU" sz="2000" dirty="0" smtClean="0">
                <a:ln w="50800"/>
                <a:solidFill>
                  <a:srgbClr val="000066"/>
                </a:solidFill>
                <a:latin typeface="Monotype Corsiva" pitchFamily="66" charset="0"/>
                <a:cs typeface="Arial" pitchFamily="34" charset="0"/>
              </a:rPr>
              <a:t>– </a:t>
            </a:r>
            <a:r>
              <a:rPr lang="ru-RU" sz="2000" dirty="0" err="1" smtClean="0">
                <a:ln w="50800"/>
                <a:solidFill>
                  <a:srgbClr val="000066"/>
                </a:solidFill>
                <a:latin typeface="Monotype Corsiva" pitchFamily="66" charset="0"/>
                <a:cs typeface="Arial" pitchFamily="34" charset="0"/>
              </a:rPr>
              <a:t>подзвонные</a:t>
            </a:r>
            <a:r>
              <a:rPr lang="ru-RU" sz="2000" dirty="0" smtClean="0">
                <a:ln w="50800"/>
                <a:solidFill>
                  <a:srgbClr val="000066"/>
                </a:solidFill>
                <a:latin typeface="Monotype Corsiva" pitchFamily="66" charset="0"/>
                <a:cs typeface="Arial" pitchFamily="34" charset="0"/>
              </a:rPr>
              <a:t>, </a:t>
            </a:r>
            <a:r>
              <a:rPr lang="ru-RU" sz="2000" dirty="0" err="1" smtClean="0">
                <a:ln w="50800"/>
                <a:solidFill>
                  <a:srgbClr val="000066"/>
                </a:solidFill>
                <a:latin typeface="Monotype Corsiva" pitchFamily="66" charset="0"/>
                <a:cs typeface="Arial" pitchFamily="34" charset="0"/>
              </a:rPr>
              <a:t>зазвонные</a:t>
            </a:r>
            <a:endParaRPr lang="ru-RU" sz="2000" dirty="0" smtClean="0">
              <a:ln w="50800"/>
              <a:solidFill>
                <a:srgbClr val="000066"/>
              </a:solidFill>
              <a:latin typeface="Monotype Corsiva" pitchFamily="66" charset="0"/>
              <a:cs typeface="Arial" pitchFamily="34" charset="0"/>
            </a:endParaRPr>
          </a:p>
        </p:txBody>
      </p:sp>
      <p:sp>
        <p:nvSpPr>
          <p:cNvPr id="14" name="Правая фигурная скобка 13"/>
          <p:cNvSpPr/>
          <p:nvPr/>
        </p:nvSpPr>
        <p:spPr>
          <a:xfrm>
            <a:off x="5857884" y="2143116"/>
            <a:ext cx="357191" cy="1000132"/>
          </a:xfrm>
          <a:prstGeom prst="rightBrace">
            <a:avLst/>
          </a:prstGeom>
          <a:ln w="19050">
            <a:solidFill>
              <a:srgbClr val="00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Правая фигурная скобка 14"/>
          <p:cNvSpPr/>
          <p:nvPr/>
        </p:nvSpPr>
        <p:spPr>
          <a:xfrm>
            <a:off x="5929321" y="3214686"/>
            <a:ext cx="214315" cy="428628"/>
          </a:xfrm>
          <a:prstGeom prst="rightBrace">
            <a:avLst/>
          </a:prstGeom>
          <a:ln w="19050">
            <a:solidFill>
              <a:srgbClr val="00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6360357" y="2428868"/>
            <a:ext cx="1234632" cy="44627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defRPr/>
            </a:pPr>
            <a:r>
              <a:rPr lang="ru-RU" sz="2300" dirty="0">
                <a:ln w="50800"/>
                <a:solidFill>
                  <a:srgbClr val="000066"/>
                </a:solidFill>
                <a:latin typeface="Monotype Corsiva" pitchFamily="66" charset="0"/>
              </a:rPr>
              <a:t>- по звуку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6361157" y="3214686"/>
            <a:ext cx="1354858" cy="44627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defRPr/>
            </a:pPr>
            <a:r>
              <a:rPr lang="ru-RU" sz="2300" dirty="0">
                <a:ln w="50800"/>
                <a:solidFill>
                  <a:srgbClr val="000066"/>
                </a:solidFill>
                <a:latin typeface="Monotype Corsiva" pitchFamily="66" charset="0"/>
              </a:rPr>
              <a:t>- по форме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429125" y="1285860"/>
            <a:ext cx="4143404" cy="5201424"/>
          </a:xfrm>
          <a:prstGeom prst="rect">
            <a:avLst/>
          </a:prstGeom>
          <a:solidFill>
            <a:srgbClr val="FFFFFF"/>
          </a:solidFill>
          <a:ln>
            <a:solidFill>
              <a:schemeClr val="accent1"/>
            </a:solidFill>
          </a:ln>
        </p:spPr>
        <p:txBody>
          <a:bodyPr wrap="squar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>
              <a:defRPr/>
            </a:pPr>
            <a:endParaRPr lang="ru-RU" sz="800" b="1" dirty="0" smtClean="0">
              <a:ln w="50800"/>
              <a:solidFill>
                <a:srgbClr val="000066"/>
              </a:solidFill>
            </a:endParaRPr>
          </a:p>
          <a:p>
            <a:pPr>
              <a:defRPr/>
            </a:pPr>
            <a:r>
              <a:rPr lang="ru-RU" sz="2000" b="1" dirty="0" smtClean="0">
                <a:ln w="50800"/>
                <a:solidFill>
                  <a:srgbClr val="000066"/>
                </a:solidFill>
              </a:rPr>
              <a:t>Благовест – </a:t>
            </a:r>
            <a:r>
              <a:rPr lang="ru-RU" sz="2000" dirty="0" smtClean="0">
                <a:ln w="50800"/>
                <a:solidFill>
                  <a:srgbClr val="000066"/>
                </a:solidFill>
                <a:latin typeface="Monotype Corsiva" pitchFamily="66" charset="0"/>
              </a:rPr>
              <a:t>ритмично ударяют </a:t>
            </a:r>
          </a:p>
          <a:p>
            <a:pPr>
              <a:defRPr/>
            </a:pPr>
            <a:r>
              <a:rPr lang="ru-RU" sz="2000" dirty="0" smtClean="0">
                <a:ln w="50800"/>
                <a:solidFill>
                  <a:srgbClr val="000066"/>
                </a:solidFill>
                <a:latin typeface="Monotype Corsiva" pitchFamily="66" charset="0"/>
              </a:rPr>
              <a:t>                             в 1 колокол</a:t>
            </a:r>
          </a:p>
          <a:p>
            <a:pPr>
              <a:defRPr/>
            </a:pPr>
            <a:r>
              <a:rPr lang="ru-RU" sz="2000" b="1" dirty="0" smtClean="0">
                <a:ln w="50800"/>
                <a:solidFill>
                  <a:srgbClr val="000066"/>
                </a:solidFill>
              </a:rPr>
              <a:t>Трезвон – </a:t>
            </a:r>
            <a:r>
              <a:rPr lang="ru-RU" sz="2000" dirty="0" smtClean="0">
                <a:ln w="50800"/>
                <a:solidFill>
                  <a:srgbClr val="000066"/>
                </a:solidFill>
                <a:latin typeface="Monotype Corsiva" pitchFamily="66" charset="0"/>
              </a:rPr>
              <a:t>звон, при котором                  </a:t>
            </a:r>
          </a:p>
          <a:p>
            <a:pPr>
              <a:defRPr/>
            </a:pPr>
            <a:r>
              <a:rPr lang="ru-RU" sz="2000" dirty="0" smtClean="0">
                <a:ln w="50800"/>
                <a:solidFill>
                  <a:srgbClr val="000066"/>
                </a:solidFill>
                <a:latin typeface="Monotype Corsiva" pitchFamily="66" charset="0"/>
              </a:rPr>
              <a:t>                   ударяют  в разные колокола  </a:t>
            </a:r>
          </a:p>
          <a:p>
            <a:pPr>
              <a:defRPr/>
            </a:pPr>
            <a:r>
              <a:rPr lang="ru-RU" sz="2000" dirty="0" smtClean="0">
                <a:ln w="50800"/>
                <a:solidFill>
                  <a:srgbClr val="000066"/>
                </a:solidFill>
                <a:latin typeface="Monotype Corsiva" pitchFamily="66" charset="0"/>
              </a:rPr>
              <a:t>                   одновременно в 3 приёма с  </a:t>
            </a:r>
          </a:p>
          <a:p>
            <a:pPr>
              <a:defRPr/>
            </a:pPr>
            <a:r>
              <a:rPr lang="ru-RU" sz="2000" dirty="0" smtClean="0">
                <a:ln w="50800"/>
                <a:solidFill>
                  <a:srgbClr val="000066"/>
                </a:solidFill>
                <a:latin typeface="Monotype Corsiva" pitchFamily="66" charset="0"/>
              </a:rPr>
              <a:t>                   паузами.</a:t>
            </a:r>
          </a:p>
          <a:p>
            <a:pPr>
              <a:defRPr/>
            </a:pPr>
            <a:endParaRPr lang="ru-RU" sz="800" dirty="0" smtClean="0">
              <a:ln w="50800"/>
              <a:solidFill>
                <a:srgbClr val="000066"/>
              </a:solidFill>
              <a:latin typeface="Monotype Corsiva" pitchFamily="66" charset="0"/>
            </a:endParaRPr>
          </a:p>
          <a:p>
            <a:pPr>
              <a:defRPr/>
            </a:pPr>
            <a:r>
              <a:rPr lang="ru-RU" sz="2000" b="1" dirty="0" smtClean="0">
                <a:ln w="50800"/>
                <a:solidFill>
                  <a:srgbClr val="000066"/>
                </a:solidFill>
              </a:rPr>
              <a:t>Перезвон – </a:t>
            </a:r>
            <a:r>
              <a:rPr lang="ru-RU" sz="2000" dirty="0" smtClean="0">
                <a:ln w="50800"/>
                <a:solidFill>
                  <a:srgbClr val="000066"/>
                </a:solidFill>
                <a:latin typeface="Monotype Corsiva" pitchFamily="66" charset="0"/>
              </a:rPr>
              <a:t>удары в разные колокола </a:t>
            </a:r>
          </a:p>
          <a:p>
            <a:pPr>
              <a:defRPr/>
            </a:pPr>
            <a:r>
              <a:rPr lang="ru-RU" sz="2000" dirty="0" smtClean="0">
                <a:ln w="50800"/>
                <a:solidFill>
                  <a:srgbClr val="000066"/>
                </a:solidFill>
                <a:latin typeface="Monotype Corsiva" pitchFamily="66" charset="0"/>
              </a:rPr>
              <a:t>                         поочерёдно. Обычно от    </a:t>
            </a:r>
          </a:p>
          <a:p>
            <a:pPr>
              <a:defRPr/>
            </a:pPr>
            <a:r>
              <a:rPr lang="ru-RU" sz="2000" dirty="0" smtClean="0">
                <a:ln w="50800"/>
                <a:solidFill>
                  <a:srgbClr val="000066"/>
                </a:solidFill>
                <a:latin typeface="Monotype Corsiva" pitchFamily="66" charset="0"/>
              </a:rPr>
              <a:t>                         большого колокола к </a:t>
            </a:r>
          </a:p>
          <a:p>
            <a:pPr>
              <a:defRPr/>
            </a:pPr>
            <a:r>
              <a:rPr lang="ru-RU" sz="2000" dirty="0" smtClean="0">
                <a:ln w="50800"/>
                <a:solidFill>
                  <a:srgbClr val="000066"/>
                </a:solidFill>
                <a:latin typeface="Monotype Corsiva" pitchFamily="66" charset="0"/>
              </a:rPr>
              <a:t>                         малым</a:t>
            </a:r>
          </a:p>
          <a:p>
            <a:pPr>
              <a:defRPr/>
            </a:pPr>
            <a:endParaRPr lang="ru-RU" sz="800" dirty="0" smtClean="0">
              <a:ln w="50800"/>
              <a:solidFill>
                <a:schemeClr val="bg1">
                  <a:shade val="50000"/>
                </a:schemeClr>
              </a:solidFill>
              <a:latin typeface="Monotype Corsiva" pitchFamily="66" charset="0"/>
            </a:endParaRPr>
          </a:p>
          <a:p>
            <a:pPr>
              <a:defRPr/>
            </a:pPr>
            <a:r>
              <a:rPr lang="ru-RU" sz="2000" b="1" dirty="0" smtClean="0">
                <a:ln w="50800"/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Набат </a:t>
            </a:r>
            <a:r>
              <a:rPr lang="ru-RU" sz="2000" dirty="0" smtClean="0">
                <a:ln w="50800"/>
                <a:solidFill>
                  <a:srgbClr val="000066"/>
                </a:solidFill>
                <a:latin typeface="Monotype Corsiva" pitchFamily="66" charset="0"/>
                <a:cs typeface="Arial" pitchFamily="34" charset="0"/>
              </a:rPr>
              <a:t>– сигнальный, тревожный звон</a:t>
            </a:r>
          </a:p>
          <a:p>
            <a:pPr>
              <a:defRPr/>
            </a:pPr>
            <a:r>
              <a:rPr lang="ru-RU" sz="2000" dirty="0" smtClean="0">
                <a:ln w="50800"/>
                <a:solidFill>
                  <a:srgbClr val="000066"/>
                </a:solidFill>
                <a:latin typeface="Monotype Corsiva" pitchFamily="66" charset="0"/>
                <a:cs typeface="Arial" pitchFamily="34" charset="0"/>
              </a:rPr>
              <a:t>                  в  один «</a:t>
            </a:r>
            <a:r>
              <a:rPr lang="ru-RU" sz="2000" dirty="0" err="1" smtClean="0">
                <a:ln w="50800"/>
                <a:solidFill>
                  <a:srgbClr val="000066"/>
                </a:solidFill>
                <a:latin typeface="Monotype Corsiva" pitchFamily="66" charset="0"/>
                <a:cs typeface="Arial" pitchFamily="34" charset="0"/>
              </a:rPr>
              <a:t>всполошный</a:t>
            </a:r>
            <a:r>
              <a:rPr lang="ru-RU" sz="2000" dirty="0" smtClean="0">
                <a:ln w="50800"/>
                <a:solidFill>
                  <a:srgbClr val="000066"/>
                </a:solidFill>
                <a:latin typeface="Monotype Corsiva" pitchFamily="66" charset="0"/>
                <a:cs typeface="Arial" pitchFamily="34" charset="0"/>
              </a:rPr>
              <a:t>» колокол</a:t>
            </a:r>
          </a:p>
          <a:p>
            <a:pPr>
              <a:defRPr/>
            </a:pPr>
            <a:endParaRPr lang="ru-RU" sz="800" dirty="0" smtClean="0">
              <a:ln w="50800"/>
              <a:solidFill>
                <a:srgbClr val="000066"/>
              </a:solidFill>
              <a:latin typeface="Monotype Corsiva" pitchFamily="66" charset="0"/>
              <a:cs typeface="Arial" pitchFamily="34" charset="0"/>
            </a:endParaRPr>
          </a:p>
          <a:p>
            <a:pPr>
              <a:defRPr/>
            </a:pPr>
            <a:r>
              <a:rPr lang="ru-RU" sz="2000" b="1" dirty="0" smtClean="0">
                <a:ln w="50800"/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Погребальный звон – </a:t>
            </a:r>
            <a:r>
              <a:rPr lang="ru-RU" sz="2000" dirty="0" smtClean="0">
                <a:ln w="50800"/>
                <a:solidFill>
                  <a:srgbClr val="000066"/>
                </a:solidFill>
                <a:latin typeface="Monotype Corsiva" pitchFamily="66" charset="0"/>
                <a:cs typeface="Arial" pitchFamily="34" charset="0"/>
              </a:rPr>
              <a:t>скорбный</a:t>
            </a:r>
          </a:p>
          <a:p>
            <a:pPr>
              <a:defRPr/>
            </a:pPr>
            <a:r>
              <a:rPr lang="ru-RU" sz="2000" dirty="0" smtClean="0">
                <a:ln w="50800"/>
                <a:solidFill>
                  <a:srgbClr val="000066"/>
                </a:solidFill>
                <a:latin typeface="Monotype Corsiva" pitchFamily="66" charset="0"/>
                <a:cs typeface="Arial" pitchFamily="34" charset="0"/>
              </a:rPr>
              <a:t>                   звон от малых колоколов к </a:t>
            </a:r>
          </a:p>
          <a:p>
            <a:pPr>
              <a:defRPr/>
            </a:pPr>
            <a:r>
              <a:rPr lang="ru-RU" sz="2000" dirty="0" smtClean="0">
                <a:ln w="50800"/>
                <a:solidFill>
                  <a:srgbClr val="000066"/>
                </a:solidFill>
                <a:latin typeface="Monotype Corsiva" pitchFamily="66" charset="0"/>
                <a:cs typeface="Arial" pitchFamily="34" charset="0"/>
              </a:rPr>
              <a:t>                   большим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714349" y="428604"/>
            <a:ext cx="7786743" cy="784830"/>
          </a:xfrm>
          <a:prstGeom prst="rect">
            <a:avLst/>
          </a:prstGeom>
          <a:noFill/>
          <a:ln>
            <a:noFill/>
          </a:ln>
          <a:effectLst>
            <a:innerShdw blurRad="114300">
              <a:prstClr val="black"/>
            </a:innerShdw>
            <a:softEdge rad="317500"/>
          </a:effectLst>
        </p:spPr>
        <p:txBody>
          <a:bodyPr wrap="square">
            <a:spAutoFit/>
            <a:scene3d>
              <a:camera prst="orthographicFront"/>
              <a:lightRig rig="morning" dir="t"/>
            </a:scene3d>
            <a:sp3d extrusionH="31750" contourW="6350" prstMaterial="dkEdge">
              <a:bevelT w="38100" h="38100" prst="angle"/>
              <a:bevelB w="38100" h="38100" prst="angle"/>
              <a:extrusionClr>
                <a:schemeClr val="bg1">
                  <a:lumMod val="65000"/>
                </a:schemeClr>
              </a:extrusionClr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500" b="1" dirty="0" smtClean="0">
                <a:ln/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Колокола. Звания и звоны</a:t>
            </a:r>
          </a:p>
        </p:txBody>
      </p:sp>
      <p:grpSp>
        <p:nvGrpSpPr>
          <p:cNvPr id="42" name="Группа 41"/>
          <p:cNvGrpSpPr/>
          <p:nvPr/>
        </p:nvGrpSpPr>
        <p:grpSpPr>
          <a:xfrm>
            <a:off x="4143372" y="214291"/>
            <a:ext cx="4786347" cy="6429420"/>
            <a:chOff x="4143372" y="214290"/>
            <a:chExt cx="4786346" cy="6429420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4357686" y="214290"/>
              <a:ext cx="4572032" cy="642942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4714876" y="5857892"/>
              <a:ext cx="3857651" cy="60016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3300" b="1" dirty="0" smtClean="0">
                  <a:ln w="1905"/>
                  <a:solidFill>
                    <a:srgbClr val="0066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БЛАГОВЕСТНИК</a:t>
              </a:r>
              <a:endParaRPr lang="ru-RU" sz="3300" b="1" cap="none" spc="0" dirty="0">
                <a:ln w="1905"/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4572000" y="5357826"/>
              <a:ext cx="4071966" cy="58477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905"/>
                  <a:solidFill>
                    <a:srgbClr val="0066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ВОСКРЕСНЫЕ</a:t>
              </a:r>
              <a:endParaRPr lang="ru-RU" sz="3200" b="1" cap="none" spc="0" dirty="0">
                <a:ln w="1905"/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4786315" y="4929198"/>
              <a:ext cx="3714775" cy="58477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905"/>
                  <a:solidFill>
                    <a:srgbClr val="0066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ПОСТНЫЕ</a:t>
              </a:r>
              <a:endParaRPr lang="ru-RU" sz="3200" b="1" cap="none" spc="0" dirty="0">
                <a:ln w="1905"/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5072067" y="4500570"/>
              <a:ext cx="3143272" cy="47705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2500" b="1" dirty="0" smtClean="0">
                  <a:ln w="1905"/>
                  <a:solidFill>
                    <a:srgbClr val="0066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ПОЛИЕЛЕЙНЫЕ</a:t>
              </a:r>
              <a:endParaRPr lang="ru-RU" sz="2500" b="1" cap="none" spc="0" dirty="0">
                <a:ln w="1905"/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  <p:sp>
          <p:nvSpPr>
            <p:cNvPr id="28" name="Прямоугольник 27"/>
            <p:cNvSpPr/>
            <p:nvPr/>
          </p:nvSpPr>
          <p:spPr>
            <a:xfrm>
              <a:off x="5286380" y="4000504"/>
              <a:ext cx="2714644" cy="47705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2500" b="1" dirty="0" smtClean="0">
                  <a:ln w="1905"/>
                  <a:solidFill>
                    <a:srgbClr val="0066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БУДНИЧНЫЕ</a:t>
              </a:r>
              <a:endParaRPr lang="ru-RU" sz="2500" b="1" cap="none" spc="0" dirty="0">
                <a:ln w="1905"/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5500694" y="3571876"/>
              <a:ext cx="2143140" cy="47705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2500" b="1" dirty="0" smtClean="0">
                  <a:ln w="1905"/>
                  <a:solidFill>
                    <a:srgbClr val="0066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ЧАСОВЫЕ</a:t>
              </a:r>
              <a:endParaRPr lang="ru-RU" sz="2500" b="1" cap="none" spc="0" dirty="0">
                <a:ln w="1905"/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  <p:sp>
          <p:nvSpPr>
            <p:cNvPr id="30" name="Прямоугольник 29"/>
            <p:cNvSpPr/>
            <p:nvPr/>
          </p:nvSpPr>
          <p:spPr>
            <a:xfrm>
              <a:off x="4286248" y="2000240"/>
              <a:ext cx="4429155" cy="89255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2400" b="1" u="sng" dirty="0" smtClean="0">
                  <a:ln w="1905"/>
                  <a:solidFill>
                    <a:srgbClr val="FF0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СРЕДНИЕ </a:t>
              </a:r>
            </a:p>
            <a:p>
              <a:pPr algn="ctr"/>
              <a:r>
                <a:rPr lang="ru-RU" sz="2800" b="1" dirty="0" smtClean="0">
                  <a:ln w="1905"/>
                  <a:solidFill>
                    <a:srgbClr val="FF0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Monotype Corsiva" pitchFamily="66" charset="0"/>
                </a:rPr>
                <a:t>украшают основной звон</a:t>
              </a:r>
              <a:endParaRPr lang="ru-RU" sz="2800" b="1" cap="none" spc="0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endParaRPr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4214811" y="500042"/>
              <a:ext cx="4357718" cy="46166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2400" b="1" u="sng" dirty="0" smtClean="0">
                  <a:ln w="1905"/>
                  <a:solidFill>
                    <a:srgbClr val="00B0F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МАЛЫЕ КОЛОКОЛА</a:t>
              </a:r>
              <a:endParaRPr lang="ru-RU" sz="2400" b="1" u="sng" cap="none" spc="0" dirty="0">
                <a:ln w="1905"/>
                <a:solidFill>
                  <a:srgbClr val="00B0F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4143372" y="1357298"/>
              <a:ext cx="2357454" cy="46166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2400" b="1" dirty="0" err="1" smtClean="0">
                  <a:ln w="1905"/>
                  <a:solidFill>
                    <a:srgbClr val="00B0F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зазвонные</a:t>
              </a:r>
              <a:endParaRPr lang="ru-RU" sz="2400" b="1" cap="none" spc="0" dirty="0">
                <a:ln w="1905"/>
                <a:solidFill>
                  <a:srgbClr val="00B0F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6143636" y="1357298"/>
              <a:ext cx="2357454" cy="46166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2400" b="1" dirty="0" err="1" smtClean="0">
                  <a:ln w="1905"/>
                  <a:solidFill>
                    <a:srgbClr val="00B0F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подзвонные</a:t>
              </a:r>
              <a:endParaRPr lang="ru-RU" sz="2400" b="1" cap="none" spc="0" dirty="0">
                <a:ln w="1905"/>
                <a:solidFill>
                  <a:srgbClr val="00B0F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  <p:sp>
          <p:nvSpPr>
            <p:cNvPr id="34" name="Стрелка вниз 33"/>
            <p:cNvSpPr/>
            <p:nvPr/>
          </p:nvSpPr>
          <p:spPr>
            <a:xfrm>
              <a:off x="5357818" y="1000108"/>
              <a:ext cx="142876" cy="428628"/>
            </a:xfrm>
            <a:prstGeom prst="downArrow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Стрелка вниз 34"/>
            <p:cNvSpPr/>
            <p:nvPr/>
          </p:nvSpPr>
          <p:spPr>
            <a:xfrm>
              <a:off x="7215206" y="1071546"/>
              <a:ext cx="142876" cy="428628"/>
            </a:xfrm>
            <a:prstGeom prst="downArrow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4643439" y="3000372"/>
              <a:ext cx="3857651" cy="52322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2800" b="1" u="sng" dirty="0" smtClean="0">
                  <a:ln w="1905"/>
                  <a:solidFill>
                    <a:srgbClr val="0066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Большие колокола</a:t>
              </a:r>
              <a:endParaRPr lang="ru-RU" sz="2800" b="1" u="sng" cap="none" spc="0" dirty="0">
                <a:ln w="1905"/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  <p:sp>
          <p:nvSpPr>
            <p:cNvPr id="37" name="Стрелка вниз 36"/>
            <p:cNvSpPr/>
            <p:nvPr/>
          </p:nvSpPr>
          <p:spPr>
            <a:xfrm>
              <a:off x="4572000" y="3714752"/>
              <a:ext cx="285752" cy="2643206"/>
            </a:xfrm>
            <a:prstGeom prst="downArrow">
              <a:avLst>
                <a:gd name="adj1" fmla="val 32585"/>
                <a:gd name="adj2" fmla="val 134172"/>
              </a:avLst>
            </a:prstGeom>
            <a:solidFill>
              <a:srgbClr val="0066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4" name="Прямоугольник 43"/>
          <p:cNvSpPr/>
          <p:nvPr/>
        </p:nvSpPr>
        <p:spPr>
          <a:xfrm>
            <a:off x="714348" y="357167"/>
            <a:ext cx="3357587" cy="954107"/>
          </a:xfrm>
          <a:prstGeom prst="rect">
            <a:avLst/>
          </a:prstGeom>
          <a:noFill/>
          <a:ln>
            <a:noFill/>
          </a:ln>
          <a:effectLst>
            <a:innerShdw blurRad="114300">
              <a:prstClr val="black"/>
            </a:innerShdw>
            <a:softEdge rad="317500"/>
          </a:effectLst>
        </p:spPr>
        <p:txBody>
          <a:bodyPr wrap="square">
            <a:spAutoFit/>
            <a:scene3d>
              <a:camera prst="orthographicFront"/>
              <a:lightRig rig="morning" dir="t"/>
            </a:scene3d>
            <a:sp3d extrusionH="31750" contourW="6350" prstMaterial="dkEdge">
              <a:bevelT w="38100" h="38100" prst="angle"/>
              <a:bevelB w="38100" h="38100" prst="angle"/>
              <a:extrusionClr>
                <a:schemeClr val="bg1">
                  <a:lumMod val="65000"/>
                </a:schemeClr>
              </a:extrusionClr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>
              <a:defRPr/>
            </a:pPr>
            <a:r>
              <a:rPr lang="ru-RU" sz="2800" b="1" dirty="0" smtClean="0">
                <a:ln/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УЧАСТИЕ</a:t>
            </a:r>
          </a:p>
          <a:p>
            <a:pPr algn="r">
              <a:defRPr/>
            </a:pPr>
            <a:r>
              <a:rPr lang="ru-RU" sz="2800" b="1" dirty="0" smtClean="0">
                <a:ln/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ЗВОНАХ</a:t>
            </a: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6" grpId="0"/>
      <p:bldP spid="16" grpId="1"/>
      <p:bldP spid="44" grpId="2"/>
      <p:bldP spid="44" grpId="3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8000"/>
          </a:solidFill>
          <a:scene3d>
            <a:camera prst="orthographicFront"/>
            <a:lightRig rig="morning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14283" y="214291"/>
            <a:ext cx="8715375" cy="6429375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66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6" name="Рисунок 5" descr="9879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571500" y="1428737"/>
            <a:ext cx="3697288" cy="5000639"/>
          </a:xfrm>
          <a:prstGeom prst="rect">
            <a:avLst/>
          </a:prstGeom>
          <a:ln>
            <a:solidFill>
              <a:schemeClr val="bg2">
                <a:lumMod val="25000"/>
              </a:schemeClr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4572001" y="1428736"/>
            <a:ext cx="4143404" cy="5016758"/>
          </a:xfrm>
          <a:prstGeom prst="rect">
            <a:avLst/>
          </a:prstGeom>
          <a:solidFill>
            <a:srgbClr val="FFFFFF"/>
          </a:solidFill>
          <a:ln>
            <a:solidFill>
              <a:schemeClr val="bg2">
                <a:lumMod val="25000"/>
              </a:schemeClr>
            </a:solidFill>
          </a:ln>
        </p:spPr>
        <p:txBody>
          <a:bodyPr wrap="squar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r">
              <a:defRPr/>
            </a:pPr>
            <a:r>
              <a:rPr lang="ru-RU" b="1" dirty="0">
                <a:ln w="50800"/>
              </a:rPr>
              <a:t>ЦАРЬ – КОЛОКОЛ</a:t>
            </a:r>
          </a:p>
          <a:p>
            <a:pPr algn="r">
              <a:defRPr/>
            </a:pPr>
            <a:endParaRPr lang="ru-RU" sz="800" b="1" dirty="0">
              <a:ln w="50800"/>
            </a:endParaRPr>
          </a:p>
          <a:p>
            <a:pPr algn="r">
              <a:defRPr/>
            </a:pPr>
            <a:r>
              <a:rPr lang="ru-RU" sz="1600" i="1" dirty="0">
                <a:ln w="50800"/>
              </a:rPr>
              <a:t>Вес – 200 т.</a:t>
            </a:r>
          </a:p>
          <a:p>
            <a:pPr algn="r">
              <a:defRPr/>
            </a:pPr>
            <a:r>
              <a:rPr lang="ru-RU" sz="1600" i="1" dirty="0">
                <a:ln w="50800"/>
              </a:rPr>
              <a:t>Высота – 6,24 м</a:t>
            </a:r>
          </a:p>
          <a:p>
            <a:pPr algn="r">
              <a:defRPr/>
            </a:pPr>
            <a:r>
              <a:rPr lang="ru-RU" sz="1600" i="1" dirty="0">
                <a:ln w="50800"/>
              </a:rPr>
              <a:t>Диаметр – 6,60 м</a:t>
            </a:r>
          </a:p>
          <a:p>
            <a:pPr>
              <a:defRPr/>
            </a:pPr>
            <a:endParaRPr lang="ru-RU" sz="800" dirty="0">
              <a:ln w="50800"/>
            </a:endParaRPr>
          </a:p>
          <a:p>
            <a:pPr>
              <a:defRPr/>
            </a:pPr>
            <a:r>
              <a:rPr lang="ru-RU" sz="1700" dirty="0">
                <a:ln w="50800"/>
              </a:rPr>
              <a:t>1654 г. – отлит по приказу царя Алексея Михайловича. Весил он тогда 130 т. Был действующим колоколом 50 лет, но в 1704 г. был повреждён пожаром.</a:t>
            </a:r>
          </a:p>
          <a:p>
            <a:pPr>
              <a:defRPr/>
            </a:pPr>
            <a:endParaRPr lang="ru-RU" sz="1700" dirty="0">
              <a:ln w="50800"/>
            </a:endParaRPr>
          </a:p>
          <a:p>
            <a:pPr>
              <a:defRPr/>
            </a:pPr>
            <a:r>
              <a:rPr lang="ru-RU" sz="1700" dirty="0">
                <a:ln w="50800"/>
              </a:rPr>
              <a:t>1733 г. – перелит русскими мастерами </a:t>
            </a:r>
            <a:r>
              <a:rPr lang="ru-RU" sz="1700" dirty="0" smtClean="0">
                <a:ln w="50800"/>
              </a:rPr>
              <a:t>Иваном </a:t>
            </a:r>
            <a:r>
              <a:rPr lang="ru-RU" sz="1700" dirty="0">
                <a:ln w="50800"/>
              </a:rPr>
              <a:t>и Михаилом </a:t>
            </a:r>
            <a:r>
              <a:rPr lang="ru-RU" sz="1700" dirty="0" err="1" smtClean="0">
                <a:ln w="50800"/>
              </a:rPr>
              <a:t>Моториными</a:t>
            </a:r>
            <a:r>
              <a:rPr lang="ru-RU" sz="1700" dirty="0" smtClean="0">
                <a:ln w="50800"/>
              </a:rPr>
              <a:t> </a:t>
            </a:r>
            <a:r>
              <a:rPr lang="ru-RU" sz="1700" dirty="0">
                <a:ln w="50800"/>
              </a:rPr>
              <a:t>с добавлением материала по приказу </a:t>
            </a:r>
            <a:r>
              <a:rPr lang="ru-RU" sz="1700" dirty="0" err="1" smtClean="0">
                <a:ln w="50800"/>
              </a:rPr>
              <a:t>импер</a:t>
            </a:r>
            <a:r>
              <a:rPr lang="ru-RU" sz="1700" dirty="0" smtClean="0">
                <a:ln w="50800"/>
              </a:rPr>
              <a:t>. Анны </a:t>
            </a:r>
            <a:r>
              <a:rPr lang="ru-RU" sz="1700" dirty="0" err="1">
                <a:ln w="50800"/>
              </a:rPr>
              <a:t>Иоановны</a:t>
            </a:r>
            <a:r>
              <a:rPr lang="ru-RU" sz="1700" dirty="0">
                <a:ln w="50800"/>
              </a:rPr>
              <a:t>, но новый пожар в Кремле накалил колокол. и тот лопнул, образовав осколок. Теперь Царь - колокол находится в Москве около колокольни Ивана Великого.</a:t>
            </a:r>
          </a:p>
        </p:txBody>
      </p:sp>
      <p:pic>
        <p:nvPicPr>
          <p:cNvPr id="8" name="Рисунок 7" descr="Alexis_I_of_Russia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4643439" y="1500174"/>
            <a:ext cx="939800" cy="1143000"/>
          </a:xfrm>
          <a:prstGeom prst="rect">
            <a:avLst/>
          </a:prstGeom>
          <a:ln>
            <a:solidFill>
              <a:schemeClr val="bg2">
                <a:lumMod val="25000"/>
              </a:schemeClr>
            </a:solidFill>
          </a:ln>
        </p:spPr>
      </p:pic>
      <p:pic>
        <p:nvPicPr>
          <p:cNvPr id="9" name="Рисунок 8" descr="Колокольня Ивана Великого.jp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571474" y="1428737"/>
            <a:ext cx="3714775" cy="5000639"/>
          </a:xfrm>
          <a:prstGeom prst="rect">
            <a:avLst/>
          </a:prstGeom>
          <a:ln>
            <a:solidFill>
              <a:schemeClr val="bg2">
                <a:lumMod val="25000"/>
              </a:schemeClr>
            </a:solidFill>
          </a:ln>
        </p:spPr>
      </p:pic>
      <p:sp>
        <p:nvSpPr>
          <p:cNvPr id="13" name="TextBox 12"/>
          <p:cNvSpPr txBox="1"/>
          <p:nvPr/>
        </p:nvSpPr>
        <p:spPr>
          <a:xfrm>
            <a:off x="571472" y="6143645"/>
            <a:ext cx="940194" cy="307777"/>
          </a:xfrm>
          <a:prstGeom prst="rect">
            <a:avLst/>
          </a:prstGeom>
          <a:solidFill>
            <a:schemeClr val="tx2">
              <a:lumMod val="90000"/>
              <a:alpha val="48000"/>
            </a:schemeClr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rgbClr val="FFFFFF"/>
                </a:solidFill>
              </a:rPr>
              <a:t>г. Москва</a:t>
            </a:r>
            <a:endParaRPr lang="ru-RU" sz="1400" dirty="0">
              <a:solidFill>
                <a:srgbClr val="FFFFFF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71473" y="428605"/>
            <a:ext cx="8143932" cy="830997"/>
          </a:xfrm>
          <a:prstGeom prst="rect">
            <a:avLst/>
          </a:prstGeom>
          <a:noFill/>
          <a:ln>
            <a:noFill/>
          </a:ln>
          <a:effectLst>
            <a:innerShdw blurRad="114300">
              <a:prstClr val="black"/>
            </a:innerShdw>
            <a:softEdge rad="317500"/>
          </a:effectLst>
        </p:spPr>
        <p:txBody>
          <a:bodyPr wrap="square">
            <a:spAutoFit/>
            <a:scene3d>
              <a:camera prst="orthographicFront"/>
              <a:lightRig rig="morning" dir="t"/>
            </a:scene3d>
            <a:sp3d extrusionH="31750" contourW="6350" prstMaterial="dkEdge">
              <a:bevelT w="38100" h="38100" prst="angle"/>
              <a:bevelB w="38100" h="38100" prst="angle"/>
              <a:extrusionClr>
                <a:schemeClr val="bg1">
                  <a:lumMod val="65000"/>
                </a:schemeClr>
              </a:extrusionClr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800" b="1" dirty="0" smtClean="0">
                <a:ln/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История одного колокола</a:t>
            </a: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5 слайд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screen"/>
          <a:stretch>
            <a:fillRect/>
          </a:stretch>
        </p:blipFill>
        <p:spPr>
          <a:xfrm>
            <a:off x="8643967" y="6357958"/>
            <a:ext cx="304800" cy="3048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8000"/>
          </a:solidFill>
          <a:scene3d>
            <a:camera prst="orthographicFront"/>
            <a:lightRig rig="morning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14314" y="214313"/>
            <a:ext cx="8715375" cy="6429375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66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11268" name="Рисунок 11" descr="1998.jpg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357189" y="357188"/>
            <a:ext cx="8429625" cy="6143625"/>
          </a:xfrm>
          <a:prstGeom prst="rect">
            <a:avLst/>
          </a:prstGeom>
          <a:noFill/>
          <a:ln w="9525">
            <a:solidFill>
              <a:srgbClr val="000066"/>
            </a:solidFill>
            <a:miter lim="800000"/>
            <a:headEnd/>
            <a:tailEnd/>
          </a:ln>
        </p:spPr>
      </p:pic>
      <p:pic>
        <p:nvPicPr>
          <p:cNvPr id="6" name="Рисунок 18" descr="2293.jpg"/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357189" y="357188"/>
            <a:ext cx="8429625" cy="614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4778998" y="428605"/>
            <a:ext cx="395742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ru-RU" dirty="0" smtClean="0">
                <a:solidFill>
                  <a:srgbClr val="FFFFFF"/>
                </a:solidFill>
              </a:rPr>
              <a:t>Звучит  Праздничный колокольный</a:t>
            </a:r>
          </a:p>
          <a:p>
            <a:pPr algn="r"/>
            <a:r>
              <a:rPr lang="ru-RU" dirty="0" smtClean="0">
                <a:solidFill>
                  <a:srgbClr val="FFFFFF"/>
                </a:solidFill>
              </a:rPr>
              <a:t>звон Киево-Печерской </a:t>
            </a:r>
            <a:r>
              <a:rPr lang="ru-RU" dirty="0">
                <a:solidFill>
                  <a:srgbClr val="FFFFFF"/>
                </a:solidFill>
              </a:rPr>
              <a:t>лавры</a:t>
            </a: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6078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1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8" grpId="0"/>
      <p:bldP spid="8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Неверный ответ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143372" y="6553200"/>
            <a:ext cx="304800" cy="304800"/>
          </a:xfrm>
          <a:prstGeom prst="rect">
            <a:avLst/>
          </a:prstGeom>
        </p:spPr>
      </p:pic>
      <p:pic>
        <p:nvPicPr>
          <p:cNvPr id="49" name="Неверный ответ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929191" y="6553200"/>
            <a:ext cx="304800" cy="304800"/>
          </a:xfrm>
          <a:prstGeom prst="rect">
            <a:avLst/>
          </a:prstGeom>
        </p:spPr>
      </p:pic>
      <p:pic>
        <p:nvPicPr>
          <p:cNvPr id="54" name="Неверный ответ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5786447" y="6553200"/>
            <a:ext cx="304800" cy="304800"/>
          </a:xfrm>
          <a:prstGeom prst="rect">
            <a:avLst/>
          </a:prstGeom>
        </p:spPr>
      </p:pic>
      <p:pic>
        <p:nvPicPr>
          <p:cNvPr id="68" name="Неверный ответ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8429652" y="6357958"/>
            <a:ext cx="304800" cy="304800"/>
          </a:xfrm>
          <a:prstGeom prst="rect">
            <a:avLst/>
          </a:prstGeom>
        </p:spPr>
      </p:pic>
      <p:pic>
        <p:nvPicPr>
          <p:cNvPr id="67" name="Неверный ответ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8429652" y="6357958"/>
            <a:ext cx="304800" cy="304800"/>
          </a:xfrm>
          <a:prstGeom prst="rect">
            <a:avLst/>
          </a:prstGeom>
        </p:spPr>
      </p:pic>
      <p:pic>
        <p:nvPicPr>
          <p:cNvPr id="66" name="Неверный ответ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 cstate="print"/>
          <a:stretch>
            <a:fillRect/>
          </a:stretch>
        </p:blipFill>
        <p:spPr>
          <a:xfrm>
            <a:off x="8358215" y="6357958"/>
            <a:ext cx="304800" cy="304800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8000"/>
          </a:solidFill>
          <a:scene3d>
            <a:camera prst="orthographicFront"/>
            <a:lightRig rig="morning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14283" y="214291"/>
            <a:ext cx="8715375" cy="6429375"/>
          </a:xfrm>
          <a:prstGeom prst="rect">
            <a:avLst/>
          </a:prstGeom>
          <a:solidFill>
            <a:srgbClr val="FFFFFF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Corsiva" pitchFamily="66" charset="0"/>
            </a:endParaRPr>
          </a:p>
        </p:txBody>
      </p:sp>
      <p:grpSp>
        <p:nvGrpSpPr>
          <p:cNvPr id="60" name="Группа 59"/>
          <p:cNvGrpSpPr/>
          <p:nvPr/>
        </p:nvGrpSpPr>
        <p:grpSpPr>
          <a:xfrm>
            <a:off x="480497" y="3500439"/>
            <a:ext cx="1888814" cy="1537544"/>
            <a:chOff x="4572000" y="428604"/>
            <a:chExt cx="1873815" cy="1848701"/>
          </a:xfrm>
        </p:grpSpPr>
        <p:sp>
          <p:nvSpPr>
            <p:cNvPr id="50" name="Скругленный прямоугольник 49"/>
            <p:cNvSpPr/>
            <p:nvPr/>
          </p:nvSpPr>
          <p:spPr>
            <a:xfrm>
              <a:off x="4572000" y="428604"/>
              <a:ext cx="1785950" cy="1214446"/>
            </a:xfrm>
            <a:prstGeom prst="round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51" name="Прямоугольник 50"/>
            <p:cNvSpPr/>
            <p:nvPr/>
          </p:nvSpPr>
          <p:spPr>
            <a:xfrm>
              <a:off x="4579470" y="1500174"/>
              <a:ext cx="1866345" cy="77713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600" b="1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музыка</a:t>
              </a:r>
              <a:endParaRPr lang="ru-RU" sz="36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sp>
        <p:nvSpPr>
          <p:cNvPr id="62" name="Стрелка вверх 61"/>
          <p:cNvSpPr/>
          <p:nvPr/>
        </p:nvSpPr>
        <p:spPr>
          <a:xfrm rot="5400000">
            <a:off x="4000497" y="785795"/>
            <a:ext cx="428628" cy="3571900"/>
          </a:xfrm>
          <a:prstGeom prst="upArrow">
            <a:avLst>
              <a:gd name="adj1" fmla="val 26583"/>
              <a:gd name="adj2" fmla="val 142101"/>
            </a:avLst>
          </a:prstGeom>
          <a:solidFill>
            <a:srgbClr val="200A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7" name="Группа 56"/>
          <p:cNvGrpSpPr/>
          <p:nvPr/>
        </p:nvGrpSpPr>
        <p:grpSpPr>
          <a:xfrm>
            <a:off x="428595" y="2000240"/>
            <a:ext cx="1838102" cy="1575026"/>
            <a:chOff x="357158" y="2143116"/>
            <a:chExt cx="1785950" cy="1803587"/>
          </a:xfrm>
        </p:grpSpPr>
        <p:sp>
          <p:nvSpPr>
            <p:cNvPr id="38" name="Скругленный прямоугольник 37"/>
            <p:cNvSpPr/>
            <p:nvPr/>
          </p:nvSpPr>
          <p:spPr>
            <a:xfrm>
              <a:off x="357158" y="2143116"/>
              <a:ext cx="1785950" cy="1214446"/>
            </a:xfrm>
            <a:prstGeom prst="round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40" name="Прямоугольник 39"/>
            <p:cNvSpPr/>
            <p:nvPr/>
          </p:nvSpPr>
          <p:spPr>
            <a:xfrm>
              <a:off x="516612" y="3206579"/>
              <a:ext cx="1412983" cy="74012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600" b="1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книги</a:t>
              </a:r>
              <a:endParaRPr lang="ru-RU" sz="36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58" name="Группа 57"/>
          <p:cNvGrpSpPr/>
          <p:nvPr/>
        </p:nvGrpSpPr>
        <p:grpSpPr>
          <a:xfrm>
            <a:off x="4643437" y="428605"/>
            <a:ext cx="1785951" cy="1582105"/>
            <a:chOff x="357158" y="428604"/>
            <a:chExt cx="1717260" cy="1811694"/>
          </a:xfrm>
        </p:grpSpPr>
        <p:sp>
          <p:nvSpPr>
            <p:cNvPr id="35" name="Скругленный прямоугольник 34"/>
            <p:cNvSpPr/>
            <p:nvPr/>
          </p:nvSpPr>
          <p:spPr>
            <a:xfrm>
              <a:off x="357158" y="428604"/>
              <a:ext cx="1717260" cy="1214446"/>
            </a:xfrm>
            <a:prstGeom prst="round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41" name="Прямоугольник 40"/>
            <p:cNvSpPr/>
            <p:nvPr/>
          </p:nvSpPr>
          <p:spPr>
            <a:xfrm>
              <a:off x="668319" y="1500174"/>
              <a:ext cx="1270381" cy="74012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600" b="1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храм</a:t>
              </a:r>
              <a:endParaRPr lang="ru-RU" sz="36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sp>
        <p:nvSpPr>
          <p:cNvPr id="24" name="Скругленный прямоугольник 23"/>
          <p:cNvSpPr/>
          <p:nvPr/>
        </p:nvSpPr>
        <p:spPr>
          <a:xfrm>
            <a:off x="6143637" y="2000240"/>
            <a:ext cx="714380" cy="4500594"/>
          </a:xfrm>
          <a:prstGeom prst="roundRect">
            <a:avLst>
              <a:gd name="adj" fmla="val 19524"/>
            </a:avLst>
          </a:prstGeom>
          <a:gradFill flip="none" rotWithShape="1">
            <a:gsLst>
              <a:gs pos="48000">
                <a:schemeClr val="accent1">
                  <a:lumMod val="20000"/>
                  <a:lumOff val="80000"/>
                </a:schemeClr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30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b="1" dirty="0" smtClean="0">
                <a:solidFill>
                  <a:schemeClr val="tx1"/>
                </a:solidFill>
                <a:latin typeface="Monotype Corsiva" pitchFamily="66" charset="0"/>
              </a:rPr>
              <a:t>М</a:t>
            </a:r>
          </a:p>
          <a:p>
            <a:r>
              <a:rPr lang="ru-RU" sz="3600" b="1" dirty="0" smtClean="0">
                <a:solidFill>
                  <a:schemeClr val="tx1"/>
                </a:solidFill>
                <a:latin typeface="Monotype Corsiva" pitchFamily="66" charset="0"/>
              </a:rPr>
              <a:t>О</a:t>
            </a:r>
          </a:p>
          <a:p>
            <a:r>
              <a:rPr lang="ru-RU" sz="3600" b="1" dirty="0" smtClean="0">
                <a:solidFill>
                  <a:schemeClr val="tx1"/>
                </a:solidFill>
                <a:latin typeface="Monotype Corsiva" pitchFamily="66" charset="0"/>
              </a:rPr>
              <a:t>Л</a:t>
            </a:r>
          </a:p>
          <a:p>
            <a:r>
              <a:rPr lang="ru-RU" sz="3600" b="1" dirty="0" smtClean="0">
                <a:solidFill>
                  <a:schemeClr val="tx1"/>
                </a:solidFill>
                <a:latin typeface="Monotype Corsiva" pitchFamily="66" charset="0"/>
              </a:rPr>
              <a:t>И</a:t>
            </a:r>
          </a:p>
          <a:p>
            <a:r>
              <a:rPr lang="ru-RU" sz="3600" b="1" dirty="0" smtClean="0">
                <a:solidFill>
                  <a:schemeClr val="tx1"/>
                </a:solidFill>
                <a:latin typeface="Monotype Corsiva" pitchFamily="66" charset="0"/>
              </a:rPr>
              <a:t>Т</a:t>
            </a:r>
          </a:p>
          <a:p>
            <a:r>
              <a:rPr lang="ru-RU" sz="3600" b="1" dirty="0" smtClean="0">
                <a:solidFill>
                  <a:schemeClr val="tx1"/>
                </a:solidFill>
                <a:latin typeface="Monotype Corsiva" pitchFamily="66" charset="0"/>
              </a:rPr>
              <a:t>В</a:t>
            </a:r>
          </a:p>
          <a:p>
            <a:r>
              <a:rPr lang="ru-RU" sz="3600" b="1" dirty="0" smtClean="0">
                <a:solidFill>
                  <a:schemeClr val="tx1"/>
                </a:solidFill>
                <a:latin typeface="Monotype Corsiva" pitchFamily="66" charset="0"/>
              </a:rPr>
              <a:t>А</a:t>
            </a:r>
            <a:endParaRPr lang="ru-RU" sz="3600" b="1" dirty="0">
              <a:solidFill>
                <a:schemeClr val="tx1"/>
              </a:solidFill>
              <a:latin typeface="Monotype Corsiva" pitchFamily="66" charset="0"/>
            </a:endParaRPr>
          </a:p>
        </p:txBody>
      </p:sp>
      <p:grpSp>
        <p:nvGrpSpPr>
          <p:cNvPr id="56" name="Группа 55"/>
          <p:cNvGrpSpPr/>
          <p:nvPr/>
        </p:nvGrpSpPr>
        <p:grpSpPr>
          <a:xfrm>
            <a:off x="2500299" y="428604"/>
            <a:ext cx="1838103" cy="1582105"/>
            <a:chOff x="428596" y="3857628"/>
            <a:chExt cx="1785950" cy="1811694"/>
          </a:xfrm>
        </p:grpSpPr>
        <p:sp>
          <p:nvSpPr>
            <p:cNvPr id="42" name="Скругленный прямоугольник 41"/>
            <p:cNvSpPr/>
            <p:nvPr/>
          </p:nvSpPr>
          <p:spPr>
            <a:xfrm>
              <a:off x="428596" y="3857628"/>
              <a:ext cx="1785950" cy="1214446"/>
            </a:xfrm>
            <a:prstGeom prst="round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44" name="Прямоугольник 43"/>
            <p:cNvSpPr/>
            <p:nvPr/>
          </p:nvSpPr>
          <p:spPr>
            <a:xfrm>
              <a:off x="571472" y="4929198"/>
              <a:ext cx="1510235" cy="7401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3600" b="1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икона</a:t>
              </a:r>
              <a:endParaRPr lang="ru-RU" sz="36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sp>
        <p:nvSpPr>
          <p:cNvPr id="64" name="Стрелка вверх 63"/>
          <p:cNvSpPr/>
          <p:nvPr/>
        </p:nvSpPr>
        <p:spPr>
          <a:xfrm rot="5400000">
            <a:off x="4000497" y="2214555"/>
            <a:ext cx="428628" cy="3571900"/>
          </a:xfrm>
          <a:prstGeom prst="upArrow">
            <a:avLst>
              <a:gd name="adj1" fmla="val 26583"/>
              <a:gd name="adj2" fmla="val 142101"/>
            </a:avLst>
          </a:prstGeom>
          <a:solidFill>
            <a:srgbClr val="200A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Стрелка вверх 64"/>
          <p:cNvSpPr/>
          <p:nvPr/>
        </p:nvSpPr>
        <p:spPr>
          <a:xfrm rot="5400000">
            <a:off x="4000497" y="3714753"/>
            <a:ext cx="428628" cy="3571900"/>
          </a:xfrm>
          <a:prstGeom prst="upArrow">
            <a:avLst>
              <a:gd name="adj1" fmla="val 26583"/>
              <a:gd name="adj2" fmla="val 142101"/>
            </a:avLst>
          </a:prstGeom>
          <a:solidFill>
            <a:srgbClr val="200A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7000893" y="2000241"/>
            <a:ext cx="1571636" cy="1428760"/>
          </a:xfrm>
          <a:prstGeom prst="rect">
            <a:avLst/>
          </a:prstGeom>
          <a:gradFill flip="none" rotWithShape="1">
            <a:gsLst>
              <a:gs pos="50000">
                <a:schemeClr val="accent1">
                  <a:lumMod val="20000"/>
                  <a:lumOff val="80000"/>
                  <a:alpha val="64000"/>
                </a:schemeClr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В  КАМНЕ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7000893" y="3571877"/>
            <a:ext cx="1571636" cy="1428760"/>
          </a:xfrm>
          <a:prstGeom prst="rect">
            <a:avLst/>
          </a:prstGeom>
          <a:gradFill flip="none" rotWithShape="1">
            <a:gsLst>
              <a:gs pos="50000">
                <a:schemeClr val="accent1">
                  <a:lumMod val="20000"/>
                  <a:lumOff val="80000"/>
                  <a:alpha val="64000"/>
                </a:schemeClr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В  КРАСКАХ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7000893" y="5143513"/>
            <a:ext cx="1571636" cy="1357322"/>
          </a:xfrm>
          <a:prstGeom prst="rect">
            <a:avLst/>
          </a:prstGeom>
          <a:gradFill flip="none" rotWithShape="1">
            <a:gsLst>
              <a:gs pos="50000">
                <a:schemeClr val="accent1">
                  <a:lumMod val="20000"/>
                  <a:lumOff val="80000"/>
                  <a:alpha val="64000"/>
                </a:schemeClr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В  ЗВУКЕ</a:t>
            </a:r>
            <a:endParaRPr lang="ru-RU" b="1" dirty="0">
              <a:solidFill>
                <a:schemeClr val="tx1"/>
              </a:solidFill>
            </a:endParaRPr>
          </a:p>
        </p:txBody>
      </p:sp>
      <p:grpSp>
        <p:nvGrpSpPr>
          <p:cNvPr id="61" name="Группа 60"/>
          <p:cNvGrpSpPr/>
          <p:nvPr/>
        </p:nvGrpSpPr>
        <p:grpSpPr>
          <a:xfrm>
            <a:off x="6425065" y="428606"/>
            <a:ext cx="2294667" cy="1575025"/>
            <a:chOff x="6429249" y="428604"/>
            <a:chExt cx="2167859" cy="1803586"/>
          </a:xfrm>
        </p:grpSpPr>
        <p:sp>
          <p:nvSpPr>
            <p:cNvPr id="52" name="Скругленный прямоугольник 51"/>
            <p:cNvSpPr/>
            <p:nvPr/>
          </p:nvSpPr>
          <p:spPr>
            <a:xfrm>
              <a:off x="6715140" y="428604"/>
              <a:ext cx="1675412" cy="1214446"/>
            </a:xfrm>
            <a:prstGeom prst="round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53" name="Прямоугольник 52"/>
            <p:cNvSpPr/>
            <p:nvPr/>
          </p:nvSpPr>
          <p:spPr>
            <a:xfrm>
              <a:off x="6429249" y="1492066"/>
              <a:ext cx="2167859" cy="74012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600" b="1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колокола</a:t>
              </a:r>
              <a:endParaRPr lang="ru-RU" sz="36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59" name="Группа 58"/>
          <p:cNvGrpSpPr/>
          <p:nvPr/>
        </p:nvGrpSpPr>
        <p:grpSpPr>
          <a:xfrm>
            <a:off x="408089" y="5072075"/>
            <a:ext cx="2062103" cy="1537544"/>
            <a:chOff x="2265060" y="428604"/>
            <a:chExt cx="2103953" cy="1848701"/>
          </a:xfrm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2428860" y="428604"/>
              <a:ext cx="1785950" cy="1214446"/>
            </a:xfrm>
            <a:prstGeom prst="round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2265060" y="1500174"/>
              <a:ext cx="2103953" cy="77713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600" b="1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история</a:t>
              </a:r>
              <a:endParaRPr lang="ru-RU" sz="36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sp>
        <p:nvSpPr>
          <p:cNvPr id="32" name="Вертикальный свиток 31"/>
          <p:cNvSpPr/>
          <p:nvPr/>
        </p:nvSpPr>
        <p:spPr>
          <a:xfrm>
            <a:off x="500034" y="428605"/>
            <a:ext cx="1785951" cy="1357322"/>
          </a:xfrm>
          <a:prstGeom prst="verticalScroll">
            <a:avLst/>
          </a:prstGeom>
          <a:blipFill>
            <a:blip r:embed="rId16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ЛИТЕРАТУРА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2428860" y="2000240"/>
            <a:ext cx="3643339" cy="450059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Эдгар </a:t>
            </a:r>
            <a:r>
              <a:rPr lang="ru-RU" sz="12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Аллан</a:t>
            </a:r>
            <a:r>
              <a:rPr lang="ru-RU" sz="1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По </a:t>
            </a:r>
          </a:p>
          <a:p>
            <a:pPr algn="r"/>
            <a:r>
              <a:rPr lang="ru-RU" sz="1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Поэма «Колокола и колокольчики»</a:t>
            </a:r>
          </a:p>
          <a:p>
            <a:endParaRPr lang="ru-RU" sz="1000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u="sng" dirty="0" smtClean="0">
                <a:solidFill>
                  <a:schemeClr val="tx1"/>
                </a:solidFill>
              </a:rPr>
              <a:t>Звон свадебный </a:t>
            </a:r>
            <a:r>
              <a:rPr lang="ru-RU" sz="1200" dirty="0" smtClean="0">
                <a:solidFill>
                  <a:schemeClr val="tx1"/>
                </a:solidFill>
              </a:rPr>
              <a:t> -</a:t>
            </a:r>
            <a:br>
              <a:rPr lang="ru-RU" sz="1200" dirty="0" smtClean="0">
                <a:solidFill>
                  <a:schemeClr val="tx1"/>
                </a:solidFill>
              </a:rPr>
            </a:br>
            <a:r>
              <a:rPr lang="ru-RU" sz="1200" dirty="0" smtClean="0">
                <a:solidFill>
                  <a:schemeClr val="tx1"/>
                </a:solidFill>
              </a:rPr>
              <a:t>"согласье золотых колоколов»…</a:t>
            </a:r>
          </a:p>
          <a:p>
            <a:r>
              <a:rPr lang="ru-RU" sz="1200" u="sng" dirty="0" smtClean="0">
                <a:solidFill>
                  <a:schemeClr val="tx1"/>
                </a:solidFill>
              </a:rPr>
              <a:t>Звон набатный </a:t>
            </a:r>
            <a:r>
              <a:rPr lang="ru-RU" sz="1200" dirty="0" smtClean="0">
                <a:solidFill>
                  <a:schemeClr val="tx1"/>
                </a:solidFill>
              </a:rPr>
              <a:t> -</a:t>
            </a:r>
            <a:br>
              <a:rPr lang="ru-RU" sz="1200" dirty="0" smtClean="0">
                <a:solidFill>
                  <a:schemeClr val="tx1"/>
                </a:solidFill>
              </a:rPr>
            </a:br>
            <a:r>
              <a:rPr lang="ru-RU" sz="1200" dirty="0" smtClean="0">
                <a:solidFill>
                  <a:schemeClr val="tx1"/>
                </a:solidFill>
              </a:rPr>
              <a:t>"что разорванные звоны, неспособные звучать…</a:t>
            </a:r>
            <a:br>
              <a:rPr lang="ru-RU" sz="1200" dirty="0" smtClean="0">
                <a:solidFill>
                  <a:schemeClr val="tx1"/>
                </a:solidFill>
              </a:rPr>
            </a:br>
            <a:r>
              <a:rPr lang="ru-RU" sz="1200" dirty="0" smtClean="0">
                <a:solidFill>
                  <a:schemeClr val="tx1"/>
                </a:solidFill>
              </a:rPr>
              <a:t>могут только биться, и кричать, кричать, кричать!»</a:t>
            </a:r>
          </a:p>
          <a:p>
            <a:r>
              <a:rPr lang="ru-RU" sz="1200" u="sng" dirty="0" smtClean="0">
                <a:solidFill>
                  <a:schemeClr val="tx1"/>
                </a:solidFill>
              </a:rPr>
              <a:t>Звон похоронный </a:t>
            </a:r>
            <a:r>
              <a:rPr lang="ru-RU" sz="1200" dirty="0" smtClean="0">
                <a:solidFill>
                  <a:schemeClr val="tx1"/>
                </a:solidFill>
              </a:rPr>
              <a:t> - </a:t>
            </a:r>
            <a:br>
              <a:rPr lang="ru-RU" sz="1200" dirty="0" smtClean="0">
                <a:solidFill>
                  <a:schemeClr val="tx1"/>
                </a:solidFill>
              </a:rPr>
            </a:br>
            <a:r>
              <a:rPr lang="ru-RU" sz="1200" dirty="0" smtClean="0">
                <a:solidFill>
                  <a:schemeClr val="tx1"/>
                </a:solidFill>
              </a:rPr>
              <a:t>"рыдает медно-стонущий прибой!"</a:t>
            </a:r>
            <a:br>
              <a:rPr lang="ru-RU" sz="1200" dirty="0" smtClean="0">
                <a:solidFill>
                  <a:schemeClr val="tx1"/>
                </a:solidFill>
              </a:rPr>
            </a:br>
            <a:r>
              <a:rPr lang="ru-RU" sz="1200" dirty="0" smtClean="0">
                <a:solidFill>
                  <a:schemeClr val="tx1"/>
                </a:solidFill>
              </a:rPr>
              <a:t>"точно стон, скорбный, гневный и плачевный…",</a:t>
            </a:r>
            <a:br>
              <a:rPr lang="ru-RU" sz="1200" dirty="0" smtClean="0">
                <a:solidFill>
                  <a:schemeClr val="tx1"/>
                </a:solidFill>
              </a:rPr>
            </a:br>
            <a:r>
              <a:rPr lang="ru-RU" sz="1200" dirty="0" smtClean="0">
                <a:solidFill>
                  <a:schemeClr val="tx1"/>
                </a:solidFill>
              </a:rPr>
              <a:t>"гулкий колокол рыдает, стонет в воздухе немом…".</a:t>
            </a:r>
          </a:p>
          <a:p>
            <a:endParaRPr lang="ru-RU" sz="1200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Дмитрий </a:t>
            </a:r>
            <a:r>
              <a:rPr lang="ru-RU" sz="12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Кедрин</a:t>
            </a:r>
            <a:r>
              <a:rPr lang="ru-RU" sz="1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«Колокол» (</a:t>
            </a:r>
            <a:r>
              <a:rPr lang="ru-RU" sz="12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фрагм</a:t>
            </a:r>
            <a:r>
              <a:rPr lang="ru-RU" sz="1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.)</a:t>
            </a:r>
          </a:p>
          <a:p>
            <a:endParaRPr lang="ru-RU" sz="1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тот колокол, что звал народ на вече,</a:t>
            </a:r>
            <a:b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Вися на башне у кривых перил,</a:t>
            </a:r>
            <a:b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Попал снаряд, летевший издалече,</a:t>
            </a:r>
            <a:b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колокол, сердясь, заговорил.</a:t>
            </a:r>
            <a:b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Услышав этот голос недовольный,</a:t>
            </a:r>
            <a:b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Бас, потрясавший гулкое нутро,</a:t>
            </a:r>
            <a:b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могиле вздрогнул мастер колокольный,</a:t>
            </a:r>
            <a:b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Смешавший в тигле медь и серебро…</a:t>
            </a:r>
            <a:b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2428860" y="428604"/>
            <a:ext cx="6215107" cy="1500198"/>
          </a:xfrm>
          <a:prstGeom prst="roundRect">
            <a:avLst/>
          </a:prstGeom>
          <a:gradFill>
            <a:gsLst>
              <a:gs pos="48000">
                <a:schemeClr val="accent1">
                  <a:lumMod val="20000"/>
                  <a:lumOff val="80000"/>
                </a:schemeClr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38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  <a:latin typeface="Monotype Corsiva" pitchFamily="66" charset="0"/>
              </a:rPr>
              <a:t>Колокола – звучащая икона</a:t>
            </a:r>
            <a:endParaRPr lang="ru-RU" sz="4400" b="1" dirty="0">
              <a:solidFill>
                <a:schemeClr val="tx1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2.42775E-6 L 0.46284 -0.2261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1" y="-11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188 0.08324 C 0.03837 0.25919 0.14879 0.43561 0.08438 0.45965 C 0.02032 0.48509 -0.36615 0.26751 -0.45591 0.2289 " pathEditMode="relative" rAng="0" ptsTypes="aaA">
                                      <p:cBhvr>
                                        <p:cTn id="8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" y="2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059 0.00879 C 0.13698 0.04301 0.28455 0.07815 0.31024 0.12023 C 0.33594 0.16231 0.15833 0.35376 0.14323 0.26035 C 0.12813 0.16694 0.2066 -0.32277 0.21962 -0.43907 " pathEditMode="relative" rAng="0" ptsTypes="aaaA">
                                      <p:cBhvr>
                                        <p:cTn id="19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" y="-52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378 -0.00763 L -0.2283 0.4511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6" y="2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2.08092E-6 C -0.08108 -0.22219 -0.16181 -0.44416 -0.08542 -0.43699 C -0.00886 -0.42959 0.32309 -0.01387 0.45937 0.04393 C 0.59583 0.10174 0.76232 -0.04948 0.73264 -0.08994 C 0.70312 -0.13017 0.29201 -0.1015 0.28229 -0.19838 C 0.27257 -0.29549 0.6092 -0.59237 0.67448 -0.67075 " pathEditMode="relative" rAng="0" ptsTypes="aaaaaA">
                                      <p:cBhvr>
                                        <p:cTn id="32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0" y="-284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98 0.00047 L -0.68646 0.67445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7" y="3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audio>
              <p:cMediaNode>
                <p:cTn id="4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6"/>
                </p:tgtEl>
              </p:cMediaNode>
            </p:audio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2429" fill="hold"/>
                                        <p:tgtEl>
                                          <p:spTgt spid="6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audio>
              <p:cMediaNode>
                <p:cTn id="4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7"/>
                </p:tgtEl>
              </p:cMediaNode>
            </p:audio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2" dur="2429" fill="hold"/>
                                        <p:tgtEl>
                                          <p:spTgt spid="6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audio>
              <p:cMediaNode>
                <p:cTn id="5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8"/>
                </p:tgtEl>
              </p:cMediaNode>
            </p:audio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8" dur="2429" fill="hold"/>
                                        <p:tgtEl>
                                          <p:spTgt spid="6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audio>
              <p:cMediaNode>
                <p:cTn id="7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8"/>
                </p:tgtEl>
              </p:cMediaNode>
            </p:audio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1" dur="2429" fill="hold"/>
                                        <p:tgtEl>
                                          <p:spTgt spid="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audio>
              <p:cMediaNode>
                <p:cTn id="8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9"/>
                </p:tgtEl>
              </p:cMediaNode>
            </p:audio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7" dur="2429" fill="hold"/>
                                        <p:tgtEl>
                                          <p:spTgt spid="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audio>
              <p:cMediaNode>
                <p:cTn id="8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4"/>
                </p:tgtEl>
              </p:cMediaNode>
            </p:audio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3" dur="2429" fill="hold"/>
                                        <p:tgtEl>
                                          <p:spTgt spid="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62" grpId="0" animBg="1"/>
      <p:bldP spid="33" grpId="0" animBg="1"/>
      <p:bldP spid="33" grpId="1" animBg="1"/>
      <p:bldP spid="47" grpId="0" animBg="1"/>
      <p:bldP spid="47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8 слайд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8358215" y="6072206"/>
            <a:ext cx="304800" cy="304800"/>
          </a:xfrm>
          <a:prstGeom prst="rect">
            <a:avLst/>
          </a:prstGeom>
        </p:spPr>
      </p:pic>
      <p:pic>
        <p:nvPicPr>
          <p:cNvPr id="47" name="8 слайд Вечерний звон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9" cstate="screen"/>
          <a:stretch>
            <a:fillRect/>
          </a:stretch>
        </p:blipFill>
        <p:spPr>
          <a:xfrm>
            <a:off x="285720" y="6215082"/>
            <a:ext cx="304800" cy="304800"/>
          </a:xfrm>
          <a:prstGeom prst="rect">
            <a:avLst/>
          </a:prstGeom>
        </p:spPr>
      </p:pic>
      <p:pic>
        <p:nvPicPr>
          <p:cNvPr id="19" name="Вечерний звон _ Трио РЕЛИКТ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0" cstate="screen"/>
          <a:stretch>
            <a:fillRect/>
          </a:stretch>
        </p:blipFill>
        <p:spPr>
          <a:xfrm>
            <a:off x="8143900" y="5929330"/>
            <a:ext cx="304800" cy="304800"/>
          </a:xfrm>
          <a:prstGeom prst="rect">
            <a:avLst/>
          </a:prstGeom>
        </p:spPr>
      </p:pic>
      <p:pic>
        <p:nvPicPr>
          <p:cNvPr id="18" name="Слайд 6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11" cstate="screen"/>
          <a:stretch>
            <a:fillRect/>
          </a:stretch>
        </p:blipFill>
        <p:spPr>
          <a:xfrm>
            <a:off x="8501091" y="6286520"/>
            <a:ext cx="304800" cy="304800"/>
          </a:xfrm>
          <a:prstGeom prst="rect">
            <a:avLst/>
          </a:prstGeom>
        </p:spPr>
      </p:pic>
      <p:pic>
        <p:nvPicPr>
          <p:cNvPr id="17" name="14-Vecherniy zvon (фрагм).mp3">
            <a:hlinkClick r:id="" action="ppaction://media"/>
          </p:cNvPr>
          <p:cNvPicPr>
            <a:picLocks noRot="1" noChangeAspect="1"/>
          </p:cNvPicPr>
          <p:nvPr>
            <a:audioFile r:link="rId5"/>
          </p:nvPr>
        </p:nvPicPr>
        <p:blipFill>
          <a:blip r:embed="rId12" cstate="screen"/>
          <a:stretch>
            <a:fillRect/>
          </a:stretch>
        </p:blipFill>
        <p:spPr>
          <a:xfrm>
            <a:off x="8643967" y="6286520"/>
            <a:ext cx="304800" cy="30480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8000"/>
          </a:solidFill>
          <a:scene3d>
            <a:camera prst="orthographicFront"/>
            <a:lightRig rig="morning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14283" y="214291"/>
            <a:ext cx="8715375" cy="6429375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66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49" name="Рисунок 48" descr="treble-clef.jpg"/>
          <p:cNvPicPr>
            <a:picLocks noChangeAspect="1"/>
          </p:cNvPicPr>
          <p:nvPr/>
        </p:nvPicPr>
        <p:blipFill>
          <a:blip r:embed="rId13" cstate="print"/>
          <a:srcRect l="14528" r="15540"/>
          <a:stretch>
            <a:fillRect/>
          </a:stretch>
        </p:blipFill>
        <p:spPr>
          <a:xfrm>
            <a:off x="6858016" y="3429001"/>
            <a:ext cx="1806520" cy="1648313"/>
          </a:xfrm>
          <a:prstGeom prst="snip1Rect">
            <a:avLst/>
          </a:prstGeom>
          <a:effectLst>
            <a:softEdge rad="127000"/>
          </a:effectLst>
        </p:spPr>
      </p:pic>
      <p:sp>
        <p:nvSpPr>
          <p:cNvPr id="13" name="Прямоугольник 12"/>
          <p:cNvSpPr/>
          <p:nvPr/>
        </p:nvSpPr>
        <p:spPr>
          <a:xfrm>
            <a:off x="214283" y="214291"/>
            <a:ext cx="8715436" cy="1200329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dkEdge">
            <a:bevelB/>
          </a:sp3d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7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66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Звучащие </a:t>
            </a:r>
            <a:r>
              <a:rPr lang="ru-RU" sz="7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66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картины</a:t>
            </a:r>
          </a:p>
        </p:txBody>
      </p:sp>
      <p:pic>
        <p:nvPicPr>
          <p:cNvPr id="14" name="Рисунок 13" descr="Вечерний звон.jpg"/>
          <p:cNvPicPr>
            <a:picLocks noChangeAspect="1"/>
          </p:cNvPicPr>
          <p:nvPr/>
        </p:nvPicPr>
        <p:blipFill>
          <a:blip r:embed="rId14" cstate="screen"/>
          <a:srcRect b="3206"/>
          <a:stretch>
            <a:fillRect/>
          </a:stretch>
        </p:blipFill>
        <p:spPr>
          <a:xfrm>
            <a:off x="357160" y="1500175"/>
            <a:ext cx="6244937" cy="500066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5" name="Прямоугольник 14"/>
          <p:cNvSpPr/>
          <p:nvPr/>
        </p:nvSpPr>
        <p:spPr>
          <a:xfrm>
            <a:off x="6429388" y="5143513"/>
            <a:ext cx="2286016" cy="121571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r">
              <a:defRPr/>
            </a:pPr>
            <a:r>
              <a:rPr lang="ru-RU" sz="1900" dirty="0" smtClean="0">
                <a:ln w="50800"/>
                <a:solidFill>
                  <a:srgbClr val="006600"/>
                </a:solidFill>
              </a:rPr>
              <a:t>«</a:t>
            </a:r>
            <a:r>
              <a:rPr lang="ru-RU" dirty="0" smtClean="0">
                <a:ln w="50800"/>
                <a:solidFill>
                  <a:srgbClr val="006600"/>
                </a:solidFill>
              </a:rPr>
              <a:t>Вечерний звон»</a:t>
            </a:r>
          </a:p>
          <a:p>
            <a:pPr algn="r">
              <a:defRPr/>
            </a:pPr>
            <a:r>
              <a:rPr lang="ru-RU" dirty="0" smtClean="0">
                <a:ln w="50800"/>
                <a:solidFill>
                  <a:srgbClr val="006600"/>
                </a:solidFill>
              </a:rPr>
              <a:t>сл. И.Козлова</a:t>
            </a:r>
          </a:p>
          <a:p>
            <a:pPr algn="r">
              <a:defRPr/>
            </a:pPr>
            <a:r>
              <a:rPr lang="ru-RU" dirty="0" smtClean="0">
                <a:ln w="50800"/>
                <a:solidFill>
                  <a:srgbClr val="006600"/>
                </a:solidFill>
              </a:rPr>
              <a:t>муз. народная</a:t>
            </a:r>
          </a:p>
          <a:p>
            <a:pPr algn="r">
              <a:defRPr/>
            </a:pPr>
            <a:r>
              <a:rPr lang="ru-RU" dirty="0" smtClean="0">
                <a:ln w="50800"/>
                <a:solidFill>
                  <a:srgbClr val="006600"/>
                </a:solidFill>
              </a:rPr>
              <a:t>исп. трио «Реликт»</a:t>
            </a:r>
            <a:endParaRPr lang="ru-RU" dirty="0">
              <a:ln w="50800"/>
              <a:solidFill>
                <a:srgbClr val="006600"/>
              </a:solidFill>
            </a:endParaRPr>
          </a:p>
        </p:txBody>
      </p:sp>
      <p:sp>
        <p:nvSpPr>
          <p:cNvPr id="21" name="Пятиугольник 20"/>
          <p:cNvSpPr/>
          <p:nvPr/>
        </p:nvSpPr>
        <p:spPr>
          <a:xfrm rot="10800000">
            <a:off x="6215075" y="1643051"/>
            <a:ext cx="2500312" cy="714375"/>
          </a:xfrm>
          <a:prstGeom prst="homePlate">
            <a:avLst/>
          </a:prstGeom>
          <a:solidFill>
            <a:srgbClr val="006600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0066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572264" y="1643050"/>
            <a:ext cx="2131096" cy="677108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r">
              <a:defRPr/>
            </a:pPr>
            <a:r>
              <a:rPr lang="ru-RU" sz="1900" dirty="0">
                <a:ln w="50800"/>
                <a:solidFill>
                  <a:srgbClr val="006600"/>
                </a:solidFill>
              </a:rPr>
              <a:t>И. И. Левитан </a:t>
            </a:r>
          </a:p>
          <a:p>
            <a:pPr algn="r">
              <a:defRPr/>
            </a:pPr>
            <a:r>
              <a:rPr lang="ru-RU" sz="1900" dirty="0">
                <a:ln w="50800"/>
                <a:solidFill>
                  <a:srgbClr val="006600"/>
                </a:solidFill>
              </a:rPr>
              <a:t>«Вечерний звон»</a:t>
            </a:r>
          </a:p>
        </p:txBody>
      </p:sp>
      <p:pic>
        <p:nvPicPr>
          <p:cNvPr id="12" name="Рисунок 11" descr="Вечерний звон.jpg"/>
          <p:cNvPicPr>
            <a:picLocks noChangeAspect="1"/>
          </p:cNvPicPr>
          <p:nvPr/>
        </p:nvPicPr>
        <p:blipFill>
          <a:blip r:embed="rId15" cstate="screen"/>
          <a:srcRect/>
          <a:stretch>
            <a:fillRect/>
          </a:stretch>
        </p:blipFill>
        <p:spPr>
          <a:xfrm>
            <a:off x="214282" y="214290"/>
            <a:ext cx="8715436" cy="6429420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  <a:effectLst>
            <a:softEdge rad="127000"/>
          </a:effectLst>
        </p:spPr>
      </p:pic>
      <p:pic>
        <p:nvPicPr>
          <p:cNvPr id="20" name="Рисунок 19" descr="111.jpg"/>
          <p:cNvPicPr>
            <a:picLocks noChangeAspect="1"/>
          </p:cNvPicPr>
          <p:nvPr/>
        </p:nvPicPr>
        <p:blipFill>
          <a:blip r:embed="rId17" cstate="screen"/>
          <a:stretch>
            <a:fillRect/>
          </a:stretch>
        </p:blipFill>
        <p:spPr>
          <a:xfrm>
            <a:off x="1928795" y="1643051"/>
            <a:ext cx="875429" cy="779548"/>
          </a:xfrm>
          <a:prstGeom prst="snip2DiagRect">
            <a:avLst/>
          </a:prstGeom>
          <a:effectLst>
            <a:softEdge rad="31750"/>
          </a:effectLst>
        </p:spPr>
      </p:pic>
      <p:pic>
        <p:nvPicPr>
          <p:cNvPr id="22" name="Рисунок 21" descr="000.jpg"/>
          <p:cNvPicPr>
            <a:picLocks noChangeAspect="1"/>
          </p:cNvPicPr>
          <p:nvPr/>
        </p:nvPicPr>
        <p:blipFill>
          <a:blip r:embed="rId18" cstate="screen"/>
          <a:stretch>
            <a:fillRect/>
          </a:stretch>
        </p:blipFill>
        <p:spPr>
          <a:xfrm>
            <a:off x="3357556" y="1092540"/>
            <a:ext cx="765657" cy="681799"/>
          </a:xfrm>
          <a:prstGeom prst="snip2SameRect">
            <a:avLst/>
          </a:prstGeom>
          <a:blipFill>
            <a:blip r:embed="rId19" cstate="screen"/>
            <a:tile tx="0" ty="0" sx="100000" sy="100000" flip="none" algn="tl"/>
          </a:blipFill>
          <a:effectLst>
            <a:softEdge rad="31750"/>
          </a:effectLst>
        </p:spPr>
      </p:pic>
      <p:pic>
        <p:nvPicPr>
          <p:cNvPr id="23" name="Рисунок 22" descr="000.jpg"/>
          <p:cNvPicPr>
            <a:picLocks noChangeAspect="1"/>
          </p:cNvPicPr>
          <p:nvPr/>
        </p:nvPicPr>
        <p:blipFill>
          <a:blip r:embed="rId20" cstate="screen"/>
          <a:stretch>
            <a:fillRect/>
          </a:stretch>
        </p:blipFill>
        <p:spPr>
          <a:xfrm>
            <a:off x="4857752" y="428604"/>
            <a:ext cx="500067" cy="445296"/>
          </a:xfrm>
          <a:prstGeom prst="snip2SameRect">
            <a:avLst/>
          </a:prstGeom>
          <a:effectLst>
            <a:softEdge rad="31750"/>
          </a:effectLst>
        </p:spPr>
      </p:pic>
      <p:pic>
        <p:nvPicPr>
          <p:cNvPr id="32" name="Рисунок 31" descr="111.jpg"/>
          <p:cNvPicPr>
            <a:picLocks noChangeAspect="1"/>
          </p:cNvPicPr>
          <p:nvPr/>
        </p:nvPicPr>
        <p:blipFill>
          <a:blip r:embed="rId17" cstate="screen"/>
          <a:stretch>
            <a:fillRect/>
          </a:stretch>
        </p:blipFill>
        <p:spPr>
          <a:xfrm>
            <a:off x="3929059" y="1643051"/>
            <a:ext cx="875429" cy="779548"/>
          </a:xfrm>
          <a:prstGeom prst="snip2SameRect">
            <a:avLst/>
          </a:prstGeom>
          <a:effectLst>
            <a:softEdge rad="31750"/>
          </a:effectLst>
        </p:spPr>
      </p:pic>
      <p:pic>
        <p:nvPicPr>
          <p:cNvPr id="33" name="Рисунок 32" descr="000.jpg"/>
          <p:cNvPicPr>
            <a:picLocks noChangeAspect="1"/>
          </p:cNvPicPr>
          <p:nvPr/>
        </p:nvPicPr>
        <p:blipFill>
          <a:blip r:embed="rId18" cstate="screen"/>
          <a:stretch>
            <a:fillRect/>
          </a:stretch>
        </p:blipFill>
        <p:spPr>
          <a:xfrm>
            <a:off x="4572001" y="1071547"/>
            <a:ext cx="765657" cy="681799"/>
          </a:xfrm>
          <a:prstGeom prst="snip2SameRect">
            <a:avLst/>
          </a:prstGeom>
          <a:effectLst>
            <a:softEdge rad="31750"/>
          </a:effectLst>
        </p:spPr>
      </p:pic>
      <p:pic>
        <p:nvPicPr>
          <p:cNvPr id="34" name="Рисунок 33" descr="000.jpg"/>
          <p:cNvPicPr>
            <a:picLocks noChangeAspect="1"/>
          </p:cNvPicPr>
          <p:nvPr/>
        </p:nvPicPr>
        <p:blipFill>
          <a:blip r:embed="rId20" cstate="screen"/>
          <a:stretch>
            <a:fillRect/>
          </a:stretch>
        </p:blipFill>
        <p:spPr>
          <a:xfrm>
            <a:off x="5857884" y="428604"/>
            <a:ext cx="500067" cy="445297"/>
          </a:xfrm>
          <a:prstGeom prst="snip2SameRect">
            <a:avLst/>
          </a:prstGeom>
          <a:effectLst>
            <a:softEdge rad="31750"/>
          </a:effectLst>
        </p:spPr>
      </p:pic>
      <p:pic>
        <p:nvPicPr>
          <p:cNvPr id="35" name="Рисунок 34" descr="000.jpg"/>
          <p:cNvPicPr>
            <a:picLocks noChangeAspect="1"/>
          </p:cNvPicPr>
          <p:nvPr/>
        </p:nvPicPr>
        <p:blipFill>
          <a:blip r:embed="rId18" cstate="screen"/>
          <a:stretch>
            <a:fillRect/>
          </a:stretch>
        </p:blipFill>
        <p:spPr>
          <a:xfrm>
            <a:off x="2357424" y="1000109"/>
            <a:ext cx="765657" cy="681799"/>
          </a:xfrm>
          <a:prstGeom prst="snip2SameRect">
            <a:avLst/>
          </a:prstGeom>
          <a:blipFill>
            <a:blip r:embed="rId19" cstate="screen"/>
            <a:tile tx="0" ty="0" sx="100000" sy="100000" flip="none" algn="tl"/>
          </a:blipFill>
          <a:effectLst>
            <a:softEdge rad="31750"/>
          </a:effectLst>
        </p:spPr>
      </p:pic>
      <p:pic>
        <p:nvPicPr>
          <p:cNvPr id="36" name="Рисунок 35" descr="000.jpg"/>
          <p:cNvPicPr>
            <a:picLocks noChangeAspect="1"/>
          </p:cNvPicPr>
          <p:nvPr/>
        </p:nvPicPr>
        <p:blipFill>
          <a:blip r:embed="rId21" cstate="screen"/>
          <a:stretch>
            <a:fillRect/>
          </a:stretch>
        </p:blipFill>
        <p:spPr>
          <a:xfrm>
            <a:off x="3000365" y="500043"/>
            <a:ext cx="620388" cy="552440"/>
          </a:xfrm>
          <a:prstGeom prst="snip2SameRect">
            <a:avLst/>
          </a:prstGeom>
          <a:effectLst>
            <a:softEdge rad="31750"/>
          </a:effectLst>
        </p:spPr>
      </p:pic>
      <p:pic>
        <p:nvPicPr>
          <p:cNvPr id="37" name="Рисунок 36" descr="000.jpg"/>
          <p:cNvPicPr>
            <a:picLocks noChangeAspect="1"/>
          </p:cNvPicPr>
          <p:nvPr/>
        </p:nvPicPr>
        <p:blipFill>
          <a:blip r:embed="rId18" cstate="screen"/>
          <a:stretch>
            <a:fillRect/>
          </a:stretch>
        </p:blipFill>
        <p:spPr>
          <a:xfrm>
            <a:off x="4572001" y="1071547"/>
            <a:ext cx="765657" cy="681799"/>
          </a:xfrm>
          <a:prstGeom prst="snip2SameRect">
            <a:avLst/>
          </a:prstGeom>
          <a:blipFill>
            <a:blip r:embed="rId19" cstate="screen"/>
            <a:tile tx="0" ty="0" sx="100000" sy="100000" flip="none" algn="tl"/>
          </a:blipFill>
          <a:effectLst>
            <a:softEdge rad="31750"/>
          </a:effectLst>
        </p:spPr>
      </p:pic>
      <p:pic>
        <p:nvPicPr>
          <p:cNvPr id="38" name="Рисунок 37" descr="000.jpg"/>
          <p:cNvPicPr>
            <a:picLocks noChangeAspect="1"/>
          </p:cNvPicPr>
          <p:nvPr/>
        </p:nvPicPr>
        <p:blipFill>
          <a:blip r:embed="rId22" cstate="screen"/>
          <a:stretch>
            <a:fillRect/>
          </a:stretch>
        </p:blipFill>
        <p:spPr>
          <a:xfrm>
            <a:off x="5286381" y="857232"/>
            <a:ext cx="670063" cy="596674"/>
          </a:xfrm>
          <a:prstGeom prst="snip2SameRect">
            <a:avLst/>
          </a:prstGeom>
          <a:blipFill>
            <a:blip r:embed="rId19" cstate="screen"/>
            <a:tile tx="0" ty="0" sx="100000" sy="100000" flip="none" algn="tl"/>
          </a:blipFill>
          <a:effectLst>
            <a:softEdge rad="31750"/>
          </a:effectLst>
        </p:spPr>
      </p:pic>
      <p:pic>
        <p:nvPicPr>
          <p:cNvPr id="39" name="Рисунок 38" descr="000.jpg"/>
          <p:cNvPicPr>
            <a:picLocks noChangeAspect="1"/>
          </p:cNvPicPr>
          <p:nvPr/>
        </p:nvPicPr>
        <p:blipFill>
          <a:blip r:embed="rId18" cstate="screen"/>
          <a:stretch>
            <a:fillRect/>
          </a:stretch>
        </p:blipFill>
        <p:spPr>
          <a:xfrm>
            <a:off x="1285853" y="1000109"/>
            <a:ext cx="765657" cy="681799"/>
          </a:xfrm>
          <a:prstGeom prst="snip2SameRect">
            <a:avLst/>
          </a:prstGeom>
          <a:blipFill>
            <a:blip r:embed="rId19" cstate="screen"/>
            <a:tile tx="0" ty="0" sx="100000" sy="100000" flip="none" algn="tl"/>
          </a:blipFill>
          <a:effectLst>
            <a:softEdge rad="31750"/>
          </a:effectLst>
        </p:spPr>
      </p:pic>
      <p:pic>
        <p:nvPicPr>
          <p:cNvPr id="40" name="Рисунок 39" descr="000.jpg"/>
          <p:cNvPicPr>
            <a:picLocks noChangeAspect="1"/>
          </p:cNvPicPr>
          <p:nvPr/>
        </p:nvPicPr>
        <p:blipFill>
          <a:blip r:embed="rId23" cstate="screen"/>
          <a:stretch>
            <a:fillRect/>
          </a:stretch>
        </p:blipFill>
        <p:spPr>
          <a:xfrm>
            <a:off x="6000760" y="285729"/>
            <a:ext cx="419104" cy="373202"/>
          </a:xfrm>
          <a:prstGeom prst="snip2SameRect">
            <a:avLst/>
          </a:prstGeom>
          <a:effectLst>
            <a:softEdge rad="31750"/>
          </a:effectLst>
        </p:spPr>
      </p:pic>
      <p:pic>
        <p:nvPicPr>
          <p:cNvPr id="41" name="Рисунок 40" descr="000.jpg"/>
          <p:cNvPicPr>
            <a:picLocks noChangeAspect="1"/>
          </p:cNvPicPr>
          <p:nvPr/>
        </p:nvPicPr>
        <p:blipFill>
          <a:blip r:embed="rId18" cstate="screen"/>
          <a:stretch>
            <a:fillRect/>
          </a:stretch>
        </p:blipFill>
        <p:spPr>
          <a:xfrm>
            <a:off x="5786448" y="1071547"/>
            <a:ext cx="765657" cy="681799"/>
          </a:xfrm>
          <a:prstGeom prst="snip2SameRect">
            <a:avLst/>
          </a:prstGeom>
          <a:blipFill>
            <a:blip r:embed="rId19" cstate="screen"/>
            <a:tile tx="0" ty="0" sx="100000" sy="100000" flip="none" algn="tl"/>
          </a:blipFill>
          <a:effectLst>
            <a:softEdge rad="31750"/>
          </a:effectLst>
        </p:spPr>
      </p:pic>
      <p:pic>
        <p:nvPicPr>
          <p:cNvPr id="42" name="Рисунок 41" descr="000.jpg"/>
          <p:cNvPicPr>
            <a:picLocks noChangeAspect="1"/>
          </p:cNvPicPr>
          <p:nvPr/>
        </p:nvPicPr>
        <p:blipFill>
          <a:blip r:embed="rId22" cstate="screen"/>
          <a:stretch>
            <a:fillRect/>
          </a:stretch>
        </p:blipFill>
        <p:spPr>
          <a:xfrm>
            <a:off x="6500826" y="714357"/>
            <a:ext cx="670063" cy="596674"/>
          </a:xfrm>
          <a:prstGeom prst="snip2SameRect">
            <a:avLst/>
          </a:prstGeom>
          <a:blipFill>
            <a:blip r:embed="rId19" cstate="screen"/>
            <a:tile tx="0" ty="0" sx="100000" sy="100000" flip="none" algn="tl"/>
          </a:blipFill>
          <a:effectLst>
            <a:softEdge rad="31750"/>
          </a:effectLst>
        </p:spPr>
      </p:pic>
      <p:pic>
        <p:nvPicPr>
          <p:cNvPr id="43" name="Рисунок 42" descr="000.jpg"/>
          <p:cNvPicPr>
            <a:picLocks noChangeAspect="1"/>
          </p:cNvPicPr>
          <p:nvPr/>
        </p:nvPicPr>
        <p:blipFill>
          <a:blip r:embed="rId24" cstate="screen"/>
          <a:stretch>
            <a:fillRect/>
          </a:stretch>
        </p:blipFill>
        <p:spPr>
          <a:xfrm>
            <a:off x="4000496" y="1071546"/>
            <a:ext cx="722021" cy="642942"/>
          </a:xfrm>
          <a:prstGeom prst="snip2SameRect">
            <a:avLst/>
          </a:prstGeom>
          <a:effectLst>
            <a:softEdge rad="31750"/>
          </a:effectLst>
        </p:spPr>
      </p:pic>
      <p:pic>
        <p:nvPicPr>
          <p:cNvPr id="44" name="Рисунок 43" descr="111.jpg"/>
          <p:cNvPicPr>
            <a:picLocks noChangeAspect="1"/>
          </p:cNvPicPr>
          <p:nvPr/>
        </p:nvPicPr>
        <p:blipFill>
          <a:blip r:embed="rId17" cstate="screen"/>
          <a:stretch>
            <a:fillRect/>
          </a:stretch>
        </p:blipFill>
        <p:spPr>
          <a:xfrm>
            <a:off x="1928795" y="1643051"/>
            <a:ext cx="875429" cy="779548"/>
          </a:xfrm>
          <a:prstGeom prst="snip2DiagRect">
            <a:avLst/>
          </a:prstGeom>
          <a:effectLst>
            <a:softEdge rad="31750"/>
          </a:effectLst>
        </p:spPr>
      </p:pic>
      <p:pic>
        <p:nvPicPr>
          <p:cNvPr id="45" name="Рисунок 44" descr="000.jpg"/>
          <p:cNvPicPr>
            <a:picLocks noChangeAspect="1"/>
          </p:cNvPicPr>
          <p:nvPr/>
        </p:nvPicPr>
        <p:blipFill>
          <a:blip r:embed="rId20" cstate="screen"/>
          <a:stretch>
            <a:fillRect/>
          </a:stretch>
        </p:blipFill>
        <p:spPr>
          <a:xfrm>
            <a:off x="1500165" y="285728"/>
            <a:ext cx="500067" cy="445296"/>
          </a:xfrm>
          <a:prstGeom prst="snip2SameRect">
            <a:avLst/>
          </a:prstGeom>
          <a:effectLst>
            <a:softEdge rad="31750"/>
          </a:effectLst>
        </p:spPr>
      </p:pic>
      <p:pic>
        <p:nvPicPr>
          <p:cNvPr id="46" name="Рисунок 45" descr="000.jpg"/>
          <p:cNvPicPr>
            <a:picLocks noChangeAspect="1"/>
          </p:cNvPicPr>
          <p:nvPr/>
        </p:nvPicPr>
        <p:blipFill>
          <a:blip r:embed="rId25" cstate="screen"/>
          <a:stretch>
            <a:fillRect/>
          </a:stretch>
        </p:blipFill>
        <p:spPr>
          <a:xfrm>
            <a:off x="2071671" y="428604"/>
            <a:ext cx="528996" cy="471058"/>
          </a:xfrm>
          <a:prstGeom prst="snip2SameRect">
            <a:avLst/>
          </a:prstGeom>
          <a:effectLst>
            <a:softEdge rad="31750"/>
          </a:effectLst>
        </p:spPr>
      </p:pic>
      <p:sp>
        <p:nvSpPr>
          <p:cNvPr id="51" name="Полилиния 50"/>
          <p:cNvSpPr/>
          <p:nvPr/>
        </p:nvSpPr>
        <p:spPr>
          <a:xfrm>
            <a:off x="357160" y="3857628"/>
            <a:ext cx="8430344" cy="2190524"/>
          </a:xfrm>
          <a:custGeom>
            <a:avLst/>
            <a:gdLst>
              <a:gd name="connsiteX0" fmla="*/ 0 w 8360229"/>
              <a:gd name="connsiteY0" fmla="*/ 2119085 h 2119085"/>
              <a:gd name="connsiteX1" fmla="*/ 2293257 w 8360229"/>
              <a:gd name="connsiteY1" fmla="*/ 1654628 h 2119085"/>
              <a:gd name="connsiteX2" fmla="*/ 2757714 w 8360229"/>
              <a:gd name="connsiteY2" fmla="*/ 1451428 h 2119085"/>
              <a:gd name="connsiteX3" fmla="*/ 4470400 w 8360229"/>
              <a:gd name="connsiteY3" fmla="*/ 1161142 h 2119085"/>
              <a:gd name="connsiteX4" fmla="*/ 4789714 w 8360229"/>
              <a:gd name="connsiteY4" fmla="*/ 1204685 h 2119085"/>
              <a:gd name="connsiteX5" fmla="*/ 6589486 w 8360229"/>
              <a:gd name="connsiteY5" fmla="*/ 783771 h 2119085"/>
              <a:gd name="connsiteX6" fmla="*/ 7373257 w 8360229"/>
              <a:gd name="connsiteY6" fmla="*/ 362857 h 2119085"/>
              <a:gd name="connsiteX7" fmla="*/ 7692571 w 8360229"/>
              <a:gd name="connsiteY7" fmla="*/ 362857 h 2119085"/>
              <a:gd name="connsiteX8" fmla="*/ 7924800 w 8360229"/>
              <a:gd name="connsiteY8" fmla="*/ 58057 h 2119085"/>
              <a:gd name="connsiteX9" fmla="*/ 8360229 w 8360229"/>
              <a:gd name="connsiteY9" fmla="*/ 14514 h 2119085"/>
              <a:gd name="connsiteX10" fmla="*/ 8360229 w 8360229"/>
              <a:gd name="connsiteY10" fmla="*/ 14514 h 2119085"/>
              <a:gd name="connsiteX11" fmla="*/ 8360229 w 8360229"/>
              <a:gd name="connsiteY11" fmla="*/ 14514 h 2119085"/>
              <a:gd name="connsiteX0" fmla="*/ 0 w 8360229"/>
              <a:gd name="connsiteY0" fmla="*/ 2119085 h 2119085"/>
              <a:gd name="connsiteX1" fmla="*/ 2293257 w 8360229"/>
              <a:gd name="connsiteY1" fmla="*/ 1654628 h 2119085"/>
              <a:gd name="connsiteX2" fmla="*/ 2757714 w 8360229"/>
              <a:gd name="connsiteY2" fmla="*/ 1451428 h 2119085"/>
              <a:gd name="connsiteX3" fmla="*/ 4451352 w 8360229"/>
              <a:gd name="connsiteY3" fmla="*/ 924388 h 2119085"/>
              <a:gd name="connsiteX4" fmla="*/ 4789714 w 8360229"/>
              <a:gd name="connsiteY4" fmla="*/ 1204685 h 2119085"/>
              <a:gd name="connsiteX5" fmla="*/ 6589486 w 8360229"/>
              <a:gd name="connsiteY5" fmla="*/ 783771 h 2119085"/>
              <a:gd name="connsiteX6" fmla="*/ 7373257 w 8360229"/>
              <a:gd name="connsiteY6" fmla="*/ 362857 h 2119085"/>
              <a:gd name="connsiteX7" fmla="*/ 7692571 w 8360229"/>
              <a:gd name="connsiteY7" fmla="*/ 362857 h 2119085"/>
              <a:gd name="connsiteX8" fmla="*/ 7924800 w 8360229"/>
              <a:gd name="connsiteY8" fmla="*/ 58057 h 2119085"/>
              <a:gd name="connsiteX9" fmla="*/ 8360229 w 8360229"/>
              <a:gd name="connsiteY9" fmla="*/ 14514 h 2119085"/>
              <a:gd name="connsiteX10" fmla="*/ 8360229 w 8360229"/>
              <a:gd name="connsiteY10" fmla="*/ 14514 h 2119085"/>
              <a:gd name="connsiteX11" fmla="*/ 8360229 w 8360229"/>
              <a:gd name="connsiteY11" fmla="*/ 14514 h 2119085"/>
              <a:gd name="connsiteX0" fmla="*/ 0 w 8360229"/>
              <a:gd name="connsiteY0" fmla="*/ 2119085 h 2119085"/>
              <a:gd name="connsiteX1" fmla="*/ 2293257 w 8360229"/>
              <a:gd name="connsiteY1" fmla="*/ 1654628 h 2119085"/>
              <a:gd name="connsiteX2" fmla="*/ 2757714 w 8360229"/>
              <a:gd name="connsiteY2" fmla="*/ 1451428 h 2119085"/>
              <a:gd name="connsiteX3" fmla="*/ 4451352 w 8360229"/>
              <a:gd name="connsiteY3" fmla="*/ 924388 h 2119085"/>
              <a:gd name="connsiteX4" fmla="*/ 4789714 w 8360229"/>
              <a:gd name="connsiteY4" fmla="*/ 1204685 h 2119085"/>
              <a:gd name="connsiteX5" fmla="*/ 6589486 w 8360229"/>
              <a:gd name="connsiteY5" fmla="*/ 783771 h 2119085"/>
              <a:gd name="connsiteX6" fmla="*/ 7373257 w 8360229"/>
              <a:gd name="connsiteY6" fmla="*/ 362857 h 2119085"/>
              <a:gd name="connsiteX7" fmla="*/ 7692571 w 8360229"/>
              <a:gd name="connsiteY7" fmla="*/ 362857 h 2119085"/>
              <a:gd name="connsiteX8" fmla="*/ 7924800 w 8360229"/>
              <a:gd name="connsiteY8" fmla="*/ 58057 h 2119085"/>
              <a:gd name="connsiteX9" fmla="*/ 8360229 w 8360229"/>
              <a:gd name="connsiteY9" fmla="*/ 14514 h 2119085"/>
              <a:gd name="connsiteX10" fmla="*/ 8360229 w 8360229"/>
              <a:gd name="connsiteY10" fmla="*/ 14514 h 2119085"/>
              <a:gd name="connsiteX11" fmla="*/ 8360229 w 8360229"/>
              <a:gd name="connsiteY11" fmla="*/ 14514 h 2119085"/>
              <a:gd name="connsiteX0" fmla="*/ 0 w 8360229"/>
              <a:gd name="connsiteY0" fmla="*/ 2119085 h 2119085"/>
              <a:gd name="connsiteX1" fmla="*/ 2293257 w 8360229"/>
              <a:gd name="connsiteY1" fmla="*/ 1654628 h 2119085"/>
              <a:gd name="connsiteX2" fmla="*/ 2757714 w 8360229"/>
              <a:gd name="connsiteY2" fmla="*/ 1451428 h 2119085"/>
              <a:gd name="connsiteX3" fmla="*/ 4165600 w 8360229"/>
              <a:gd name="connsiteY3" fmla="*/ 995826 h 2119085"/>
              <a:gd name="connsiteX4" fmla="*/ 4789714 w 8360229"/>
              <a:gd name="connsiteY4" fmla="*/ 1204685 h 2119085"/>
              <a:gd name="connsiteX5" fmla="*/ 6589486 w 8360229"/>
              <a:gd name="connsiteY5" fmla="*/ 783771 h 2119085"/>
              <a:gd name="connsiteX6" fmla="*/ 7373257 w 8360229"/>
              <a:gd name="connsiteY6" fmla="*/ 362857 h 2119085"/>
              <a:gd name="connsiteX7" fmla="*/ 7692571 w 8360229"/>
              <a:gd name="connsiteY7" fmla="*/ 362857 h 2119085"/>
              <a:gd name="connsiteX8" fmla="*/ 7924800 w 8360229"/>
              <a:gd name="connsiteY8" fmla="*/ 58057 h 2119085"/>
              <a:gd name="connsiteX9" fmla="*/ 8360229 w 8360229"/>
              <a:gd name="connsiteY9" fmla="*/ 14514 h 2119085"/>
              <a:gd name="connsiteX10" fmla="*/ 8360229 w 8360229"/>
              <a:gd name="connsiteY10" fmla="*/ 14514 h 2119085"/>
              <a:gd name="connsiteX11" fmla="*/ 8360229 w 8360229"/>
              <a:gd name="connsiteY11" fmla="*/ 14514 h 2119085"/>
              <a:gd name="connsiteX0" fmla="*/ 0 w 8360229"/>
              <a:gd name="connsiteY0" fmla="*/ 2119085 h 2119085"/>
              <a:gd name="connsiteX1" fmla="*/ 2293257 w 8360229"/>
              <a:gd name="connsiteY1" fmla="*/ 1654628 h 2119085"/>
              <a:gd name="connsiteX2" fmla="*/ 2757714 w 8360229"/>
              <a:gd name="connsiteY2" fmla="*/ 1451428 h 2119085"/>
              <a:gd name="connsiteX3" fmla="*/ 4165600 w 8360229"/>
              <a:gd name="connsiteY3" fmla="*/ 995826 h 2119085"/>
              <a:gd name="connsiteX4" fmla="*/ 4665666 w 8360229"/>
              <a:gd name="connsiteY4" fmla="*/ 852950 h 2119085"/>
              <a:gd name="connsiteX5" fmla="*/ 6589486 w 8360229"/>
              <a:gd name="connsiteY5" fmla="*/ 783771 h 2119085"/>
              <a:gd name="connsiteX6" fmla="*/ 7373257 w 8360229"/>
              <a:gd name="connsiteY6" fmla="*/ 362857 h 2119085"/>
              <a:gd name="connsiteX7" fmla="*/ 7692571 w 8360229"/>
              <a:gd name="connsiteY7" fmla="*/ 362857 h 2119085"/>
              <a:gd name="connsiteX8" fmla="*/ 7924800 w 8360229"/>
              <a:gd name="connsiteY8" fmla="*/ 58057 h 2119085"/>
              <a:gd name="connsiteX9" fmla="*/ 8360229 w 8360229"/>
              <a:gd name="connsiteY9" fmla="*/ 14514 h 2119085"/>
              <a:gd name="connsiteX10" fmla="*/ 8360229 w 8360229"/>
              <a:gd name="connsiteY10" fmla="*/ 14514 h 2119085"/>
              <a:gd name="connsiteX11" fmla="*/ 8360229 w 8360229"/>
              <a:gd name="connsiteY11" fmla="*/ 14514 h 2119085"/>
              <a:gd name="connsiteX0" fmla="*/ 0 w 8360229"/>
              <a:gd name="connsiteY0" fmla="*/ 2119085 h 2119085"/>
              <a:gd name="connsiteX1" fmla="*/ 2293257 w 8360229"/>
              <a:gd name="connsiteY1" fmla="*/ 1654628 h 2119085"/>
              <a:gd name="connsiteX2" fmla="*/ 2757714 w 8360229"/>
              <a:gd name="connsiteY2" fmla="*/ 1451428 h 2119085"/>
              <a:gd name="connsiteX3" fmla="*/ 4165600 w 8360229"/>
              <a:gd name="connsiteY3" fmla="*/ 995826 h 2119085"/>
              <a:gd name="connsiteX4" fmla="*/ 4665666 w 8360229"/>
              <a:gd name="connsiteY4" fmla="*/ 852950 h 2119085"/>
              <a:gd name="connsiteX5" fmla="*/ 6589486 w 8360229"/>
              <a:gd name="connsiteY5" fmla="*/ 783771 h 2119085"/>
              <a:gd name="connsiteX6" fmla="*/ 7373257 w 8360229"/>
              <a:gd name="connsiteY6" fmla="*/ 362857 h 2119085"/>
              <a:gd name="connsiteX7" fmla="*/ 7692571 w 8360229"/>
              <a:gd name="connsiteY7" fmla="*/ 362857 h 2119085"/>
              <a:gd name="connsiteX8" fmla="*/ 7924800 w 8360229"/>
              <a:gd name="connsiteY8" fmla="*/ 58057 h 2119085"/>
              <a:gd name="connsiteX9" fmla="*/ 8360229 w 8360229"/>
              <a:gd name="connsiteY9" fmla="*/ 14514 h 2119085"/>
              <a:gd name="connsiteX10" fmla="*/ 8360229 w 8360229"/>
              <a:gd name="connsiteY10" fmla="*/ 14514 h 2119085"/>
              <a:gd name="connsiteX11" fmla="*/ 8360229 w 8360229"/>
              <a:gd name="connsiteY11" fmla="*/ 14514 h 2119085"/>
              <a:gd name="connsiteX0" fmla="*/ 0 w 8360229"/>
              <a:gd name="connsiteY0" fmla="*/ 2119085 h 2119085"/>
              <a:gd name="connsiteX1" fmla="*/ 2293257 w 8360229"/>
              <a:gd name="connsiteY1" fmla="*/ 1654628 h 2119085"/>
              <a:gd name="connsiteX2" fmla="*/ 2757714 w 8360229"/>
              <a:gd name="connsiteY2" fmla="*/ 1451428 h 2119085"/>
              <a:gd name="connsiteX3" fmla="*/ 4165600 w 8360229"/>
              <a:gd name="connsiteY3" fmla="*/ 995826 h 2119085"/>
              <a:gd name="connsiteX4" fmla="*/ 4665666 w 8360229"/>
              <a:gd name="connsiteY4" fmla="*/ 852950 h 2119085"/>
              <a:gd name="connsiteX5" fmla="*/ 5165732 w 8360229"/>
              <a:gd name="connsiteY5" fmla="*/ 852950 h 2119085"/>
              <a:gd name="connsiteX6" fmla="*/ 6589486 w 8360229"/>
              <a:gd name="connsiteY6" fmla="*/ 783771 h 2119085"/>
              <a:gd name="connsiteX7" fmla="*/ 7373257 w 8360229"/>
              <a:gd name="connsiteY7" fmla="*/ 362857 h 2119085"/>
              <a:gd name="connsiteX8" fmla="*/ 7692571 w 8360229"/>
              <a:gd name="connsiteY8" fmla="*/ 362857 h 2119085"/>
              <a:gd name="connsiteX9" fmla="*/ 7924800 w 8360229"/>
              <a:gd name="connsiteY9" fmla="*/ 58057 h 2119085"/>
              <a:gd name="connsiteX10" fmla="*/ 8360229 w 8360229"/>
              <a:gd name="connsiteY10" fmla="*/ 14514 h 2119085"/>
              <a:gd name="connsiteX11" fmla="*/ 8360229 w 8360229"/>
              <a:gd name="connsiteY11" fmla="*/ 14514 h 2119085"/>
              <a:gd name="connsiteX12" fmla="*/ 8360229 w 8360229"/>
              <a:gd name="connsiteY12" fmla="*/ 14514 h 2119085"/>
              <a:gd name="connsiteX0" fmla="*/ 0 w 8360229"/>
              <a:gd name="connsiteY0" fmla="*/ 2119085 h 2119085"/>
              <a:gd name="connsiteX1" fmla="*/ 2293257 w 8360229"/>
              <a:gd name="connsiteY1" fmla="*/ 1654628 h 2119085"/>
              <a:gd name="connsiteX2" fmla="*/ 2757714 w 8360229"/>
              <a:gd name="connsiteY2" fmla="*/ 1451428 h 2119085"/>
              <a:gd name="connsiteX3" fmla="*/ 4165600 w 8360229"/>
              <a:gd name="connsiteY3" fmla="*/ 995826 h 2119085"/>
              <a:gd name="connsiteX4" fmla="*/ 4665666 w 8360229"/>
              <a:gd name="connsiteY4" fmla="*/ 852950 h 2119085"/>
              <a:gd name="connsiteX5" fmla="*/ 5165732 w 8360229"/>
              <a:gd name="connsiteY5" fmla="*/ 852950 h 2119085"/>
              <a:gd name="connsiteX6" fmla="*/ 6589486 w 8360229"/>
              <a:gd name="connsiteY6" fmla="*/ 783771 h 2119085"/>
              <a:gd name="connsiteX7" fmla="*/ 7373257 w 8360229"/>
              <a:gd name="connsiteY7" fmla="*/ 362857 h 2119085"/>
              <a:gd name="connsiteX8" fmla="*/ 7692571 w 8360229"/>
              <a:gd name="connsiteY8" fmla="*/ 362857 h 2119085"/>
              <a:gd name="connsiteX9" fmla="*/ 7924800 w 8360229"/>
              <a:gd name="connsiteY9" fmla="*/ 58057 h 2119085"/>
              <a:gd name="connsiteX10" fmla="*/ 8360229 w 8360229"/>
              <a:gd name="connsiteY10" fmla="*/ 14514 h 2119085"/>
              <a:gd name="connsiteX11" fmla="*/ 8360229 w 8360229"/>
              <a:gd name="connsiteY11" fmla="*/ 14514 h 2119085"/>
              <a:gd name="connsiteX12" fmla="*/ 8360229 w 8360229"/>
              <a:gd name="connsiteY12" fmla="*/ 14514 h 2119085"/>
              <a:gd name="connsiteX0" fmla="*/ 0 w 8360229"/>
              <a:gd name="connsiteY0" fmla="*/ 2119085 h 2119085"/>
              <a:gd name="connsiteX1" fmla="*/ 2293257 w 8360229"/>
              <a:gd name="connsiteY1" fmla="*/ 1654628 h 2119085"/>
              <a:gd name="connsiteX2" fmla="*/ 2757714 w 8360229"/>
              <a:gd name="connsiteY2" fmla="*/ 1451428 h 2119085"/>
              <a:gd name="connsiteX3" fmla="*/ 4165600 w 8360229"/>
              <a:gd name="connsiteY3" fmla="*/ 995826 h 2119085"/>
              <a:gd name="connsiteX4" fmla="*/ 4665666 w 8360229"/>
              <a:gd name="connsiteY4" fmla="*/ 852950 h 2119085"/>
              <a:gd name="connsiteX5" fmla="*/ 5165732 w 8360229"/>
              <a:gd name="connsiteY5" fmla="*/ 852950 h 2119085"/>
              <a:gd name="connsiteX6" fmla="*/ 6094426 w 8360229"/>
              <a:gd name="connsiteY6" fmla="*/ 852950 h 2119085"/>
              <a:gd name="connsiteX7" fmla="*/ 7373257 w 8360229"/>
              <a:gd name="connsiteY7" fmla="*/ 362857 h 2119085"/>
              <a:gd name="connsiteX8" fmla="*/ 7692571 w 8360229"/>
              <a:gd name="connsiteY8" fmla="*/ 362857 h 2119085"/>
              <a:gd name="connsiteX9" fmla="*/ 7924800 w 8360229"/>
              <a:gd name="connsiteY9" fmla="*/ 58057 h 2119085"/>
              <a:gd name="connsiteX10" fmla="*/ 8360229 w 8360229"/>
              <a:gd name="connsiteY10" fmla="*/ 14514 h 2119085"/>
              <a:gd name="connsiteX11" fmla="*/ 8360229 w 8360229"/>
              <a:gd name="connsiteY11" fmla="*/ 14514 h 2119085"/>
              <a:gd name="connsiteX12" fmla="*/ 8360229 w 8360229"/>
              <a:gd name="connsiteY12" fmla="*/ 14514 h 2119085"/>
              <a:gd name="connsiteX0" fmla="*/ 0 w 8360229"/>
              <a:gd name="connsiteY0" fmla="*/ 2119085 h 2119085"/>
              <a:gd name="connsiteX1" fmla="*/ 2293257 w 8360229"/>
              <a:gd name="connsiteY1" fmla="*/ 1654628 h 2119085"/>
              <a:gd name="connsiteX2" fmla="*/ 2757714 w 8360229"/>
              <a:gd name="connsiteY2" fmla="*/ 1451428 h 2119085"/>
              <a:gd name="connsiteX3" fmla="*/ 4165600 w 8360229"/>
              <a:gd name="connsiteY3" fmla="*/ 995826 h 2119085"/>
              <a:gd name="connsiteX4" fmla="*/ 4665666 w 8360229"/>
              <a:gd name="connsiteY4" fmla="*/ 924388 h 2119085"/>
              <a:gd name="connsiteX5" fmla="*/ 5165732 w 8360229"/>
              <a:gd name="connsiteY5" fmla="*/ 852950 h 2119085"/>
              <a:gd name="connsiteX6" fmla="*/ 6094426 w 8360229"/>
              <a:gd name="connsiteY6" fmla="*/ 852950 h 2119085"/>
              <a:gd name="connsiteX7" fmla="*/ 7373257 w 8360229"/>
              <a:gd name="connsiteY7" fmla="*/ 362857 h 2119085"/>
              <a:gd name="connsiteX8" fmla="*/ 7692571 w 8360229"/>
              <a:gd name="connsiteY8" fmla="*/ 362857 h 2119085"/>
              <a:gd name="connsiteX9" fmla="*/ 7924800 w 8360229"/>
              <a:gd name="connsiteY9" fmla="*/ 58057 h 2119085"/>
              <a:gd name="connsiteX10" fmla="*/ 8360229 w 8360229"/>
              <a:gd name="connsiteY10" fmla="*/ 14514 h 2119085"/>
              <a:gd name="connsiteX11" fmla="*/ 8360229 w 8360229"/>
              <a:gd name="connsiteY11" fmla="*/ 14514 h 2119085"/>
              <a:gd name="connsiteX12" fmla="*/ 8360229 w 8360229"/>
              <a:gd name="connsiteY12" fmla="*/ 14514 h 2119085"/>
              <a:gd name="connsiteX0" fmla="*/ 0 w 8360229"/>
              <a:gd name="connsiteY0" fmla="*/ 2119085 h 2119085"/>
              <a:gd name="connsiteX1" fmla="*/ 2293257 w 8360229"/>
              <a:gd name="connsiteY1" fmla="*/ 1654628 h 2119085"/>
              <a:gd name="connsiteX2" fmla="*/ 2757714 w 8360229"/>
              <a:gd name="connsiteY2" fmla="*/ 1451428 h 2119085"/>
              <a:gd name="connsiteX3" fmla="*/ 4165600 w 8360229"/>
              <a:gd name="connsiteY3" fmla="*/ 995826 h 2119085"/>
              <a:gd name="connsiteX4" fmla="*/ 4665666 w 8360229"/>
              <a:gd name="connsiteY4" fmla="*/ 924388 h 2119085"/>
              <a:gd name="connsiteX5" fmla="*/ 5165732 w 8360229"/>
              <a:gd name="connsiteY5" fmla="*/ 852950 h 2119085"/>
              <a:gd name="connsiteX6" fmla="*/ 6094426 w 8360229"/>
              <a:gd name="connsiteY6" fmla="*/ 852950 h 2119085"/>
              <a:gd name="connsiteX7" fmla="*/ 7373257 w 8360229"/>
              <a:gd name="connsiteY7" fmla="*/ 362857 h 2119085"/>
              <a:gd name="connsiteX8" fmla="*/ 7692571 w 8360229"/>
              <a:gd name="connsiteY8" fmla="*/ 362857 h 2119085"/>
              <a:gd name="connsiteX9" fmla="*/ 7924800 w 8360229"/>
              <a:gd name="connsiteY9" fmla="*/ 58057 h 2119085"/>
              <a:gd name="connsiteX10" fmla="*/ 8360229 w 8360229"/>
              <a:gd name="connsiteY10" fmla="*/ 14514 h 2119085"/>
              <a:gd name="connsiteX11" fmla="*/ 8360229 w 8360229"/>
              <a:gd name="connsiteY11" fmla="*/ 14514 h 2119085"/>
              <a:gd name="connsiteX12" fmla="*/ 8360229 w 8360229"/>
              <a:gd name="connsiteY12" fmla="*/ 14514 h 2119085"/>
              <a:gd name="connsiteX0" fmla="*/ 0 w 8360229"/>
              <a:gd name="connsiteY0" fmla="*/ 2119085 h 2119085"/>
              <a:gd name="connsiteX1" fmla="*/ 2293257 w 8360229"/>
              <a:gd name="connsiteY1" fmla="*/ 1654628 h 2119085"/>
              <a:gd name="connsiteX2" fmla="*/ 2757714 w 8360229"/>
              <a:gd name="connsiteY2" fmla="*/ 1451428 h 2119085"/>
              <a:gd name="connsiteX3" fmla="*/ 4165600 w 8360229"/>
              <a:gd name="connsiteY3" fmla="*/ 995826 h 2119085"/>
              <a:gd name="connsiteX4" fmla="*/ 4237038 w 8360229"/>
              <a:gd name="connsiteY4" fmla="*/ 852950 h 2119085"/>
              <a:gd name="connsiteX5" fmla="*/ 4665666 w 8360229"/>
              <a:gd name="connsiteY5" fmla="*/ 924388 h 2119085"/>
              <a:gd name="connsiteX6" fmla="*/ 5165732 w 8360229"/>
              <a:gd name="connsiteY6" fmla="*/ 852950 h 2119085"/>
              <a:gd name="connsiteX7" fmla="*/ 6094426 w 8360229"/>
              <a:gd name="connsiteY7" fmla="*/ 852950 h 2119085"/>
              <a:gd name="connsiteX8" fmla="*/ 7373257 w 8360229"/>
              <a:gd name="connsiteY8" fmla="*/ 362857 h 2119085"/>
              <a:gd name="connsiteX9" fmla="*/ 7692571 w 8360229"/>
              <a:gd name="connsiteY9" fmla="*/ 362857 h 2119085"/>
              <a:gd name="connsiteX10" fmla="*/ 7924800 w 8360229"/>
              <a:gd name="connsiteY10" fmla="*/ 58057 h 2119085"/>
              <a:gd name="connsiteX11" fmla="*/ 8360229 w 8360229"/>
              <a:gd name="connsiteY11" fmla="*/ 14514 h 2119085"/>
              <a:gd name="connsiteX12" fmla="*/ 8360229 w 8360229"/>
              <a:gd name="connsiteY12" fmla="*/ 14514 h 2119085"/>
              <a:gd name="connsiteX13" fmla="*/ 8360229 w 8360229"/>
              <a:gd name="connsiteY13" fmla="*/ 14514 h 2119085"/>
              <a:gd name="connsiteX0" fmla="*/ 0 w 8360229"/>
              <a:gd name="connsiteY0" fmla="*/ 2119085 h 2119085"/>
              <a:gd name="connsiteX1" fmla="*/ 2293257 w 8360229"/>
              <a:gd name="connsiteY1" fmla="*/ 1654628 h 2119085"/>
              <a:gd name="connsiteX2" fmla="*/ 2757714 w 8360229"/>
              <a:gd name="connsiteY2" fmla="*/ 1451428 h 2119085"/>
              <a:gd name="connsiteX3" fmla="*/ 4094162 w 8360229"/>
              <a:gd name="connsiteY3" fmla="*/ 1138702 h 2119085"/>
              <a:gd name="connsiteX4" fmla="*/ 4237038 w 8360229"/>
              <a:gd name="connsiteY4" fmla="*/ 852950 h 2119085"/>
              <a:gd name="connsiteX5" fmla="*/ 4665666 w 8360229"/>
              <a:gd name="connsiteY5" fmla="*/ 924388 h 2119085"/>
              <a:gd name="connsiteX6" fmla="*/ 5165732 w 8360229"/>
              <a:gd name="connsiteY6" fmla="*/ 852950 h 2119085"/>
              <a:gd name="connsiteX7" fmla="*/ 6094426 w 8360229"/>
              <a:gd name="connsiteY7" fmla="*/ 852950 h 2119085"/>
              <a:gd name="connsiteX8" fmla="*/ 7373257 w 8360229"/>
              <a:gd name="connsiteY8" fmla="*/ 362857 h 2119085"/>
              <a:gd name="connsiteX9" fmla="*/ 7692571 w 8360229"/>
              <a:gd name="connsiteY9" fmla="*/ 362857 h 2119085"/>
              <a:gd name="connsiteX10" fmla="*/ 7924800 w 8360229"/>
              <a:gd name="connsiteY10" fmla="*/ 58057 h 2119085"/>
              <a:gd name="connsiteX11" fmla="*/ 8360229 w 8360229"/>
              <a:gd name="connsiteY11" fmla="*/ 14514 h 2119085"/>
              <a:gd name="connsiteX12" fmla="*/ 8360229 w 8360229"/>
              <a:gd name="connsiteY12" fmla="*/ 14514 h 2119085"/>
              <a:gd name="connsiteX13" fmla="*/ 8360229 w 8360229"/>
              <a:gd name="connsiteY13" fmla="*/ 14514 h 2119085"/>
              <a:gd name="connsiteX0" fmla="*/ 0 w 8360229"/>
              <a:gd name="connsiteY0" fmla="*/ 2119085 h 2119085"/>
              <a:gd name="connsiteX1" fmla="*/ 2293257 w 8360229"/>
              <a:gd name="connsiteY1" fmla="*/ 1654628 h 2119085"/>
              <a:gd name="connsiteX2" fmla="*/ 2757714 w 8360229"/>
              <a:gd name="connsiteY2" fmla="*/ 1451428 h 2119085"/>
              <a:gd name="connsiteX3" fmla="*/ 4094162 w 8360229"/>
              <a:gd name="connsiteY3" fmla="*/ 1138702 h 2119085"/>
              <a:gd name="connsiteX4" fmla="*/ 4237038 w 8360229"/>
              <a:gd name="connsiteY4" fmla="*/ 852950 h 2119085"/>
              <a:gd name="connsiteX5" fmla="*/ 4451352 w 8360229"/>
              <a:gd name="connsiteY5" fmla="*/ 924388 h 2119085"/>
              <a:gd name="connsiteX6" fmla="*/ 5165732 w 8360229"/>
              <a:gd name="connsiteY6" fmla="*/ 852950 h 2119085"/>
              <a:gd name="connsiteX7" fmla="*/ 6094426 w 8360229"/>
              <a:gd name="connsiteY7" fmla="*/ 852950 h 2119085"/>
              <a:gd name="connsiteX8" fmla="*/ 7373257 w 8360229"/>
              <a:gd name="connsiteY8" fmla="*/ 362857 h 2119085"/>
              <a:gd name="connsiteX9" fmla="*/ 7692571 w 8360229"/>
              <a:gd name="connsiteY9" fmla="*/ 362857 h 2119085"/>
              <a:gd name="connsiteX10" fmla="*/ 7924800 w 8360229"/>
              <a:gd name="connsiteY10" fmla="*/ 58057 h 2119085"/>
              <a:gd name="connsiteX11" fmla="*/ 8360229 w 8360229"/>
              <a:gd name="connsiteY11" fmla="*/ 14514 h 2119085"/>
              <a:gd name="connsiteX12" fmla="*/ 8360229 w 8360229"/>
              <a:gd name="connsiteY12" fmla="*/ 14514 h 2119085"/>
              <a:gd name="connsiteX13" fmla="*/ 8360229 w 8360229"/>
              <a:gd name="connsiteY13" fmla="*/ 14514 h 2119085"/>
              <a:gd name="connsiteX0" fmla="*/ 0 w 8360229"/>
              <a:gd name="connsiteY0" fmla="*/ 2119085 h 2119085"/>
              <a:gd name="connsiteX1" fmla="*/ 2293257 w 8360229"/>
              <a:gd name="connsiteY1" fmla="*/ 1654628 h 2119085"/>
              <a:gd name="connsiteX2" fmla="*/ 2757714 w 8360229"/>
              <a:gd name="connsiteY2" fmla="*/ 1451428 h 2119085"/>
              <a:gd name="connsiteX3" fmla="*/ 4094162 w 8360229"/>
              <a:gd name="connsiteY3" fmla="*/ 1138702 h 2119085"/>
              <a:gd name="connsiteX4" fmla="*/ 4165600 w 8360229"/>
              <a:gd name="connsiteY4" fmla="*/ 852950 h 2119085"/>
              <a:gd name="connsiteX5" fmla="*/ 4451352 w 8360229"/>
              <a:gd name="connsiteY5" fmla="*/ 924388 h 2119085"/>
              <a:gd name="connsiteX6" fmla="*/ 5165732 w 8360229"/>
              <a:gd name="connsiteY6" fmla="*/ 852950 h 2119085"/>
              <a:gd name="connsiteX7" fmla="*/ 6094426 w 8360229"/>
              <a:gd name="connsiteY7" fmla="*/ 852950 h 2119085"/>
              <a:gd name="connsiteX8" fmla="*/ 7373257 w 8360229"/>
              <a:gd name="connsiteY8" fmla="*/ 362857 h 2119085"/>
              <a:gd name="connsiteX9" fmla="*/ 7692571 w 8360229"/>
              <a:gd name="connsiteY9" fmla="*/ 362857 h 2119085"/>
              <a:gd name="connsiteX10" fmla="*/ 7924800 w 8360229"/>
              <a:gd name="connsiteY10" fmla="*/ 58057 h 2119085"/>
              <a:gd name="connsiteX11" fmla="*/ 8360229 w 8360229"/>
              <a:gd name="connsiteY11" fmla="*/ 14514 h 2119085"/>
              <a:gd name="connsiteX12" fmla="*/ 8360229 w 8360229"/>
              <a:gd name="connsiteY12" fmla="*/ 14514 h 2119085"/>
              <a:gd name="connsiteX13" fmla="*/ 8360229 w 8360229"/>
              <a:gd name="connsiteY13" fmla="*/ 14514 h 2119085"/>
              <a:gd name="connsiteX0" fmla="*/ 0 w 8360229"/>
              <a:gd name="connsiteY0" fmla="*/ 2119085 h 2119085"/>
              <a:gd name="connsiteX1" fmla="*/ 2293257 w 8360229"/>
              <a:gd name="connsiteY1" fmla="*/ 1654628 h 2119085"/>
              <a:gd name="connsiteX2" fmla="*/ 2757714 w 8360229"/>
              <a:gd name="connsiteY2" fmla="*/ 1451428 h 2119085"/>
              <a:gd name="connsiteX3" fmla="*/ 4094162 w 8360229"/>
              <a:gd name="connsiteY3" fmla="*/ 1138702 h 2119085"/>
              <a:gd name="connsiteX4" fmla="*/ 4237038 w 8360229"/>
              <a:gd name="connsiteY4" fmla="*/ 924388 h 2119085"/>
              <a:gd name="connsiteX5" fmla="*/ 4451352 w 8360229"/>
              <a:gd name="connsiteY5" fmla="*/ 924388 h 2119085"/>
              <a:gd name="connsiteX6" fmla="*/ 5165732 w 8360229"/>
              <a:gd name="connsiteY6" fmla="*/ 852950 h 2119085"/>
              <a:gd name="connsiteX7" fmla="*/ 6094426 w 8360229"/>
              <a:gd name="connsiteY7" fmla="*/ 852950 h 2119085"/>
              <a:gd name="connsiteX8" fmla="*/ 7373257 w 8360229"/>
              <a:gd name="connsiteY8" fmla="*/ 362857 h 2119085"/>
              <a:gd name="connsiteX9" fmla="*/ 7692571 w 8360229"/>
              <a:gd name="connsiteY9" fmla="*/ 362857 h 2119085"/>
              <a:gd name="connsiteX10" fmla="*/ 7924800 w 8360229"/>
              <a:gd name="connsiteY10" fmla="*/ 58057 h 2119085"/>
              <a:gd name="connsiteX11" fmla="*/ 8360229 w 8360229"/>
              <a:gd name="connsiteY11" fmla="*/ 14514 h 2119085"/>
              <a:gd name="connsiteX12" fmla="*/ 8360229 w 8360229"/>
              <a:gd name="connsiteY12" fmla="*/ 14514 h 2119085"/>
              <a:gd name="connsiteX13" fmla="*/ 8360229 w 8360229"/>
              <a:gd name="connsiteY13" fmla="*/ 14514 h 2119085"/>
              <a:gd name="connsiteX0" fmla="*/ 0 w 8360229"/>
              <a:gd name="connsiteY0" fmla="*/ 2119085 h 2119085"/>
              <a:gd name="connsiteX1" fmla="*/ 2293257 w 8360229"/>
              <a:gd name="connsiteY1" fmla="*/ 1654628 h 2119085"/>
              <a:gd name="connsiteX2" fmla="*/ 2757714 w 8360229"/>
              <a:gd name="connsiteY2" fmla="*/ 1451428 h 2119085"/>
              <a:gd name="connsiteX3" fmla="*/ 4094162 w 8360229"/>
              <a:gd name="connsiteY3" fmla="*/ 1138702 h 2119085"/>
              <a:gd name="connsiteX4" fmla="*/ 4237038 w 8360229"/>
              <a:gd name="connsiteY4" fmla="*/ 924388 h 2119085"/>
              <a:gd name="connsiteX5" fmla="*/ 4451352 w 8360229"/>
              <a:gd name="connsiteY5" fmla="*/ 924388 h 2119085"/>
              <a:gd name="connsiteX6" fmla="*/ 5308608 w 8360229"/>
              <a:gd name="connsiteY6" fmla="*/ 852950 h 2119085"/>
              <a:gd name="connsiteX7" fmla="*/ 6094426 w 8360229"/>
              <a:gd name="connsiteY7" fmla="*/ 852950 h 2119085"/>
              <a:gd name="connsiteX8" fmla="*/ 7373257 w 8360229"/>
              <a:gd name="connsiteY8" fmla="*/ 362857 h 2119085"/>
              <a:gd name="connsiteX9" fmla="*/ 7692571 w 8360229"/>
              <a:gd name="connsiteY9" fmla="*/ 362857 h 2119085"/>
              <a:gd name="connsiteX10" fmla="*/ 7924800 w 8360229"/>
              <a:gd name="connsiteY10" fmla="*/ 58057 h 2119085"/>
              <a:gd name="connsiteX11" fmla="*/ 8360229 w 8360229"/>
              <a:gd name="connsiteY11" fmla="*/ 14514 h 2119085"/>
              <a:gd name="connsiteX12" fmla="*/ 8360229 w 8360229"/>
              <a:gd name="connsiteY12" fmla="*/ 14514 h 2119085"/>
              <a:gd name="connsiteX13" fmla="*/ 8360229 w 8360229"/>
              <a:gd name="connsiteY13" fmla="*/ 14514 h 2119085"/>
              <a:gd name="connsiteX0" fmla="*/ 0 w 8360229"/>
              <a:gd name="connsiteY0" fmla="*/ 2119085 h 2119085"/>
              <a:gd name="connsiteX1" fmla="*/ 2293257 w 8360229"/>
              <a:gd name="connsiteY1" fmla="*/ 1654628 h 2119085"/>
              <a:gd name="connsiteX2" fmla="*/ 2757714 w 8360229"/>
              <a:gd name="connsiteY2" fmla="*/ 1451428 h 2119085"/>
              <a:gd name="connsiteX3" fmla="*/ 4094162 w 8360229"/>
              <a:gd name="connsiteY3" fmla="*/ 1138702 h 2119085"/>
              <a:gd name="connsiteX4" fmla="*/ 4237038 w 8360229"/>
              <a:gd name="connsiteY4" fmla="*/ 924388 h 2119085"/>
              <a:gd name="connsiteX5" fmla="*/ 4451352 w 8360229"/>
              <a:gd name="connsiteY5" fmla="*/ 924388 h 2119085"/>
              <a:gd name="connsiteX6" fmla="*/ 5308608 w 8360229"/>
              <a:gd name="connsiteY6" fmla="*/ 852950 h 2119085"/>
              <a:gd name="connsiteX7" fmla="*/ 5951550 w 8360229"/>
              <a:gd name="connsiteY7" fmla="*/ 852950 h 2119085"/>
              <a:gd name="connsiteX8" fmla="*/ 7373257 w 8360229"/>
              <a:gd name="connsiteY8" fmla="*/ 362857 h 2119085"/>
              <a:gd name="connsiteX9" fmla="*/ 7692571 w 8360229"/>
              <a:gd name="connsiteY9" fmla="*/ 362857 h 2119085"/>
              <a:gd name="connsiteX10" fmla="*/ 7924800 w 8360229"/>
              <a:gd name="connsiteY10" fmla="*/ 58057 h 2119085"/>
              <a:gd name="connsiteX11" fmla="*/ 8360229 w 8360229"/>
              <a:gd name="connsiteY11" fmla="*/ 14514 h 2119085"/>
              <a:gd name="connsiteX12" fmla="*/ 8360229 w 8360229"/>
              <a:gd name="connsiteY12" fmla="*/ 14514 h 2119085"/>
              <a:gd name="connsiteX13" fmla="*/ 8360229 w 8360229"/>
              <a:gd name="connsiteY13" fmla="*/ 14514 h 2119085"/>
              <a:gd name="connsiteX0" fmla="*/ 0 w 8360229"/>
              <a:gd name="connsiteY0" fmla="*/ 2119085 h 2119085"/>
              <a:gd name="connsiteX1" fmla="*/ 2293257 w 8360229"/>
              <a:gd name="connsiteY1" fmla="*/ 1654628 h 2119085"/>
              <a:gd name="connsiteX2" fmla="*/ 2757714 w 8360229"/>
              <a:gd name="connsiteY2" fmla="*/ 1451428 h 2119085"/>
              <a:gd name="connsiteX3" fmla="*/ 4094162 w 8360229"/>
              <a:gd name="connsiteY3" fmla="*/ 1138702 h 2119085"/>
              <a:gd name="connsiteX4" fmla="*/ 4237038 w 8360229"/>
              <a:gd name="connsiteY4" fmla="*/ 924388 h 2119085"/>
              <a:gd name="connsiteX5" fmla="*/ 4451352 w 8360229"/>
              <a:gd name="connsiteY5" fmla="*/ 924388 h 2119085"/>
              <a:gd name="connsiteX6" fmla="*/ 5308608 w 8360229"/>
              <a:gd name="connsiteY6" fmla="*/ 852950 h 2119085"/>
              <a:gd name="connsiteX7" fmla="*/ 5737236 w 8360229"/>
              <a:gd name="connsiteY7" fmla="*/ 924388 h 2119085"/>
              <a:gd name="connsiteX8" fmla="*/ 5951550 w 8360229"/>
              <a:gd name="connsiteY8" fmla="*/ 852950 h 2119085"/>
              <a:gd name="connsiteX9" fmla="*/ 7373257 w 8360229"/>
              <a:gd name="connsiteY9" fmla="*/ 362857 h 2119085"/>
              <a:gd name="connsiteX10" fmla="*/ 7692571 w 8360229"/>
              <a:gd name="connsiteY10" fmla="*/ 362857 h 2119085"/>
              <a:gd name="connsiteX11" fmla="*/ 7924800 w 8360229"/>
              <a:gd name="connsiteY11" fmla="*/ 58057 h 2119085"/>
              <a:gd name="connsiteX12" fmla="*/ 8360229 w 8360229"/>
              <a:gd name="connsiteY12" fmla="*/ 14514 h 2119085"/>
              <a:gd name="connsiteX13" fmla="*/ 8360229 w 8360229"/>
              <a:gd name="connsiteY13" fmla="*/ 14514 h 2119085"/>
              <a:gd name="connsiteX14" fmla="*/ 8360229 w 8360229"/>
              <a:gd name="connsiteY14" fmla="*/ 14514 h 2119085"/>
              <a:gd name="connsiteX0" fmla="*/ 0 w 8360229"/>
              <a:gd name="connsiteY0" fmla="*/ 2119085 h 2119085"/>
              <a:gd name="connsiteX1" fmla="*/ 2293257 w 8360229"/>
              <a:gd name="connsiteY1" fmla="*/ 1654628 h 2119085"/>
              <a:gd name="connsiteX2" fmla="*/ 2757714 w 8360229"/>
              <a:gd name="connsiteY2" fmla="*/ 1451428 h 2119085"/>
              <a:gd name="connsiteX3" fmla="*/ 4094162 w 8360229"/>
              <a:gd name="connsiteY3" fmla="*/ 1138702 h 2119085"/>
              <a:gd name="connsiteX4" fmla="*/ 4237038 w 8360229"/>
              <a:gd name="connsiteY4" fmla="*/ 924388 h 2119085"/>
              <a:gd name="connsiteX5" fmla="*/ 4451352 w 8360229"/>
              <a:gd name="connsiteY5" fmla="*/ 924388 h 2119085"/>
              <a:gd name="connsiteX6" fmla="*/ 5308608 w 8360229"/>
              <a:gd name="connsiteY6" fmla="*/ 852950 h 2119085"/>
              <a:gd name="connsiteX7" fmla="*/ 5737236 w 8360229"/>
              <a:gd name="connsiteY7" fmla="*/ 924388 h 2119085"/>
              <a:gd name="connsiteX8" fmla="*/ 5951550 w 8360229"/>
              <a:gd name="connsiteY8" fmla="*/ 852950 h 2119085"/>
              <a:gd name="connsiteX9" fmla="*/ 7373257 w 8360229"/>
              <a:gd name="connsiteY9" fmla="*/ 362857 h 2119085"/>
              <a:gd name="connsiteX10" fmla="*/ 7692571 w 8360229"/>
              <a:gd name="connsiteY10" fmla="*/ 362857 h 2119085"/>
              <a:gd name="connsiteX11" fmla="*/ 7924800 w 8360229"/>
              <a:gd name="connsiteY11" fmla="*/ 58057 h 2119085"/>
              <a:gd name="connsiteX12" fmla="*/ 8360229 w 8360229"/>
              <a:gd name="connsiteY12" fmla="*/ 14514 h 2119085"/>
              <a:gd name="connsiteX13" fmla="*/ 8360229 w 8360229"/>
              <a:gd name="connsiteY13" fmla="*/ 14514 h 2119085"/>
              <a:gd name="connsiteX14" fmla="*/ 8360229 w 8360229"/>
              <a:gd name="connsiteY14" fmla="*/ 14514 h 2119085"/>
              <a:gd name="connsiteX0" fmla="*/ 0 w 8360229"/>
              <a:gd name="connsiteY0" fmla="*/ 2119085 h 2119085"/>
              <a:gd name="connsiteX1" fmla="*/ 2293257 w 8360229"/>
              <a:gd name="connsiteY1" fmla="*/ 1654628 h 2119085"/>
              <a:gd name="connsiteX2" fmla="*/ 2757714 w 8360229"/>
              <a:gd name="connsiteY2" fmla="*/ 1451428 h 2119085"/>
              <a:gd name="connsiteX3" fmla="*/ 4094162 w 8360229"/>
              <a:gd name="connsiteY3" fmla="*/ 1138702 h 2119085"/>
              <a:gd name="connsiteX4" fmla="*/ 4237038 w 8360229"/>
              <a:gd name="connsiteY4" fmla="*/ 924388 h 2119085"/>
              <a:gd name="connsiteX5" fmla="*/ 4451352 w 8360229"/>
              <a:gd name="connsiteY5" fmla="*/ 924388 h 2119085"/>
              <a:gd name="connsiteX6" fmla="*/ 5308608 w 8360229"/>
              <a:gd name="connsiteY6" fmla="*/ 852950 h 2119085"/>
              <a:gd name="connsiteX7" fmla="*/ 5737236 w 8360229"/>
              <a:gd name="connsiteY7" fmla="*/ 924388 h 2119085"/>
              <a:gd name="connsiteX8" fmla="*/ 6380178 w 8360229"/>
              <a:gd name="connsiteY8" fmla="*/ 781512 h 2119085"/>
              <a:gd name="connsiteX9" fmla="*/ 7373257 w 8360229"/>
              <a:gd name="connsiteY9" fmla="*/ 362857 h 2119085"/>
              <a:gd name="connsiteX10" fmla="*/ 7692571 w 8360229"/>
              <a:gd name="connsiteY10" fmla="*/ 362857 h 2119085"/>
              <a:gd name="connsiteX11" fmla="*/ 7924800 w 8360229"/>
              <a:gd name="connsiteY11" fmla="*/ 58057 h 2119085"/>
              <a:gd name="connsiteX12" fmla="*/ 8360229 w 8360229"/>
              <a:gd name="connsiteY12" fmla="*/ 14514 h 2119085"/>
              <a:gd name="connsiteX13" fmla="*/ 8360229 w 8360229"/>
              <a:gd name="connsiteY13" fmla="*/ 14514 h 2119085"/>
              <a:gd name="connsiteX14" fmla="*/ 8360229 w 8360229"/>
              <a:gd name="connsiteY14" fmla="*/ 14514 h 2119085"/>
              <a:gd name="connsiteX0" fmla="*/ 0 w 8360229"/>
              <a:gd name="connsiteY0" fmla="*/ 2119085 h 2119085"/>
              <a:gd name="connsiteX1" fmla="*/ 2293257 w 8360229"/>
              <a:gd name="connsiteY1" fmla="*/ 1654628 h 2119085"/>
              <a:gd name="connsiteX2" fmla="*/ 2451088 w 8360229"/>
              <a:gd name="connsiteY2" fmla="*/ 1067264 h 2119085"/>
              <a:gd name="connsiteX3" fmla="*/ 4094162 w 8360229"/>
              <a:gd name="connsiteY3" fmla="*/ 1138702 h 2119085"/>
              <a:gd name="connsiteX4" fmla="*/ 4237038 w 8360229"/>
              <a:gd name="connsiteY4" fmla="*/ 924388 h 2119085"/>
              <a:gd name="connsiteX5" fmla="*/ 4451352 w 8360229"/>
              <a:gd name="connsiteY5" fmla="*/ 924388 h 2119085"/>
              <a:gd name="connsiteX6" fmla="*/ 5308608 w 8360229"/>
              <a:gd name="connsiteY6" fmla="*/ 852950 h 2119085"/>
              <a:gd name="connsiteX7" fmla="*/ 5737236 w 8360229"/>
              <a:gd name="connsiteY7" fmla="*/ 924388 h 2119085"/>
              <a:gd name="connsiteX8" fmla="*/ 6380178 w 8360229"/>
              <a:gd name="connsiteY8" fmla="*/ 781512 h 2119085"/>
              <a:gd name="connsiteX9" fmla="*/ 7373257 w 8360229"/>
              <a:gd name="connsiteY9" fmla="*/ 362857 h 2119085"/>
              <a:gd name="connsiteX10" fmla="*/ 7692571 w 8360229"/>
              <a:gd name="connsiteY10" fmla="*/ 362857 h 2119085"/>
              <a:gd name="connsiteX11" fmla="*/ 7924800 w 8360229"/>
              <a:gd name="connsiteY11" fmla="*/ 58057 h 2119085"/>
              <a:gd name="connsiteX12" fmla="*/ 8360229 w 8360229"/>
              <a:gd name="connsiteY12" fmla="*/ 14514 h 2119085"/>
              <a:gd name="connsiteX13" fmla="*/ 8360229 w 8360229"/>
              <a:gd name="connsiteY13" fmla="*/ 14514 h 2119085"/>
              <a:gd name="connsiteX14" fmla="*/ 8360229 w 8360229"/>
              <a:gd name="connsiteY14" fmla="*/ 14514 h 2119085"/>
              <a:gd name="connsiteX0" fmla="*/ 0 w 8360229"/>
              <a:gd name="connsiteY0" fmla="*/ 2119085 h 2119085"/>
              <a:gd name="connsiteX1" fmla="*/ 2022460 w 8360229"/>
              <a:gd name="connsiteY1" fmla="*/ 1138702 h 2119085"/>
              <a:gd name="connsiteX2" fmla="*/ 2451088 w 8360229"/>
              <a:gd name="connsiteY2" fmla="*/ 1067264 h 2119085"/>
              <a:gd name="connsiteX3" fmla="*/ 4094162 w 8360229"/>
              <a:gd name="connsiteY3" fmla="*/ 1138702 h 2119085"/>
              <a:gd name="connsiteX4" fmla="*/ 4237038 w 8360229"/>
              <a:gd name="connsiteY4" fmla="*/ 924388 h 2119085"/>
              <a:gd name="connsiteX5" fmla="*/ 4451352 w 8360229"/>
              <a:gd name="connsiteY5" fmla="*/ 924388 h 2119085"/>
              <a:gd name="connsiteX6" fmla="*/ 5308608 w 8360229"/>
              <a:gd name="connsiteY6" fmla="*/ 852950 h 2119085"/>
              <a:gd name="connsiteX7" fmla="*/ 5737236 w 8360229"/>
              <a:gd name="connsiteY7" fmla="*/ 924388 h 2119085"/>
              <a:gd name="connsiteX8" fmla="*/ 6380178 w 8360229"/>
              <a:gd name="connsiteY8" fmla="*/ 781512 h 2119085"/>
              <a:gd name="connsiteX9" fmla="*/ 7373257 w 8360229"/>
              <a:gd name="connsiteY9" fmla="*/ 362857 h 2119085"/>
              <a:gd name="connsiteX10" fmla="*/ 7692571 w 8360229"/>
              <a:gd name="connsiteY10" fmla="*/ 362857 h 2119085"/>
              <a:gd name="connsiteX11" fmla="*/ 7924800 w 8360229"/>
              <a:gd name="connsiteY11" fmla="*/ 58057 h 2119085"/>
              <a:gd name="connsiteX12" fmla="*/ 8360229 w 8360229"/>
              <a:gd name="connsiteY12" fmla="*/ 14514 h 2119085"/>
              <a:gd name="connsiteX13" fmla="*/ 8360229 w 8360229"/>
              <a:gd name="connsiteY13" fmla="*/ 14514 h 2119085"/>
              <a:gd name="connsiteX14" fmla="*/ 8360229 w 8360229"/>
              <a:gd name="connsiteY14" fmla="*/ 14514 h 2119085"/>
              <a:gd name="connsiteX0" fmla="*/ 0 w 8360229"/>
              <a:gd name="connsiteY0" fmla="*/ 2119085 h 2119085"/>
              <a:gd name="connsiteX1" fmla="*/ 2022460 w 8360229"/>
              <a:gd name="connsiteY1" fmla="*/ 1138702 h 2119085"/>
              <a:gd name="connsiteX2" fmla="*/ 2451088 w 8360229"/>
              <a:gd name="connsiteY2" fmla="*/ 1067264 h 2119085"/>
              <a:gd name="connsiteX3" fmla="*/ 4094162 w 8360229"/>
              <a:gd name="connsiteY3" fmla="*/ 1138702 h 2119085"/>
              <a:gd name="connsiteX4" fmla="*/ 4237038 w 8360229"/>
              <a:gd name="connsiteY4" fmla="*/ 924388 h 2119085"/>
              <a:gd name="connsiteX5" fmla="*/ 4451352 w 8360229"/>
              <a:gd name="connsiteY5" fmla="*/ 924388 h 2119085"/>
              <a:gd name="connsiteX6" fmla="*/ 5308608 w 8360229"/>
              <a:gd name="connsiteY6" fmla="*/ 852950 h 2119085"/>
              <a:gd name="connsiteX7" fmla="*/ 5737236 w 8360229"/>
              <a:gd name="connsiteY7" fmla="*/ 924388 h 2119085"/>
              <a:gd name="connsiteX8" fmla="*/ 6380178 w 8360229"/>
              <a:gd name="connsiteY8" fmla="*/ 781512 h 2119085"/>
              <a:gd name="connsiteX9" fmla="*/ 7373257 w 8360229"/>
              <a:gd name="connsiteY9" fmla="*/ 362857 h 2119085"/>
              <a:gd name="connsiteX10" fmla="*/ 7692571 w 8360229"/>
              <a:gd name="connsiteY10" fmla="*/ 362857 h 2119085"/>
              <a:gd name="connsiteX11" fmla="*/ 7924800 w 8360229"/>
              <a:gd name="connsiteY11" fmla="*/ 58057 h 2119085"/>
              <a:gd name="connsiteX12" fmla="*/ 8360229 w 8360229"/>
              <a:gd name="connsiteY12" fmla="*/ 14514 h 2119085"/>
              <a:gd name="connsiteX13" fmla="*/ 8360229 w 8360229"/>
              <a:gd name="connsiteY13" fmla="*/ 14514 h 2119085"/>
              <a:gd name="connsiteX14" fmla="*/ 8360229 w 8360229"/>
              <a:gd name="connsiteY14" fmla="*/ 14514 h 2119085"/>
              <a:gd name="connsiteX0" fmla="*/ 0 w 8360229"/>
              <a:gd name="connsiteY0" fmla="*/ 2119085 h 2119085"/>
              <a:gd name="connsiteX1" fmla="*/ 1736708 w 8360229"/>
              <a:gd name="connsiteY1" fmla="*/ 1567330 h 2119085"/>
              <a:gd name="connsiteX2" fmla="*/ 2022460 w 8360229"/>
              <a:gd name="connsiteY2" fmla="*/ 1138702 h 2119085"/>
              <a:gd name="connsiteX3" fmla="*/ 2451088 w 8360229"/>
              <a:gd name="connsiteY3" fmla="*/ 1067264 h 2119085"/>
              <a:gd name="connsiteX4" fmla="*/ 4094162 w 8360229"/>
              <a:gd name="connsiteY4" fmla="*/ 1138702 h 2119085"/>
              <a:gd name="connsiteX5" fmla="*/ 4237038 w 8360229"/>
              <a:gd name="connsiteY5" fmla="*/ 924388 h 2119085"/>
              <a:gd name="connsiteX6" fmla="*/ 4451352 w 8360229"/>
              <a:gd name="connsiteY6" fmla="*/ 924388 h 2119085"/>
              <a:gd name="connsiteX7" fmla="*/ 5308608 w 8360229"/>
              <a:gd name="connsiteY7" fmla="*/ 852950 h 2119085"/>
              <a:gd name="connsiteX8" fmla="*/ 5737236 w 8360229"/>
              <a:gd name="connsiteY8" fmla="*/ 924388 h 2119085"/>
              <a:gd name="connsiteX9" fmla="*/ 6380178 w 8360229"/>
              <a:gd name="connsiteY9" fmla="*/ 781512 h 2119085"/>
              <a:gd name="connsiteX10" fmla="*/ 7373257 w 8360229"/>
              <a:gd name="connsiteY10" fmla="*/ 362857 h 2119085"/>
              <a:gd name="connsiteX11" fmla="*/ 7692571 w 8360229"/>
              <a:gd name="connsiteY11" fmla="*/ 362857 h 2119085"/>
              <a:gd name="connsiteX12" fmla="*/ 7924800 w 8360229"/>
              <a:gd name="connsiteY12" fmla="*/ 58057 h 2119085"/>
              <a:gd name="connsiteX13" fmla="*/ 8360229 w 8360229"/>
              <a:gd name="connsiteY13" fmla="*/ 14514 h 2119085"/>
              <a:gd name="connsiteX14" fmla="*/ 8360229 w 8360229"/>
              <a:gd name="connsiteY14" fmla="*/ 14514 h 2119085"/>
              <a:gd name="connsiteX15" fmla="*/ 8360229 w 8360229"/>
              <a:gd name="connsiteY15" fmla="*/ 14514 h 2119085"/>
              <a:gd name="connsiteX0" fmla="*/ 0 w 8360229"/>
              <a:gd name="connsiteY0" fmla="*/ 2119085 h 2119085"/>
              <a:gd name="connsiteX1" fmla="*/ 1736708 w 8360229"/>
              <a:gd name="connsiteY1" fmla="*/ 1567330 h 2119085"/>
              <a:gd name="connsiteX2" fmla="*/ 2022460 w 8360229"/>
              <a:gd name="connsiteY2" fmla="*/ 1138702 h 2119085"/>
              <a:gd name="connsiteX3" fmla="*/ 2451088 w 8360229"/>
              <a:gd name="connsiteY3" fmla="*/ 1067264 h 2119085"/>
              <a:gd name="connsiteX4" fmla="*/ 4094162 w 8360229"/>
              <a:gd name="connsiteY4" fmla="*/ 1138702 h 2119085"/>
              <a:gd name="connsiteX5" fmla="*/ 4237038 w 8360229"/>
              <a:gd name="connsiteY5" fmla="*/ 924388 h 2119085"/>
              <a:gd name="connsiteX6" fmla="*/ 4451352 w 8360229"/>
              <a:gd name="connsiteY6" fmla="*/ 924388 h 2119085"/>
              <a:gd name="connsiteX7" fmla="*/ 5308608 w 8360229"/>
              <a:gd name="connsiteY7" fmla="*/ 852950 h 2119085"/>
              <a:gd name="connsiteX8" fmla="*/ 5737236 w 8360229"/>
              <a:gd name="connsiteY8" fmla="*/ 924388 h 2119085"/>
              <a:gd name="connsiteX9" fmla="*/ 6380178 w 8360229"/>
              <a:gd name="connsiteY9" fmla="*/ 781512 h 2119085"/>
              <a:gd name="connsiteX10" fmla="*/ 7373257 w 8360229"/>
              <a:gd name="connsiteY10" fmla="*/ 362857 h 2119085"/>
              <a:gd name="connsiteX11" fmla="*/ 7692571 w 8360229"/>
              <a:gd name="connsiteY11" fmla="*/ 362857 h 2119085"/>
              <a:gd name="connsiteX12" fmla="*/ 7924800 w 8360229"/>
              <a:gd name="connsiteY12" fmla="*/ 58057 h 2119085"/>
              <a:gd name="connsiteX13" fmla="*/ 8360229 w 8360229"/>
              <a:gd name="connsiteY13" fmla="*/ 14514 h 2119085"/>
              <a:gd name="connsiteX14" fmla="*/ 8360229 w 8360229"/>
              <a:gd name="connsiteY14" fmla="*/ 14514 h 2119085"/>
              <a:gd name="connsiteX15" fmla="*/ 8360229 w 8360229"/>
              <a:gd name="connsiteY15" fmla="*/ 14514 h 2119085"/>
              <a:gd name="connsiteX0" fmla="*/ 0 w 8360229"/>
              <a:gd name="connsiteY0" fmla="*/ 2119085 h 2119085"/>
              <a:gd name="connsiteX1" fmla="*/ 2022460 w 8360229"/>
              <a:gd name="connsiteY1" fmla="*/ 1638768 h 2119085"/>
              <a:gd name="connsiteX2" fmla="*/ 2022460 w 8360229"/>
              <a:gd name="connsiteY2" fmla="*/ 1138702 h 2119085"/>
              <a:gd name="connsiteX3" fmla="*/ 2451088 w 8360229"/>
              <a:gd name="connsiteY3" fmla="*/ 1067264 h 2119085"/>
              <a:gd name="connsiteX4" fmla="*/ 4094162 w 8360229"/>
              <a:gd name="connsiteY4" fmla="*/ 1138702 h 2119085"/>
              <a:gd name="connsiteX5" fmla="*/ 4237038 w 8360229"/>
              <a:gd name="connsiteY5" fmla="*/ 924388 h 2119085"/>
              <a:gd name="connsiteX6" fmla="*/ 4451352 w 8360229"/>
              <a:gd name="connsiteY6" fmla="*/ 924388 h 2119085"/>
              <a:gd name="connsiteX7" fmla="*/ 5308608 w 8360229"/>
              <a:gd name="connsiteY7" fmla="*/ 852950 h 2119085"/>
              <a:gd name="connsiteX8" fmla="*/ 5737236 w 8360229"/>
              <a:gd name="connsiteY8" fmla="*/ 924388 h 2119085"/>
              <a:gd name="connsiteX9" fmla="*/ 6380178 w 8360229"/>
              <a:gd name="connsiteY9" fmla="*/ 781512 h 2119085"/>
              <a:gd name="connsiteX10" fmla="*/ 7373257 w 8360229"/>
              <a:gd name="connsiteY10" fmla="*/ 362857 h 2119085"/>
              <a:gd name="connsiteX11" fmla="*/ 7692571 w 8360229"/>
              <a:gd name="connsiteY11" fmla="*/ 362857 h 2119085"/>
              <a:gd name="connsiteX12" fmla="*/ 7924800 w 8360229"/>
              <a:gd name="connsiteY12" fmla="*/ 58057 h 2119085"/>
              <a:gd name="connsiteX13" fmla="*/ 8360229 w 8360229"/>
              <a:gd name="connsiteY13" fmla="*/ 14514 h 2119085"/>
              <a:gd name="connsiteX14" fmla="*/ 8360229 w 8360229"/>
              <a:gd name="connsiteY14" fmla="*/ 14514 h 2119085"/>
              <a:gd name="connsiteX15" fmla="*/ 8360229 w 8360229"/>
              <a:gd name="connsiteY15" fmla="*/ 14514 h 2119085"/>
              <a:gd name="connsiteX0" fmla="*/ 0 w 8360229"/>
              <a:gd name="connsiteY0" fmla="*/ 2119085 h 2119085"/>
              <a:gd name="connsiteX1" fmla="*/ 2022460 w 8360229"/>
              <a:gd name="connsiteY1" fmla="*/ 1638768 h 2119085"/>
              <a:gd name="connsiteX2" fmla="*/ 2022460 w 8360229"/>
              <a:gd name="connsiteY2" fmla="*/ 1138702 h 2119085"/>
              <a:gd name="connsiteX3" fmla="*/ 2308212 w 8360229"/>
              <a:gd name="connsiteY3" fmla="*/ 1210140 h 2119085"/>
              <a:gd name="connsiteX4" fmla="*/ 4094162 w 8360229"/>
              <a:gd name="connsiteY4" fmla="*/ 1138702 h 2119085"/>
              <a:gd name="connsiteX5" fmla="*/ 4237038 w 8360229"/>
              <a:gd name="connsiteY5" fmla="*/ 924388 h 2119085"/>
              <a:gd name="connsiteX6" fmla="*/ 4451352 w 8360229"/>
              <a:gd name="connsiteY6" fmla="*/ 924388 h 2119085"/>
              <a:gd name="connsiteX7" fmla="*/ 5308608 w 8360229"/>
              <a:gd name="connsiteY7" fmla="*/ 852950 h 2119085"/>
              <a:gd name="connsiteX8" fmla="*/ 5737236 w 8360229"/>
              <a:gd name="connsiteY8" fmla="*/ 924388 h 2119085"/>
              <a:gd name="connsiteX9" fmla="*/ 6380178 w 8360229"/>
              <a:gd name="connsiteY9" fmla="*/ 781512 h 2119085"/>
              <a:gd name="connsiteX10" fmla="*/ 7373257 w 8360229"/>
              <a:gd name="connsiteY10" fmla="*/ 362857 h 2119085"/>
              <a:gd name="connsiteX11" fmla="*/ 7692571 w 8360229"/>
              <a:gd name="connsiteY11" fmla="*/ 362857 h 2119085"/>
              <a:gd name="connsiteX12" fmla="*/ 7924800 w 8360229"/>
              <a:gd name="connsiteY12" fmla="*/ 58057 h 2119085"/>
              <a:gd name="connsiteX13" fmla="*/ 8360229 w 8360229"/>
              <a:gd name="connsiteY13" fmla="*/ 14514 h 2119085"/>
              <a:gd name="connsiteX14" fmla="*/ 8360229 w 8360229"/>
              <a:gd name="connsiteY14" fmla="*/ 14514 h 2119085"/>
              <a:gd name="connsiteX15" fmla="*/ 8360229 w 8360229"/>
              <a:gd name="connsiteY15" fmla="*/ 14514 h 2119085"/>
              <a:gd name="connsiteX0" fmla="*/ 0 w 8360229"/>
              <a:gd name="connsiteY0" fmla="*/ 2119085 h 2119085"/>
              <a:gd name="connsiteX1" fmla="*/ 2022460 w 8360229"/>
              <a:gd name="connsiteY1" fmla="*/ 1638768 h 2119085"/>
              <a:gd name="connsiteX2" fmla="*/ 2022460 w 8360229"/>
              <a:gd name="connsiteY2" fmla="*/ 1138702 h 2119085"/>
              <a:gd name="connsiteX3" fmla="*/ 2308212 w 8360229"/>
              <a:gd name="connsiteY3" fmla="*/ 1210140 h 2119085"/>
              <a:gd name="connsiteX4" fmla="*/ 4094162 w 8360229"/>
              <a:gd name="connsiteY4" fmla="*/ 1138702 h 2119085"/>
              <a:gd name="connsiteX5" fmla="*/ 4237038 w 8360229"/>
              <a:gd name="connsiteY5" fmla="*/ 924388 h 2119085"/>
              <a:gd name="connsiteX6" fmla="*/ 4451352 w 8360229"/>
              <a:gd name="connsiteY6" fmla="*/ 924388 h 2119085"/>
              <a:gd name="connsiteX7" fmla="*/ 5308608 w 8360229"/>
              <a:gd name="connsiteY7" fmla="*/ 852950 h 2119085"/>
              <a:gd name="connsiteX8" fmla="*/ 5737236 w 8360229"/>
              <a:gd name="connsiteY8" fmla="*/ 924388 h 2119085"/>
              <a:gd name="connsiteX9" fmla="*/ 6380178 w 8360229"/>
              <a:gd name="connsiteY9" fmla="*/ 781512 h 2119085"/>
              <a:gd name="connsiteX10" fmla="*/ 7373257 w 8360229"/>
              <a:gd name="connsiteY10" fmla="*/ 362857 h 2119085"/>
              <a:gd name="connsiteX11" fmla="*/ 7692571 w 8360229"/>
              <a:gd name="connsiteY11" fmla="*/ 362857 h 2119085"/>
              <a:gd name="connsiteX12" fmla="*/ 7924800 w 8360229"/>
              <a:gd name="connsiteY12" fmla="*/ 58057 h 2119085"/>
              <a:gd name="connsiteX13" fmla="*/ 8360229 w 8360229"/>
              <a:gd name="connsiteY13" fmla="*/ 14514 h 2119085"/>
              <a:gd name="connsiteX14" fmla="*/ 8360229 w 8360229"/>
              <a:gd name="connsiteY14" fmla="*/ 14514 h 2119085"/>
              <a:gd name="connsiteX15" fmla="*/ 8360229 w 8360229"/>
              <a:gd name="connsiteY15" fmla="*/ 14514 h 2119085"/>
              <a:gd name="connsiteX0" fmla="*/ 0 w 8360229"/>
              <a:gd name="connsiteY0" fmla="*/ 2119085 h 2119085"/>
              <a:gd name="connsiteX1" fmla="*/ 2022460 w 8360229"/>
              <a:gd name="connsiteY1" fmla="*/ 1638768 h 2119085"/>
              <a:gd name="connsiteX2" fmla="*/ 2022460 w 8360229"/>
              <a:gd name="connsiteY2" fmla="*/ 1138702 h 2119085"/>
              <a:gd name="connsiteX3" fmla="*/ 2308212 w 8360229"/>
              <a:gd name="connsiteY3" fmla="*/ 1210140 h 2119085"/>
              <a:gd name="connsiteX4" fmla="*/ 4094162 w 8360229"/>
              <a:gd name="connsiteY4" fmla="*/ 1138702 h 2119085"/>
              <a:gd name="connsiteX5" fmla="*/ 4237038 w 8360229"/>
              <a:gd name="connsiteY5" fmla="*/ 924388 h 2119085"/>
              <a:gd name="connsiteX6" fmla="*/ 4451352 w 8360229"/>
              <a:gd name="connsiteY6" fmla="*/ 924388 h 2119085"/>
              <a:gd name="connsiteX7" fmla="*/ 5308608 w 8360229"/>
              <a:gd name="connsiteY7" fmla="*/ 852950 h 2119085"/>
              <a:gd name="connsiteX8" fmla="*/ 5737236 w 8360229"/>
              <a:gd name="connsiteY8" fmla="*/ 924388 h 2119085"/>
              <a:gd name="connsiteX9" fmla="*/ 6380178 w 8360229"/>
              <a:gd name="connsiteY9" fmla="*/ 781512 h 2119085"/>
              <a:gd name="connsiteX10" fmla="*/ 7373257 w 8360229"/>
              <a:gd name="connsiteY10" fmla="*/ 362857 h 2119085"/>
              <a:gd name="connsiteX11" fmla="*/ 7692571 w 8360229"/>
              <a:gd name="connsiteY11" fmla="*/ 362857 h 2119085"/>
              <a:gd name="connsiteX12" fmla="*/ 7924800 w 8360229"/>
              <a:gd name="connsiteY12" fmla="*/ 58057 h 2119085"/>
              <a:gd name="connsiteX13" fmla="*/ 8360229 w 8360229"/>
              <a:gd name="connsiteY13" fmla="*/ 14514 h 2119085"/>
              <a:gd name="connsiteX14" fmla="*/ 8360229 w 8360229"/>
              <a:gd name="connsiteY14" fmla="*/ 14514 h 2119085"/>
              <a:gd name="connsiteX15" fmla="*/ 8360229 w 8360229"/>
              <a:gd name="connsiteY15" fmla="*/ 14514 h 2119085"/>
              <a:gd name="connsiteX0" fmla="*/ 0 w 8360229"/>
              <a:gd name="connsiteY0" fmla="*/ 2119085 h 2119085"/>
              <a:gd name="connsiteX1" fmla="*/ 2022460 w 8360229"/>
              <a:gd name="connsiteY1" fmla="*/ 1638768 h 2119085"/>
              <a:gd name="connsiteX2" fmla="*/ 2022460 w 8360229"/>
              <a:gd name="connsiteY2" fmla="*/ 1138702 h 2119085"/>
              <a:gd name="connsiteX3" fmla="*/ 2093898 w 8360229"/>
              <a:gd name="connsiteY3" fmla="*/ 1067264 h 2119085"/>
              <a:gd name="connsiteX4" fmla="*/ 2308212 w 8360229"/>
              <a:gd name="connsiteY4" fmla="*/ 1210140 h 2119085"/>
              <a:gd name="connsiteX5" fmla="*/ 4094162 w 8360229"/>
              <a:gd name="connsiteY5" fmla="*/ 1138702 h 2119085"/>
              <a:gd name="connsiteX6" fmla="*/ 4237038 w 8360229"/>
              <a:gd name="connsiteY6" fmla="*/ 924388 h 2119085"/>
              <a:gd name="connsiteX7" fmla="*/ 4451352 w 8360229"/>
              <a:gd name="connsiteY7" fmla="*/ 924388 h 2119085"/>
              <a:gd name="connsiteX8" fmla="*/ 5308608 w 8360229"/>
              <a:gd name="connsiteY8" fmla="*/ 852950 h 2119085"/>
              <a:gd name="connsiteX9" fmla="*/ 5737236 w 8360229"/>
              <a:gd name="connsiteY9" fmla="*/ 924388 h 2119085"/>
              <a:gd name="connsiteX10" fmla="*/ 6380178 w 8360229"/>
              <a:gd name="connsiteY10" fmla="*/ 781512 h 2119085"/>
              <a:gd name="connsiteX11" fmla="*/ 7373257 w 8360229"/>
              <a:gd name="connsiteY11" fmla="*/ 362857 h 2119085"/>
              <a:gd name="connsiteX12" fmla="*/ 7692571 w 8360229"/>
              <a:gd name="connsiteY12" fmla="*/ 362857 h 2119085"/>
              <a:gd name="connsiteX13" fmla="*/ 7924800 w 8360229"/>
              <a:gd name="connsiteY13" fmla="*/ 58057 h 2119085"/>
              <a:gd name="connsiteX14" fmla="*/ 8360229 w 8360229"/>
              <a:gd name="connsiteY14" fmla="*/ 14514 h 2119085"/>
              <a:gd name="connsiteX15" fmla="*/ 8360229 w 8360229"/>
              <a:gd name="connsiteY15" fmla="*/ 14514 h 2119085"/>
              <a:gd name="connsiteX16" fmla="*/ 8360229 w 8360229"/>
              <a:gd name="connsiteY16" fmla="*/ 14514 h 2119085"/>
              <a:gd name="connsiteX0" fmla="*/ 0 w 8360229"/>
              <a:gd name="connsiteY0" fmla="*/ 2119085 h 2119085"/>
              <a:gd name="connsiteX1" fmla="*/ 2022460 w 8360229"/>
              <a:gd name="connsiteY1" fmla="*/ 1638768 h 2119085"/>
              <a:gd name="connsiteX2" fmla="*/ 2022460 w 8360229"/>
              <a:gd name="connsiteY2" fmla="*/ 1138702 h 2119085"/>
              <a:gd name="connsiteX3" fmla="*/ 2093898 w 8360229"/>
              <a:gd name="connsiteY3" fmla="*/ 1067264 h 2119085"/>
              <a:gd name="connsiteX4" fmla="*/ 2451088 w 8360229"/>
              <a:gd name="connsiteY4" fmla="*/ 1281578 h 2119085"/>
              <a:gd name="connsiteX5" fmla="*/ 4094162 w 8360229"/>
              <a:gd name="connsiteY5" fmla="*/ 1138702 h 2119085"/>
              <a:gd name="connsiteX6" fmla="*/ 4237038 w 8360229"/>
              <a:gd name="connsiteY6" fmla="*/ 924388 h 2119085"/>
              <a:gd name="connsiteX7" fmla="*/ 4451352 w 8360229"/>
              <a:gd name="connsiteY7" fmla="*/ 924388 h 2119085"/>
              <a:gd name="connsiteX8" fmla="*/ 5308608 w 8360229"/>
              <a:gd name="connsiteY8" fmla="*/ 852950 h 2119085"/>
              <a:gd name="connsiteX9" fmla="*/ 5737236 w 8360229"/>
              <a:gd name="connsiteY9" fmla="*/ 924388 h 2119085"/>
              <a:gd name="connsiteX10" fmla="*/ 6380178 w 8360229"/>
              <a:gd name="connsiteY10" fmla="*/ 781512 h 2119085"/>
              <a:gd name="connsiteX11" fmla="*/ 7373257 w 8360229"/>
              <a:gd name="connsiteY11" fmla="*/ 362857 h 2119085"/>
              <a:gd name="connsiteX12" fmla="*/ 7692571 w 8360229"/>
              <a:gd name="connsiteY12" fmla="*/ 362857 h 2119085"/>
              <a:gd name="connsiteX13" fmla="*/ 7924800 w 8360229"/>
              <a:gd name="connsiteY13" fmla="*/ 58057 h 2119085"/>
              <a:gd name="connsiteX14" fmla="*/ 8360229 w 8360229"/>
              <a:gd name="connsiteY14" fmla="*/ 14514 h 2119085"/>
              <a:gd name="connsiteX15" fmla="*/ 8360229 w 8360229"/>
              <a:gd name="connsiteY15" fmla="*/ 14514 h 2119085"/>
              <a:gd name="connsiteX16" fmla="*/ 8360229 w 8360229"/>
              <a:gd name="connsiteY16" fmla="*/ 14514 h 2119085"/>
              <a:gd name="connsiteX0" fmla="*/ 0 w 8360229"/>
              <a:gd name="connsiteY0" fmla="*/ 2119085 h 2119085"/>
              <a:gd name="connsiteX1" fmla="*/ 2022460 w 8360229"/>
              <a:gd name="connsiteY1" fmla="*/ 1638768 h 2119085"/>
              <a:gd name="connsiteX2" fmla="*/ 2022460 w 8360229"/>
              <a:gd name="connsiteY2" fmla="*/ 1138702 h 2119085"/>
              <a:gd name="connsiteX3" fmla="*/ 2093898 w 8360229"/>
              <a:gd name="connsiteY3" fmla="*/ 1067264 h 2119085"/>
              <a:gd name="connsiteX4" fmla="*/ 2451088 w 8360229"/>
              <a:gd name="connsiteY4" fmla="*/ 1281578 h 2119085"/>
              <a:gd name="connsiteX5" fmla="*/ 2593964 w 8360229"/>
              <a:gd name="connsiteY5" fmla="*/ 1067264 h 2119085"/>
              <a:gd name="connsiteX6" fmla="*/ 4094162 w 8360229"/>
              <a:gd name="connsiteY6" fmla="*/ 1138702 h 2119085"/>
              <a:gd name="connsiteX7" fmla="*/ 4237038 w 8360229"/>
              <a:gd name="connsiteY7" fmla="*/ 924388 h 2119085"/>
              <a:gd name="connsiteX8" fmla="*/ 4451352 w 8360229"/>
              <a:gd name="connsiteY8" fmla="*/ 924388 h 2119085"/>
              <a:gd name="connsiteX9" fmla="*/ 5308608 w 8360229"/>
              <a:gd name="connsiteY9" fmla="*/ 852950 h 2119085"/>
              <a:gd name="connsiteX10" fmla="*/ 5737236 w 8360229"/>
              <a:gd name="connsiteY10" fmla="*/ 924388 h 2119085"/>
              <a:gd name="connsiteX11" fmla="*/ 6380178 w 8360229"/>
              <a:gd name="connsiteY11" fmla="*/ 781512 h 2119085"/>
              <a:gd name="connsiteX12" fmla="*/ 7373257 w 8360229"/>
              <a:gd name="connsiteY12" fmla="*/ 362857 h 2119085"/>
              <a:gd name="connsiteX13" fmla="*/ 7692571 w 8360229"/>
              <a:gd name="connsiteY13" fmla="*/ 362857 h 2119085"/>
              <a:gd name="connsiteX14" fmla="*/ 7924800 w 8360229"/>
              <a:gd name="connsiteY14" fmla="*/ 58057 h 2119085"/>
              <a:gd name="connsiteX15" fmla="*/ 8360229 w 8360229"/>
              <a:gd name="connsiteY15" fmla="*/ 14514 h 2119085"/>
              <a:gd name="connsiteX16" fmla="*/ 8360229 w 8360229"/>
              <a:gd name="connsiteY16" fmla="*/ 14514 h 2119085"/>
              <a:gd name="connsiteX17" fmla="*/ 8360229 w 8360229"/>
              <a:gd name="connsiteY17" fmla="*/ 14514 h 2119085"/>
              <a:gd name="connsiteX0" fmla="*/ 0 w 8360229"/>
              <a:gd name="connsiteY0" fmla="*/ 2119085 h 2119085"/>
              <a:gd name="connsiteX1" fmla="*/ 2022460 w 8360229"/>
              <a:gd name="connsiteY1" fmla="*/ 1638768 h 2119085"/>
              <a:gd name="connsiteX2" fmla="*/ 2022460 w 8360229"/>
              <a:gd name="connsiteY2" fmla="*/ 1138702 h 2119085"/>
              <a:gd name="connsiteX3" fmla="*/ 2093898 w 8360229"/>
              <a:gd name="connsiteY3" fmla="*/ 1067264 h 2119085"/>
              <a:gd name="connsiteX4" fmla="*/ 2451088 w 8360229"/>
              <a:gd name="connsiteY4" fmla="*/ 1281578 h 2119085"/>
              <a:gd name="connsiteX5" fmla="*/ 2593964 w 8360229"/>
              <a:gd name="connsiteY5" fmla="*/ 1067264 h 2119085"/>
              <a:gd name="connsiteX6" fmla="*/ 4094162 w 8360229"/>
              <a:gd name="connsiteY6" fmla="*/ 1138702 h 2119085"/>
              <a:gd name="connsiteX7" fmla="*/ 4237038 w 8360229"/>
              <a:gd name="connsiteY7" fmla="*/ 924388 h 2119085"/>
              <a:gd name="connsiteX8" fmla="*/ 4451352 w 8360229"/>
              <a:gd name="connsiteY8" fmla="*/ 924388 h 2119085"/>
              <a:gd name="connsiteX9" fmla="*/ 5308608 w 8360229"/>
              <a:gd name="connsiteY9" fmla="*/ 852950 h 2119085"/>
              <a:gd name="connsiteX10" fmla="*/ 5737236 w 8360229"/>
              <a:gd name="connsiteY10" fmla="*/ 924388 h 2119085"/>
              <a:gd name="connsiteX11" fmla="*/ 6380178 w 8360229"/>
              <a:gd name="connsiteY11" fmla="*/ 781512 h 2119085"/>
              <a:gd name="connsiteX12" fmla="*/ 7373257 w 8360229"/>
              <a:gd name="connsiteY12" fmla="*/ 362857 h 2119085"/>
              <a:gd name="connsiteX13" fmla="*/ 7692571 w 8360229"/>
              <a:gd name="connsiteY13" fmla="*/ 362857 h 2119085"/>
              <a:gd name="connsiteX14" fmla="*/ 7924800 w 8360229"/>
              <a:gd name="connsiteY14" fmla="*/ 58057 h 2119085"/>
              <a:gd name="connsiteX15" fmla="*/ 8360229 w 8360229"/>
              <a:gd name="connsiteY15" fmla="*/ 14514 h 2119085"/>
              <a:gd name="connsiteX16" fmla="*/ 8360229 w 8360229"/>
              <a:gd name="connsiteY16" fmla="*/ 14514 h 2119085"/>
              <a:gd name="connsiteX17" fmla="*/ 8360229 w 8360229"/>
              <a:gd name="connsiteY17" fmla="*/ 14514 h 2119085"/>
              <a:gd name="connsiteX0" fmla="*/ 0 w 8360229"/>
              <a:gd name="connsiteY0" fmla="*/ 2119085 h 2119085"/>
              <a:gd name="connsiteX1" fmla="*/ 2022460 w 8360229"/>
              <a:gd name="connsiteY1" fmla="*/ 1638768 h 2119085"/>
              <a:gd name="connsiteX2" fmla="*/ 2022460 w 8360229"/>
              <a:gd name="connsiteY2" fmla="*/ 1138702 h 2119085"/>
              <a:gd name="connsiteX3" fmla="*/ 2093898 w 8360229"/>
              <a:gd name="connsiteY3" fmla="*/ 1067264 h 2119085"/>
              <a:gd name="connsiteX4" fmla="*/ 2451088 w 8360229"/>
              <a:gd name="connsiteY4" fmla="*/ 1281578 h 2119085"/>
              <a:gd name="connsiteX5" fmla="*/ 2593964 w 8360229"/>
              <a:gd name="connsiteY5" fmla="*/ 1067264 h 2119085"/>
              <a:gd name="connsiteX6" fmla="*/ 3308344 w 8360229"/>
              <a:gd name="connsiteY6" fmla="*/ 1281578 h 2119085"/>
              <a:gd name="connsiteX7" fmla="*/ 4094162 w 8360229"/>
              <a:gd name="connsiteY7" fmla="*/ 1138702 h 2119085"/>
              <a:gd name="connsiteX8" fmla="*/ 4237038 w 8360229"/>
              <a:gd name="connsiteY8" fmla="*/ 924388 h 2119085"/>
              <a:gd name="connsiteX9" fmla="*/ 4451352 w 8360229"/>
              <a:gd name="connsiteY9" fmla="*/ 924388 h 2119085"/>
              <a:gd name="connsiteX10" fmla="*/ 5308608 w 8360229"/>
              <a:gd name="connsiteY10" fmla="*/ 852950 h 2119085"/>
              <a:gd name="connsiteX11" fmla="*/ 5737236 w 8360229"/>
              <a:gd name="connsiteY11" fmla="*/ 924388 h 2119085"/>
              <a:gd name="connsiteX12" fmla="*/ 6380178 w 8360229"/>
              <a:gd name="connsiteY12" fmla="*/ 781512 h 2119085"/>
              <a:gd name="connsiteX13" fmla="*/ 7373257 w 8360229"/>
              <a:gd name="connsiteY13" fmla="*/ 362857 h 2119085"/>
              <a:gd name="connsiteX14" fmla="*/ 7692571 w 8360229"/>
              <a:gd name="connsiteY14" fmla="*/ 362857 h 2119085"/>
              <a:gd name="connsiteX15" fmla="*/ 7924800 w 8360229"/>
              <a:gd name="connsiteY15" fmla="*/ 58057 h 2119085"/>
              <a:gd name="connsiteX16" fmla="*/ 8360229 w 8360229"/>
              <a:gd name="connsiteY16" fmla="*/ 14514 h 2119085"/>
              <a:gd name="connsiteX17" fmla="*/ 8360229 w 8360229"/>
              <a:gd name="connsiteY17" fmla="*/ 14514 h 2119085"/>
              <a:gd name="connsiteX18" fmla="*/ 8360229 w 8360229"/>
              <a:gd name="connsiteY18" fmla="*/ 14514 h 2119085"/>
              <a:gd name="connsiteX0" fmla="*/ 0 w 8360229"/>
              <a:gd name="connsiteY0" fmla="*/ 2119085 h 2119085"/>
              <a:gd name="connsiteX1" fmla="*/ 2022460 w 8360229"/>
              <a:gd name="connsiteY1" fmla="*/ 1638768 h 2119085"/>
              <a:gd name="connsiteX2" fmla="*/ 1928826 w 8360229"/>
              <a:gd name="connsiteY2" fmla="*/ 1214446 h 2119085"/>
              <a:gd name="connsiteX3" fmla="*/ 2093898 w 8360229"/>
              <a:gd name="connsiteY3" fmla="*/ 1067264 h 2119085"/>
              <a:gd name="connsiteX4" fmla="*/ 2451088 w 8360229"/>
              <a:gd name="connsiteY4" fmla="*/ 1281578 h 2119085"/>
              <a:gd name="connsiteX5" fmla="*/ 2593964 w 8360229"/>
              <a:gd name="connsiteY5" fmla="*/ 1067264 h 2119085"/>
              <a:gd name="connsiteX6" fmla="*/ 3308344 w 8360229"/>
              <a:gd name="connsiteY6" fmla="*/ 1281578 h 2119085"/>
              <a:gd name="connsiteX7" fmla="*/ 4094162 w 8360229"/>
              <a:gd name="connsiteY7" fmla="*/ 1138702 h 2119085"/>
              <a:gd name="connsiteX8" fmla="*/ 4237038 w 8360229"/>
              <a:gd name="connsiteY8" fmla="*/ 924388 h 2119085"/>
              <a:gd name="connsiteX9" fmla="*/ 4451352 w 8360229"/>
              <a:gd name="connsiteY9" fmla="*/ 924388 h 2119085"/>
              <a:gd name="connsiteX10" fmla="*/ 5308608 w 8360229"/>
              <a:gd name="connsiteY10" fmla="*/ 852950 h 2119085"/>
              <a:gd name="connsiteX11" fmla="*/ 5737236 w 8360229"/>
              <a:gd name="connsiteY11" fmla="*/ 924388 h 2119085"/>
              <a:gd name="connsiteX12" fmla="*/ 6380178 w 8360229"/>
              <a:gd name="connsiteY12" fmla="*/ 781512 h 2119085"/>
              <a:gd name="connsiteX13" fmla="*/ 7373257 w 8360229"/>
              <a:gd name="connsiteY13" fmla="*/ 362857 h 2119085"/>
              <a:gd name="connsiteX14" fmla="*/ 7692571 w 8360229"/>
              <a:gd name="connsiteY14" fmla="*/ 362857 h 2119085"/>
              <a:gd name="connsiteX15" fmla="*/ 7924800 w 8360229"/>
              <a:gd name="connsiteY15" fmla="*/ 58057 h 2119085"/>
              <a:gd name="connsiteX16" fmla="*/ 8360229 w 8360229"/>
              <a:gd name="connsiteY16" fmla="*/ 14514 h 2119085"/>
              <a:gd name="connsiteX17" fmla="*/ 8360229 w 8360229"/>
              <a:gd name="connsiteY17" fmla="*/ 14514 h 2119085"/>
              <a:gd name="connsiteX18" fmla="*/ 8360229 w 8360229"/>
              <a:gd name="connsiteY18" fmla="*/ 14514 h 2119085"/>
              <a:gd name="connsiteX0" fmla="*/ 0 w 8360229"/>
              <a:gd name="connsiteY0" fmla="*/ 2190524 h 2190524"/>
              <a:gd name="connsiteX1" fmla="*/ 2022460 w 8360229"/>
              <a:gd name="connsiteY1" fmla="*/ 1710207 h 2190524"/>
              <a:gd name="connsiteX2" fmla="*/ 1928826 w 8360229"/>
              <a:gd name="connsiteY2" fmla="*/ 1285885 h 2190524"/>
              <a:gd name="connsiteX3" fmla="*/ 2093898 w 8360229"/>
              <a:gd name="connsiteY3" fmla="*/ 1138703 h 2190524"/>
              <a:gd name="connsiteX4" fmla="*/ 2451088 w 8360229"/>
              <a:gd name="connsiteY4" fmla="*/ 1353017 h 2190524"/>
              <a:gd name="connsiteX5" fmla="*/ 2593964 w 8360229"/>
              <a:gd name="connsiteY5" fmla="*/ 1138703 h 2190524"/>
              <a:gd name="connsiteX6" fmla="*/ 3308344 w 8360229"/>
              <a:gd name="connsiteY6" fmla="*/ 1353017 h 2190524"/>
              <a:gd name="connsiteX7" fmla="*/ 4094162 w 8360229"/>
              <a:gd name="connsiteY7" fmla="*/ 1210141 h 2190524"/>
              <a:gd name="connsiteX8" fmla="*/ 4237038 w 8360229"/>
              <a:gd name="connsiteY8" fmla="*/ 995827 h 2190524"/>
              <a:gd name="connsiteX9" fmla="*/ 4451352 w 8360229"/>
              <a:gd name="connsiteY9" fmla="*/ 995827 h 2190524"/>
              <a:gd name="connsiteX10" fmla="*/ 5308608 w 8360229"/>
              <a:gd name="connsiteY10" fmla="*/ 924389 h 2190524"/>
              <a:gd name="connsiteX11" fmla="*/ 5737236 w 8360229"/>
              <a:gd name="connsiteY11" fmla="*/ 995827 h 2190524"/>
              <a:gd name="connsiteX12" fmla="*/ 6380178 w 8360229"/>
              <a:gd name="connsiteY12" fmla="*/ 852951 h 2190524"/>
              <a:gd name="connsiteX13" fmla="*/ 7373257 w 8360229"/>
              <a:gd name="connsiteY13" fmla="*/ 434296 h 2190524"/>
              <a:gd name="connsiteX14" fmla="*/ 7692571 w 8360229"/>
              <a:gd name="connsiteY14" fmla="*/ 434296 h 2190524"/>
              <a:gd name="connsiteX15" fmla="*/ 7924800 w 8360229"/>
              <a:gd name="connsiteY15" fmla="*/ 129496 h 2190524"/>
              <a:gd name="connsiteX16" fmla="*/ 8360229 w 8360229"/>
              <a:gd name="connsiteY16" fmla="*/ 85953 h 2190524"/>
              <a:gd name="connsiteX17" fmla="*/ 8360229 w 8360229"/>
              <a:gd name="connsiteY17" fmla="*/ 85953 h 2190524"/>
              <a:gd name="connsiteX18" fmla="*/ 8358245 w 8360229"/>
              <a:gd name="connsiteY18" fmla="*/ 0 h 2190524"/>
              <a:gd name="connsiteX0" fmla="*/ 0 w 8430344"/>
              <a:gd name="connsiteY0" fmla="*/ 2190524 h 2190524"/>
              <a:gd name="connsiteX1" fmla="*/ 2022460 w 8430344"/>
              <a:gd name="connsiteY1" fmla="*/ 1710207 h 2190524"/>
              <a:gd name="connsiteX2" fmla="*/ 1928826 w 8430344"/>
              <a:gd name="connsiteY2" fmla="*/ 1285885 h 2190524"/>
              <a:gd name="connsiteX3" fmla="*/ 2093898 w 8430344"/>
              <a:gd name="connsiteY3" fmla="*/ 1138703 h 2190524"/>
              <a:gd name="connsiteX4" fmla="*/ 2451088 w 8430344"/>
              <a:gd name="connsiteY4" fmla="*/ 1353017 h 2190524"/>
              <a:gd name="connsiteX5" fmla="*/ 2593964 w 8430344"/>
              <a:gd name="connsiteY5" fmla="*/ 1138703 h 2190524"/>
              <a:gd name="connsiteX6" fmla="*/ 3308344 w 8430344"/>
              <a:gd name="connsiteY6" fmla="*/ 1353017 h 2190524"/>
              <a:gd name="connsiteX7" fmla="*/ 4094162 w 8430344"/>
              <a:gd name="connsiteY7" fmla="*/ 1210141 h 2190524"/>
              <a:gd name="connsiteX8" fmla="*/ 4237038 w 8430344"/>
              <a:gd name="connsiteY8" fmla="*/ 995827 h 2190524"/>
              <a:gd name="connsiteX9" fmla="*/ 4451352 w 8430344"/>
              <a:gd name="connsiteY9" fmla="*/ 995827 h 2190524"/>
              <a:gd name="connsiteX10" fmla="*/ 5308608 w 8430344"/>
              <a:gd name="connsiteY10" fmla="*/ 924389 h 2190524"/>
              <a:gd name="connsiteX11" fmla="*/ 5737236 w 8430344"/>
              <a:gd name="connsiteY11" fmla="*/ 995827 h 2190524"/>
              <a:gd name="connsiteX12" fmla="*/ 6380178 w 8430344"/>
              <a:gd name="connsiteY12" fmla="*/ 852951 h 2190524"/>
              <a:gd name="connsiteX13" fmla="*/ 7373257 w 8430344"/>
              <a:gd name="connsiteY13" fmla="*/ 434296 h 2190524"/>
              <a:gd name="connsiteX14" fmla="*/ 7692571 w 8430344"/>
              <a:gd name="connsiteY14" fmla="*/ 434296 h 2190524"/>
              <a:gd name="connsiteX15" fmla="*/ 7924800 w 8430344"/>
              <a:gd name="connsiteY15" fmla="*/ 129496 h 2190524"/>
              <a:gd name="connsiteX16" fmla="*/ 8360229 w 8430344"/>
              <a:gd name="connsiteY16" fmla="*/ 85953 h 2190524"/>
              <a:gd name="connsiteX17" fmla="*/ 8360229 w 8430344"/>
              <a:gd name="connsiteY17" fmla="*/ 85953 h 2190524"/>
              <a:gd name="connsiteX18" fmla="*/ 8429683 w 8430344"/>
              <a:gd name="connsiteY18" fmla="*/ 0 h 2190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8430344" h="2190524">
                <a:moveTo>
                  <a:pt x="0" y="2190524"/>
                </a:moveTo>
                <a:cubicBezTo>
                  <a:pt x="261257" y="2088924"/>
                  <a:pt x="1945979" y="1919626"/>
                  <a:pt x="2022460" y="1710207"/>
                </a:cubicBezTo>
                <a:cubicBezTo>
                  <a:pt x="2359537" y="1546810"/>
                  <a:pt x="1781569" y="1359588"/>
                  <a:pt x="1928826" y="1285885"/>
                </a:cubicBezTo>
                <a:cubicBezTo>
                  <a:pt x="1954606" y="1196605"/>
                  <a:pt x="2006854" y="1127514"/>
                  <a:pt x="2093898" y="1138703"/>
                </a:cubicBezTo>
                <a:cubicBezTo>
                  <a:pt x="2180942" y="1149892"/>
                  <a:pt x="2367744" y="1353017"/>
                  <a:pt x="2451088" y="1353017"/>
                </a:cubicBezTo>
                <a:cubicBezTo>
                  <a:pt x="2534432" y="1353017"/>
                  <a:pt x="2451088" y="1138703"/>
                  <a:pt x="2593964" y="1138703"/>
                </a:cubicBezTo>
                <a:cubicBezTo>
                  <a:pt x="2736840" y="1138703"/>
                  <a:pt x="3058311" y="1341111"/>
                  <a:pt x="3308344" y="1353017"/>
                </a:cubicBezTo>
                <a:cubicBezTo>
                  <a:pt x="3558377" y="1364923"/>
                  <a:pt x="3939380" y="1269673"/>
                  <a:pt x="4094162" y="1210141"/>
                </a:cubicBezTo>
                <a:cubicBezTo>
                  <a:pt x="4248944" y="1150609"/>
                  <a:pt x="4177506" y="1031546"/>
                  <a:pt x="4237038" y="995827"/>
                </a:cubicBezTo>
                <a:cubicBezTo>
                  <a:pt x="4296570" y="960108"/>
                  <a:pt x="4304016" y="1013326"/>
                  <a:pt x="4451352" y="995827"/>
                </a:cubicBezTo>
                <a:cubicBezTo>
                  <a:pt x="4618266" y="960485"/>
                  <a:pt x="4987971" y="935919"/>
                  <a:pt x="5308608" y="924389"/>
                </a:cubicBezTo>
                <a:cubicBezTo>
                  <a:pt x="5517402" y="915467"/>
                  <a:pt x="5363595" y="724581"/>
                  <a:pt x="5737236" y="995827"/>
                </a:cubicBezTo>
                <a:cubicBezTo>
                  <a:pt x="5844393" y="995827"/>
                  <a:pt x="6107508" y="946539"/>
                  <a:pt x="6380178" y="852951"/>
                </a:cubicBezTo>
                <a:cubicBezTo>
                  <a:pt x="6652848" y="759363"/>
                  <a:pt x="7154525" y="504072"/>
                  <a:pt x="7373257" y="434296"/>
                </a:cubicBezTo>
                <a:cubicBezTo>
                  <a:pt x="7591989" y="364520"/>
                  <a:pt x="7600647" y="485096"/>
                  <a:pt x="7692571" y="434296"/>
                </a:cubicBezTo>
                <a:cubicBezTo>
                  <a:pt x="7784495" y="383496"/>
                  <a:pt x="7813524" y="187553"/>
                  <a:pt x="7924800" y="129496"/>
                </a:cubicBezTo>
                <a:cubicBezTo>
                  <a:pt x="8036076" y="71439"/>
                  <a:pt x="8360229" y="85953"/>
                  <a:pt x="8360229" y="85953"/>
                </a:cubicBezTo>
                <a:lnTo>
                  <a:pt x="8360229" y="85953"/>
                </a:lnTo>
                <a:cubicBezTo>
                  <a:pt x="8359898" y="71628"/>
                  <a:pt x="8430344" y="28651"/>
                  <a:pt x="8429683" y="0"/>
                </a:cubicBezTo>
              </a:path>
            </a:pathLst>
          </a:custGeom>
          <a:ln w="57150" cmpd="sng">
            <a:solidFill>
              <a:srgbClr val="33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Полилиния 52"/>
          <p:cNvSpPr/>
          <p:nvPr/>
        </p:nvSpPr>
        <p:spPr>
          <a:xfrm>
            <a:off x="285721" y="1928803"/>
            <a:ext cx="8679543" cy="766838"/>
          </a:xfrm>
          <a:custGeom>
            <a:avLst/>
            <a:gdLst>
              <a:gd name="connsiteX0" fmla="*/ 0 w 8679543"/>
              <a:gd name="connsiteY0" fmla="*/ 420915 h 766838"/>
              <a:gd name="connsiteX1" fmla="*/ 362857 w 8679543"/>
              <a:gd name="connsiteY1" fmla="*/ 246743 h 766838"/>
              <a:gd name="connsiteX2" fmla="*/ 580571 w 8679543"/>
              <a:gd name="connsiteY2" fmla="*/ 478972 h 766838"/>
              <a:gd name="connsiteX3" fmla="*/ 899886 w 8679543"/>
              <a:gd name="connsiteY3" fmla="*/ 478972 h 766838"/>
              <a:gd name="connsiteX4" fmla="*/ 1045029 w 8679543"/>
              <a:gd name="connsiteY4" fmla="*/ 537029 h 766838"/>
              <a:gd name="connsiteX5" fmla="*/ 1074057 w 8679543"/>
              <a:gd name="connsiteY5" fmla="*/ 377372 h 766838"/>
              <a:gd name="connsiteX6" fmla="*/ 1306286 w 8679543"/>
              <a:gd name="connsiteY6" fmla="*/ 435429 h 766838"/>
              <a:gd name="connsiteX7" fmla="*/ 1306286 w 8679543"/>
              <a:gd name="connsiteY7" fmla="*/ 435429 h 766838"/>
              <a:gd name="connsiteX8" fmla="*/ 1393371 w 8679543"/>
              <a:gd name="connsiteY8" fmla="*/ 159657 h 766838"/>
              <a:gd name="connsiteX9" fmla="*/ 1799771 w 8679543"/>
              <a:gd name="connsiteY9" fmla="*/ 537029 h 766838"/>
              <a:gd name="connsiteX10" fmla="*/ 2409371 w 8679543"/>
              <a:gd name="connsiteY10" fmla="*/ 682172 h 766838"/>
              <a:gd name="connsiteX11" fmla="*/ 2931886 w 8679543"/>
              <a:gd name="connsiteY11" fmla="*/ 653143 h 766838"/>
              <a:gd name="connsiteX12" fmla="*/ 3048000 w 8679543"/>
              <a:gd name="connsiteY12" fmla="*/ 0 h 766838"/>
              <a:gd name="connsiteX13" fmla="*/ 3352800 w 8679543"/>
              <a:gd name="connsiteY13" fmla="*/ 653143 h 766838"/>
              <a:gd name="connsiteX14" fmla="*/ 3526971 w 8679543"/>
              <a:gd name="connsiteY14" fmla="*/ 667657 h 766838"/>
              <a:gd name="connsiteX15" fmla="*/ 3701143 w 8679543"/>
              <a:gd name="connsiteY15" fmla="*/ 478972 h 766838"/>
              <a:gd name="connsiteX16" fmla="*/ 3773714 w 8679543"/>
              <a:gd name="connsiteY16" fmla="*/ 595086 h 766838"/>
              <a:gd name="connsiteX17" fmla="*/ 4005943 w 8679543"/>
              <a:gd name="connsiteY17" fmla="*/ 377372 h 766838"/>
              <a:gd name="connsiteX18" fmla="*/ 4267200 w 8679543"/>
              <a:gd name="connsiteY18" fmla="*/ 696686 h 766838"/>
              <a:gd name="connsiteX19" fmla="*/ 5007429 w 8679543"/>
              <a:gd name="connsiteY19" fmla="*/ 653143 h 766838"/>
              <a:gd name="connsiteX20" fmla="*/ 5036457 w 8679543"/>
              <a:gd name="connsiteY20" fmla="*/ 275772 h 766838"/>
              <a:gd name="connsiteX21" fmla="*/ 5355771 w 8679543"/>
              <a:gd name="connsiteY21" fmla="*/ 130629 h 766838"/>
              <a:gd name="connsiteX22" fmla="*/ 5515429 w 8679543"/>
              <a:gd name="connsiteY22" fmla="*/ 362857 h 766838"/>
              <a:gd name="connsiteX23" fmla="*/ 5558971 w 8679543"/>
              <a:gd name="connsiteY23" fmla="*/ 580572 h 766838"/>
              <a:gd name="connsiteX24" fmla="*/ 5820229 w 8679543"/>
              <a:gd name="connsiteY24" fmla="*/ 464457 h 766838"/>
              <a:gd name="connsiteX25" fmla="*/ 6052457 w 8679543"/>
              <a:gd name="connsiteY25" fmla="*/ 653143 h 766838"/>
              <a:gd name="connsiteX26" fmla="*/ 6255657 w 8679543"/>
              <a:gd name="connsiteY26" fmla="*/ 624115 h 766838"/>
              <a:gd name="connsiteX27" fmla="*/ 6458857 w 8679543"/>
              <a:gd name="connsiteY27" fmla="*/ 362857 h 766838"/>
              <a:gd name="connsiteX28" fmla="*/ 6879771 w 8679543"/>
              <a:gd name="connsiteY28" fmla="*/ 377372 h 766838"/>
              <a:gd name="connsiteX29" fmla="*/ 6807200 w 8679543"/>
              <a:gd name="connsiteY29" fmla="*/ 682172 h 766838"/>
              <a:gd name="connsiteX30" fmla="*/ 7024914 w 8679543"/>
              <a:gd name="connsiteY30" fmla="*/ 667657 h 766838"/>
              <a:gd name="connsiteX31" fmla="*/ 8447314 w 8679543"/>
              <a:gd name="connsiteY31" fmla="*/ 682172 h 766838"/>
              <a:gd name="connsiteX32" fmla="*/ 8418286 w 8679543"/>
              <a:gd name="connsiteY32" fmla="*/ 682172 h 766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8679543" h="766838">
                <a:moveTo>
                  <a:pt x="0" y="420915"/>
                </a:moveTo>
                <a:cubicBezTo>
                  <a:pt x="133047" y="328991"/>
                  <a:pt x="266095" y="237067"/>
                  <a:pt x="362857" y="246743"/>
                </a:cubicBezTo>
                <a:cubicBezTo>
                  <a:pt x="459619" y="256419"/>
                  <a:pt x="491066" y="440267"/>
                  <a:pt x="580571" y="478972"/>
                </a:cubicBezTo>
                <a:cubicBezTo>
                  <a:pt x="670076" y="517677"/>
                  <a:pt x="822476" y="469296"/>
                  <a:pt x="899886" y="478972"/>
                </a:cubicBezTo>
                <a:cubicBezTo>
                  <a:pt x="977296" y="488648"/>
                  <a:pt x="1016001" y="553962"/>
                  <a:pt x="1045029" y="537029"/>
                </a:cubicBezTo>
                <a:cubicBezTo>
                  <a:pt x="1074057" y="520096"/>
                  <a:pt x="1030514" y="394305"/>
                  <a:pt x="1074057" y="377372"/>
                </a:cubicBezTo>
                <a:cubicBezTo>
                  <a:pt x="1117600" y="360439"/>
                  <a:pt x="1306286" y="435429"/>
                  <a:pt x="1306286" y="435429"/>
                </a:cubicBezTo>
                <a:lnTo>
                  <a:pt x="1306286" y="435429"/>
                </a:lnTo>
                <a:cubicBezTo>
                  <a:pt x="1320800" y="389467"/>
                  <a:pt x="1311123" y="142724"/>
                  <a:pt x="1393371" y="159657"/>
                </a:cubicBezTo>
                <a:cubicBezTo>
                  <a:pt x="1475619" y="176590"/>
                  <a:pt x="1630438" y="449943"/>
                  <a:pt x="1799771" y="537029"/>
                </a:cubicBezTo>
                <a:cubicBezTo>
                  <a:pt x="1969104" y="624115"/>
                  <a:pt x="2220685" y="662820"/>
                  <a:pt x="2409371" y="682172"/>
                </a:cubicBezTo>
                <a:cubicBezTo>
                  <a:pt x="2598057" y="701524"/>
                  <a:pt x="2825448" y="766838"/>
                  <a:pt x="2931886" y="653143"/>
                </a:cubicBezTo>
                <a:cubicBezTo>
                  <a:pt x="3038324" y="539448"/>
                  <a:pt x="2977848" y="0"/>
                  <a:pt x="3048000" y="0"/>
                </a:cubicBezTo>
                <a:cubicBezTo>
                  <a:pt x="3118152" y="0"/>
                  <a:pt x="3272972" y="541867"/>
                  <a:pt x="3352800" y="653143"/>
                </a:cubicBezTo>
                <a:cubicBezTo>
                  <a:pt x="3432628" y="764419"/>
                  <a:pt x="3468914" y="696686"/>
                  <a:pt x="3526971" y="667657"/>
                </a:cubicBezTo>
                <a:cubicBezTo>
                  <a:pt x="3585028" y="638629"/>
                  <a:pt x="3660019" y="491067"/>
                  <a:pt x="3701143" y="478972"/>
                </a:cubicBezTo>
                <a:cubicBezTo>
                  <a:pt x="3742267" y="466877"/>
                  <a:pt x="3722914" y="612019"/>
                  <a:pt x="3773714" y="595086"/>
                </a:cubicBezTo>
                <a:cubicBezTo>
                  <a:pt x="3824514" y="578153"/>
                  <a:pt x="3923695" y="360439"/>
                  <a:pt x="4005943" y="377372"/>
                </a:cubicBezTo>
                <a:cubicBezTo>
                  <a:pt x="4088191" y="394305"/>
                  <a:pt x="4100286" y="650724"/>
                  <a:pt x="4267200" y="696686"/>
                </a:cubicBezTo>
                <a:cubicBezTo>
                  <a:pt x="4434114" y="742648"/>
                  <a:pt x="4879220" y="723295"/>
                  <a:pt x="5007429" y="653143"/>
                </a:cubicBezTo>
                <a:cubicBezTo>
                  <a:pt x="5135639" y="582991"/>
                  <a:pt x="4978400" y="362858"/>
                  <a:pt x="5036457" y="275772"/>
                </a:cubicBezTo>
                <a:cubicBezTo>
                  <a:pt x="5094514" y="188686"/>
                  <a:pt x="5275942" y="116115"/>
                  <a:pt x="5355771" y="130629"/>
                </a:cubicBezTo>
                <a:cubicBezTo>
                  <a:pt x="5435600" y="145143"/>
                  <a:pt x="5481562" y="287866"/>
                  <a:pt x="5515429" y="362857"/>
                </a:cubicBezTo>
                <a:cubicBezTo>
                  <a:pt x="5549296" y="437848"/>
                  <a:pt x="5508171" y="563639"/>
                  <a:pt x="5558971" y="580572"/>
                </a:cubicBezTo>
                <a:cubicBezTo>
                  <a:pt x="5609771" y="597505"/>
                  <a:pt x="5737981" y="452362"/>
                  <a:pt x="5820229" y="464457"/>
                </a:cubicBezTo>
                <a:cubicBezTo>
                  <a:pt x="5902477" y="476552"/>
                  <a:pt x="5979886" y="626533"/>
                  <a:pt x="6052457" y="653143"/>
                </a:cubicBezTo>
                <a:cubicBezTo>
                  <a:pt x="6125028" y="679753"/>
                  <a:pt x="6187924" y="672496"/>
                  <a:pt x="6255657" y="624115"/>
                </a:cubicBezTo>
                <a:cubicBezTo>
                  <a:pt x="6323390" y="575734"/>
                  <a:pt x="6354838" y="403981"/>
                  <a:pt x="6458857" y="362857"/>
                </a:cubicBezTo>
                <a:cubicBezTo>
                  <a:pt x="6562876" y="321733"/>
                  <a:pt x="6821714" y="324153"/>
                  <a:pt x="6879771" y="377372"/>
                </a:cubicBezTo>
                <a:cubicBezTo>
                  <a:pt x="6937828" y="430591"/>
                  <a:pt x="6783010" y="633791"/>
                  <a:pt x="6807200" y="682172"/>
                </a:cubicBezTo>
                <a:cubicBezTo>
                  <a:pt x="6831391" y="730553"/>
                  <a:pt x="6751562" y="667657"/>
                  <a:pt x="7024914" y="667657"/>
                </a:cubicBezTo>
                <a:cubicBezTo>
                  <a:pt x="7298266" y="667657"/>
                  <a:pt x="8215085" y="679753"/>
                  <a:pt x="8447314" y="682172"/>
                </a:cubicBezTo>
                <a:cubicBezTo>
                  <a:pt x="8679543" y="684591"/>
                  <a:pt x="8548914" y="683381"/>
                  <a:pt x="8418286" y="682172"/>
                </a:cubicBezTo>
              </a:path>
            </a:pathLst>
          </a:custGeom>
          <a:ln w="38100" cmpd="sng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Овал 57"/>
          <p:cNvSpPr/>
          <p:nvPr/>
        </p:nvSpPr>
        <p:spPr>
          <a:xfrm>
            <a:off x="6715140" y="4643446"/>
            <a:ext cx="1928827" cy="1785950"/>
          </a:xfrm>
          <a:prstGeom prst="ellipse">
            <a:avLst/>
          </a:prstGeom>
          <a:noFill/>
          <a:ln w="38100" cmpd="sng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Овал 58"/>
          <p:cNvSpPr/>
          <p:nvPr/>
        </p:nvSpPr>
        <p:spPr>
          <a:xfrm>
            <a:off x="5000628" y="1928802"/>
            <a:ext cx="1143008" cy="1071570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Овал 59"/>
          <p:cNvSpPr/>
          <p:nvPr/>
        </p:nvSpPr>
        <p:spPr>
          <a:xfrm>
            <a:off x="3286117" y="1500174"/>
            <a:ext cx="714380" cy="642942"/>
          </a:xfrm>
          <a:prstGeom prst="ellipse">
            <a:avLst/>
          </a:prstGeom>
          <a:noFill/>
          <a:ln w="38100" cmpd="sng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олилиния 49"/>
          <p:cNvSpPr/>
          <p:nvPr/>
        </p:nvSpPr>
        <p:spPr>
          <a:xfrm>
            <a:off x="333830" y="3000372"/>
            <a:ext cx="7220935" cy="444352"/>
          </a:xfrm>
          <a:custGeom>
            <a:avLst/>
            <a:gdLst>
              <a:gd name="connsiteX0" fmla="*/ 0 w 7206343"/>
              <a:gd name="connsiteY0" fmla="*/ 130629 h 295123"/>
              <a:gd name="connsiteX1" fmla="*/ 1117600 w 7206343"/>
              <a:gd name="connsiteY1" fmla="*/ 130629 h 295123"/>
              <a:gd name="connsiteX2" fmla="*/ 1262742 w 7206343"/>
              <a:gd name="connsiteY2" fmla="*/ 261257 h 295123"/>
              <a:gd name="connsiteX3" fmla="*/ 1756228 w 7206343"/>
              <a:gd name="connsiteY3" fmla="*/ 87086 h 295123"/>
              <a:gd name="connsiteX4" fmla="*/ 3352800 w 7206343"/>
              <a:gd name="connsiteY4" fmla="*/ 275771 h 295123"/>
              <a:gd name="connsiteX5" fmla="*/ 3976914 w 7206343"/>
              <a:gd name="connsiteY5" fmla="*/ 203200 h 295123"/>
              <a:gd name="connsiteX6" fmla="*/ 4818742 w 7206343"/>
              <a:gd name="connsiteY6" fmla="*/ 203200 h 295123"/>
              <a:gd name="connsiteX7" fmla="*/ 5878285 w 7206343"/>
              <a:gd name="connsiteY7" fmla="*/ 203200 h 295123"/>
              <a:gd name="connsiteX8" fmla="*/ 6400800 w 7206343"/>
              <a:gd name="connsiteY8" fmla="*/ 217714 h 295123"/>
              <a:gd name="connsiteX9" fmla="*/ 6647542 w 7206343"/>
              <a:gd name="connsiteY9" fmla="*/ 203200 h 295123"/>
              <a:gd name="connsiteX10" fmla="*/ 7170057 w 7206343"/>
              <a:gd name="connsiteY10" fmla="*/ 188686 h 295123"/>
              <a:gd name="connsiteX11" fmla="*/ 6865257 w 7206343"/>
              <a:gd name="connsiteY11" fmla="*/ 0 h 295123"/>
              <a:gd name="connsiteX12" fmla="*/ 6865257 w 7206343"/>
              <a:gd name="connsiteY12" fmla="*/ 0 h 295123"/>
              <a:gd name="connsiteX0" fmla="*/ 0 w 7206343"/>
              <a:gd name="connsiteY0" fmla="*/ 163135 h 327629"/>
              <a:gd name="connsiteX1" fmla="*/ 1117600 w 7206343"/>
              <a:gd name="connsiteY1" fmla="*/ 163135 h 327629"/>
              <a:gd name="connsiteX2" fmla="*/ 1262742 w 7206343"/>
              <a:gd name="connsiteY2" fmla="*/ 293763 h 327629"/>
              <a:gd name="connsiteX3" fmla="*/ 1756228 w 7206343"/>
              <a:gd name="connsiteY3" fmla="*/ 119592 h 327629"/>
              <a:gd name="connsiteX4" fmla="*/ 3352800 w 7206343"/>
              <a:gd name="connsiteY4" fmla="*/ 308277 h 327629"/>
              <a:gd name="connsiteX5" fmla="*/ 3976914 w 7206343"/>
              <a:gd name="connsiteY5" fmla="*/ 235706 h 327629"/>
              <a:gd name="connsiteX6" fmla="*/ 4818742 w 7206343"/>
              <a:gd name="connsiteY6" fmla="*/ 235706 h 327629"/>
              <a:gd name="connsiteX7" fmla="*/ 5878285 w 7206343"/>
              <a:gd name="connsiteY7" fmla="*/ 235706 h 327629"/>
              <a:gd name="connsiteX8" fmla="*/ 6400800 w 7206343"/>
              <a:gd name="connsiteY8" fmla="*/ 250220 h 327629"/>
              <a:gd name="connsiteX9" fmla="*/ 6647542 w 7206343"/>
              <a:gd name="connsiteY9" fmla="*/ 235706 h 327629"/>
              <a:gd name="connsiteX10" fmla="*/ 7170057 w 7206343"/>
              <a:gd name="connsiteY10" fmla="*/ 221192 h 327629"/>
              <a:gd name="connsiteX11" fmla="*/ 6865257 w 7206343"/>
              <a:gd name="connsiteY11" fmla="*/ 32506 h 327629"/>
              <a:gd name="connsiteX12" fmla="*/ 6952814 w 7206343"/>
              <a:gd name="connsiteY12" fmla="*/ 26153 h 327629"/>
              <a:gd name="connsiteX0" fmla="*/ 0 w 7206343"/>
              <a:gd name="connsiteY0" fmla="*/ 208420 h 372914"/>
              <a:gd name="connsiteX1" fmla="*/ 1117600 w 7206343"/>
              <a:gd name="connsiteY1" fmla="*/ 208420 h 372914"/>
              <a:gd name="connsiteX2" fmla="*/ 1262742 w 7206343"/>
              <a:gd name="connsiteY2" fmla="*/ 339048 h 372914"/>
              <a:gd name="connsiteX3" fmla="*/ 1756228 w 7206343"/>
              <a:gd name="connsiteY3" fmla="*/ 164877 h 372914"/>
              <a:gd name="connsiteX4" fmla="*/ 3352800 w 7206343"/>
              <a:gd name="connsiteY4" fmla="*/ 353562 h 372914"/>
              <a:gd name="connsiteX5" fmla="*/ 3976914 w 7206343"/>
              <a:gd name="connsiteY5" fmla="*/ 280991 h 372914"/>
              <a:gd name="connsiteX6" fmla="*/ 4818742 w 7206343"/>
              <a:gd name="connsiteY6" fmla="*/ 280991 h 372914"/>
              <a:gd name="connsiteX7" fmla="*/ 5878285 w 7206343"/>
              <a:gd name="connsiteY7" fmla="*/ 280991 h 372914"/>
              <a:gd name="connsiteX8" fmla="*/ 6400800 w 7206343"/>
              <a:gd name="connsiteY8" fmla="*/ 295505 h 372914"/>
              <a:gd name="connsiteX9" fmla="*/ 6647542 w 7206343"/>
              <a:gd name="connsiteY9" fmla="*/ 280991 h 372914"/>
              <a:gd name="connsiteX10" fmla="*/ 7170057 w 7206343"/>
              <a:gd name="connsiteY10" fmla="*/ 266477 h 372914"/>
              <a:gd name="connsiteX11" fmla="*/ 6865257 w 7206343"/>
              <a:gd name="connsiteY11" fmla="*/ 77791 h 372914"/>
              <a:gd name="connsiteX12" fmla="*/ 7095690 w 7206343"/>
              <a:gd name="connsiteY12" fmla="*/ 0 h 372914"/>
              <a:gd name="connsiteX0" fmla="*/ 0 w 7206343"/>
              <a:gd name="connsiteY0" fmla="*/ 279858 h 444352"/>
              <a:gd name="connsiteX1" fmla="*/ 1117600 w 7206343"/>
              <a:gd name="connsiteY1" fmla="*/ 279858 h 444352"/>
              <a:gd name="connsiteX2" fmla="*/ 1262742 w 7206343"/>
              <a:gd name="connsiteY2" fmla="*/ 410486 h 444352"/>
              <a:gd name="connsiteX3" fmla="*/ 1756228 w 7206343"/>
              <a:gd name="connsiteY3" fmla="*/ 236315 h 444352"/>
              <a:gd name="connsiteX4" fmla="*/ 3352800 w 7206343"/>
              <a:gd name="connsiteY4" fmla="*/ 425000 h 444352"/>
              <a:gd name="connsiteX5" fmla="*/ 3976914 w 7206343"/>
              <a:gd name="connsiteY5" fmla="*/ 352429 h 444352"/>
              <a:gd name="connsiteX6" fmla="*/ 4818742 w 7206343"/>
              <a:gd name="connsiteY6" fmla="*/ 352429 h 444352"/>
              <a:gd name="connsiteX7" fmla="*/ 5878285 w 7206343"/>
              <a:gd name="connsiteY7" fmla="*/ 352429 h 444352"/>
              <a:gd name="connsiteX8" fmla="*/ 6400800 w 7206343"/>
              <a:gd name="connsiteY8" fmla="*/ 366943 h 444352"/>
              <a:gd name="connsiteX9" fmla="*/ 6647542 w 7206343"/>
              <a:gd name="connsiteY9" fmla="*/ 352429 h 444352"/>
              <a:gd name="connsiteX10" fmla="*/ 7170057 w 7206343"/>
              <a:gd name="connsiteY10" fmla="*/ 337915 h 444352"/>
              <a:gd name="connsiteX11" fmla="*/ 6865257 w 7206343"/>
              <a:gd name="connsiteY11" fmla="*/ 149229 h 444352"/>
              <a:gd name="connsiteX12" fmla="*/ 7024252 w 7206343"/>
              <a:gd name="connsiteY12" fmla="*/ 0 h 444352"/>
              <a:gd name="connsiteX0" fmla="*/ 0 w 7232842"/>
              <a:gd name="connsiteY0" fmla="*/ 279858 h 444352"/>
              <a:gd name="connsiteX1" fmla="*/ 1117600 w 7232842"/>
              <a:gd name="connsiteY1" fmla="*/ 279858 h 444352"/>
              <a:gd name="connsiteX2" fmla="*/ 1262742 w 7232842"/>
              <a:gd name="connsiteY2" fmla="*/ 410486 h 444352"/>
              <a:gd name="connsiteX3" fmla="*/ 1756228 w 7232842"/>
              <a:gd name="connsiteY3" fmla="*/ 236315 h 444352"/>
              <a:gd name="connsiteX4" fmla="*/ 3352800 w 7232842"/>
              <a:gd name="connsiteY4" fmla="*/ 425000 h 444352"/>
              <a:gd name="connsiteX5" fmla="*/ 3976914 w 7232842"/>
              <a:gd name="connsiteY5" fmla="*/ 352429 h 444352"/>
              <a:gd name="connsiteX6" fmla="*/ 4818742 w 7232842"/>
              <a:gd name="connsiteY6" fmla="*/ 352429 h 444352"/>
              <a:gd name="connsiteX7" fmla="*/ 5878285 w 7232842"/>
              <a:gd name="connsiteY7" fmla="*/ 352429 h 444352"/>
              <a:gd name="connsiteX8" fmla="*/ 6400800 w 7232842"/>
              <a:gd name="connsiteY8" fmla="*/ 366943 h 444352"/>
              <a:gd name="connsiteX9" fmla="*/ 6647542 w 7232842"/>
              <a:gd name="connsiteY9" fmla="*/ 352429 h 444352"/>
              <a:gd name="connsiteX10" fmla="*/ 7170057 w 7232842"/>
              <a:gd name="connsiteY10" fmla="*/ 337915 h 444352"/>
              <a:gd name="connsiteX11" fmla="*/ 7024252 w 7232842"/>
              <a:gd name="connsiteY11" fmla="*/ 142876 h 444352"/>
              <a:gd name="connsiteX12" fmla="*/ 7024252 w 7232842"/>
              <a:gd name="connsiteY12" fmla="*/ 0 h 444352"/>
              <a:gd name="connsiteX0" fmla="*/ 0 w 7220935"/>
              <a:gd name="connsiteY0" fmla="*/ 279858 h 444352"/>
              <a:gd name="connsiteX1" fmla="*/ 1117600 w 7220935"/>
              <a:gd name="connsiteY1" fmla="*/ 279858 h 444352"/>
              <a:gd name="connsiteX2" fmla="*/ 1262742 w 7220935"/>
              <a:gd name="connsiteY2" fmla="*/ 410486 h 444352"/>
              <a:gd name="connsiteX3" fmla="*/ 1756228 w 7220935"/>
              <a:gd name="connsiteY3" fmla="*/ 236315 h 444352"/>
              <a:gd name="connsiteX4" fmla="*/ 3352800 w 7220935"/>
              <a:gd name="connsiteY4" fmla="*/ 425000 h 444352"/>
              <a:gd name="connsiteX5" fmla="*/ 3976914 w 7220935"/>
              <a:gd name="connsiteY5" fmla="*/ 352429 h 444352"/>
              <a:gd name="connsiteX6" fmla="*/ 4818742 w 7220935"/>
              <a:gd name="connsiteY6" fmla="*/ 352429 h 444352"/>
              <a:gd name="connsiteX7" fmla="*/ 5878285 w 7220935"/>
              <a:gd name="connsiteY7" fmla="*/ 352429 h 444352"/>
              <a:gd name="connsiteX8" fmla="*/ 6400800 w 7220935"/>
              <a:gd name="connsiteY8" fmla="*/ 366943 h 444352"/>
              <a:gd name="connsiteX9" fmla="*/ 6647542 w 7220935"/>
              <a:gd name="connsiteY9" fmla="*/ 352429 h 444352"/>
              <a:gd name="connsiteX10" fmla="*/ 7170057 w 7220935"/>
              <a:gd name="connsiteY10" fmla="*/ 337915 h 444352"/>
              <a:gd name="connsiteX11" fmla="*/ 6952813 w 7220935"/>
              <a:gd name="connsiteY11" fmla="*/ 214314 h 444352"/>
              <a:gd name="connsiteX12" fmla="*/ 7024252 w 7220935"/>
              <a:gd name="connsiteY12" fmla="*/ 0 h 444352"/>
              <a:gd name="connsiteX0" fmla="*/ 0 w 7220935"/>
              <a:gd name="connsiteY0" fmla="*/ 279858 h 444352"/>
              <a:gd name="connsiteX1" fmla="*/ 1117600 w 7220935"/>
              <a:gd name="connsiteY1" fmla="*/ 279858 h 444352"/>
              <a:gd name="connsiteX2" fmla="*/ 1262742 w 7220935"/>
              <a:gd name="connsiteY2" fmla="*/ 410486 h 444352"/>
              <a:gd name="connsiteX3" fmla="*/ 1756228 w 7220935"/>
              <a:gd name="connsiteY3" fmla="*/ 236315 h 444352"/>
              <a:gd name="connsiteX4" fmla="*/ 3352800 w 7220935"/>
              <a:gd name="connsiteY4" fmla="*/ 425000 h 444352"/>
              <a:gd name="connsiteX5" fmla="*/ 3976914 w 7220935"/>
              <a:gd name="connsiteY5" fmla="*/ 352429 h 444352"/>
              <a:gd name="connsiteX6" fmla="*/ 4818742 w 7220935"/>
              <a:gd name="connsiteY6" fmla="*/ 352429 h 444352"/>
              <a:gd name="connsiteX7" fmla="*/ 5878285 w 7220935"/>
              <a:gd name="connsiteY7" fmla="*/ 352429 h 444352"/>
              <a:gd name="connsiteX8" fmla="*/ 6400800 w 7220935"/>
              <a:gd name="connsiteY8" fmla="*/ 366943 h 444352"/>
              <a:gd name="connsiteX9" fmla="*/ 6647542 w 7220935"/>
              <a:gd name="connsiteY9" fmla="*/ 352429 h 444352"/>
              <a:gd name="connsiteX10" fmla="*/ 7170057 w 7220935"/>
              <a:gd name="connsiteY10" fmla="*/ 337915 h 444352"/>
              <a:gd name="connsiteX11" fmla="*/ 6952813 w 7220935"/>
              <a:gd name="connsiteY11" fmla="*/ 214314 h 444352"/>
              <a:gd name="connsiteX12" fmla="*/ 7095690 w 7220935"/>
              <a:gd name="connsiteY12" fmla="*/ 0 h 444352"/>
              <a:gd name="connsiteX0" fmla="*/ 0 w 7220935"/>
              <a:gd name="connsiteY0" fmla="*/ 208420 h 372914"/>
              <a:gd name="connsiteX1" fmla="*/ 1117600 w 7220935"/>
              <a:gd name="connsiteY1" fmla="*/ 208420 h 372914"/>
              <a:gd name="connsiteX2" fmla="*/ 1262742 w 7220935"/>
              <a:gd name="connsiteY2" fmla="*/ 339048 h 372914"/>
              <a:gd name="connsiteX3" fmla="*/ 1756228 w 7220935"/>
              <a:gd name="connsiteY3" fmla="*/ 164877 h 372914"/>
              <a:gd name="connsiteX4" fmla="*/ 3352800 w 7220935"/>
              <a:gd name="connsiteY4" fmla="*/ 353562 h 372914"/>
              <a:gd name="connsiteX5" fmla="*/ 3976914 w 7220935"/>
              <a:gd name="connsiteY5" fmla="*/ 280991 h 372914"/>
              <a:gd name="connsiteX6" fmla="*/ 4818742 w 7220935"/>
              <a:gd name="connsiteY6" fmla="*/ 280991 h 372914"/>
              <a:gd name="connsiteX7" fmla="*/ 5878285 w 7220935"/>
              <a:gd name="connsiteY7" fmla="*/ 280991 h 372914"/>
              <a:gd name="connsiteX8" fmla="*/ 6400800 w 7220935"/>
              <a:gd name="connsiteY8" fmla="*/ 295505 h 372914"/>
              <a:gd name="connsiteX9" fmla="*/ 6647542 w 7220935"/>
              <a:gd name="connsiteY9" fmla="*/ 280991 h 372914"/>
              <a:gd name="connsiteX10" fmla="*/ 7170057 w 7220935"/>
              <a:gd name="connsiteY10" fmla="*/ 266477 h 372914"/>
              <a:gd name="connsiteX11" fmla="*/ 6952813 w 7220935"/>
              <a:gd name="connsiteY11" fmla="*/ 142876 h 372914"/>
              <a:gd name="connsiteX12" fmla="*/ 7167128 w 7220935"/>
              <a:gd name="connsiteY12" fmla="*/ 0 h 372914"/>
              <a:gd name="connsiteX0" fmla="*/ 0 w 7220935"/>
              <a:gd name="connsiteY0" fmla="*/ 279858 h 444352"/>
              <a:gd name="connsiteX1" fmla="*/ 1117600 w 7220935"/>
              <a:gd name="connsiteY1" fmla="*/ 279858 h 444352"/>
              <a:gd name="connsiteX2" fmla="*/ 1262742 w 7220935"/>
              <a:gd name="connsiteY2" fmla="*/ 410486 h 444352"/>
              <a:gd name="connsiteX3" fmla="*/ 1756228 w 7220935"/>
              <a:gd name="connsiteY3" fmla="*/ 236315 h 444352"/>
              <a:gd name="connsiteX4" fmla="*/ 3352800 w 7220935"/>
              <a:gd name="connsiteY4" fmla="*/ 425000 h 444352"/>
              <a:gd name="connsiteX5" fmla="*/ 3976914 w 7220935"/>
              <a:gd name="connsiteY5" fmla="*/ 352429 h 444352"/>
              <a:gd name="connsiteX6" fmla="*/ 4818742 w 7220935"/>
              <a:gd name="connsiteY6" fmla="*/ 352429 h 444352"/>
              <a:gd name="connsiteX7" fmla="*/ 5878285 w 7220935"/>
              <a:gd name="connsiteY7" fmla="*/ 352429 h 444352"/>
              <a:gd name="connsiteX8" fmla="*/ 6400800 w 7220935"/>
              <a:gd name="connsiteY8" fmla="*/ 366943 h 444352"/>
              <a:gd name="connsiteX9" fmla="*/ 6647542 w 7220935"/>
              <a:gd name="connsiteY9" fmla="*/ 352429 h 444352"/>
              <a:gd name="connsiteX10" fmla="*/ 7170057 w 7220935"/>
              <a:gd name="connsiteY10" fmla="*/ 337915 h 444352"/>
              <a:gd name="connsiteX11" fmla="*/ 6952813 w 7220935"/>
              <a:gd name="connsiteY11" fmla="*/ 214314 h 444352"/>
              <a:gd name="connsiteX12" fmla="*/ 7095690 w 7220935"/>
              <a:gd name="connsiteY12" fmla="*/ 0 h 444352"/>
              <a:gd name="connsiteX0" fmla="*/ 0 w 7220935"/>
              <a:gd name="connsiteY0" fmla="*/ 351296 h 515790"/>
              <a:gd name="connsiteX1" fmla="*/ 1117600 w 7220935"/>
              <a:gd name="connsiteY1" fmla="*/ 351296 h 515790"/>
              <a:gd name="connsiteX2" fmla="*/ 1262742 w 7220935"/>
              <a:gd name="connsiteY2" fmla="*/ 481924 h 515790"/>
              <a:gd name="connsiteX3" fmla="*/ 1756228 w 7220935"/>
              <a:gd name="connsiteY3" fmla="*/ 307753 h 515790"/>
              <a:gd name="connsiteX4" fmla="*/ 3352800 w 7220935"/>
              <a:gd name="connsiteY4" fmla="*/ 496438 h 515790"/>
              <a:gd name="connsiteX5" fmla="*/ 3976914 w 7220935"/>
              <a:gd name="connsiteY5" fmla="*/ 423867 h 515790"/>
              <a:gd name="connsiteX6" fmla="*/ 4818742 w 7220935"/>
              <a:gd name="connsiteY6" fmla="*/ 423867 h 515790"/>
              <a:gd name="connsiteX7" fmla="*/ 5878285 w 7220935"/>
              <a:gd name="connsiteY7" fmla="*/ 423867 h 515790"/>
              <a:gd name="connsiteX8" fmla="*/ 6400800 w 7220935"/>
              <a:gd name="connsiteY8" fmla="*/ 438381 h 515790"/>
              <a:gd name="connsiteX9" fmla="*/ 6647542 w 7220935"/>
              <a:gd name="connsiteY9" fmla="*/ 423867 h 515790"/>
              <a:gd name="connsiteX10" fmla="*/ 7170057 w 7220935"/>
              <a:gd name="connsiteY10" fmla="*/ 409353 h 515790"/>
              <a:gd name="connsiteX11" fmla="*/ 6952813 w 7220935"/>
              <a:gd name="connsiteY11" fmla="*/ 285752 h 515790"/>
              <a:gd name="connsiteX12" fmla="*/ 7024252 w 7220935"/>
              <a:gd name="connsiteY12" fmla="*/ 0 h 515790"/>
              <a:gd name="connsiteX0" fmla="*/ 0 w 7220935"/>
              <a:gd name="connsiteY0" fmla="*/ 351296 h 515790"/>
              <a:gd name="connsiteX1" fmla="*/ 1117600 w 7220935"/>
              <a:gd name="connsiteY1" fmla="*/ 351296 h 515790"/>
              <a:gd name="connsiteX2" fmla="*/ 1262742 w 7220935"/>
              <a:gd name="connsiteY2" fmla="*/ 481924 h 515790"/>
              <a:gd name="connsiteX3" fmla="*/ 1756228 w 7220935"/>
              <a:gd name="connsiteY3" fmla="*/ 307753 h 515790"/>
              <a:gd name="connsiteX4" fmla="*/ 3352800 w 7220935"/>
              <a:gd name="connsiteY4" fmla="*/ 496438 h 515790"/>
              <a:gd name="connsiteX5" fmla="*/ 3976914 w 7220935"/>
              <a:gd name="connsiteY5" fmla="*/ 423867 h 515790"/>
              <a:gd name="connsiteX6" fmla="*/ 4818742 w 7220935"/>
              <a:gd name="connsiteY6" fmla="*/ 423867 h 515790"/>
              <a:gd name="connsiteX7" fmla="*/ 5878285 w 7220935"/>
              <a:gd name="connsiteY7" fmla="*/ 423867 h 515790"/>
              <a:gd name="connsiteX8" fmla="*/ 6400800 w 7220935"/>
              <a:gd name="connsiteY8" fmla="*/ 438381 h 515790"/>
              <a:gd name="connsiteX9" fmla="*/ 6647542 w 7220935"/>
              <a:gd name="connsiteY9" fmla="*/ 423867 h 515790"/>
              <a:gd name="connsiteX10" fmla="*/ 7170057 w 7220935"/>
              <a:gd name="connsiteY10" fmla="*/ 409353 h 515790"/>
              <a:gd name="connsiteX11" fmla="*/ 6952813 w 7220935"/>
              <a:gd name="connsiteY11" fmla="*/ 285752 h 515790"/>
              <a:gd name="connsiteX12" fmla="*/ 7095690 w 7220935"/>
              <a:gd name="connsiteY12" fmla="*/ 142876 h 515790"/>
              <a:gd name="connsiteX13" fmla="*/ 7024252 w 7220935"/>
              <a:gd name="connsiteY13" fmla="*/ 0 h 515790"/>
              <a:gd name="connsiteX0" fmla="*/ 0 w 7220935"/>
              <a:gd name="connsiteY0" fmla="*/ 279858 h 444352"/>
              <a:gd name="connsiteX1" fmla="*/ 1117600 w 7220935"/>
              <a:gd name="connsiteY1" fmla="*/ 279858 h 444352"/>
              <a:gd name="connsiteX2" fmla="*/ 1262742 w 7220935"/>
              <a:gd name="connsiteY2" fmla="*/ 410486 h 444352"/>
              <a:gd name="connsiteX3" fmla="*/ 1756228 w 7220935"/>
              <a:gd name="connsiteY3" fmla="*/ 236315 h 444352"/>
              <a:gd name="connsiteX4" fmla="*/ 3352800 w 7220935"/>
              <a:gd name="connsiteY4" fmla="*/ 425000 h 444352"/>
              <a:gd name="connsiteX5" fmla="*/ 3976914 w 7220935"/>
              <a:gd name="connsiteY5" fmla="*/ 352429 h 444352"/>
              <a:gd name="connsiteX6" fmla="*/ 4818742 w 7220935"/>
              <a:gd name="connsiteY6" fmla="*/ 352429 h 444352"/>
              <a:gd name="connsiteX7" fmla="*/ 5878285 w 7220935"/>
              <a:gd name="connsiteY7" fmla="*/ 352429 h 444352"/>
              <a:gd name="connsiteX8" fmla="*/ 6400800 w 7220935"/>
              <a:gd name="connsiteY8" fmla="*/ 366943 h 444352"/>
              <a:gd name="connsiteX9" fmla="*/ 6647542 w 7220935"/>
              <a:gd name="connsiteY9" fmla="*/ 352429 h 444352"/>
              <a:gd name="connsiteX10" fmla="*/ 7170057 w 7220935"/>
              <a:gd name="connsiteY10" fmla="*/ 337915 h 444352"/>
              <a:gd name="connsiteX11" fmla="*/ 6952813 w 7220935"/>
              <a:gd name="connsiteY11" fmla="*/ 214314 h 444352"/>
              <a:gd name="connsiteX12" fmla="*/ 7095690 w 7220935"/>
              <a:gd name="connsiteY12" fmla="*/ 71438 h 444352"/>
              <a:gd name="connsiteX13" fmla="*/ 6952814 w 7220935"/>
              <a:gd name="connsiteY13" fmla="*/ 0 h 444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220935" h="444352">
                <a:moveTo>
                  <a:pt x="0" y="279858"/>
                </a:moveTo>
                <a:cubicBezTo>
                  <a:pt x="453571" y="268972"/>
                  <a:pt x="907143" y="258087"/>
                  <a:pt x="1117600" y="279858"/>
                </a:cubicBezTo>
                <a:cubicBezTo>
                  <a:pt x="1328057" y="301629"/>
                  <a:pt x="1156304" y="417743"/>
                  <a:pt x="1262742" y="410486"/>
                </a:cubicBezTo>
                <a:cubicBezTo>
                  <a:pt x="1369180" y="403229"/>
                  <a:pt x="1407885" y="233896"/>
                  <a:pt x="1756228" y="236315"/>
                </a:cubicBezTo>
                <a:cubicBezTo>
                  <a:pt x="2104571" y="238734"/>
                  <a:pt x="2982686" y="405648"/>
                  <a:pt x="3352800" y="425000"/>
                </a:cubicBezTo>
                <a:cubicBezTo>
                  <a:pt x="3722914" y="444352"/>
                  <a:pt x="3732590" y="364524"/>
                  <a:pt x="3976914" y="352429"/>
                </a:cubicBezTo>
                <a:cubicBezTo>
                  <a:pt x="4221238" y="340334"/>
                  <a:pt x="4818742" y="352429"/>
                  <a:pt x="4818742" y="352429"/>
                </a:cubicBezTo>
                <a:lnTo>
                  <a:pt x="5878285" y="352429"/>
                </a:lnTo>
                <a:cubicBezTo>
                  <a:pt x="6141961" y="354848"/>
                  <a:pt x="6272591" y="366943"/>
                  <a:pt x="6400800" y="366943"/>
                </a:cubicBezTo>
                <a:cubicBezTo>
                  <a:pt x="6529009" y="366943"/>
                  <a:pt x="6647542" y="352429"/>
                  <a:pt x="6647542" y="352429"/>
                </a:cubicBezTo>
                <a:lnTo>
                  <a:pt x="7170057" y="337915"/>
                </a:lnTo>
                <a:cubicBezTo>
                  <a:pt x="7220935" y="314896"/>
                  <a:pt x="6977114" y="282540"/>
                  <a:pt x="6952813" y="214314"/>
                </a:cubicBezTo>
                <a:cubicBezTo>
                  <a:pt x="6921365" y="170771"/>
                  <a:pt x="7095690" y="107157"/>
                  <a:pt x="7095690" y="71438"/>
                </a:cubicBezTo>
                <a:cubicBezTo>
                  <a:pt x="7095690" y="35719"/>
                  <a:pt x="6945667" y="24683"/>
                  <a:pt x="6952814" y="0"/>
                </a:cubicBezTo>
              </a:path>
            </a:pathLst>
          </a:cu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олилиния 51"/>
          <p:cNvSpPr/>
          <p:nvPr/>
        </p:nvSpPr>
        <p:spPr>
          <a:xfrm>
            <a:off x="285720" y="3000372"/>
            <a:ext cx="8572560" cy="2396089"/>
          </a:xfrm>
          <a:custGeom>
            <a:avLst/>
            <a:gdLst>
              <a:gd name="connsiteX0" fmla="*/ 0 w 8427963"/>
              <a:gd name="connsiteY0" fmla="*/ 396724 h 488647"/>
              <a:gd name="connsiteX1" fmla="*/ 1422400 w 8427963"/>
              <a:gd name="connsiteY1" fmla="*/ 396724 h 488647"/>
              <a:gd name="connsiteX2" fmla="*/ 1669143 w 8427963"/>
              <a:gd name="connsiteY2" fmla="*/ 295124 h 488647"/>
              <a:gd name="connsiteX3" fmla="*/ 2090058 w 8427963"/>
              <a:gd name="connsiteY3" fmla="*/ 382209 h 488647"/>
              <a:gd name="connsiteX4" fmla="*/ 2365829 w 8427963"/>
              <a:gd name="connsiteY4" fmla="*/ 382209 h 488647"/>
              <a:gd name="connsiteX5" fmla="*/ 2699658 w 8427963"/>
              <a:gd name="connsiteY5" fmla="*/ 411238 h 488647"/>
              <a:gd name="connsiteX6" fmla="*/ 3236686 w 8427963"/>
              <a:gd name="connsiteY6" fmla="*/ 483809 h 488647"/>
              <a:gd name="connsiteX7" fmla="*/ 4107543 w 8427963"/>
              <a:gd name="connsiteY7" fmla="*/ 382209 h 488647"/>
              <a:gd name="connsiteX8" fmla="*/ 4905829 w 8427963"/>
              <a:gd name="connsiteY8" fmla="*/ 382209 h 488647"/>
              <a:gd name="connsiteX9" fmla="*/ 5979886 w 8427963"/>
              <a:gd name="connsiteY9" fmla="*/ 396724 h 488647"/>
              <a:gd name="connsiteX10" fmla="*/ 6894286 w 8427963"/>
              <a:gd name="connsiteY10" fmla="*/ 396724 h 488647"/>
              <a:gd name="connsiteX11" fmla="*/ 6937829 w 8427963"/>
              <a:gd name="connsiteY11" fmla="*/ 251581 h 488647"/>
              <a:gd name="connsiteX12" fmla="*/ 6995886 w 8427963"/>
              <a:gd name="connsiteY12" fmla="*/ 19352 h 488647"/>
              <a:gd name="connsiteX13" fmla="*/ 7358743 w 8427963"/>
              <a:gd name="connsiteY13" fmla="*/ 135467 h 488647"/>
              <a:gd name="connsiteX14" fmla="*/ 7750629 w 8427963"/>
              <a:gd name="connsiteY14" fmla="*/ 33867 h 488647"/>
              <a:gd name="connsiteX15" fmla="*/ 8128000 w 8427963"/>
              <a:gd name="connsiteY15" fmla="*/ 135467 h 488647"/>
              <a:gd name="connsiteX16" fmla="*/ 8389258 w 8427963"/>
              <a:gd name="connsiteY16" fmla="*/ 91924 h 488647"/>
              <a:gd name="connsiteX17" fmla="*/ 8360229 w 8427963"/>
              <a:gd name="connsiteY17" fmla="*/ 91924 h 488647"/>
              <a:gd name="connsiteX18" fmla="*/ 8374743 w 8427963"/>
              <a:gd name="connsiteY18" fmla="*/ 48381 h 488647"/>
              <a:gd name="connsiteX0" fmla="*/ 0 w 8427963"/>
              <a:gd name="connsiteY0" fmla="*/ 396724 h 861561"/>
              <a:gd name="connsiteX1" fmla="*/ 1265671 w 8427963"/>
              <a:gd name="connsiteY1" fmla="*/ 844628 h 861561"/>
              <a:gd name="connsiteX2" fmla="*/ 1669143 w 8427963"/>
              <a:gd name="connsiteY2" fmla="*/ 295124 h 861561"/>
              <a:gd name="connsiteX3" fmla="*/ 2090058 w 8427963"/>
              <a:gd name="connsiteY3" fmla="*/ 382209 h 861561"/>
              <a:gd name="connsiteX4" fmla="*/ 2365829 w 8427963"/>
              <a:gd name="connsiteY4" fmla="*/ 382209 h 861561"/>
              <a:gd name="connsiteX5" fmla="*/ 2699658 w 8427963"/>
              <a:gd name="connsiteY5" fmla="*/ 411238 h 861561"/>
              <a:gd name="connsiteX6" fmla="*/ 3236686 w 8427963"/>
              <a:gd name="connsiteY6" fmla="*/ 483809 h 861561"/>
              <a:gd name="connsiteX7" fmla="*/ 4107543 w 8427963"/>
              <a:gd name="connsiteY7" fmla="*/ 382209 h 861561"/>
              <a:gd name="connsiteX8" fmla="*/ 4905829 w 8427963"/>
              <a:gd name="connsiteY8" fmla="*/ 382209 h 861561"/>
              <a:gd name="connsiteX9" fmla="*/ 5979886 w 8427963"/>
              <a:gd name="connsiteY9" fmla="*/ 396724 h 861561"/>
              <a:gd name="connsiteX10" fmla="*/ 6894286 w 8427963"/>
              <a:gd name="connsiteY10" fmla="*/ 396724 h 861561"/>
              <a:gd name="connsiteX11" fmla="*/ 6937829 w 8427963"/>
              <a:gd name="connsiteY11" fmla="*/ 251581 h 861561"/>
              <a:gd name="connsiteX12" fmla="*/ 6995886 w 8427963"/>
              <a:gd name="connsiteY12" fmla="*/ 19352 h 861561"/>
              <a:gd name="connsiteX13" fmla="*/ 7358743 w 8427963"/>
              <a:gd name="connsiteY13" fmla="*/ 135467 h 861561"/>
              <a:gd name="connsiteX14" fmla="*/ 7750629 w 8427963"/>
              <a:gd name="connsiteY14" fmla="*/ 33867 h 861561"/>
              <a:gd name="connsiteX15" fmla="*/ 8128000 w 8427963"/>
              <a:gd name="connsiteY15" fmla="*/ 135467 h 861561"/>
              <a:gd name="connsiteX16" fmla="*/ 8389258 w 8427963"/>
              <a:gd name="connsiteY16" fmla="*/ 91924 h 861561"/>
              <a:gd name="connsiteX17" fmla="*/ 8360229 w 8427963"/>
              <a:gd name="connsiteY17" fmla="*/ 91924 h 861561"/>
              <a:gd name="connsiteX18" fmla="*/ 8374743 w 8427963"/>
              <a:gd name="connsiteY18" fmla="*/ 48381 h 861561"/>
              <a:gd name="connsiteX0" fmla="*/ 231158 w 8659121"/>
              <a:gd name="connsiteY0" fmla="*/ 396724 h 936212"/>
              <a:gd name="connsiteX1" fmla="*/ 210945 w 8659121"/>
              <a:gd name="connsiteY1" fmla="*/ 844628 h 936212"/>
              <a:gd name="connsiteX2" fmla="*/ 1496829 w 8659121"/>
              <a:gd name="connsiteY2" fmla="*/ 844628 h 936212"/>
              <a:gd name="connsiteX3" fmla="*/ 1900301 w 8659121"/>
              <a:gd name="connsiteY3" fmla="*/ 295124 h 936212"/>
              <a:gd name="connsiteX4" fmla="*/ 2321216 w 8659121"/>
              <a:gd name="connsiteY4" fmla="*/ 382209 h 936212"/>
              <a:gd name="connsiteX5" fmla="*/ 2596987 w 8659121"/>
              <a:gd name="connsiteY5" fmla="*/ 382209 h 936212"/>
              <a:gd name="connsiteX6" fmla="*/ 2930816 w 8659121"/>
              <a:gd name="connsiteY6" fmla="*/ 411238 h 936212"/>
              <a:gd name="connsiteX7" fmla="*/ 3467844 w 8659121"/>
              <a:gd name="connsiteY7" fmla="*/ 483809 h 936212"/>
              <a:gd name="connsiteX8" fmla="*/ 4338701 w 8659121"/>
              <a:gd name="connsiteY8" fmla="*/ 382209 h 936212"/>
              <a:gd name="connsiteX9" fmla="*/ 5136987 w 8659121"/>
              <a:gd name="connsiteY9" fmla="*/ 382209 h 936212"/>
              <a:gd name="connsiteX10" fmla="*/ 6211044 w 8659121"/>
              <a:gd name="connsiteY10" fmla="*/ 396724 h 936212"/>
              <a:gd name="connsiteX11" fmla="*/ 7125444 w 8659121"/>
              <a:gd name="connsiteY11" fmla="*/ 396724 h 936212"/>
              <a:gd name="connsiteX12" fmla="*/ 7168987 w 8659121"/>
              <a:gd name="connsiteY12" fmla="*/ 251581 h 936212"/>
              <a:gd name="connsiteX13" fmla="*/ 7227044 w 8659121"/>
              <a:gd name="connsiteY13" fmla="*/ 19352 h 936212"/>
              <a:gd name="connsiteX14" fmla="*/ 7589901 w 8659121"/>
              <a:gd name="connsiteY14" fmla="*/ 135467 h 936212"/>
              <a:gd name="connsiteX15" fmla="*/ 7981787 w 8659121"/>
              <a:gd name="connsiteY15" fmla="*/ 33867 h 936212"/>
              <a:gd name="connsiteX16" fmla="*/ 8359158 w 8659121"/>
              <a:gd name="connsiteY16" fmla="*/ 135467 h 936212"/>
              <a:gd name="connsiteX17" fmla="*/ 8620416 w 8659121"/>
              <a:gd name="connsiteY17" fmla="*/ 91924 h 936212"/>
              <a:gd name="connsiteX18" fmla="*/ 8591387 w 8659121"/>
              <a:gd name="connsiteY18" fmla="*/ 91924 h 936212"/>
              <a:gd name="connsiteX19" fmla="*/ 8605901 w 8659121"/>
              <a:gd name="connsiteY19" fmla="*/ 48381 h 936212"/>
              <a:gd name="connsiteX0" fmla="*/ 231158 w 8659121"/>
              <a:gd name="connsiteY0" fmla="*/ 396724 h 919279"/>
              <a:gd name="connsiteX1" fmla="*/ 210945 w 8659121"/>
              <a:gd name="connsiteY1" fmla="*/ 844628 h 919279"/>
              <a:gd name="connsiteX2" fmla="*/ 1496829 w 8659121"/>
              <a:gd name="connsiteY2" fmla="*/ 844628 h 919279"/>
              <a:gd name="connsiteX3" fmla="*/ 1996895 w 8659121"/>
              <a:gd name="connsiteY3" fmla="*/ 630313 h 919279"/>
              <a:gd name="connsiteX4" fmla="*/ 2321216 w 8659121"/>
              <a:gd name="connsiteY4" fmla="*/ 382209 h 919279"/>
              <a:gd name="connsiteX5" fmla="*/ 2596987 w 8659121"/>
              <a:gd name="connsiteY5" fmla="*/ 382209 h 919279"/>
              <a:gd name="connsiteX6" fmla="*/ 2930816 w 8659121"/>
              <a:gd name="connsiteY6" fmla="*/ 411238 h 919279"/>
              <a:gd name="connsiteX7" fmla="*/ 3467844 w 8659121"/>
              <a:gd name="connsiteY7" fmla="*/ 483809 h 919279"/>
              <a:gd name="connsiteX8" fmla="*/ 4338701 w 8659121"/>
              <a:gd name="connsiteY8" fmla="*/ 382209 h 919279"/>
              <a:gd name="connsiteX9" fmla="*/ 5136987 w 8659121"/>
              <a:gd name="connsiteY9" fmla="*/ 382209 h 919279"/>
              <a:gd name="connsiteX10" fmla="*/ 6211044 w 8659121"/>
              <a:gd name="connsiteY10" fmla="*/ 396724 h 919279"/>
              <a:gd name="connsiteX11" fmla="*/ 7125444 w 8659121"/>
              <a:gd name="connsiteY11" fmla="*/ 396724 h 919279"/>
              <a:gd name="connsiteX12" fmla="*/ 7168987 w 8659121"/>
              <a:gd name="connsiteY12" fmla="*/ 251581 h 919279"/>
              <a:gd name="connsiteX13" fmla="*/ 7227044 w 8659121"/>
              <a:gd name="connsiteY13" fmla="*/ 19352 h 919279"/>
              <a:gd name="connsiteX14" fmla="*/ 7589901 w 8659121"/>
              <a:gd name="connsiteY14" fmla="*/ 135467 h 919279"/>
              <a:gd name="connsiteX15" fmla="*/ 7981787 w 8659121"/>
              <a:gd name="connsiteY15" fmla="*/ 33867 h 919279"/>
              <a:gd name="connsiteX16" fmla="*/ 8359158 w 8659121"/>
              <a:gd name="connsiteY16" fmla="*/ 135467 h 919279"/>
              <a:gd name="connsiteX17" fmla="*/ 8620416 w 8659121"/>
              <a:gd name="connsiteY17" fmla="*/ 91924 h 919279"/>
              <a:gd name="connsiteX18" fmla="*/ 8591387 w 8659121"/>
              <a:gd name="connsiteY18" fmla="*/ 91924 h 919279"/>
              <a:gd name="connsiteX19" fmla="*/ 8605901 w 8659121"/>
              <a:gd name="connsiteY19" fmla="*/ 48381 h 919279"/>
              <a:gd name="connsiteX0" fmla="*/ 231158 w 8659121"/>
              <a:gd name="connsiteY0" fmla="*/ 396724 h 919279"/>
              <a:gd name="connsiteX1" fmla="*/ 210945 w 8659121"/>
              <a:gd name="connsiteY1" fmla="*/ 844628 h 919279"/>
              <a:gd name="connsiteX2" fmla="*/ 1496829 w 8659121"/>
              <a:gd name="connsiteY2" fmla="*/ 844628 h 919279"/>
              <a:gd name="connsiteX3" fmla="*/ 1996895 w 8659121"/>
              <a:gd name="connsiteY3" fmla="*/ 630313 h 919279"/>
              <a:gd name="connsiteX4" fmla="*/ 2496961 w 8659121"/>
              <a:gd name="connsiteY4" fmla="*/ 773190 h 919279"/>
              <a:gd name="connsiteX5" fmla="*/ 2596987 w 8659121"/>
              <a:gd name="connsiteY5" fmla="*/ 382209 h 919279"/>
              <a:gd name="connsiteX6" fmla="*/ 2930816 w 8659121"/>
              <a:gd name="connsiteY6" fmla="*/ 411238 h 919279"/>
              <a:gd name="connsiteX7" fmla="*/ 3467844 w 8659121"/>
              <a:gd name="connsiteY7" fmla="*/ 483809 h 919279"/>
              <a:gd name="connsiteX8" fmla="*/ 4338701 w 8659121"/>
              <a:gd name="connsiteY8" fmla="*/ 382209 h 919279"/>
              <a:gd name="connsiteX9" fmla="*/ 5136987 w 8659121"/>
              <a:gd name="connsiteY9" fmla="*/ 382209 h 919279"/>
              <a:gd name="connsiteX10" fmla="*/ 6211044 w 8659121"/>
              <a:gd name="connsiteY10" fmla="*/ 396724 h 919279"/>
              <a:gd name="connsiteX11" fmla="*/ 7125444 w 8659121"/>
              <a:gd name="connsiteY11" fmla="*/ 396724 h 919279"/>
              <a:gd name="connsiteX12" fmla="*/ 7168987 w 8659121"/>
              <a:gd name="connsiteY12" fmla="*/ 251581 h 919279"/>
              <a:gd name="connsiteX13" fmla="*/ 7227044 w 8659121"/>
              <a:gd name="connsiteY13" fmla="*/ 19352 h 919279"/>
              <a:gd name="connsiteX14" fmla="*/ 7589901 w 8659121"/>
              <a:gd name="connsiteY14" fmla="*/ 135467 h 919279"/>
              <a:gd name="connsiteX15" fmla="*/ 7981787 w 8659121"/>
              <a:gd name="connsiteY15" fmla="*/ 33867 h 919279"/>
              <a:gd name="connsiteX16" fmla="*/ 8359158 w 8659121"/>
              <a:gd name="connsiteY16" fmla="*/ 135467 h 919279"/>
              <a:gd name="connsiteX17" fmla="*/ 8620416 w 8659121"/>
              <a:gd name="connsiteY17" fmla="*/ 91924 h 919279"/>
              <a:gd name="connsiteX18" fmla="*/ 8591387 w 8659121"/>
              <a:gd name="connsiteY18" fmla="*/ 91924 h 919279"/>
              <a:gd name="connsiteX19" fmla="*/ 8605901 w 8659121"/>
              <a:gd name="connsiteY19" fmla="*/ 48381 h 919279"/>
              <a:gd name="connsiteX0" fmla="*/ 231158 w 8659121"/>
              <a:gd name="connsiteY0" fmla="*/ 396724 h 919279"/>
              <a:gd name="connsiteX1" fmla="*/ 210945 w 8659121"/>
              <a:gd name="connsiteY1" fmla="*/ 844628 h 919279"/>
              <a:gd name="connsiteX2" fmla="*/ 1496829 w 8659121"/>
              <a:gd name="connsiteY2" fmla="*/ 844628 h 919279"/>
              <a:gd name="connsiteX3" fmla="*/ 1996895 w 8659121"/>
              <a:gd name="connsiteY3" fmla="*/ 630313 h 919279"/>
              <a:gd name="connsiteX4" fmla="*/ 2496961 w 8659121"/>
              <a:gd name="connsiteY4" fmla="*/ 773190 h 919279"/>
              <a:gd name="connsiteX5" fmla="*/ 2782713 w 8659121"/>
              <a:gd name="connsiteY5" fmla="*/ 844628 h 919279"/>
              <a:gd name="connsiteX6" fmla="*/ 2930816 w 8659121"/>
              <a:gd name="connsiteY6" fmla="*/ 411238 h 919279"/>
              <a:gd name="connsiteX7" fmla="*/ 3467844 w 8659121"/>
              <a:gd name="connsiteY7" fmla="*/ 483809 h 919279"/>
              <a:gd name="connsiteX8" fmla="*/ 4338701 w 8659121"/>
              <a:gd name="connsiteY8" fmla="*/ 382209 h 919279"/>
              <a:gd name="connsiteX9" fmla="*/ 5136987 w 8659121"/>
              <a:gd name="connsiteY9" fmla="*/ 382209 h 919279"/>
              <a:gd name="connsiteX10" fmla="*/ 6211044 w 8659121"/>
              <a:gd name="connsiteY10" fmla="*/ 396724 h 919279"/>
              <a:gd name="connsiteX11" fmla="*/ 7125444 w 8659121"/>
              <a:gd name="connsiteY11" fmla="*/ 396724 h 919279"/>
              <a:gd name="connsiteX12" fmla="*/ 7168987 w 8659121"/>
              <a:gd name="connsiteY12" fmla="*/ 251581 h 919279"/>
              <a:gd name="connsiteX13" fmla="*/ 7227044 w 8659121"/>
              <a:gd name="connsiteY13" fmla="*/ 19352 h 919279"/>
              <a:gd name="connsiteX14" fmla="*/ 7589901 w 8659121"/>
              <a:gd name="connsiteY14" fmla="*/ 135467 h 919279"/>
              <a:gd name="connsiteX15" fmla="*/ 7981787 w 8659121"/>
              <a:gd name="connsiteY15" fmla="*/ 33867 h 919279"/>
              <a:gd name="connsiteX16" fmla="*/ 8359158 w 8659121"/>
              <a:gd name="connsiteY16" fmla="*/ 135467 h 919279"/>
              <a:gd name="connsiteX17" fmla="*/ 8620416 w 8659121"/>
              <a:gd name="connsiteY17" fmla="*/ 91924 h 919279"/>
              <a:gd name="connsiteX18" fmla="*/ 8591387 w 8659121"/>
              <a:gd name="connsiteY18" fmla="*/ 91924 h 919279"/>
              <a:gd name="connsiteX19" fmla="*/ 8605901 w 8659121"/>
              <a:gd name="connsiteY19" fmla="*/ 48381 h 919279"/>
              <a:gd name="connsiteX0" fmla="*/ 231158 w 8659121"/>
              <a:gd name="connsiteY0" fmla="*/ 396724 h 976202"/>
              <a:gd name="connsiteX1" fmla="*/ 210945 w 8659121"/>
              <a:gd name="connsiteY1" fmla="*/ 844628 h 976202"/>
              <a:gd name="connsiteX2" fmla="*/ 1496829 w 8659121"/>
              <a:gd name="connsiteY2" fmla="*/ 844628 h 976202"/>
              <a:gd name="connsiteX3" fmla="*/ 1996895 w 8659121"/>
              <a:gd name="connsiteY3" fmla="*/ 630313 h 976202"/>
              <a:gd name="connsiteX4" fmla="*/ 2496961 w 8659121"/>
              <a:gd name="connsiteY4" fmla="*/ 773190 h 976202"/>
              <a:gd name="connsiteX5" fmla="*/ 2782713 w 8659121"/>
              <a:gd name="connsiteY5" fmla="*/ 844628 h 976202"/>
              <a:gd name="connsiteX6" fmla="*/ 3068465 w 8659121"/>
              <a:gd name="connsiteY6" fmla="*/ 916066 h 976202"/>
              <a:gd name="connsiteX7" fmla="*/ 3467844 w 8659121"/>
              <a:gd name="connsiteY7" fmla="*/ 483809 h 976202"/>
              <a:gd name="connsiteX8" fmla="*/ 4338701 w 8659121"/>
              <a:gd name="connsiteY8" fmla="*/ 382209 h 976202"/>
              <a:gd name="connsiteX9" fmla="*/ 5136987 w 8659121"/>
              <a:gd name="connsiteY9" fmla="*/ 382209 h 976202"/>
              <a:gd name="connsiteX10" fmla="*/ 6211044 w 8659121"/>
              <a:gd name="connsiteY10" fmla="*/ 396724 h 976202"/>
              <a:gd name="connsiteX11" fmla="*/ 7125444 w 8659121"/>
              <a:gd name="connsiteY11" fmla="*/ 396724 h 976202"/>
              <a:gd name="connsiteX12" fmla="*/ 7168987 w 8659121"/>
              <a:gd name="connsiteY12" fmla="*/ 251581 h 976202"/>
              <a:gd name="connsiteX13" fmla="*/ 7227044 w 8659121"/>
              <a:gd name="connsiteY13" fmla="*/ 19352 h 976202"/>
              <a:gd name="connsiteX14" fmla="*/ 7589901 w 8659121"/>
              <a:gd name="connsiteY14" fmla="*/ 135467 h 976202"/>
              <a:gd name="connsiteX15" fmla="*/ 7981787 w 8659121"/>
              <a:gd name="connsiteY15" fmla="*/ 33867 h 976202"/>
              <a:gd name="connsiteX16" fmla="*/ 8359158 w 8659121"/>
              <a:gd name="connsiteY16" fmla="*/ 135467 h 976202"/>
              <a:gd name="connsiteX17" fmla="*/ 8620416 w 8659121"/>
              <a:gd name="connsiteY17" fmla="*/ 91924 h 976202"/>
              <a:gd name="connsiteX18" fmla="*/ 8591387 w 8659121"/>
              <a:gd name="connsiteY18" fmla="*/ 91924 h 976202"/>
              <a:gd name="connsiteX19" fmla="*/ 8605901 w 8659121"/>
              <a:gd name="connsiteY19" fmla="*/ 48381 h 976202"/>
              <a:gd name="connsiteX0" fmla="*/ 231158 w 8659121"/>
              <a:gd name="connsiteY0" fmla="*/ 396724 h 933603"/>
              <a:gd name="connsiteX1" fmla="*/ 210945 w 8659121"/>
              <a:gd name="connsiteY1" fmla="*/ 844628 h 933603"/>
              <a:gd name="connsiteX2" fmla="*/ 1496829 w 8659121"/>
              <a:gd name="connsiteY2" fmla="*/ 844628 h 933603"/>
              <a:gd name="connsiteX3" fmla="*/ 1996895 w 8659121"/>
              <a:gd name="connsiteY3" fmla="*/ 630313 h 933603"/>
              <a:gd name="connsiteX4" fmla="*/ 2496961 w 8659121"/>
              <a:gd name="connsiteY4" fmla="*/ 773190 h 933603"/>
              <a:gd name="connsiteX5" fmla="*/ 2782713 w 8659121"/>
              <a:gd name="connsiteY5" fmla="*/ 844628 h 933603"/>
              <a:gd name="connsiteX6" fmla="*/ 3068465 w 8659121"/>
              <a:gd name="connsiteY6" fmla="*/ 916066 h 933603"/>
              <a:gd name="connsiteX7" fmla="*/ 3497093 w 8659121"/>
              <a:gd name="connsiteY7" fmla="*/ 844627 h 933603"/>
              <a:gd name="connsiteX8" fmla="*/ 4338701 w 8659121"/>
              <a:gd name="connsiteY8" fmla="*/ 382209 h 933603"/>
              <a:gd name="connsiteX9" fmla="*/ 5136987 w 8659121"/>
              <a:gd name="connsiteY9" fmla="*/ 382209 h 933603"/>
              <a:gd name="connsiteX10" fmla="*/ 6211044 w 8659121"/>
              <a:gd name="connsiteY10" fmla="*/ 396724 h 933603"/>
              <a:gd name="connsiteX11" fmla="*/ 7125444 w 8659121"/>
              <a:gd name="connsiteY11" fmla="*/ 396724 h 933603"/>
              <a:gd name="connsiteX12" fmla="*/ 7168987 w 8659121"/>
              <a:gd name="connsiteY12" fmla="*/ 251581 h 933603"/>
              <a:gd name="connsiteX13" fmla="*/ 7227044 w 8659121"/>
              <a:gd name="connsiteY13" fmla="*/ 19352 h 933603"/>
              <a:gd name="connsiteX14" fmla="*/ 7589901 w 8659121"/>
              <a:gd name="connsiteY14" fmla="*/ 135467 h 933603"/>
              <a:gd name="connsiteX15" fmla="*/ 7981787 w 8659121"/>
              <a:gd name="connsiteY15" fmla="*/ 33867 h 933603"/>
              <a:gd name="connsiteX16" fmla="*/ 8359158 w 8659121"/>
              <a:gd name="connsiteY16" fmla="*/ 135467 h 933603"/>
              <a:gd name="connsiteX17" fmla="*/ 8620416 w 8659121"/>
              <a:gd name="connsiteY17" fmla="*/ 91924 h 933603"/>
              <a:gd name="connsiteX18" fmla="*/ 8591387 w 8659121"/>
              <a:gd name="connsiteY18" fmla="*/ 91924 h 933603"/>
              <a:gd name="connsiteX19" fmla="*/ 8605901 w 8659121"/>
              <a:gd name="connsiteY19" fmla="*/ 48381 h 933603"/>
              <a:gd name="connsiteX0" fmla="*/ 231158 w 8659121"/>
              <a:gd name="connsiteY0" fmla="*/ 396724 h 1207450"/>
              <a:gd name="connsiteX1" fmla="*/ 210945 w 8659121"/>
              <a:gd name="connsiteY1" fmla="*/ 844628 h 1207450"/>
              <a:gd name="connsiteX2" fmla="*/ 1496829 w 8659121"/>
              <a:gd name="connsiteY2" fmla="*/ 844628 h 1207450"/>
              <a:gd name="connsiteX3" fmla="*/ 1996895 w 8659121"/>
              <a:gd name="connsiteY3" fmla="*/ 630313 h 1207450"/>
              <a:gd name="connsiteX4" fmla="*/ 2496961 w 8659121"/>
              <a:gd name="connsiteY4" fmla="*/ 773190 h 1207450"/>
              <a:gd name="connsiteX5" fmla="*/ 2782713 w 8659121"/>
              <a:gd name="connsiteY5" fmla="*/ 844628 h 1207450"/>
              <a:gd name="connsiteX6" fmla="*/ 3068465 w 8659121"/>
              <a:gd name="connsiteY6" fmla="*/ 916066 h 1207450"/>
              <a:gd name="connsiteX7" fmla="*/ 3497093 w 8659121"/>
              <a:gd name="connsiteY7" fmla="*/ 844627 h 1207450"/>
              <a:gd name="connsiteX8" fmla="*/ 4211473 w 8659121"/>
              <a:gd name="connsiteY8" fmla="*/ 1130380 h 1207450"/>
              <a:gd name="connsiteX9" fmla="*/ 5136987 w 8659121"/>
              <a:gd name="connsiteY9" fmla="*/ 382209 h 1207450"/>
              <a:gd name="connsiteX10" fmla="*/ 6211044 w 8659121"/>
              <a:gd name="connsiteY10" fmla="*/ 396724 h 1207450"/>
              <a:gd name="connsiteX11" fmla="*/ 7125444 w 8659121"/>
              <a:gd name="connsiteY11" fmla="*/ 396724 h 1207450"/>
              <a:gd name="connsiteX12" fmla="*/ 7168987 w 8659121"/>
              <a:gd name="connsiteY12" fmla="*/ 251581 h 1207450"/>
              <a:gd name="connsiteX13" fmla="*/ 7227044 w 8659121"/>
              <a:gd name="connsiteY13" fmla="*/ 19352 h 1207450"/>
              <a:gd name="connsiteX14" fmla="*/ 7589901 w 8659121"/>
              <a:gd name="connsiteY14" fmla="*/ 135467 h 1207450"/>
              <a:gd name="connsiteX15" fmla="*/ 7981787 w 8659121"/>
              <a:gd name="connsiteY15" fmla="*/ 33867 h 1207450"/>
              <a:gd name="connsiteX16" fmla="*/ 8359158 w 8659121"/>
              <a:gd name="connsiteY16" fmla="*/ 135467 h 1207450"/>
              <a:gd name="connsiteX17" fmla="*/ 8620416 w 8659121"/>
              <a:gd name="connsiteY17" fmla="*/ 91924 h 1207450"/>
              <a:gd name="connsiteX18" fmla="*/ 8591387 w 8659121"/>
              <a:gd name="connsiteY18" fmla="*/ 91924 h 1207450"/>
              <a:gd name="connsiteX19" fmla="*/ 8605901 w 8659121"/>
              <a:gd name="connsiteY19" fmla="*/ 48381 h 1207450"/>
              <a:gd name="connsiteX0" fmla="*/ 231158 w 8659121"/>
              <a:gd name="connsiteY0" fmla="*/ 396724 h 1130380"/>
              <a:gd name="connsiteX1" fmla="*/ 210945 w 8659121"/>
              <a:gd name="connsiteY1" fmla="*/ 844628 h 1130380"/>
              <a:gd name="connsiteX2" fmla="*/ 1496829 w 8659121"/>
              <a:gd name="connsiteY2" fmla="*/ 844628 h 1130380"/>
              <a:gd name="connsiteX3" fmla="*/ 1996895 w 8659121"/>
              <a:gd name="connsiteY3" fmla="*/ 630313 h 1130380"/>
              <a:gd name="connsiteX4" fmla="*/ 2496961 w 8659121"/>
              <a:gd name="connsiteY4" fmla="*/ 773190 h 1130380"/>
              <a:gd name="connsiteX5" fmla="*/ 2782713 w 8659121"/>
              <a:gd name="connsiteY5" fmla="*/ 844628 h 1130380"/>
              <a:gd name="connsiteX6" fmla="*/ 3068465 w 8659121"/>
              <a:gd name="connsiteY6" fmla="*/ 916066 h 1130380"/>
              <a:gd name="connsiteX7" fmla="*/ 3497093 w 8659121"/>
              <a:gd name="connsiteY7" fmla="*/ 844627 h 1130380"/>
              <a:gd name="connsiteX8" fmla="*/ 4211473 w 8659121"/>
              <a:gd name="connsiteY8" fmla="*/ 1130380 h 1130380"/>
              <a:gd name="connsiteX9" fmla="*/ 4497225 w 8659121"/>
              <a:gd name="connsiteY9" fmla="*/ 844627 h 1130380"/>
              <a:gd name="connsiteX10" fmla="*/ 6211044 w 8659121"/>
              <a:gd name="connsiteY10" fmla="*/ 396724 h 1130380"/>
              <a:gd name="connsiteX11" fmla="*/ 7125444 w 8659121"/>
              <a:gd name="connsiteY11" fmla="*/ 396724 h 1130380"/>
              <a:gd name="connsiteX12" fmla="*/ 7168987 w 8659121"/>
              <a:gd name="connsiteY12" fmla="*/ 251581 h 1130380"/>
              <a:gd name="connsiteX13" fmla="*/ 7227044 w 8659121"/>
              <a:gd name="connsiteY13" fmla="*/ 19352 h 1130380"/>
              <a:gd name="connsiteX14" fmla="*/ 7589901 w 8659121"/>
              <a:gd name="connsiteY14" fmla="*/ 135467 h 1130380"/>
              <a:gd name="connsiteX15" fmla="*/ 7981787 w 8659121"/>
              <a:gd name="connsiteY15" fmla="*/ 33867 h 1130380"/>
              <a:gd name="connsiteX16" fmla="*/ 8359158 w 8659121"/>
              <a:gd name="connsiteY16" fmla="*/ 135467 h 1130380"/>
              <a:gd name="connsiteX17" fmla="*/ 8620416 w 8659121"/>
              <a:gd name="connsiteY17" fmla="*/ 91924 h 1130380"/>
              <a:gd name="connsiteX18" fmla="*/ 8591387 w 8659121"/>
              <a:gd name="connsiteY18" fmla="*/ 91924 h 1130380"/>
              <a:gd name="connsiteX19" fmla="*/ 8605901 w 8659121"/>
              <a:gd name="connsiteY19" fmla="*/ 48381 h 1130380"/>
              <a:gd name="connsiteX0" fmla="*/ 231158 w 8659121"/>
              <a:gd name="connsiteY0" fmla="*/ 396724 h 1130380"/>
              <a:gd name="connsiteX1" fmla="*/ 210945 w 8659121"/>
              <a:gd name="connsiteY1" fmla="*/ 844628 h 1130380"/>
              <a:gd name="connsiteX2" fmla="*/ 1496829 w 8659121"/>
              <a:gd name="connsiteY2" fmla="*/ 844628 h 1130380"/>
              <a:gd name="connsiteX3" fmla="*/ 1996895 w 8659121"/>
              <a:gd name="connsiteY3" fmla="*/ 630313 h 1130380"/>
              <a:gd name="connsiteX4" fmla="*/ 2496961 w 8659121"/>
              <a:gd name="connsiteY4" fmla="*/ 773190 h 1130380"/>
              <a:gd name="connsiteX5" fmla="*/ 2782713 w 8659121"/>
              <a:gd name="connsiteY5" fmla="*/ 844628 h 1130380"/>
              <a:gd name="connsiteX6" fmla="*/ 3068465 w 8659121"/>
              <a:gd name="connsiteY6" fmla="*/ 916066 h 1130380"/>
              <a:gd name="connsiteX7" fmla="*/ 3497093 w 8659121"/>
              <a:gd name="connsiteY7" fmla="*/ 844627 h 1130380"/>
              <a:gd name="connsiteX8" fmla="*/ 4211473 w 8659121"/>
              <a:gd name="connsiteY8" fmla="*/ 1130380 h 1130380"/>
              <a:gd name="connsiteX9" fmla="*/ 4497225 w 8659121"/>
              <a:gd name="connsiteY9" fmla="*/ 844627 h 1130380"/>
              <a:gd name="connsiteX10" fmla="*/ 6211044 w 8659121"/>
              <a:gd name="connsiteY10" fmla="*/ 396724 h 1130380"/>
              <a:gd name="connsiteX11" fmla="*/ 7125444 w 8659121"/>
              <a:gd name="connsiteY11" fmla="*/ 396724 h 1130380"/>
              <a:gd name="connsiteX12" fmla="*/ 7168987 w 8659121"/>
              <a:gd name="connsiteY12" fmla="*/ 251581 h 1130380"/>
              <a:gd name="connsiteX13" fmla="*/ 7227044 w 8659121"/>
              <a:gd name="connsiteY13" fmla="*/ 19352 h 1130380"/>
              <a:gd name="connsiteX14" fmla="*/ 7589901 w 8659121"/>
              <a:gd name="connsiteY14" fmla="*/ 135467 h 1130380"/>
              <a:gd name="connsiteX15" fmla="*/ 7981787 w 8659121"/>
              <a:gd name="connsiteY15" fmla="*/ 33867 h 1130380"/>
              <a:gd name="connsiteX16" fmla="*/ 8359158 w 8659121"/>
              <a:gd name="connsiteY16" fmla="*/ 135467 h 1130380"/>
              <a:gd name="connsiteX17" fmla="*/ 8620416 w 8659121"/>
              <a:gd name="connsiteY17" fmla="*/ 91924 h 1130380"/>
              <a:gd name="connsiteX18" fmla="*/ 8591387 w 8659121"/>
              <a:gd name="connsiteY18" fmla="*/ 91924 h 1130380"/>
              <a:gd name="connsiteX19" fmla="*/ 8605901 w 8659121"/>
              <a:gd name="connsiteY19" fmla="*/ 48381 h 1130380"/>
              <a:gd name="connsiteX0" fmla="*/ 231158 w 8659121"/>
              <a:gd name="connsiteY0" fmla="*/ 396724 h 1356599"/>
              <a:gd name="connsiteX1" fmla="*/ 210945 w 8659121"/>
              <a:gd name="connsiteY1" fmla="*/ 844628 h 1356599"/>
              <a:gd name="connsiteX2" fmla="*/ 1496829 w 8659121"/>
              <a:gd name="connsiteY2" fmla="*/ 844628 h 1356599"/>
              <a:gd name="connsiteX3" fmla="*/ 2068333 w 8659121"/>
              <a:gd name="connsiteY3" fmla="*/ 1344693 h 1356599"/>
              <a:gd name="connsiteX4" fmla="*/ 2496961 w 8659121"/>
              <a:gd name="connsiteY4" fmla="*/ 773190 h 1356599"/>
              <a:gd name="connsiteX5" fmla="*/ 2782713 w 8659121"/>
              <a:gd name="connsiteY5" fmla="*/ 844628 h 1356599"/>
              <a:gd name="connsiteX6" fmla="*/ 3068465 w 8659121"/>
              <a:gd name="connsiteY6" fmla="*/ 916066 h 1356599"/>
              <a:gd name="connsiteX7" fmla="*/ 3497093 w 8659121"/>
              <a:gd name="connsiteY7" fmla="*/ 844627 h 1356599"/>
              <a:gd name="connsiteX8" fmla="*/ 4211473 w 8659121"/>
              <a:gd name="connsiteY8" fmla="*/ 1130380 h 1356599"/>
              <a:gd name="connsiteX9" fmla="*/ 4497225 w 8659121"/>
              <a:gd name="connsiteY9" fmla="*/ 844627 h 1356599"/>
              <a:gd name="connsiteX10" fmla="*/ 6211044 w 8659121"/>
              <a:gd name="connsiteY10" fmla="*/ 396724 h 1356599"/>
              <a:gd name="connsiteX11" fmla="*/ 7125444 w 8659121"/>
              <a:gd name="connsiteY11" fmla="*/ 396724 h 1356599"/>
              <a:gd name="connsiteX12" fmla="*/ 7168987 w 8659121"/>
              <a:gd name="connsiteY12" fmla="*/ 251581 h 1356599"/>
              <a:gd name="connsiteX13" fmla="*/ 7227044 w 8659121"/>
              <a:gd name="connsiteY13" fmla="*/ 19352 h 1356599"/>
              <a:gd name="connsiteX14" fmla="*/ 7589901 w 8659121"/>
              <a:gd name="connsiteY14" fmla="*/ 135467 h 1356599"/>
              <a:gd name="connsiteX15" fmla="*/ 7981787 w 8659121"/>
              <a:gd name="connsiteY15" fmla="*/ 33867 h 1356599"/>
              <a:gd name="connsiteX16" fmla="*/ 8359158 w 8659121"/>
              <a:gd name="connsiteY16" fmla="*/ 135467 h 1356599"/>
              <a:gd name="connsiteX17" fmla="*/ 8620416 w 8659121"/>
              <a:gd name="connsiteY17" fmla="*/ 91924 h 1356599"/>
              <a:gd name="connsiteX18" fmla="*/ 8591387 w 8659121"/>
              <a:gd name="connsiteY18" fmla="*/ 91924 h 1356599"/>
              <a:gd name="connsiteX19" fmla="*/ 8605901 w 8659121"/>
              <a:gd name="connsiteY19" fmla="*/ 48381 h 1356599"/>
              <a:gd name="connsiteX0" fmla="*/ 231158 w 8659121"/>
              <a:gd name="connsiteY0" fmla="*/ 396724 h 1380412"/>
              <a:gd name="connsiteX1" fmla="*/ 210945 w 8659121"/>
              <a:gd name="connsiteY1" fmla="*/ 844628 h 1380412"/>
              <a:gd name="connsiteX2" fmla="*/ 1496829 w 8659121"/>
              <a:gd name="connsiteY2" fmla="*/ 844628 h 1380412"/>
              <a:gd name="connsiteX3" fmla="*/ 2068333 w 8659121"/>
              <a:gd name="connsiteY3" fmla="*/ 1344693 h 1380412"/>
              <a:gd name="connsiteX4" fmla="*/ 2496961 w 8659121"/>
              <a:gd name="connsiteY4" fmla="*/ 1058941 h 1380412"/>
              <a:gd name="connsiteX5" fmla="*/ 2782713 w 8659121"/>
              <a:gd name="connsiteY5" fmla="*/ 844628 h 1380412"/>
              <a:gd name="connsiteX6" fmla="*/ 3068465 w 8659121"/>
              <a:gd name="connsiteY6" fmla="*/ 916066 h 1380412"/>
              <a:gd name="connsiteX7" fmla="*/ 3497093 w 8659121"/>
              <a:gd name="connsiteY7" fmla="*/ 844627 h 1380412"/>
              <a:gd name="connsiteX8" fmla="*/ 4211473 w 8659121"/>
              <a:gd name="connsiteY8" fmla="*/ 1130380 h 1380412"/>
              <a:gd name="connsiteX9" fmla="*/ 4497225 w 8659121"/>
              <a:gd name="connsiteY9" fmla="*/ 844627 h 1380412"/>
              <a:gd name="connsiteX10" fmla="*/ 6211044 w 8659121"/>
              <a:gd name="connsiteY10" fmla="*/ 396724 h 1380412"/>
              <a:gd name="connsiteX11" fmla="*/ 7125444 w 8659121"/>
              <a:gd name="connsiteY11" fmla="*/ 396724 h 1380412"/>
              <a:gd name="connsiteX12" fmla="*/ 7168987 w 8659121"/>
              <a:gd name="connsiteY12" fmla="*/ 251581 h 1380412"/>
              <a:gd name="connsiteX13" fmla="*/ 7227044 w 8659121"/>
              <a:gd name="connsiteY13" fmla="*/ 19352 h 1380412"/>
              <a:gd name="connsiteX14" fmla="*/ 7589901 w 8659121"/>
              <a:gd name="connsiteY14" fmla="*/ 135467 h 1380412"/>
              <a:gd name="connsiteX15" fmla="*/ 7981787 w 8659121"/>
              <a:gd name="connsiteY15" fmla="*/ 33867 h 1380412"/>
              <a:gd name="connsiteX16" fmla="*/ 8359158 w 8659121"/>
              <a:gd name="connsiteY16" fmla="*/ 135467 h 1380412"/>
              <a:gd name="connsiteX17" fmla="*/ 8620416 w 8659121"/>
              <a:gd name="connsiteY17" fmla="*/ 91924 h 1380412"/>
              <a:gd name="connsiteX18" fmla="*/ 8591387 w 8659121"/>
              <a:gd name="connsiteY18" fmla="*/ 91924 h 1380412"/>
              <a:gd name="connsiteX19" fmla="*/ 8605901 w 8659121"/>
              <a:gd name="connsiteY19" fmla="*/ 48381 h 1380412"/>
              <a:gd name="connsiteX0" fmla="*/ 243064 w 8671027"/>
              <a:gd name="connsiteY0" fmla="*/ 396724 h 2142416"/>
              <a:gd name="connsiteX1" fmla="*/ 222851 w 8671027"/>
              <a:gd name="connsiteY1" fmla="*/ 844628 h 2142416"/>
              <a:gd name="connsiteX2" fmla="*/ 1580173 w 8671027"/>
              <a:gd name="connsiteY2" fmla="*/ 2059072 h 2142416"/>
              <a:gd name="connsiteX3" fmla="*/ 2080239 w 8671027"/>
              <a:gd name="connsiteY3" fmla="*/ 1344693 h 2142416"/>
              <a:gd name="connsiteX4" fmla="*/ 2508867 w 8671027"/>
              <a:gd name="connsiteY4" fmla="*/ 1058941 h 2142416"/>
              <a:gd name="connsiteX5" fmla="*/ 2794619 w 8671027"/>
              <a:gd name="connsiteY5" fmla="*/ 844628 h 2142416"/>
              <a:gd name="connsiteX6" fmla="*/ 3080371 w 8671027"/>
              <a:gd name="connsiteY6" fmla="*/ 916066 h 2142416"/>
              <a:gd name="connsiteX7" fmla="*/ 3508999 w 8671027"/>
              <a:gd name="connsiteY7" fmla="*/ 844627 h 2142416"/>
              <a:gd name="connsiteX8" fmla="*/ 4223379 w 8671027"/>
              <a:gd name="connsiteY8" fmla="*/ 1130380 h 2142416"/>
              <a:gd name="connsiteX9" fmla="*/ 4509131 w 8671027"/>
              <a:gd name="connsiteY9" fmla="*/ 844627 h 2142416"/>
              <a:gd name="connsiteX10" fmla="*/ 6222950 w 8671027"/>
              <a:gd name="connsiteY10" fmla="*/ 396724 h 2142416"/>
              <a:gd name="connsiteX11" fmla="*/ 7137350 w 8671027"/>
              <a:gd name="connsiteY11" fmla="*/ 396724 h 2142416"/>
              <a:gd name="connsiteX12" fmla="*/ 7180893 w 8671027"/>
              <a:gd name="connsiteY12" fmla="*/ 251581 h 2142416"/>
              <a:gd name="connsiteX13" fmla="*/ 7238950 w 8671027"/>
              <a:gd name="connsiteY13" fmla="*/ 19352 h 2142416"/>
              <a:gd name="connsiteX14" fmla="*/ 7601807 w 8671027"/>
              <a:gd name="connsiteY14" fmla="*/ 135467 h 2142416"/>
              <a:gd name="connsiteX15" fmla="*/ 7993693 w 8671027"/>
              <a:gd name="connsiteY15" fmla="*/ 33867 h 2142416"/>
              <a:gd name="connsiteX16" fmla="*/ 8371064 w 8671027"/>
              <a:gd name="connsiteY16" fmla="*/ 135467 h 2142416"/>
              <a:gd name="connsiteX17" fmla="*/ 8632322 w 8671027"/>
              <a:gd name="connsiteY17" fmla="*/ 91924 h 2142416"/>
              <a:gd name="connsiteX18" fmla="*/ 8603293 w 8671027"/>
              <a:gd name="connsiteY18" fmla="*/ 91924 h 2142416"/>
              <a:gd name="connsiteX19" fmla="*/ 8617807 w 8671027"/>
              <a:gd name="connsiteY19" fmla="*/ 48381 h 2142416"/>
              <a:gd name="connsiteX0" fmla="*/ 243064 w 8671027"/>
              <a:gd name="connsiteY0" fmla="*/ 396724 h 2183454"/>
              <a:gd name="connsiteX1" fmla="*/ 222851 w 8671027"/>
              <a:gd name="connsiteY1" fmla="*/ 844628 h 2183454"/>
              <a:gd name="connsiteX2" fmla="*/ 1580173 w 8671027"/>
              <a:gd name="connsiteY2" fmla="*/ 2059072 h 2183454"/>
              <a:gd name="connsiteX3" fmla="*/ 2080239 w 8671027"/>
              <a:gd name="connsiteY3" fmla="*/ 1344693 h 2183454"/>
              <a:gd name="connsiteX4" fmla="*/ 2508867 w 8671027"/>
              <a:gd name="connsiteY4" fmla="*/ 1058941 h 2183454"/>
              <a:gd name="connsiteX5" fmla="*/ 2794619 w 8671027"/>
              <a:gd name="connsiteY5" fmla="*/ 844628 h 2183454"/>
              <a:gd name="connsiteX6" fmla="*/ 3080371 w 8671027"/>
              <a:gd name="connsiteY6" fmla="*/ 916066 h 2183454"/>
              <a:gd name="connsiteX7" fmla="*/ 3508999 w 8671027"/>
              <a:gd name="connsiteY7" fmla="*/ 844627 h 2183454"/>
              <a:gd name="connsiteX8" fmla="*/ 4223379 w 8671027"/>
              <a:gd name="connsiteY8" fmla="*/ 1130380 h 2183454"/>
              <a:gd name="connsiteX9" fmla="*/ 4509131 w 8671027"/>
              <a:gd name="connsiteY9" fmla="*/ 844627 h 2183454"/>
              <a:gd name="connsiteX10" fmla="*/ 6222950 w 8671027"/>
              <a:gd name="connsiteY10" fmla="*/ 396724 h 2183454"/>
              <a:gd name="connsiteX11" fmla="*/ 7137350 w 8671027"/>
              <a:gd name="connsiteY11" fmla="*/ 396724 h 2183454"/>
              <a:gd name="connsiteX12" fmla="*/ 7180893 w 8671027"/>
              <a:gd name="connsiteY12" fmla="*/ 251581 h 2183454"/>
              <a:gd name="connsiteX13" fmla="*/ 7238950 w 8671027"/>
              <a:gd name="connsiteY13" fmla="*/ 19352 h 2183454"/>
              <a:gd name="connsiteX14" fmla="*/ 7601807 w 8671027"/>
              <a:gd name="connsiteY14" fmla="*/ 135467 h 2183454"/>
              <a:gd name="connsiteX15" fmla="*/ 7993693 w 8671027"/>
              <a:gd name="connsiteY15" fmla="*/ 33867 h 2183454"/>
              <a:gd name="connsiteX16" fmla="*/ 8371064 w 8671027"/>
              <a:gd name="connsiteY16" fmla="*/ 135467 h 2183454"/>
              <a:gd name="connsiteX17" fmla="*/ 8632322 w 8671027"/>
              <a:gd name="connsiteY17" fmla="*/ 91924 h 2183454"/>
              <a:gd name="connsiteX18" fmla="*/ 8603293 w 8671027"/>
              <a:gd name="connsiteY18" fmla="*/ 91924 h 2183454"/>
              <a:gd name="connsiteX19" fmla="*/ 8617807 w 8671027"/>
              <a:gd name="connsiteY19" fmla="*/ 48381 h 2183454"/>
              <a:gd name="connsiteX0" fmla="*/ 243064 w 8671027"/>
              <a:gd name="connsiteY0" fmla="*/ 396724 h 2183454"/>
              <a:gd name="connsiteX1" fmla="*/ 222851 w 8671027"/>
              <a:gd name="connsiteY1" fmla="*/ 844628 h 2183454"/>
              <a:gd name="connsiteX2" fmla="*/ 1580173 w 8671027"/>
              <a:gd name="connsiteY2" fmla="*/ 2059072 h 2183454"/>
              <a:gd name="connsiteX3" fmla="*/ 2080239 w 8671027"/>
              <a:gd name="connsiteY3" fmla="*/ 1344693 h 2183454"/>
              <a:gd name="connsiteX4" fmla="*/ 2508867 w 8671027"/>
              <a:gd name="connsiteY4" fmla="*/ 1058941 h 2183454"/>
              <a:gd name="connsiteX5" fmla="*/ 2794619 w 8671027"/>
              <a:gd name="connsiteY5" fmla="*/ 844628 h 2183454"/>
              <a:gd name="connsiteX6" fmla="*/ 3080371 w 8671027"/>
              <a:gd name="connsiteY6" fmla="*/ 916066 h 2183454"/>
              <a:gd name="connsiteX7" fmla="*/ 3508999 w 8671027"/>
              <a:gd name="connsiteY7" fmla="*/ 844627 h 2183454"/>
              <a:gd name="connsiteX8" fmla="*/ 4223379 w 8671027"/>
              <a:gd name="connsiteY8" fmla="*/ 1130380 h 2183454"/>
              <a:gd name="connsiteX9" fmla="*/ 4509131 w 8671027"/>
              <a:gd name="connsiteY9" fmla="*/ 844627 h 2183454"/>
              <a:gd name="connsiteX10" fmla="*/ 6222950 w 8671027"/>
              <a:gd name="connsiteY10" fmla="*/ 396724 h 2183454"/>
              <a:gd name="connsiteX11" fmla="*/ 7137350 w 8671027"/>
              <a:gd name="connsiteY11" fmla="*/ 396724 h 2183454"/>
              <a:gd name="connsiteX12" fmla="*/ 7180893 w 8671027"/>
              <a:gd name="connsiteY12" fmla="*/ 251581 h 2183454"/>
              <a:gd name="connsiteX13" fmla="*/ 7238950 w 8671027"/>
              <a:gd name="connsiteY13" fmla="*/ 19352 h 2183454"/>
              <a:gd name="connsiteX14" fmla="*/ 7601807 w 8671027"/>
              <a:gd name="connsiteY14" fmla="*/ 135467 h 2183454"/>
              <a:gd name="connsiteX15" fmla="*/ 7993693 w 8671027"/>
              <a:gd name="connsiteY15" fmla="*/ 33867 h 2183454"/>
              <a:gd name="connsiteX16" fmla="*/ 8371064 w 8671027"/>
              <a:gd name="connsiteY16" fmla="*/ 135467 h 2183454"/>
              <a:gd name="connsiteX17" fmla="*/ 8632322 w 8671027"/>
              <a:gd name="connsiteY17" fmla="*/ 91924 h 2183454"/>
              <a:gd name="connsiteX18" fmla="*/ 8603293 w 8671027"/>
              <a:gd name="connsiteY18" fmla="*/ 91924 h 2183454"/>
              <a:gd name="connsiteX19" fmla="*/ 8617807 w 8671027"/>
              <a:gd name="connsiteY19" fmla="*/ 48381 h 2183454"/>
              <a:gd name="connsiteX0" fmla="*/ 243064 w 8671027"/>
              <a:gd name="connsiteY0" fmla="*/ 396724 h 2080086"/>
              <a:gd name="connsiteX1" fmla="*/ 222851 w 8671027"/>
              <a:gd name="connsiteY1" fmla="*/ 844628 h 2080086"/>
              <a:gd name="connsiteX2" fmla="*/ 865793 w 8671027"/>
              <a:gd name="connsiteY2" fmla="*/ 1701882 h 2080086"/>
              <a:gd name="connsiteX3" fmla="*/ 1580173 w 8671027"/>
              <a:gd name="connsiteY3" fmla="*/ 2059072 h 2080086"/>
              <a:gd name="connsiteX4" fmla="*/ 2080239 w 8671027"/>
              <a:gd name="connsiteY4" fmla="*/ 1344693 h 2080086"/>
              <a:gd name="connsiteX5" fmla="*/ 2508867 w 8671027"/>
              <a:gd name="connsiteY5" fmla="*/ 1058941 h 2080086"/>
              <a:gd name="connsiteX6" fmla="*/ 2794619 w 8671027"/>
              <a:gd name="connsiteY6" fmla="*/ 844628 h 2080086"/>
              <a:gd name="connsiteX7" fmla="*/ 3080371 w 8671027"/>
              <a:gd name="connsiteY7" fmla="*/ 916066 h 2080086"/>
              <a:gd name="connsiteX8" fmla="*/ 3508999 w 8671027"/>
              <a:gd name="connsiteY8" fmla="*/ 844627 h 2080086"/>
              <a:gd name="connsiteX9" fmla="*/ 4223379 w 8671027"/>
              <a:gd name="connsiteY9" fmla="*/ 1130380 h 2080086"/>
              <a:gd name="connsiteX10" fmla="*/ 4509131 w 8671027"/>
              <a:gd name="connsiteY10" fmla="*/ 844627 h 2080086"/>
              <a:gd name="connsiteX11" fmla="*/ 6222950 w 8671027"/>
              <a:gd name="connsiteY11" fmla="*/ 396724 h 2080086"/>
              <a:gd name="connsiteX12" fmla="*/ 7137350 w 8671027"/>
              <a:gd name="connsiteY12" fmla="*/ 396724 h 2080086"/>
              <a:gd name="connsiteX13" fmla="*/ 7180893 w 8671027"/>
              <a:gd name="connsiteY13" fmla="*/ 251581 h 2080086"/>
              <a:gd name="connsiteX14" fmla="*/ 7238950 w 8671027"/>
              <a:gd name="connsiteY14" fmla="*/ 19352 h 2080086"/>
              <a:gd name="connsiteX15" fmla="*/ 7601807 w 8671027"/>
              <a:gd name="connsiteY15" fmla="*/ 135467 h 2080086"/>
              <a:gd name="connsiteX16" fmla="*/ 7993693 w 8671027"/>
              <a:gd name="connsiteY16" fmla="*/ 33867 h 2080086"/>
              <a:gd name="connsiteX17" fmla="*/ 8371064 w 8671027"/>
              <a:gd name="connsiteY17" fmla="*/ 135467 h 2080086"/>
              <a:gd name="connsiteX18" fmla="*/ 8632322 w 8671027"/>
              <a:gd name="connsiteY18" fmla="*/ 91924 h 2080086"/>
              <a:gd name="connsiteX19" fmla="*/ 8603293 w 8671027"/>
              <a:gd name="connsiteY19" fmla="*/ 91924 h 2080086"/>
              <a:gd name="connsiteX20" fmla="*/ 8617807 w 8671027"/>
              <a:gd name="connsiteY20" fmla="*/ 48381 h 2080086"/>
              <a:gd name="connsiteX0" fmla="*/ 243064 w 8671027"/>
              <a:gd name="connsiteY0" fmla="*/ 396724 h 2080086"/>
              <a:gd name="connsiteX1" fmla="*/ 222851 w 8671027"/>
              <a:gd name="connsiteY1" fmla="*/ 844628 h 2080086"/>
              <a:gd name="connsiteX2" fmla="*/ 865793 w 8671027"/>
              <a:gd name="connsiteY2" fmla="*/ 1701882 h 2080086"/>
              <a:gd name="connsiteX3" fmla="*/ 1580173 w 8671027"/>
              <a:gd name="connsiteY3" fmla="*/ 2059072 h 2080086"/>
              <a:gd name="connsiteX4" fmla="*/ 2080239 w 8671027"/>
              <a:gd name="connsiteY4" fmla="*/ 1344693 h 2080086"/>
              <a:gd name="connsiteX5" fmla="*/ 2508867 w 8671027"/>
              <a:gd name="connsiteY5" fmla="*/ 1058941 h 2080086"/>
              <a:gd name="connsiteX6" fmla="*/ 2794619 w 8671027"/>
              <a:gd name="connsiteY6" fmla="*/ 844628 h 2080086"/>
              <a:gd name="connsiteX7" fmla="*/ 3080371 w 8671027"/>
              <a:gd name="connsiteY7" fmla="*/ 916066 h 2080086"/>
              <a:gd name="connsiteX8" fmla="*/ 3508999 w 8671027"/>
              <a:gd name="connsiteY8" fmla="*/ 844627 h 2080086"/>
              <a:gd name="connsiteX9" fmla="*/ 4223379 w 8671027"/>
              <a:gd name="connsiteY9" fmla="*/ 1130380 h 2080086"/>
              <a:gd name="connsiteX10" fmla="*/ 4509131 w 8671027"/>
              <a:gd name="connsiteY10" fmla="*/ 844627 h 2080086"/>
              <a:gd name="connsiteX11" fmla="*/ 6222950 w 8671027"/>
              <a:gd name="connsiteY11" fmla="*/ 396724 h 2080086"/>
              <a:gd name="connsiteX12" fmla="*/ 7137350 w 8671027"/>
              <a:gd name="connsiteY12" fmla="*/ 396724 h 2080086"/>
              <a:gd name="connsiteX13" fmla="*/ 7180893 w 8671027"/>
              <a:gd name="connsiteY13" fmla="*/ 251581 h 2080086"/>
              <a:gd name="connsiteX14" fmla="*/ 7238950 w 8671027"/>
              <a:gd name="connsiteY14" fmla="*/ 19352 h 2080086"/>
              <a:gd name="connsiteX15" fmla="*/ 7601807 w 8671027"/>
              <a:gd name="connsiteY15" fmla="*/ 135467 h 2080086"/>
              <a:gd name="connsiteX16" fmla="*/ 7993693 w 8671027"/>
              <a:gd name="connsiteY16" fmla="*/ 33867 h 2080086"/>
              <a:gd name="connsiteX17" fmla="*/ 8371064 w 8671027"/>
              <a:gd name="connsiteY17" fmla="*/ 135467 h 2080086"/>
              <a:gd name="connsiteX18" fmla="*/ 8632322 w 8671027"/>
              <a:gd name="connsiteY18" fmla="*/ 91924 h 2080086"/>
              <a:gd name="connsiteX19" fmla="*/ 8603293 w 8671027"/>
              <a:gd name="connsiteY19" fmla="*/ 91924 h 2080086"/>
              <a:gd name="connsiteX20" fmla="*/ 8617807 w 8671027"/>
              <a:gd name="connsiteY20" fmla="*/ 48381 h 2080086"/>
              <a:gd name="connsiteX0" fmla="*/ 243064 w 8671027"/>
              <a:gd name="connsiteY0" fmla="*/ 396724 h 2368057"/>
              <a:gd name="connsiteX1" fmla="*/ 222851 w 8671027"/>
              <a:gd name="connsiteY1" fmla="*/ 844628 h 2368057"/>
              <a:gd name="connsiteX2" fmla="*/ 865793 w 8671027"/>
              <a:gd name="connsiteY2" fmla="*/ 1701882 h 2368057"/>
              <a:gd name="connsiteX3" fmla="*/ 1580173 w 8671027"/>
              <a:gd name="connsiteY3" fmla="*/ 2059072 h 2368057"/>
              <a:gd name="connsiteX4" fmla="*/ 2080239 w 8671027"/>
              <a:gd name="connsiteY4" fmla="*/ 1344693 h 2368057"/>
              <a:gd name="connsiteX5" fmla="*/ 2508867 w 8671027"/>
              <a:gd name="connsiteY5" fmla="*/ 1058941 h 2368057"/>
              <a:gd name="connsiteX6" fmla="*/ 2794619 w 8671027"/>
              <a:gd name="connsiteY6" fmla="*/ 844628 h 2368057"/>
              <a:gd name="connsiteX7" fmla="*/ 3080371 w 8671027"/>
              <a:gd name="connsiteY7" fmla="*/ 916066 h 2368057"/>
              <a:gd name="connsiteX8" fmla="*/ 3508999 w 8671027"/>
              <a:gd name="connsiteY8" fmla="*/ 844627 h 2368057"/>
              <a:gd name="connsiteX9" fmla="*/ 4223379 w 8671027"/>
              <a:gd name="connsiteY9" fmla="*/ 1130380 h 2368057"/>
              <a:gd name="connsiteX10" fmla="*/ 4509131 w 8671027"/>
              <a:gd name="connsiteY10" fmla="*/ 844627 h 2368057"/>
              <a:gd name="connsiteX11" fmla="*/ 6222950 w 8671027"/>
              <a:gd name="connsiteY11" fmla="*/ 396724 h 2368057"/>
              <a:gd name="connsiteX12" fmla="*/ 7137350 w 8671027"/>
              <a:gd name="connsiteY12" fmla="*/ 396724 h 2368057"/>
              <a:gd name="connsiteX13" fmla="*/ 7180893 w 8671027"/>
              <a:gd name="connsiteY13" fmla="*/ 251581 h 2368057"/>
              <a:gd name="connsiteX14" fmla="*/ 7238950 w 8671027"/>
              <a:gd name="connsiteY14" fmla="*/ 19352 h 2368057"/>
              <a:gd name="connsiteX15" fmla="*/ 7601807 w 8671027"/>
              <a:gd name="connsiteY15" fmla="*/ 135467 h 2368057"/>
              <a:gd name="connsiteX16" fmla="*/ 7993693 w 8671027"/>
              <a:gd name="connsiteY16" fmla="*/ 33867 h 2368057"/>
              <a:gd name="connsiteX17" fmla="*/ 8371064 w 8671027"/>
              <a:gd name="connsiteY17" fmla="*/ 135467 h 2368057"/>
              <a:gd name="connsiteX18" fmla="*/ 8632322 w 8671027"/>
              <a:gd name="connsiteY18" fmla="*/ 91924 h 2368057"/>
              <a:gd name="connsiteX19" fmla="*/ 8603293 w 8671027"/>
              <a:gd name="connsiteY19" fmla="*/ 91924 h 2368057"/>
              <a:gd name="connsiteX20" fmla="*/ 8617807 w 8671027"/>
              <a:gd name="connsiteY20" fmla="*/ 48381 h 2368057"/>
              <a:gd name="connsiteX0" fmla="*/ 314502 w 8742465"/>
              <a:gd name="connsiteY0" fmla="*/ 396724 h 2368057"/>
              <a:gd name="connsiteX1" fmla="*/ 222851 w 8742465"/>
              <a:gd name="connsiteY1" fmla="*/ 2059072 h 2368057"/>
              <a:gd name="connsiteX2" fmla="*/ 937231 w 8742465"/>
              <a:gd name="connsiteY2" fmla="*/ 1701882 h 2368057"/>
              <a:gd name="connsiteX3" fmla="*/ 1651611 w 8742465"/>
              <a:gd name="connsiteY3" fmla="*/ 2059072 h 2368057"/>
              <a:gd name="connsiteX4" fmla="*/ 2151677 w 8742465"/>
              <a:gd name="connsiteY4" fmla="*/ 1344693 h 2368057"/>
              <a:gd name="connsiteX5" fmla="*/ 2580305 w 8742465"/>
              <a:gd name="connsiteY5" fmla="*/ 1058941 h 2368057"/>
              <a:gd name="connsiteX6" fmla="*/ 2866057 w 8742465"/>
              <a:gd name="connsiteY6" fmla="*/ 844628 h 2368057"/>
              <a:gd name="connsiteX7" fmla="*/ 3151809 w 8742465"/>
              <a:gd name="connsiteY7" fmla="*/ 916066 h 2368057"/>
              <a:gd name="connsiteX8" fmla="*/ 3580437 w 8742465"/>
              <a:gd name="connsiteY8" fmla="*/ 844627 h 2368057"/>
              <a:gd name="connsiteX9" fmla="*/ 4294817 w 8742465"/>
              <a:gd name="connsiteY9" fmla="*/ 1130380 h 2368057"/>
              <a:gd name="connsiteX10" fmla="*/ 4580569 w 8742465"/>
              <a:gd name="connsiteY10" fmla="*/ 844627 h 2368057"/>
              <a:gd name="connsiteX11" fmla="*/ 6294388 w 8742465"/>
              <a:gd name="connsiteY11" fmla="*/ 396724 h 2368057"/>
              <a:gd name="connsiteX12" fmla="*/ 7208788 w 8742465"/>
              <a:gd name="connsiteY12" fmla="*/ 396724 h 2368057"/>
              <a:gd name="connsiteX13" fmla="*/ 7252331 w 8742465"/>
              <a:gd name="connsiteY13" fmla="*/ 251581 h 2368057"/>
              <a:gd name="connsiteX14" fmla="*/ 7310388 w 8742465"/>
              <a:gd name="connsiteY14" fmla="*/ 19352 h 2368057"/>
              <a:gd name="connsiteX15" fmla="*/ 7673245 w 8742465"/>
              <a:gd name="connsiteY15" fmla="*/ 135467 h 2368057"/>
              <a:gd name="connsiteX16" fmla="*/ 8065131 w 8742465"/>
              <a:gd name="connsiteY16" fmla="*/ 33867 h 2368057"/>
              <a:gd name="connsiteX17" fmla="*/ 8442502 w 8742465"/>
              <a:gd name="connsiteY17" fmla="*/ 135467 h 2368057"/>
              <a:gd name="connsiteX18" fmla="*/ 8703760 w 8742465"/>
              <a:gd name="connsiteY18" fmla="*/ 91924 h 2368057"/>
              <a:gd name="connsiteX19" fmla="*/ 8674731 w 8742465"/>
              <a:gd name="connsiteY19" fmla="*/ 91924 h 2368057"/>
              <a:gd name="connsiteX20" fmla="*/ 8689245 w 8742465"/>
              <a:gd name="connsiteY20" fmla="*/ 48381 h 2368057"/>
              <a:gd name="connsiteX0" fmla="*/ 195439 w 8623402"/>
              <a:gd name="connsiteY0" fmla="*/ 396724 h 2368057"/>
              <a:gd name="connsiteX1" fmla="*/ 32350 w 8623402"/>
              <a:gd name="connsiteY1" fmla="*/ 1559006 h 2368057"/>
              <a:gd name="connsiteX2" fmla="*/ 103788 w 8623402"/>
              <a:gd name="connsiteY2" fmla="*/ 2059072 h 2368057"/>
              <a:gd name="connsiteX3" fmla="*/ 818168 w 8623402"/>
              <a:gd name="connsiteY3" fmla="*/ 1701882 h 2368057"/>
              <a:gd name="connsiteX4" fmla="*/ 1532548 w 8623402"/>
              <a:gd name="connsiteY4" fmla="*/ 2059072 h 2368057"/>
              <a:gd name="connsiteX5" fmla="*/ 2032614 w 8623402"/>
              <a:gd name="connsiteY5" fmla="*/ 1344693 h 2368057"/>
              <a:gd name="connsiteX6" fmla="*/ 2461242 w 8623402"/>
              <a:gd name="connsiteY6" fmla="*/ 1058941 h 2368057"/>
              <a:gd name="connsiteX7" fmla="*/ 2746994 w 8623402"/>
              <a:gd name="connsiteY7" fmla="*/ 844628 h 2368057"/>
              <a:gd name="connsiteX8" fmla="*/ 3032746 w 8623402"/>
              <a:gd name="connsiteY8" fmla="*/ 916066 h 2368057"/>
              <a:gd name="connsiteX9" fmla="*/ 3461374 w 8623402"/>
              <a:gd name="connsiteY9" fmla="*/ 844627 h 2368057"/>
              <a:gd name="connsiteX10" fmla="*/ 4175754 w 8623402"/>
              <a:gd name="connsiteY10" fmla="*/ 1130380 h 2368057"/>
              <a:gd name="connsiteX11" fmla="*/ 4461506 w 8623402"/>
              <a:gd name="connsiteY11" fmla="*/ 844627 h 2368057"/>
              <a:gd name="connsiteX12" fmla="*/ 6175325 w 8623402"/>
              <a:gd name="connsiteY12" fmla="*/ 396724 h 2368057"/>
              <a:gd name="connsiteX13" fmla="*/ 7089725 w 8623402"/>
              <a:gd name="connsiteY13" fmla="*/ 396724 h 2368057"/>
              <a:gd name="connsiteX14" fmla="*/ 7133268 w 8623402"/>
              <a:gd name="connsiteY14" fmla="*/ 251581 h 2368057"/>
              <a:gd name="connsiteX15" fmla="*/ 7191325 w 8623402"/>
              <a:gd name="connsiteY15" fmla="*/ 19352 h 2368057"/>
              <a:gd name="connsiteX16" fmla="*/ 7554182 w 8623402"/>
              <a:gd name="connsiteY16" fmla="*/ 135467 h 2368057"/>
              <a:gd name="connsiteX17" fmla="*/ 7946068 w 8623402"/>
              <a:gd name="connsiteY17" fmla="*/ 33867 h 2368057"/>
              <a:gd name="connsiteX18" fmla="*/ 8323439 w 8623402"/>
              <a:gd name="connsiteY18" fmla="*/ 135467 h 2368057"/>
              <a:gd name="connsiteX19" fmla="*/ 8584697 w 8623402"/>
              <a:gd name="connsiteY19" fmla="*/ 91924 h 2368057"/>
              <a:gd name="connsiteX20" fmla="*/ 8555668 w 8623402"/>
              <a:gd name="connsiteY20" fmla="*/ 91924 h 2368057"/>
              <a:gd name="connsiteX21" fmla="*/ 8570182 w 8623402"/>
              <a:gd name="connsiteY21" fmla="*/ 48381 h 2368057"/>
              <a:gd name="connsiteX0" fmla="*/ 32349 w 8623402"/>
              <a:gd name="connsiteY0" fmla="*/ 2059072 h 2368057"/>
              <a:gd name="connsiteX1" fmla="*/ 32350 w 8623402"/>
              <a:gd name="connsiteY1" fmla="*/ 1559006 h 2368057"/>
              <a:gd name="connsiteX2" fmla="*/ 103788 w 8623402"/>
              <a:gd name="connsiteY2" fmla="*/ 2059072 h 2368057"/>
              <a:gd name="connsiteX3" fmla="*/ 818168 w 8623402"/>
              <a:gd name="connsiteY3" fmla="*/ 1701882 h 2368057"/>
              <a:gd name="connsiteX4" fmla="*/ 1532548 w 8623402"/>
              <a:gd name="connsiteY4" fmla="*/ 2059072 h 2368057"/>
              <a:gd name="connsiteX5" fmla="*/ 2032614 w 8623402"/>
              <a:gd name="connsiteY5" fmla="*/ 1344693 h 2368057"/>
              <a:gd name="connsiteX6" fmla="*/ 2461242 w 8623402"/>
              <a:gd name="connsiteY6" fmla="*/ 1058941 h 2368057"/>
              <a:gd name="connsiteX7" fmla="*/ 2746994 w 8623402"/>
              <a:gd name="connsiteY7" fmla="*/ 844628 h 2368057"/>
              <a:gd name="connsiteX8" fmla="*/ 3032746 w 8623402"/>
              <a:gd name="connsiteY8" fmla="*/ 916066 h 2368057"/>
              <a:gd name="connsiteX9" fmla="*/ 3461374 w 8623402"/>
              <a:gd name="connsiteY9" fmla="*/ 844627 h 2368057"/>
              <a:gd name="connsiteX10" fmla="*/ 4175754 w 8623402"/>
              <a:gd name="connsiteY10" fmla="*/ 1130380 h 2368057"/>
              <a:gd name="connsiteX11" fmla="*/ 4461506 w 8623402"/>
              <a:gd name="connsiteY11" fmla="*/ 844627 h 2368057"/>
              <a:gd name="connsiteX12" fmla="*/ 6175325 w 8623402"/>
              <a:gd name="connsiteY12" fmla="*/ 396724 h 2368057"/>
              <a:gd name="connsiteX13" fmla="*/ 7089725 w 8623402"/>
              <a:gd name="connsiteY13" fmla="*/ 396724 h 2368057"/>
              <a:gd name="connsiteX14" fmla="*/ 7133268 w 8623402"/>
              <a:gd name="connsiteY14" fmla="*/ 251581 h 2368057"/>
              <a:gd name="connsiteX15" fmla="*/ 7191325 w 8623402"/>
              <a:gd name="connsiteY15" fmla="*/ 19352 h 2368057"/>
              <a:gd name="connsiteX16" fmla="*/ 7554182 w 8623402"/>
              <a:gd name="connsiteY16" fmla="*/ 135467 h 2368057"/>
              <a:gd name="connsiteX17" fmla="*/ 7946068 w 8623402"/>
              <a:gd name="connsiteY17" fmla="*/ 33867 h 2368057"/>
              <a:gd name="connsiteX18" fmla="*/ 8323439 w 8623402"/>
              <a:gd name="connsiteY18" fmla="*/ 135467 h 2368057"/>
              <a:gd name="connsiteX19" fmla="*/ 8584697 w 8623402"/>
              <a:gd name="connsiteY19" fmla="*/ 91924 h 2368057"/>
              <a:gd name="connsiteX20" fmla="*/ 8555668 w 8623402"/>
              <a:gd name="connsiteY20" fmla="*/ 91924 h 2368057"/>
              <a:gd name="connsiteX21" fmla="*/ 8570182 w 8623402"/>
              <a:gd name="connsiteY21" fmla="*/ 48381 h 2368057"/>
              <a:gd name="connsiteX0" fmla="*/ 32350 w 8623403"/>
              <a:gd name="connsiteY0" fmla="*/ 2059072 h 2368057"/>
              <a:gd name="connsiteX1" fmla="*/ 32351 w 8623403"/>
              <a:gd name="connsiteY1" fmla="*/ 1559006 h 2368057"/>
              <a:gd name="connsiteX2" fmla="*/ 103788 w 8623403"/>
              <a:gd name="connsiteY2" fmla="*/ 2130510 h 2368057"/>
              <a:gd name="connsiteX3" fmla="*/ 818169 w 8623403"/>
              <a:gd name="connsiteY3" fmla="*/ 1701882 h 2368057"/>
              <a:gd name="connsiteX4" fmla="*/ 1532549 w 8623403"/>
              <a:gd name="connsiteY4" fmla="*/ 2059072 h 2368057"/>
              <a:gd name="connsiteX5" fmla="*/ 2032615 w 8623403"/>
              <a:gd name="connsiteY5" fmla="*/ 1344693 h 2368057"/>
              <a:gd name="connsiteX6" fmla="*/ 2461243 w 8623403"/>
              <a:gd name="connsiteY6" fmla="*/ 1058941 h 2368057"/>
              <a:gd name="connsiteX7" fmla="*/ 2746995 w 8623403"/>
              <a:gd name="connsiteY7" fmla="*/ 844628 h 2368057"/>
              <a:gd name="connsiteX8" fmla="*/ 3032747 w 8623403"/>
              <a:gd name="connsiteY8" fmla="*/ 916066 h 2368057"/>
              <a:gd name="connsiteX9" fmla="*/ 3461375 w 8623403"/>
              <a:gd name="connsiteY9" fmla="*/ 844627 h 2368057"/>
              <a:gd name="connsiteX10" fmla="*/ 4175755 w 8623403"/>
              <a:gd name="connsiteY10" fmla="*/ 1130380 h 2368057"/>
              <a:gd name="connsiteX11" fmla="*/ 4461507 w 8623403"/>
              <a:gd name="connsiteY11" fmla="*/ 844627 h 2368057"/>
              <a:gd name="connsiteX12" fmla="*/ 6175326 w 8623403"/>
              <a:gd name="connsiteY12" fmla="*/ 396724 h 2368057"/>
              <a:gd name="connsiteX13" fmla="*/ 7089726 w 8623403"/>
              <a:gd name="connsiteY13" fmla="*/ 396724 h 2368057"/>
              <a:gd name="connsiteX14" fmla="*/ 7133269 w 8623403"/>
              <a:gd name="connsiteY14" fmla="*/ 251581 h 2368057"/>
              <a:gd name="connsiteX15" fmla="*/ 7191326 w 8623403"/>
              <a:gd name="connsiteY15" fmla="*/ 19352 h 2368057"/>
              <a:gd name="connsiteX16" fmla="*/ 7554183 w 8623403"/>
              <a:gd name="connsiteY16" fmla="*/ 135467 h 2368057"/>
              <a:gd name="connsiteX17" fmla="*/ 7946069 w 8623403"/>
              <a:gd name="connsiteY17" fmla="*/ 33867 h 2368057"/>
              <a:gd name="connsiteX18" fmla="*/ 8323440 w 8623403"/>
              <a:gd name="connsiteY18" fmla="*/ 135467 h 2368057"/>
              <a:gd name="connsiteX19" fmla="*/ 8584698 w 8623403"/>
              <a:gd name="connsiteY19" fmla="*/ 91924 h 2368057"/>
              <a:gd name="connsiteX20" fmla="*/ 8555669 w 8623403"/>
              <a:gd name="connsiteY20" fmla="*/ 91924 h 2368057"/>
              <a:gd name="connsiteX21" fmla="*/ 8570183 w 8623403"/>
              <a:gd name="connsiteY21" fmla="*/ 48381 h 2368057"/>
              <a:gd name="connsiteX0" fmla="*/ 119436 w 8710489"/>
              <a:gd name="connsiteY0" fmla="*/ 2059072 h 2368057"/>
              <a:gd name="connsiteX1" fmla="*/ 119437 w 8710489"/>
              <a:gd name="connsiteY1" fmla="*/ 1559006 h 2368057"/>
              <a:gd name="connsiteX2" fmla="*/ 190874 w 8710489"/>
              <a:gd name="connsiteY2" fmla="*/ 2130510 h 2368057"/>
              <a:gd name="connsiteX3" fmla="*/ 905255 w 8710489"/>
              <a:gd name="connsiteY3" fmla="*/ 1701882 h 2368057"/>
              <a:gd name="connsiteX4" fmla="*/ 1619635 w 8710489"/>
              <a:gd name="connsiteY4" fmla="*/ 2059072 h 2368057"/>
              <a:gd name="connsiteX5" fmla="*/ 2119701 w 8710489"/>
              <a:gd name="connsiteY5" fmla="*/ 1344693 h 2368057"/>
              <a:gd name="connsiteX6" fmla="*/ 2548329 w 8710489"/>
              <a:gd name="connsiteY6" fmla="*/ 1058941 h 2368057"/>
              <a:gd name="connsiteX7" fmla="*/ 2834081 w 8710489"/>
              <a:gd name="connsiteY7" fmla="*/ 844628 h 2368057"/>
              <a:gd name="connsiteX8" fmla="*/ 3119833 w 8710489"/>
              <a:gd name="connsiteY8" fmla="*/ 916066 h 2368057"/>
              <a:gd name="connsiteX9" fmla="*/ 3548461 w 8710489"/>
              <a:gd name="connsiteY9" fmla="*/ 844627 h 2368057"/>
              <a:gd name="connsiteX10" fmla="*/ 4262841 w 8710489"/>
              <a:gd name="connsiteY10" fmla="*/ 1130380 h 2368057"/>
              <a:gd name="connsiteX11" fmla="*/ 4548593 w 8710489"/>
              <a:gd name="connsiteY11" fmla="*/ 844627 h 2368057"/>
              <a:gd name="connsiteX12" fmla="*/ 6262412 w 8710489"/>
              <a:gd name="connsiteY12" fmla="*/ 396724 h 2368057"/>
              <a:gd name="connsiteX13" fmla="*/ 7176812 w 8710489"/>
              <a:gd name="connsiteY13" fmla="*/ 396724 h 2368057"/>
              <a:gd name="connsiteX14" fmla="*/ 7220355 w 8710489"/>
              <a:gd name="connsiteY14" fmla="*/ 251581 h 2368057"/>
              <a:gd name="connsiteX15" fmla="*/ 7278412 w 8710489"/>
              <a:gd name="connsiteY15" fmla="*/ 19352 h 2368057"/>
              <a:gd name="connsiteX16" fmla="*/ 7641269 w 8710489"/>
              <a:gd name="connsiteY16" fmla="*/ 135467 h 2368057"/>
              <a:gd name="connsiteX17" fmla="*/ 8033155 w 8710489"/>
              <a:gd name="connsiteY17" fmla="*/ 33867 h 2368057"/>
              <a:gd name="connsiteX18" fmla="*/ 8410526 w 8710489"/>
              <a:gd name="connsiteY18" fmla="*/ 135467 h 2368057"/>
              <a:gd name="connsiteX19" fmla="*/ 8671784 w 8710489"/>
              <a:gd name="connsiteY19" fmla="*/ 91924 h 2368057"/>
              <a:gd name="connsiteX20" fmla="*/ 8642755 w 8710489"/>
              <a:gd name="connsiteY20" fmla="*/ 91924 h 2368057"/>
              <a:gd name="connsiteX21" fmla="*/ 8657269 w 8710489"/>
              <a:gd name="connsiteY21" fmla="*/ 48381 h 2368057"/>
              <a:gd name="connsiteX0" fmla="*/ 119436 w 8710489"/>
              <a:gd name="connsiteY0" fmla="*/ 2059072 h 2368057"/>
              <a:gd name="connsiteX1" fmla="*/ 71438 w 8710489"/>
              <a:gd name="connsiteY1" fmla="*/ 2071702 h 2368057"/>
              <a:gd name="connsiteX2" fmla="*/ 190874 w 8710489"/>
              <a:gd name="connsiteY2" fmla="*/ 2130510 h 2368057"/>
              <a:gd name="connsiteX3" fmla="*/ 905255 w 8710489"/>
              <a:gd name="connsiteY3" fmla="*/ 1701882 h 2368057"/>
              <a:gd name="connsiteX4" fmla="*/ 1619635 w 8710489"/>
              <a:gd name="connsiteY4" fmla="*/ 2059072 h 2368057"/>
              <a:gd name="connsiteX5" fmla="*/ 2119701 w 8710489"/>
              <a:gd name="connsiteY5" fmla="*/ 1344693 h 2368057"/>
              <a:gd name="connsiteX6" fmla="*/ 2548329 w 8710489"/>
              <a:gd name="connsiteY6" fmla="*/ 1058941 h 2368057"/>
              <a:gd name="connsiteX7" fmla="*/ 2834081 w 8710489"/>
              <a:gd name="connsiteY7" fmla="*/ 844628 h 2368057"/>
              <a:gd name="connsiteX8" fmla="*/ 3119833 w 8710489"/>
              <a:gd name="connsiteY8" fmla="*/ 916066 h 2368057"/>
              <a:gd name="connsiteX9" fmla="*/ 3548461 w 8710489"/>
              <a:gd name="connsiteY9" fmla="*/ 844627 h 2368057"/>
              <a:gd name="connsiteX10" fmla="*/ 4262841 w 8710489"/>
              <a:gd name="connsiteY10" fmla="*/ 1130380 h 2368057"/>
              <a:gd name="connsiteX11" fmla="*/ 4548593 w 8710489"/>
              <a:gd name="connsiteY11" fmla="*/ 844627 h 2368057"/>
              <a:gd name="connsiteX12" fmla="*/ 6262412 w 8710489"/>
              <a:gd name="connsiteY12" fmla="*/ 396724 h 2368057"/>
              <a:gd name="connsiteX13" fmla="*/ 7176812 w 8710489"/>
              <a:gd name="connsiteY13" fmla="*/ 396724 h 2368057"/>
              <a:gd name="connsiteX14" fmla="*/ 7220355 w 8710489"/>
              <a:gd name="connsiteY14" fmla="*/ 251581 h 2368057"/>
              <a:gd name="connsiteX15" fmla="*/ 7278412 w 8710489"/>
              <a:gd name="connsiteY15" fmla="*/ 19352 h 2368057"/>
              <a:gd name="connsiteX16" fmla="*/ 7641269 w 8710489"/>
              <a:gd name="connsiteY16" fmla="*/ 135467 h 2368057"/>
              <a:gd name="connsiteX17" fmla="*/ 8033155 w 8710489"/>
              <a:gd name="connsiteY17" fmla="*/ 33867 h 2368057"/>
              <a:gd name="connsiteX18" fmla="*/ 8410526 w 8710489"/>
              <a:gd name="connsiteY18" fmla="*/ 135467 h 2368057"/>
              <a:gd name="connsiteX19" fmla="*/ 8671784 w 8710489"/>
              <a:gd name="connsiteY19" fmla="*/ 91924 h 2368057"/>
              <a:gd name="connsiteX20" fmla="*/ 8642755 w 8710489"/>
              <a:gd name="connsiteY20" fmla="*/ 91924 h 2368057"/>
              <a:gd name="connsiteX21" fmla="*/ 8657269 w 8710489"/>
              <a:gd name="connsiteY21" fmla="*/ 48381 h 2368057"/>
              <a:gd name="connsiteX0" fmla="*/ 119436 w 8710489"/>
              <a:gd name="connsiteY0" fmla="*/ 2059072 h 2368057"/>
              <a:gd name="connsiteX1" fmla="*/ 71438 w 8710489"/>
              <a:gd name="connsiteY1" fmla="*/ 2071702 h 2368057"/>
              <a:gd name="connsiteX2" fmla="*/ 190874 w 8710489"/>
              <a:gd name="connsiteY2" fmla="*/ 2130510 h 2368057"/>
              <a:gd name="connsiteX3" fmla="*/ 905255 w 8710489"/>
              <a:gd name="connsiteY3" fmla="*/ 1701882 h 2368057"/>
              <a:gd name="connsiteX4" fmla="*/ 1143008 w 8710489"/>
              <a:gd name="connsiteY4" fmla="*/ 1857388 h 2368057"/>
              <a:gd name="connsiteX5" fmla="*/ 1619635 w 8710489"/>
              <a:gd name="connsiteY5" fmla="*/ 2059072 h 2368057"/>
              <a:gd name="connsiteX6" fmla="*/ 2119701 w 8710489"/>
              <a:gd name="connsiteY6" fmla="*/ 1344693 h 2368057"/>
              <a:gd name="connsiteX7" fmla="*/ 2548329 w 8710489"/>
              <a:gd name="connsiteY7" fmla="*/ 1058941 h 2368057"/>
              <a:gd name="connsiteX8" fmla="*/ 2834081 w 8710489"/>
              <a:gd name="connsiteY8" fmla="*/ 844628 h 2368057"/>
              <a:gd name="connsiteX9" fmla="*/ 3119833 w 8710489"/>
              <a:gd name="connsiteY9" fmla="*/ 916066 h 2368057"/>
              <a:gd name="connsiteX10" fmla="*/ 3548461 w 8710489"/>
              <a:gd name="connsiteY10" fmla="*/ 844627 h 2368057"/>
              <a:gd name="connsiteX11" fmla="*/ 4262841 w 8710489"/>
              <a:gd name="connsiteY11" fmla="*/ 1130380 h 2368057"/>
              <a:gd name="connsiteX12" fmla="*/ 4548593 w 8710489"/>
              <a:gd name="connsiteY12" fmla="*/ 844627 h 2368057"/>
              <a:gd name="connsiteX13" fmla="*/ 6262412 w 8710489"/>
              <a:gd name="connsiteY13" fmla="*/ 396724 h 2368057"/>
              <a:gd name="connsiteX14" fmla="*/ 7176812 w 8710489"/>
              <a:gd name="connsiteY14" fmla="*/ 396724 h 2368057"/>
              <a:gd name="connsiteX15" fmla="*/ 7220355 w 8710489"/>
              <a:gd name="connsiteY15" fmla="*/ 251581 h 2368057"/>
              <a:gd name="connsiteX16" fmla="*/ 7278412 w 8710489"/>
              <a:gd name="connsiteY16" fmla="*/ 19352 h 2368057"/>
              <a:gd name="connsiteX17" fmla="*/ 7641269 w 8710489"/>
              <a:gd name="connsiteY17" fmla="*/ 135467 h 2368057"/>
              <a:gd name="connsiteX18" fmla="*/ 8033155 w 8710489"/>
              <a:gd name="connsiteY18" fmla="*/ 33867 h 2368057"/>
              <a:gd name="connsiteX19" fmla="*/ 8410526 w 8710489"/>
              <a:gd name="connsiteY19" fmla="*/ 135467 h 2368057"/>
              <a:gd name="connsiteX20" fmla="*/ 8671784 w 8710489"/>
              <a:gd name="connsiteY20" fmla="*/ 91924 h 2368057"/>
              <a:gd name="connsiteX21" fmla="*/ 8642755 w 8710489"/>
              <a:gd name="connsiteY21" fmla="*/ 91924 h 2368057"/>
              <a:gd name="connsiteX22" fmla="*/ 8657269 w 8710489"/>
              <a:gd name="connsiteY22" fmla="*/ 48381 h 2368057"/>
              <a:gd name="connsiteX0" fmla="*/ 119436 w 8710489"/>
              <a:gd name="connsiteY0" fmla="*/ 2059072 h 2309519"/>
              <a:gd name="connsiteX1" fmla="*/ 71438 w 8710489"/>
              <a:gd name="connsiteY1" fmla="*/ 2071702 h 2309519"/>
              <a:gd name="connsiteX2" fmla="*/ 190874 w 8710489"/>
              <a:gd name="connsiteY2" fmla="*/ 2130510 h 2309519"/>
              <a:gd name="connsiteX3" fmla="*/ 738608 w 8710489"/>
              <a:gd name="connsiteY3" fmla="*/ 1500198 h 2309519"/>
              <a:gd name="connsiteX4" fmla="*/ 1143008 w 8710489"/>
              <a:gd name="connsiteY4" fmla="*/ 1857388 h 2309519"/>
              <a:gd name="connsiteX5" fmla="*/ 1619635 w 8710489"/>
              <a:gd name="connsiteY5" fmla="*/ 2059072 h 2309519"/>
              <a:gd name="connsiteX6" fmla="*/ 2119701 w 8710489"/>
              <a:gd name="connsiteY6" fmla="*/ 1344693 h 2309519"/>
              <a:gd name="connsiteX7" fmla="*/ 2548329 w 8710489"/>
              <a:gd name="connsiteY7" fmla="*/ 1058941 h 2309519"/>
              <a:gd name="connsiteX8" fmla="*/ 2834081 w 8710489"/>
              <a:gd name="connsiteY8" fmla="*/ 844628 h 2309519"/>
              <a:gd name="connsiteX9" fmla="*/ 3119833 w 8710489"/>
              <a:gd name="connsiteY9" fmla="*/ 916066 h 2309519"/>
              <a:gd name="connsiteX10" fmla="*/ 3548461 w 8710489"/>
              <a:gd name="connsiteY10" fmla="*/ 844627 h 2309519"/>
              <a:gd name="connsiteX11" fmla="*/ 4262841 w 8710489"/>
              <a:gd name="connsiteY11" fmla="*/ 1130380 h 2309519"/>
              <a:gd name="connsiteX12" fmla="*/ 4548593 w 8710489"/>
              <a:gd name="connsiteY12" fmla="*/ 844627 h 2309519"/>
              <a:gd name="connsiteX13" fmla="*/ 6262412 w 8710489"/>
              <a:gd name="connsiteY13" fmla="*/ 396724 h 2309519"/>
              <a:gd name="connsiteX14" fmla="*/ 7176812 w 8710489"/>
              <a:gd name="connsiteY14" fmla="*/ 396724 h 2309519"/>
              <a:gd name="connsiteX15" fmla="*/ 7220355 w 8710489"/>
              <a:gd name="connsiteY15" fmla="*/ 251581 h 2309519"/>
              <a:gd name="connsiteX16" fmla="*/ 7278412 w 8710489"/>
              <a:gd name="connsiteY16" fmla="*/ 19352 h 2309519"/>
              <a:gd name="connsiteX17" fmla="*/ 7641269 w 8710489"/>
              <a:gd name="connsiteY17" fmla="*/ 135467 h 2309519"/>
              <a:gd name="connsiteX18" fmla="*/ 8033155 w 8710489"/>
              <a:gd name="connsiteY18" fmla="*/ 33867 h 2309519"/>
              <a:gd name="connsiteX19" fmla="*/ 8410526 w 8710489"/>
              <a:gd name="connsiteY19" fmla="*/ 135467 h 2309519"/>
              <a:gd name="connsiteX20" fmla="*/ 8671784 w 8710489"/>
              <a:gd name="connsiteY20" fmla="*/ 91924 h 2309519"/>
              <a:gd name="connsiteX21" fmla="*/ 8642755 w 8710489"/>
              <a:gd name="connsiteY21" fmla="*/ 91924 h 2309519"/>
              <a:gd name="connsiteX22" fmla="*/ 8657269 w 8710489"/>
              <a:gd name="connsiteY22" fmla="*/ 48381 h 2309519"/>
              <a:gd name="connsiteX0" fmla="*/ 119436 w 8710489"/>
              <a:gd name="connsiteY0" fmla="*/ 2059072 h 2309519"/>
              <a:gd name="connsiteX1" fmla="*/ 71438 w 8710489"/>
              <a:gd name="connsiteY1" fmla="*/ 2071702 h 2309519"/>
              <a:gd name="connsiteX2" fmla="*/ 190874 w 8710489"/>
              <a:gd name="connsiteY2" fmla="*/ 2130510 h 2309519"/>
              <a:gd name="connsiteX3" fmla="*/ 738608 w 8710489"/>
              <a:gd name="connsiteY3" fmla="*/ 1500198 h 2309519"/>
              <a:gd name="connsiteX4" fmla="*/ 1107912 w 8710489"/>
              <a:gd name="connsiteY4" fmla="*/ 1714512 h 2309519"/>
              <a:gd name="connsiteX5" fmla="*/ 1619635 w 8710489"/>
              <a:gd name="connsiteY5" fmla="*/ 2059072 h 2309519"/>
              <a:gd name="connsiteX6" fmla="*/ 2119701 w 8710489"/>
              <a:gd name="connsiteY6" fmla="*/ 1344693 h 2309519"/>
              <a:gd name="connsiteX7" fmla="*/ 2548329 w 8710489"/>
              <a:gd name="connsiteY7" fmla="*/ 1058941 h 2309519"/>
              <a:gd name="connsiteX8" fmla="*/ 2834081 w 8710489"/>
              <a:gd name="connsiteY8" fmla="*/ 844628 h 2309519"/>
              <a:gd name="connsiteX9" fmla="*/ 3119833 w 8710489"/>
              <a:gd name="connsiteY9" fmla="*/ 916066 h 2309519"/>
              <a:gd name="connsiteX10" fmla="*/ 3548461 w 8710489"/>
              <a:gd name="connsiteY10" fmla="*/ 844627 h 2309519"/>
              <a:gd name="connsiteX11" fmla="*/ 4262841 w 8710489"/>
              <a:gd name="connsiteY11" fmla="*/ 1130380 h 2309519"/>
              <a:gd name="connsiteX12" fmla="*/ 4548593 w 8710489"/>
              <a:gd name="connsiteY12" fmla="*/ 844627 h 2309519"/>
              <a:gd name="connsiteX13" fmla="*/ 6262412 w 8710489"/>
              <a:gd name="connsiteY13" fmla="*/ 396724 h 2309519"/>
              <a:gd name="connsiteX14" fmla="*/ 7176812 w 8710489"/>
              <a:gd name="connsiteY14" fmla="*/ 396724 h 2309519"/>
              <a:gd name="connsiteX15" fmla="*/ 7220355 w 8710489"/>
              <a:gd name="connsiteY15" fmla="*/ 251581 h 2309519"/>
              <a:gd name="connsiteX16" fmla="*/ 7278412 w 8710489"/>
              <a:gd name="connsiteY16" fmla="*/ 19352 h 2309519"/>
              <a:gd name="connsiteX17" fmla="*/ 7641269 w 8710489"/>
              <a:gd name="connsiteY17" fmla="*/ 135467 h 2309519"/>
              <a:gd name="connsiteX18" fmla="*/ 8033155 w 8710489"/>
              <a:gd name="connsiteY18" fmla="*/ 33867 h 2309519"/>
              <a:gd name="connsiteX19" fmla="*/ 8410526 w 8710489"/>
              <a:gd name="connsiteY19" fmla="*/ 135467 h 2309519"/>
              <a:gd name="connsiteX20" fmla="*/ 8671784 w 8710489"/>
              <a:gd name="connsiteY20" fmla="*/ 91924 h 2309519"/>
              <a:gd name="connsiteX21" fmla="*/ 8642755 w 8710489"/>
              <a:gd name="connsiteY21" fmla="*/ 91924 h 2309519"/>
              <a:gd name="connsiteX22" fmla="*/ 8657269 w 8710489"/>
              <a:gd name="connsiteY22" fmla="*/ 48381 h 2309519"/>
              <a:gd name="connsiteX0" fmla="*/ 119436 w 8710489"/>
              <a:gd name="connsiteY0" fmla="*/ 2059072 h 2309519"/>
              <a:gd name="connsiteX1" fmla="*/ 71438 w 8710489"/>
              <a:gd name="connsiteY1" fmla="*/ 2071702 h 2309519"/>
              <a:gd name="connsiteX2" fmla="*/ 190874 w 8710489"/>
              <a:gd name="connsiteY2" fmla="*/ 2130510 h 2309519"/>
              <a:gd name="connsiteX3" fmla="*/ 738608 w 8710489"/>
              <a:gd name="connsiteY3" fmla="*/ 1500198 h 2309519"/>
              <a:gd name="connsiteX4" fmla="*/ 1107912 w 8710489"/>
              <a:gd name="connsiteY4" fmla="*/ 1714512 h 2309519"/>
              <a:gd name="connsiteX5" fmla="*/ 1619635 w 8710489"/>
              <a:gd name="connsiteY5" fmla="*/ 2059072 h 2309519"/>
              <a:gd name="connsiteX6" fmla="*/ 1920380 w 8710489"/>
              <a:gd name="connsiteY6" fmla="*/ 1214446 h 2309519"/>
              <a:gd name="connsiteX7" fmla="*/ 2548329 w 8710489"/>
              <a:gd name="connsiteY7" fmla="*/ 1058941 h 2309519"/>
              <a:gd name="connsiteX8" fmla="*/ 2834081 w 8710489"/>
              <a:gd name="connsiteY8" fmla="*/ 844628 h 2309519"/>
              <a:gd name="connsiteX9" fmla="*/ 3119833 w 8710489"/>
              <a:gd name="connsiteY9" fmla="*/ 916066 h 2309519"/>
              <a:gd name="connsiteX10" fmla="*/ 3548461 w 8710489"/>
              <a:gd name="connsiteY10" fmla="*/ 844627 h 2309519"/>
              <a:gd name="connsiteX11" fmla="*/ 4262841 w 8710489"/>
              <a:gd name="connsiteY11" fmla="*/ 1130380 h 2309519"/>
              <a:gd name="connsiteX12" fmla="*/ 4548593 w 8710489"/>
              <a:gd name="connsiteY12" fmla="*/ 844627 h 2309519"/>
              <a:gd name="connsiteX13" fmla="*/ 6262412 w 8710489"/>
              <a:gd name="connsiteY13" fmla="*/ 396724 h 2309519"/>
              <a:gd name="connsiteX14" fmla="*/ 7176812 w 8710489"/>
              <a:gd name="connsiteY14" fmla="*/ 396724 h 2309519"/>
              <a:gd name="connsiteX15" fmla="*/ 7220355 w 8710489"/>
              <a:gd name="connsiteY15" fmla="*/ 251581 h 2309519"/>
              <a:gd name="connsiteX16" fmla="*/ 7278412 w 8710489"/>
              <a:gd name="connsiteY16" fmla="*/ 19352 h 2309519"/>
              <a:gd name="connsiteX17" fmla="*/ 7641269 w 8710489"/>
              <a:gd name="connsiteY17" fmla="*/ 135467 h 2309519"/>
              <a:gd name="connsiteX18" fmla="*/ 8033155 w 8710489"/>
              <a:gd name="connsiteY18" fmla="*/ 33867 h 2309519"/>
              <a:gd name="connsiteX19" fmla="*/ 8410526 w 8710489"/>
              <a:gd name="connsiteY19" fmla="*/ 135467 h 2309519"/>
              <a:gd name="connsiteX20" fmla="*/ 8671784 w 8710489"/>
              <a:gd name="connsiteY20" fmla="*/ 91924 h 2309519"/>
              <a:gd name="connsiteX21" fmla="*/ 8642755 w 8710489"/>
              <a:gd name="connsiteY21" fmla="*/ 91924 h 2309519"/>
              <a:gd name="connsiteX22" fmla="*/ 8657269 w 8710489"/>
              <a:gd name="connsiteY22" fmla="*/ 48381 h 2309519"/>
              <a:gd name="connsiteX0" fmla="*/ 119436 w 8710489"/>
              <a:gd name="connsiteY0" fmla="*/ 2059072 h 2309519"/>
              <a:gd name="connsiteX1" fmla="*/ 71438 w 8710489"/>
              <a:gd name="connsiteY1" fmla="*/ 2071702 h 2309519"/>
              <a:gd name="connsiteX2" fmla="*/ 190874 w 8710489"/>
              <a:gd name="connsiteY2" fmla="*/ 2130510 h 2309519"/>
              <a:gd name="connsiteX3" fmla="*/ 738608 w 8710489"/>
              <a:gd name="connsiteY3" fmla="*/ 1500198 h 2309519"/>
              <a:gd name="connsiteX4" fmla="*/ 1107912 w 8710489"/>
              <a:gd name="connsiteY4" fmla="*/ 1714512 h 2309519"/>
              <a:gd name="connsiteX5" fmla="*/ 1619635 w 8710489"/>
              <a:gd name="connsiteY5" fmla="*/ 2059072 h 2309519"/>
              <a:gd name="connsiteX6" fmla="*/ 1920380 w 8710489"/>
              <a:gd name="connsiteY6" fmla="*/ 1214446 h 2309519"/>
              <a:gd name="connsiteX7" fmla="*/ 2585127 w 8710489"/>
              <a:gd name="connsiteY7" fmla="*/ 928694 h 2309519"/>
              <a:gd name="connsiteX8" fmla="*/ 2834081 w 8710489"/>
              <a:gd name="connsiteY8" fmla="*/ 844628 h 2309519"/>
              <a:gd name="connsiteX9" fmla="*/ 3119833 w 8710489"/>
              <a:gd name="connsiteY9" fmla="*/ 916066 h 2309519"/>
              <a:gd name="connsiteX10" fmla="*/ 3548461 w 8710489"/>
              <a:gd name="connsiteY10" fmla="*/ 844627 h 2309519"/>
              <a:gd name="connsiteX11" fmla="*/ 4262841 w 8710489"/>
              <a:gd name="connsiteY11" fmla="*/ 1130380 h 2309519"/>
              <a:gd name="connsiteX12" fmla="*/ 4548593 w 8710489"/>
              <a:gd name="connsiteY12" fmla="*/ 844627 h 2309519"/>
              <a:gd name="connsiteX13" fmla="*/ 6262412 w 8710489"/>
              <a:gd name="connsiteY13" fmla="*/ 396724 h 2309519"/>
              <a:gd name="connsiteX14" fmla="*/ 7176812 w 8710489"/>
              <a:gd name="connsiteY14" fmla="*/ 396724 h 2309519"/>
              <a:gd name="connsiteX15" fmla="*/ 7220355 w 8710489"/>
              <a:gd name="connsiteY15" fmla="*/ 251581 h 2309519"/>
              <a:gd name="connsiteX16" fmla="*/ 7278412 w 8710489"/>
              <a:gd name="connsiteY16" fmla="*/ 19352 h 2309519"/>
              <a:gd name="connsiteX17" fmla="*/ 7641269 w 8710489"/>
              <a:gd name="connsiteY17" fmla="*/ 135467 h 2309519"/>
              <a:gd name="connsiteX18" fmla="*/ 8033155 w 8710489"/>
              <a:gd name="connsiteY18" fmla="*/ 33867 h 2309519"/>
              <a:gd name="connsiteX19" fmla="*/ 8410526 w 8710489"/>
              <a:gd name="connsiteY19" fmla="*/ 135467 h 2309519"/>
              <a:gd name="connsiteX20" fmla="*/ 8671784 w 8710489"/>
              <a:gd name="connsiteY20" fmla="*/ 91924 h 2309519"/>
              <a:gd name="connsiteX21" fmla="*/ 8642755 w 8710489"/>
              <a:gd name="connsiteY21" fmla="*/ 91924 h 2309519"/>
              <a:gd name="connsiteX22" fmla="*/ 8657269 w 8710489"/>
              <a:gd name="connsiteY22" fmla="*/ 48381 h 2309519"/>
              <a:gd name="connsiteX0" fmla="*/ 119436 w 8710489"/>
              <a:gd name="connsiteY0" fmla="*/ 2059072 h 2309519"/>
              <a:gd name="connsiteX1" fmla="*/ 71438 w 8710489"/>
              <a:gd name="connsiteY1" fmla="*/ 2071702 h 2309519"/>
              <a:gd name="connsiteX2" fmla="*/ 190874 w 8710489"/>
              <a:gd name="connsiteY2" fmla="*/ 2130510 h 2309519"/>
              <a:gd name="connsiteX3" fmla="*/ 738608 w 8710489"/>
              <a:gd name="connsiteY3" fmla="*/ 1500198 h 2309519"/>
              <a:gd name="connsiteX4" fmla="*/ 1107912 w 8710489"/>
              <a:gd name="connsiteY4" fmla="*/ 1714512 h 2309519"/>
              <a:gd name="connsiteX5" fmla="*/ 1619635 w 8710489"/>
              <a:gd name="connsiteY5" fmla="*/ 2059072 h 2309519"/>
              <a:gd name="connsiteX6" fmla="*/ 1920380 w 8710489"/>
              <a:gd name="connsiteY6" fmla="*/ 1214446 h 2309519"/>
              <a:gd name="connsiteX7" fmla="*/ 2585127 w 8710489"/>
              <a:gd name="connsiteY7" fmla="*/ 928694 h 2309519"/>
              <a:gd name="connsiteX8" fmla="*/ 2834081 w 8710489"/>
              <a:gd name="connsiteY8" fmla="*/ 844628 h 2309519"/>
              <a:gd name="connsiteX9" fmla="*/ 3102152 w 8710489"/>
              <a:gd name="connsiteY9" fmla="*/ 785818 h 2309519"/>
              <a:gd name="connsiteX10" fmla="*/ 3548461 w 8710489"/>
              <a:gd name="connsiteY10" fmla="*/ 844627 h 2309519"/>
              <a:gd name="connsiteX11" fmla="*/ 4262841 w 8710489"/>
              <a:gd name="connsiteY11" fmla="*/ 1130380 h 2309519"/>
              <a:gd name="connsiteX12" fmla="*/ 4548593 w 8710489"/>
              <a:gd name="connsiteY12" fmla="*/ 844627 h 2309519"/>
              <a:gd name="connsiteX13" fmla="*/ 6262412 w 8710489"/>
              <a:gd name="connsiteY13" fmla="*/ 396724 h 2309519"/>
              <a:gd name="connsiteX14" fmla="*/ 7176812 w 8710489"/>
              <a:gd name="connsiteY14" fmla="*/ 396724 h 2309519"/>
              <a:gd name="connsiteX15" fmla="*/ 7220355 w 8710489"/>
              <a:gd name="connsiteY15" fmla="*/ 251581 h 2309519"/>
              <a:gd name="connsiteX16" fmla="*/ 7278412 w 8710489"/>
              <a:gd name="connsiteY16" fmla="*/ 19352 h 2309519"/>
              <a:gd name="connsiteX17" fmla="*/ 7641269 w 8710489"/>
              <a:gd name="connsiteY17" fmla="*/ 135467 h 2309519"/>
              <a:gd name="connsiteX18" fmla="*/ 8033155 w 8710489"/>
              <a:gd name="connsiteY18" fmla="*/ 33867 h 2309519"/>
              <a:gd name="connsiteX19" fmla="*/ 8410526 w 8710489"/>
              <a:gd name="connsiteY19" fmla="*/ 135467 h 2309519"/>
              <a:gd name="connsiteX20" fmla="*/ 8671784 w 8710489"/>
              <a:gd name="connsiteY20" fmla="*/ 91924 h 2309519"/>
              <a:gd name="connsiteX21" fmla="*/ 8642755 w 8710489"/>
              <a:gd name="connsiteY21" fmla="*/ 91924 h 2309519"/>
              <a:gd name="connsiteX22" fmla="*/ 8657269 w 8710489"/>
              <a:gd name="connsiteY22" fmla="*/ 48381 h 2309519"/>
              <a:gd name="connsiteX0" fmla="*/ 119436 w 8710489"/>
              <a:gd name="connsiteY0" fmla="*/ 2059072 h 2309519"/>
              <a:gd name="connsiteX1" fmla="*/ 71438 w 8710489"/>
              <a:gd name="connsiteY1" fmla="*/ 2071702 h 2309519"/>
              <a:gd name="connsiteX2" fmla="*/ 190874 w 8710489"/>
              <a:gd name="connsiteY2" fmla="*/ 2130510 h 2309519"/>
              <a:gd name="connsiteX3" fmla="*/ 738608 w 8710489"/>
              <a:gd name="connsiteY3" fmla="*/ 1500198 h 2309519"/>
              <a:gd name="connsiteX4" fmla="*/ 1107912 w 8710489"/>
              <a:gd name="connsiteY4" fmla="*/ 1714512 h 2309519"/>
              <a:gd name="connsiteX5" fmla="*/ 1619635 w 8710489"/>
              <a:gd name="connsiteY5" fmla="*/ 2059072 h 2309519"/>
              <a:gd name="connsiteX6" fmla="*/ 1920380 w 8710489"/>
              <a:gd name="connsiteY6" fmla="*/ 1214446 h 2309519"/>
              <a:gd name="connsiteX7" fmla="*/ 2585127 w 8710489"/>
              <a:gd name="connsiteY7" fmla="*/ 928694 h 2309519"/>
              <a:gd name="connsiteX8" fmla="*/ 2834081 w 8710489"/>
              <a:gd name="connsiteY8" fmla="*/ 844628 h 2309519"/>
              <a:gd name="connsiteX9" fmla="*/ 3102152 w 8710489"/>
              <a:gd name="connsiteY9" fmla="*/ 785818 h 2309519"/>
              <a:gd name="connsiteX10" fmla="*/ 3548461 w 8710489"/>
              <a:gd name="connsiteY10" fmla="*/ 844627 h 2309519"/>
              <a:gd name="connsiteX11" fmla="*/ 4210064 w 8710489"/>
              <a:gd name="connsiteY11" fmla="*/ 1000132 h 2309519"/>
              <a:gd name="connsiteX12" fmla="*/ 4548593 w 8710489"/>
              <a:gd name="connsiteY12" fmla="*/ 844627 h 2309519"/>
              <a:gd name="connsiteX13" fmla="*/ 6262412 w 8710489"/>
              <a:gd name="connsiteY13" fmla="*/ 396724 h 2309519"/>
              <a:gd name="connsiteX14" fmla="*/ 7176812 w 8710489"/>
              <a:gd name="connsiteY14" fmla="*/ 396724 h 2309519"/>
              <a:gd name="connsiteX15" fmla="*/ 7220355 w 8710489"/>
              <a:gd name="connsiteY15" fmla="*/ 251581 h 2309519"/>
              <a:gd name="connsiteX16" fmla="*/ 7278412 w 8710489"/>
              <a:gd name="connsiteY16" fmla="*/ 19352 h 2309519"/>
              <a:gd name="connsiteX17" fmla="*/ 7641269 w 8710489"/>
              <a:gd name="connsiteY17" fmla="*/ 135467 h 2309519"/>
              <a:gd name="connsiteX18" fmla="*/ 8033155 w 8710489"/>
              <a:gd name="connsiteY18" fmla="*/ 33867 h 2309519"/>
              <a:gd name="connsiteX19" fmla="*/ 8410526 w 8710489"/>
              <a:gd name="connsiteY19" fmla="*/ 135467 h 2309519"/>
              <a:gd name="connsiteX20" fmla="*/ 8671784 w 8710489"/>
              <a:gd name="connsiteY20" fmla="*/ 91924 h 2309519"/>
              <a:gd name="connsiteX21" fmla="*/ 8642755 w 8710489"/>
              <a:gd name="connsiteY21" fmla="*/ 91924 h 2309519"/>
              <a:gd name="connsiteX22" fmla="*/ 8657269 w 8710489"/>
              <a:gd name="connsiteY22" fmla="*/ 48381 h 2309519"/>
              <a:gd name="connsiteX0" fmla="*/ 119436 w 8710489"/>
              <a:gd name="connsiteY0" fmla="*/ 2059072 h 2309519"/>
              <a:gd name="connsiteX1" fmla="*/ 71438 w 8710489"/>
              <a:gd name="connsiteY1" fmla="*/ 2071702 h 2309519"/>
              <a:gd name="connsiteX2" fmla="*/ 190874 w 8710489"/>
              <a:gd name="connsiteY2" fmla="*/ 2130510 h 2309519"/>
              <a:gd name="connsiteX3" fmla="*/ 738608 w 8710489"/>
              <a:gd name="connsiteY3" fmla="*/ 1500198 h 2309519"/>
              <a:gd name="connsiteX4" fmla="*/ 1107912 w 8710489"/>
              <a:gd name="connsiteY4" fmla="*/ 1714512 h 2309519"/>
              <a:gd name="connsiteX5" fmla="*/ 1619635 w 8710489"/>
              <a:gd name="connsiteY5" fmla="*/ 2059072 h 2309519"/>
              <a:gd name="connsiteX6" fmla="*/ 1920380 w 8710489"/>
              <a:gd name="connsiteY6" fmla="*/ 1214446 h 2309519"/>
              <a:gd name="connsiteX7" fmla="*/ 2585127 w 8710489"/>
              <a:gd name="connsiteY7" fmla="*/ 928694 h 2309519"/>
              <a:gd name="connsiteX8" fmla="*/ 2834081 w 8710489"/>
              <a:gd name="connsiteY8" fmla="*/ 844628 h 2309519"/>
              <a:gd name="connsiteX9" fmla="*/ 3102152 w 8710489"/>
              <a:gd name="connsiteY9" fmla="*/ 785818 h 2309519"/>
              <a:gd name="connsiteX10" fmla="*/ 3548461 w 8710489"/>
              <a:gd name="connsiteY10" fmla="*/ 844627 h 2309519"/>
              <a:gd name="connsiteX11" fmla="*/ 4210064 w 8710489"/>
              <a:gd name="connsiteY11" fmla="*/ 1000132 h 2309519"/>
              <a:gd name="connsiteX12" fmla="*/ 4548593 w 8710489"/>
              <a:gd name="connsiteY12" fmla="*/ 844627 h 2309519"/>
              <a:gd name="connsiteX13" fmla="*/ 6204305 w 8710489"/>
              <a:gd name="connsiteY13" fmla="*/ 714380 h 2309519"/>
              <a:gd name="connsiteX14" fmla="*/ 7176812 w 8710489"/>
              <a:gd name="connsiteY14" fmla="*/ 396724 h 2309519"/>
              <a:gd name="connsiteX15" fmla="*/ 7220355 w 8710489"/>
              <a:gd name="connsiteY15" fmla="*/ 251581 h 2309519"/>
              <a:gd name="connsiteX16" fmla="*/ 7278412 w 8710489"/>
              <a:gd name="connsiteY16" fmla="*/ 19352 h 2309519"/>
              <a:gd name="connsiteX17" fmla="*/ 7641269 w 8710489"/>
              <a:gd name="connsiteY17" fmla="*/ 135467 h 2309519"/>
              <a:gd name="connsiteX18" fmla="*/ 8033155 w 8710489"/>
              <a:gd name="connsiteY18" fmla="*/ 33867 h 2309519"/>
              <a:gd name="connsiteX19" fmla="*/ 8410526 w 8710489"/>
              <a:gd name="connsiteY19" fmla="*/ 135467 h 2309519"/>
              <a:gd name="connsiteX20" fmla="*/ 8671784 w 8710489"/>
              <a:gd name="connsiteY20" fmla="*/ 91924 h 2309519"/>
              <a:gd name="connsiteX21" fmla="*/ 8642755 w 8710489"/>
              <a:gd name="connsiteY21" fmla="*/ 91924 h 2309519"/>
              <a:gd name="connsiteX22" fmla="*/ 8657269 w 8710489"/>
              <a:gd name="connsiteY22" fmla="*/ 48381 h 2309519"/>
              <a:gd name="connsiteX0" fmla="*/ 119436 w 8710489"/>
              <a:gd name="connsiteY0" fmla="*/ 2059072 h 2309519"/>
              <a:gd name="connsiteX1" fmla="*/ 71438 w 8710489"/>
              <a:gd name="connsiteY1" fmla="*/ 2071702 h 2309519"/>
              <a:gd name="connsiteX2" fmla="*/ 190874 w 8710489"/>
              <a:gd name="connsiteY2" fmla="*/ 2130510 h 2309519"/>
              <a:gd name="connsiteX3" fmla="*/ 738608 w 8710489"/>
              <a:gd name="connsiteY3" fmla="*/ 1500198 h 2309519"/>
              <a:gd name="connsiteX4" fmla="*/ 1107912 w 8710489"/>
              <a:gd name="connsiteY4" fmla="*/ 1714512 h 2309519"/>
              <a:gd name="connsiteX5" fmla="*/ 1619635 w 8710489"/>
              <a:gd name="connsiteY5" fmla="*/ 2059072 h 2309519"/>
              <a:gd name="connsiteX6" fmla="*/ 1920380 w 8710489"/>
              <a:gd name="connsiteY6" fmla="*/ 1214446 h 2309519"/>
              <a:gd name="connsiteX7" fmla="*/ 2585127 w 8710489"/>
              <a:gd name="connsiteY7" fmla="*/ 928694 h 2309519"/>
              <a:gd name="connsiteX8" fmla="*/ 2834081 w 8710489"/>
              <a:gd name="connsiteY8" fmla="*/ 844628 h 2309519"/>
              <a:gd name="connsiteX9" fmla="*/ 3102152 w 8710489"/>
              <a:gd name="connsiteY9" fmla="*/ 785818 h 2309519"/>
              <a:gd name="connsiteX10" fmla="*/ 3548461 w 8710489"/>
              <a:gd name="connsiteY10" fmla="*/ 844627 h 2309519"/>
              <a:gd name="connsiteX11" fmla="*/ 4210064 w 8710489"/>
              <a:gd name="connsiteY11" fmla="*/ 1000132 h 2309519"/>
              <a:gd name="connsiteX12" fmla="*/ 4548593 w 8710489"/>
              <a:gd name="connsiteY12" fmla="*/ 844627 h 2309519"/>
              <a:gd name="connsiteX13" fmla="*/ 6204305 w 8710489"/>
              <a:gd name="connsiteY13" fmla="*/ 714380 h 2309519"/>
              <a:gd name="connsiteX14" fmla="*/ 7176812 w 8710489"/>
              <a:gd name="connsiteY14" fmla="*/ 396724 h 2309519"/>
              <a:gd name="connsiteX15" fmla="*/ 7220355 w 8710489"/>
              <a:gd name="connsiteY15" fmla="*/ 251581 h 2309519"/>
              <a:gd name="connsiteX16" fmla="*/ 7278412 w 8710489"/>
              <a:gd name="connsiteY16" fmla="*/ 19352 h 2309519"/>
              <a:gd name="connsiteX17" fmla="*/ 7641269 w 8710489"/>
              <a:gd name="connsiteY17" fmla="*/ 135467 h 2309519"/>
              <a:gd name="connsiteX18" fmla="*/ 8033155 w 8710489"/>
              <a:gd name="connsiteY18" fmla="*/ 33867 h 2309519"/>
              <a:gd name="connsiteX19" fmla="*/ 8410526 w 8710489"/>
              <a:gd name="connsiteY19" fmla="*/ 135467 h 2309519"/>
              <a:gd name="connsiteX20" fmla="*/ 8671784 w 8710489"/>
              <a:gd name="connsiteY20" fmla="*/ 91924 h 2309519"/>
              <a:gd name="connsiteX21" fmla="*/ 8642755 w 8710489"/>
              <a:gd name="connsiteY21" fmla="*/ 91924 h 2309519"/>
              <a:gd name="connsiteX22" fmla="*/ 8657269 w 8710489"/>
              <a:gd name="connsiteY22" fmla="*/ 48381 h 2309519"/>
              <a:gd name="connsiteX0" fmla="*/ 119436 w 8710489"/>
              <a:gd name="connsiteY0" fmla="*/ 2059072 h 2309519"/>
              <a:gd name="connsiteX1" fmla="*/ 71438 w 8710489"/>
              <a:gd name="connsiteY1" fmla="*/ 2071702 h 2309519"/>
              <a:gd name="connsiteX2" fmla="*/ 190874 w 8710489"/>
              <a:gd name="connsiteY2" fmla="*/ 2130510 h 2309519"/>
              <a:gd name="connsiteX3" fmla="*/ 738608 w 8710489"/>
              <a:gd name="connsiteY3" fmla="*/ 1500198 h 2309519"/>
              <a:gd name="connsiteX4" fmla="*/ 1107912 w 8710489"/>
              <a:gd name="connsiteY4" fmla="*/ 1714512 h 2309519"/>
              <a:gd name="connsiteX5" fmla="*/ 1619635 w 8710489"/>
              <a:gd name="connsiteY5" fmla="*/ 2059072 h 2309519"/>
              <a:gd name="connsiteX6" fmla="*/ 1920380 w 8710489"/>
              <a:gd name="connsiteY6" fmla="*/ 1214446 h 2309519"/>
              <a:gd name="connsiteX7" fmla="*/ 2585127 w 8710489"/>
              <a:gd name="connsiteY7" fmla="*/ 928694 h 2309519"/>
              <a:gd name="connsiteX8" fmla="*/ 2834081 w 8710489"/>
              <a:gd name="connsiteY8" fmla="*/ 844628 h 2309519"/>
              <a:gd name="connsiteX9" fmla="*/ 3102152 w 8710489"/>
              <a:gd name="connsiteY9" fmla="*/ 785818 h 2309519"/>
              <a:gd name="connsiteX10" fmla="*/ 3548461 w 8710489"/>
              <a:gd name="connsiteY10" fmla="*/ 844627 h 2309519"/>
              <a:gd name="connsiteX11" fmla="*/ 4210064 w 8710489"/>
              <a:gd name="connsiteY11" fmla="*/ 1000132 h 2309519"/>
              <a:gd name="connsiteX12" fmla="*/ 4548593 w 8710489"/>
              <a:gd name="connsiteY12" fmla="*/ 844627 h 2309519"/>
              <a:gd name="connsiteX13" fmla="*/ 6204305 w 8710489"/>
              <a:gd name="connsiteY13" fmla="*/ 714380 h 2309519"/>
              <a:gd name="connsiteX14" fmla="*/ 6942912 w 8710489"/>
              <a:gd name="connsiteY14" fmla="*/ 785818 h 2309519"/>
              <a:gd name="connsiteX15" fmla="*/ 7176812 w 8710489"/>
              <a:gd name="connsiteY15" fmla="*/ 396724 h 2309519"/>
              <a:gd name="connsiteX16" fmla="*/ 7220355 w 8710489"/>
              <a:gd name="connsiteY16" fmla="*/ 251581 h 2309519"/>
              <a:gd name="connsiteX17" fmla="*/ 7278412 w 8710489"/>
              <a:gd name="connsiteY17" fmla="*/ 19352 h 2309519"/>
              <a:gd name="connsiteX18" fmla="*/ 7641269 w 8710489"/>
              <a:gd name="connsiteY18" fmla="*/ 135467 h 2309519"/>
              <a:gd name="connsiteX19" fmla="*/ 8033155 w 8710489"/>
              <a:gd name="connsiteY19" fmla="*/ 33867 h 2309519"/>
              <a:gd name="connsiteX20" fmla="*/ 8410526 w 8710489"/>
              <a:gd name="connsiteY20" fmla="*/ 135467 h 2309519"/>
              <a:gd name="connsiteX21" fmla="*/ 8671784 w 8710489"/>
              <a:gd name="connsiteY21" fmla="*/ 91924 h 2309519"/>
              <a:gd name="connsiteX22" fmla="*/ 8642755 w 8710489"/>
              <a:gd name="connsiteY22" fmla="*/ 91924 h 2309519"/>
              <a:gd name="connsiteX23" fmla="*/ 8657269 w 8710489"/>
              <a:gd name="connsiteY23" fmla="*/ 48381 h 2309519"/>
              <a:gd name="connsiteX0" fmla="*/ 119436 w 8710489"/>
              <a:gd name="connsiteY0" fmla="*/ 2132929 h 2383376"/>
              <a:gd name="connsiteX1" fmla="*/ 71438 w 8710489"/>
              <a:gd name="connsiteY1" fmla="*/ 2145559 h 2383376"/>
              <a:gd name="connsiteX2" fmla="*/ 190874 w 8710489"/>
              <a:gd name="connsiteY2" fmla="*/ 2204367 h 2383376"/>
              <a:gd name="connsiteX3" fmla="*/ 738608 w 8710489"/>
              <a:gd name="connsiteY3" fmla="*/ 1574055 h 2383376"/>
              <a:gd name="connsiteX4" fmla="*/ 1107912 w 8710489"/>
              <a:gd name="connsiteY4" fmla="*/ 1788369 h 2383376"/>
              <a:gd name="connsiteX5" fmla="*/ 1619635 w 8710489"/>
              <a:gd name="connsiteY5" fmla="*/ 2132929 h 2383376"/>
              <a:gd name="connsiteX6" fmla="*/ 1920380 w 8710489"/>
              <a:gd name="connsiteY6" fmla="*/ 1288303 h 2383376"/>
              <a:gd name="connsiteX7" fmla="*/ 2585127 w 8710489"/>
              <a:gd name="connsiteY7" fmla="*/ 1002551 h 2383376"/>
              <a:gd name="connsiteX8" fmla="*/ 2834081 w 8710489"/>
              <a:gd name="connsiteY8" fmla="*/ 918485 h 2383376"/>
              <a:gd name="connsiteX9" fmla="*/ 3102152 w 8710489"/>
              <a:gd name="connsiteY9" fmla="*/ 859675 h 2383376"/>
              <a:gd name="connsiteX10" fmla="*/ 3548461 w 8710489"/>
              <a:gd name="connsiteY10" fmla="*/ 918484 h 2383376"/>
              <a:gd name="connsiteX11" fmla="*/ 4210064 w 8710489"/>
              <a:gd name="connsiteY11" fmla="*/ 1073989 h 2383376"/>
              <a:gd name="connsiteX12" fmla="*/ 4548593 w 8710489"/>
              <a:gd name="connsiteY12" fmla="*/ 918484 h 2383376"/>
              <a:gd name="connsiteX13" fmla="*/ 6204305 w 8710489"/>
              <a:gd name="connsiteY13" fmla="*/ 788237 h 2383376"/>
              <a:gd name="connsiteX14" fmla="*/ 6942912 w 8710489"/>
              <a:gd name="connsiteY14" fmla="*/ 859675 h 2383376"/>
              <a:gd name="connsiteX15" fmla="*/ 7176812 w 8710489"/>
              <a:gd name="connsiteY15" fmla="*/ 470581 h 2383376"/>
              <a:gd name="connsiteX16" fmla="*/ 7220355 w 8710489"/>
              <a:gd name="connsiteY16" fmla="*/ 325438 h 2383376"/>
              <a:gd name="connsiteX17" fmla="*/ 7278412 w 8710489"/>
              <a:gd name="connsiteY17" fmla="*/ 93209 h 2383376"/>
              <a:gd name="connsiteX18" fmla="*/ 7533798 w 8710489"/>
              <a:gd name="connsiteY18" fmla="*/ 2419 h 2383376"/>
              <a:gd name="connsiteX19" fmla="*/ 8033155 w 8710489"/>
              <a:gd name="connsiteY19" fmla="*/ 107724 h 2383376"/>
              <a:gd name="connsiteX20" fmla="*/ 8410526 w 8710489"/>
              <a:gd name="connsiteY20" fmla="*/ 209324 h 2383376"/>
              <a:gd name="connsiteX21" fmla="*/ 8671784 w 8710489"/>
              <a:gd name="connsiteY21" fmla="*/ 165781 h 2383376"/>
              <a:gd name="connsiteX22" fmla="*/ 8642755 w 8710489"/>
              <a:gd name="connsiteY22" fmla="*/ 165781 h 2383376"/>
              <a:gd name="connsiteX23" fmla="*/ 8657269 w 8710489"/>
              <a:gd name="connsiteY23" fmla="*/ 122238 h 2383376"/>
              <a:gd name="connsiteX0" fmla="*/ 119436 w 8710489"/>
              <a:gd name="connsiteY0" fmla="*/ 2164994 h 2415441"/>
              <a:gd name="connsiteX1" fmla="*/ 71438 w 8710489"/>
              <a:gd name="connsiteY1" fmla="*/ 2177624 h 2415441"/>
              <a:gd name="connsiteX2" fmla="*/ 190874 w 8710489"/>
              <a:gd name="connsiteY2" fmla="*/ 2236432 h 2415441"/>
              <a:gd name="connsiteX3" fmla="*/ 738608 w 8710489"/>
              <a:gd name="connsiteY3" fmla="*/ 1606120 h 2415441"/>
              <a:gd name="connsiteX4" fmla="*/ 1107912 w 8710489"/>
              <a:gd name="connsiteY4" fmla="*/ 1820434 h 2415441"/>
              <a:gd name="connsiteX5" fmla="*/ 1619635 w 8710489"/>
              <a:gd name="connsiteY5" fmla="*/ 2164994 h 2415441"/>
              <a:gd name="connsiteX6" fmla="*/ 1920380 w 8710489"/>
              <a:gd name="connsiteY6" fmla="*/ 1320368 h 2415441"/>
              <a:gd name="connsiteX7" fmla="*/ 2585127 w 8710489"/>
              <a:gd name="connsiteY7" fmla="*/ 1034616 h 2415441"/>
              <a:gd name="connsiteX8" fmla="*/ 2834081 w 8710489"/>
              <a:gd name="connsiteY8" fmla="*/ 950550 h 2415441"/>
              <a:gd name="connsiteX9" fmla="*/ 3102152 w 8710489"/>
              <a:gd name="connsiteY9" fmla="*/ 891740 h 2415441"/>
              <a:gd name="connsiteX10" fmla="*/ 3548461 w 8710489"/>
              <a:gd name="connsiteY10" fmla="*/ 950549 h 2415441"/>
              <a:gd name="connsiteX11" fmla="*/ 4210064 w 8710489"/>
              <a:gd name="connsiteY11" fmla="*/ 1106054 h 2415441"/>
              <a:gd name="connsiteX12" fmla="*/ 4548593 w 8710489"/>
              <a:gd name="connsiteY12" fmla="*/ 950549 h 2415441"/>
              <a:gd name="connsiteX13" fmla="*/ 6204305 w 8710489"/>
              <a:gd name="connsiteY13" fmla="*/ 820302 h 2415441"/>
              <a:gd name="connsiteX14" fmla="*/ 6942912 w 8710489"/>
              <a:gd name="connsiteY14" fmla="*/ 891740 h 2415441"/>
              <a:gd name="connsiteX15" fmla="*/ 7176812 w 8710489"/>
              <a:gd name="connsiteY15" fmla="*/ 502646 h 2415441"/>
              <a:gd name="connsiteX16" fmla="*/ 7220355 w 8710489"/>
              <a:gd name="connsiteY16" fmla="*/ 357503 h 2415441"/>
              <a:gd name="connsiteX17" fmla="*/ 7278412 w 8710489"/>
              <a:gd name="connsiteY17" fmla="*/ 125274 h 2415441"/>
              <a:gd name="connsiteX18" fmla="*/ 7533798 w 8710489"/>
              <a:gd name="connsiteY18" fmla="*/ 34484 h 2415441"/>
              <a:gd name="connsiteX19" fmla="*/ 8124685 w 8710489"/>
              <a:gd name="connsiteY19" fmla="*/ 34484 h 2415441"/>
              <a:gd name="connsiteX20" fmla="*/ 8410526 w 8710489"/>
              <a:gd name="connsiteY20" fmla="*/ 241389 h 2415441"/>
              <a:gd name="connsiteX21" fmla="*/ 8671784 w 8710489"/>
              <a:gd name="connsiteY21" fmla="*/ 197846 h 2415441"/>
              <a:gd name="connsiteX22" fmla="*/ 8642755 w 8710489"/>
              <a:gd name="connsiteY22" fmla="*/ 197846 h 2415441"/>
              <a:gd name="connsiteX23" fmla="*/ 8657269 w 8710489"/>
              <a:gd name="connsiteY23" fmla="*/ 154303 h 2415441"/>
              <a:gd name="connsiteX0" fmla="*/ 119436 w 8696579"/>
              <a:gd name="connsiteY0" fmla="*/ 2157736 h 2408183"/>
              <a:gd name="connsiteX1" fmla="*/ 71438 w 8696579"/>
              <a:gd name="connsiteY1" fmla="*/ 2170366 h 2408183"/>
              <a:gd name="connsiteX2" fmla="*/ 190874 w 8696579"/>
              <a:gd name="connsiteY2" fmla="*/ 2229174 h 2408183"/>
              <a:gd name="connsiteX3" fmla="*/ 738608 w 8696579"/>
              <a:gd name="connsiteY3" fmla="*/ 1598862 h 2408183"/>
              <a:gd name="connsiteX4" fmla="*/ 1107912 w 8696579"/>
              <a:gd name="connsiteY4" fmla="*/ 1813176 h 2408183"/>
              <a:gd name="connsiteX5" fmla="*/ 1619635 w 8696579"/>
              <a:gd name="connsiteY5" fmla="*/ 2157736 h 2408183"/>
              <a:gd name="connsiteX6" fmla="*/ 1920380 w 8696579"/>
              <a:gd name="connsiteY6" fmla="*/ 1313110 h 2408183"/>
              <a:gd name="connsiteX7" fmla="*/ 2585127 w 8696579"/>
              <a:gd name="connsiteY7" fmla="*/ 1027358 h 2408183"/>
              <a:gd name="connsiteX8" fmla="*/ 2834081 w 8696579"/>
              <a:gd name="connsiteY8" fmla="*/ 943292 h 2408183"/>
              <a:gd name="connsiteX9" fmla="*/ 3102152 w 8696579"/>
              <a:gd name="connsiteY9" fmla="*/ 884482 h 2408183"/>
              <a:gd name="connsiteX10" fmla="*/ 3548461 w 8696579"/>
              <a:gd name="connsiteY10" fmla="*/ 943291 h 2408183"/>
              <a:gd name="connsiteX11" fmla="*/ 4210064 w 8696579"/>
              <a:gd name="connsiteY11" fmla="*/ 1098796 h 2408183"/>
              <a:gd name="connsiteX12" fmla="*/ 4548593 w 8696579"/>
              <a:gd name="connsiteY12" fmla="*/ 943291 h 2408183"/>
              <a:gd name="connsiteX13" fmla="*/ 6204305 w 8696579"/>
              <a:gd name="connsiteY13" fmla="*/ 813044 h 2408183"/>
              <a:gd name="connsiteX14" fmla="*/ 6942912 w 8696579"/>
              <a:gd name="connsiteY14" fmla="*/ 884482 h 2408183"/>
              <a:gd name="connsiteX15" fmla="*/ 7176812 w 8696579"/>
              <a:gd name="connsiteY15" fmla="*/ 495388 h 2408183"/>
              <a:gd name="connsiteX16" fmla="*/ 7220355 w 8696579"/>
              <a:gd name="connsiteY16" fmla="*/ 350245 h 2408183"/>
              <a:gd name="connsiteX17" fmla="*/ 7278412 w 8696579"/>
              <a:gd name="connsiteY17" fmla="*/ 118016 h 2408183"/>
              <a:gd name="connsiteX18" fmla="*/ 7533798 w 8696579"/>
              <a:gd name="connsiteY18" fmla="*/ 27226 h 2408183"/>
              <a:gd name="connsiteX19" fmla="*/ 8124685 w 8696579"/>
              <a:gd name="connsiteY19" fmla="*/ 27226 h 2408183"/>
              <a:gd name="connsiteX20" fmla="*/ 8493988 w 8696579"/>
              <a:gd name="connsiteY20" fmla="*/ 27227 h 2408183"/>
              <a:gd name="connsiteX21" fmla="*/ 8671784 w 8696579"/>
              <a:gd name="connsiteY21" fmla="*/ 190588 h 2408183"/>
              <a:gd name="connsiteX22" fmla="*/ 8642755 w 8696579"/>
              <a:gd name="connsiteY22" fmla="*/ 190588 h 2408183"/>
              <a:gd name="connsiteX23" fmla="*/ 8657269 w 8696579"/>
              <a:gd name="connsiteY23" fmla="*/ 147045 h 2408183"/>
              <a:gd name="connsiteX0" fmla="*/ 119436 w 8696579"/>
              <a:gd name="connsiteY0" fmla="*/ 2157736 h 2408183"/>
              <a:gd name="connsiteX1" fmla="*/ 71438 w 8696579"/>
              <a:gd name="connsiteY1" fmla="*/ 2170366 h 2408183"/>
              <a:gd name="connsiteX2" fmla="*/ 190874 w 8696579"/>
              <a:gd name="connsiteY2" fmla="*/ 2229174 h 2408183"/>
              <a:gd name="connsiteX3" fmla="*/ 738608 w 8696579"/>
              <a:gd name="connsiteY3" fmla="*/ 1598862 h 2408183"/>
              <a:gd name="connsiteX4" fmla="*/ 1107912 w 8696579"/>
              <a:gd name="connsiteY4" fmla="*/ 1813176 h 2408183"/>
              <a:gd name="connsiteX5" fmla="*/ 1619635 w 8696579"/>
              <a:gd name="connsiteY5" fmla="*/ 2157736 h 2408183"/>
              <a:gd name="connsiteX6" fmla="*/ 1920380 w 8696579"/>
              <a:gd name="connsiteY6" fmla="*/ 1313110 h 2408183"/>
              <a:gd name="connsiteX7" fmla="*/ 2585127 w 8696579"/>
              <a:gd name="connsiteY7" fmla="*/ 1027358 h 2408183"/>
              <a:gd name="connsiteX8" fmla="*/ 2834081 w 8696579"/>
              <a:gd name="connsiteY8" fmla="*/ 943292 h 2408183"/>
              <a:gd name="connsiteX9" fmla="*/ 3102152 w 8696579"/>
              <a:gd name="connsiteY9" fmla="*/ 884482 h 2408183"/>
              <a:gd name="connsiteX10" fmla="*/ 3548461 w 8696579"/>
              <a:gd name="connsiteY10" fmla="*/ 943291 h 2408183"/>
              <a:gd name="connsiteX11" fmla="*/ 4210064 w 8696579"/>
              <a:gd name="connsiteY11" fmla="*/ 1098796 h 2408183"/>
              <a:gd name="connsiteX12" fmla="*/ 4548593 w 8696579"/>
              <a:gd name="connsiteY12" fmla="*/ 943291 h 2408183"/>
              <a:gd name="connsiteX13" fmla="*/ 6204305 w 8696579"/>
              <a:gd name="connsiteY13" fmla="*/ 813044 h 2408183"/>
              <a:gd name="connsiteX14" fmla="*/ 6942912 w 8696579"/>
              <a:gd name="connsiteY14" fmla="*/ 884482 h 2408183"/>
              <a:gd name="connsiteX15" fmla="*/ 7176812 w 8696579"/>
              <a:gd name="connsiteY15" fmla="*/ 495388 h 2408183"/>
              <a:gd name="connsiteX16" fmla="*/ 7220355 w 8696579"/>
              <a:gd name="connsiteY16" fmla="*/ 350245 h 2408183"/>
              <a:gd name="connsiteX17" fmla="*/ 7278412 w 8696579"/>
              <a:gd name="connsiteY17" fmla="*/ 118016 h 2408183"/>
              <a:gd name="connsiteX18" fmla="*/ 7533798 w 8696579"/>
              <a:gd name="connsiteY18" fmla="*/ 27226 h 2408183"/>
              <a:gd name="connsiteX19" fmla="*/ 8124685 w 8696579"/>
              <a:gd name="connsiteY19" fmla="*/ 27226 h 2408183"/>
              <a:gd name="connsiteX20" fmla="*/ 8493988 w 8696579"/>
              <a:gd name="connsiteY20" fmla="*/ 27227 h 2408183"/>
              <a:gd name="connsiteX21" fmla="*/ 8671784 w 8696579"/>
              <a:gd name="connsiteY21" fmla="*/ 190588 h 2408183"/>
              <a:gd name="connsiteX22" fmla="*/ 8642755 w 8696579"/>
              <a:gd name="connsiteY22" fmla="*/ 190588 h 2408183"/>
              <a:gd name="connsiteX23" fmla="*/ 8624108 w 8696579"/>
              <a:gd name="connsiteY23" fmla="*/ 27226 h 2408183"/>
              <a:gd name="connsiteX0" fmla="*/ 119436 w 8681392"/>
              <a:gd name="connsiteY0" fmla="*/ 2157737 h 2408184"/>
              <a:gd name="connsiteX1" fmla="*/ 71438 w 8681392"/>
              <a:gd name="connsiteY1" fmla="*/ 2170367 h 2408184"/>
              <a:gd name="connsiteX2" fmla="*/ 190874 w 8681392"/>
              <a:gd name="connsiteY2" fmla="*/ 2229175 h 2408184"/>
              <a:gd name="connsiteX3" fmla="*/ 738608 w 8681392"/>
              <a:gd name="connsiteY3" fmla="*/ 1598863 h 2408184"/>
              <a:gd name="connsiteX4" fmla="*/ 1107912 w 8681392"/>
              <a:gd name="connsiteY4" fmla="*/ 1813177 h 2408184"/>
              <a:gd name="connsiteX5" fmla="*/ 1619635 w 8681392"/>
              <a:gd name="connsiteY5" fmla="*/ 2157737 h 2408184"/>
              <a:gd name="connsiteX6" fmla="*/ 1920380 w 8681392"/>
              <a:gd name="connsiteY6" fmla="*/ 1313111 h 2408184"/>
              <a:gd name="connsiteX7" fmla="*/ 2585127 w 8681392"/>
              <a:gd name="connsiteY7" fmla="*/ 1027359 h 2408184"/>
              <a:gd name="connsiteX8" fmla="*/ 2834081 w 8681392"/>
              <a:gd name="connsiteY8" fmla="*/ 943293 h 2408184"/>
              <a:gd name="connsiteX9" fmla="*/ 3102152 w 8681392"/>
              <a:gd name="connsiteY9" fmla="*/ 884483 h 2408184"/>
              <a:gd name="connsiteX10" fmla="*/ 3548461 w 8681392"/>
              <a:gd name="connsiteY10" fmla="*/ 943292 h 2408184"/>
              <a:gd name="connsiteX11" fmla="*/ 4210064 w 8681392"/>
              <a:gd name="connsiteY11" fmla="*/ 1098797 h 2408184"/>
              <a:gd name="connsiteX12" fmla="*/ 4548593 w 8681392"/>
              <a:gd name="connsiteY12" fmla="*/ 943292 h 2408184"/>
              <a:gd name="connsiteX13" fmla="*/ 6204305 w 8681392"/>
              <a:gd name="connsiteY13" fmla="*/ 813045 h 2408184"/>
              <a:gd name="connsiteX14" fmla="*/ 6942912 w 8681392"/>
              <a:gd name="connsiteY14" fmla="*/ 884483 h 2408184"/>
              <a:gd name="connsiteX15" fmla="*/ 7176812 w 8681392"/>
              <a:gd name="connsiteY15" fmla="*/ 495389 h 2408184"/>
              <a:gd name="connsiteX16" fmla="*/ 7220355 w 8681392"/>
              <a:gd name="connsiteY16" fmla="*/ 350246 h 2408184"/>
              <a:gd name="connsiteX17" fmla="*/ 7278412 w 8681392"/>
              <a:gd name="connsiteY17" fmla="*/ 118017 h 2408184"/>
              <a:gd name="connsiteX18" fmla="*/ 7533798 w 8681392"/>
              <a:gd name="connsiteY18" fmla="*/ 27227 h 2408184"/>
              <a:gd name="connsiteX19" fmla="*/ 8124685 w 8681392"/>
              <a:gd name="connsiteY19" fmla="*/ 27227 h 2408184"/>
              <a:gd name="connsiteX20" fmla="*/ 8493988 w 8681392"/>
              <a:gd name="connsiteY20" fmla="*/ 27228 h 2408184"/>
              <a:gd name="connsiteX21" fmla="*/ 8671784 w 8681392"/>
              <a:gd name="connsiteY21" fmla="*/ 190589 h 2408184"/>
              <a:gd name="connsiteX22" fmla="*/ 8551636 w 8681392"/>
              <a:gd name="connsiteY22" fmla="*/ 27227 h 2408184"/>
              <a:gd name="connsiteX23" fmla="*/ 8624108 w 8681392"/>
              <a:gd name="connsiteY23" fmla="*/ 27227 h 2408184"/>
              <a:gd name="connsiteX0" fmla="*/ 119436 w 8633715"/>
              <a:gd name="connsiteY0" fmla="*/ 2145642 h 2396089"/>
              <a:gd name="connsiteX1" fmla="*/ 71438 w 8633715"/>
              <a:gd name="connsiteY1" fmla="*/ 2158272 h 2396089"/>
              <a:gd name="connsiteX2" fmla="*/ 190874 w 8633715"/>
              <a:gd name="connsiteY2" fmla="*/ 2217080 h 2396089"/>
              <a:gd name="connsiteX3" fmla="*/ 738608 w 8633715"/>
              <a:gd name="connsiteY3" fmla="*/ 1586768 h 2396089"/>
              <a:gd name="connsiteX4" fmla="*/ 1107912 w 8633715"/>
              <a:gd name="connsiteY4" fmla="*/ 1801082 h 2396089"/>
              <a:gd name="connsiteX5" fmla="*/ 1619635 w 8633715"/>
              <a:gd name="connsiteY5" fmla="*/ 2145642 h 2396089"/>
              <a:gd name="connsiteX6" fmla="*/ 1920380 w 8633715"/>
              <a:gd name="connsiteY6" fmla="*/ 1301016 h 2396089"/>
              <a:gd name="connsiteX7" fmla="*/ 2585127 w 8633715"/>
              <a:gd name="connsiteY7" fmla="*/ 1015264 h 2396089"/>
              <a:gd name="connsiteX8" fmla="*/ 2834081 w 8633715"/>
              <a:gd name="connsiteY8" fmla="*/ 931198 h 2396089"/>
              <a:gd name="connsiteX9" fmla="*/ 3102152 w 8633715"/>
              <a:gd name="connsiteY9" fmla="*/ 872388 h 2396089"/>
              <a:gd name="connsiteX10" fmla="*/ 3548461 w 8633715"/>
              <a:gd name="connsiteY10" fmla="*/ 931197 h 2396089"/>
              <a:gd name="connsiteX11" fmla="*/ 4210064 w 8633715"/>
              <a:gd name="connsiteY11" fmla="*/ 1086702 h 2396089"/>
              <a:gd name="connsiteX12" fmla="*/ 4548593 w 8633715"/>
              <a:gd name="connsiteY12" fmla="*/ 931197 h 2396089"/>
              <a:gd name="connsiteX13" fmla="*/ 6204305 w 8633715"/>
              <a:gd name="connsiteY13" fmla="*/ 800950 h 2396089"/>
              <a:gd name="connsiteX14" fmla="*/ 6942912 w 8633715"/>
              <a:gd name="connsiteY14" fmla="*/ 872388 h 2396089"/>
              <a:gd name="connsiteX15" fmla="*/ 7176812 w 8633715"/>
              <a:gd name="connsiteY15" fmla="*/ 483294 h 2396089"/>
              <a:gd name="connsiteX16" fmla="*/ 7220355 w 8633715"/>
              <a:gd name="connsiteY16" fmla="*/ 338151 h 2396089"/>
              <a:gd name="connsiteX17" fmla="*/ 7278412 w 8633715"/>
              <a:gd name="connsiteY17" fmla="*/ 105922 h 2396089"/>
              <a:gd name="connsiteX18" fmla="*/ 7533798 w 8633715"/>
              <a:gd name="connsiteY18" fmla="*/ 15132 h 2396089"/>
              <a:gd name="connsiteX19" fmla="*/ 8124685 w 8633715"/>
              <a:gd name="connsiteY19" fmla="*/ 15132 h 2396089"/>
              <a:gd name="connsiteX20" fmla="*/ 8493988 w 8633715"/>
              <a:gd name="connsiteY20" fmla="*/ 15133 h 2396089"/>
              <a:gd name="connsiteX21" fmla="*/ 8624107 w 8633715"/>
              <a:gd name="connsiteY21" fmla="*/ 86570 h 2396089"/>
              <a:gd name="connsiteX22" fmla="*/ 8551636 w 8633715"/>
              <a:gd name="connsiteY22" fmla="*/ 15132 h 2396089"/>
              <a:gd name="connsiteX23" fmla="*/ 8624108 w 8633715"/>
              <a:gd name="connsiteY23" fmla="*/ 15132 h 2396089"/>
              <a:gd name="connsiteX0" fmla="*/ 119436 w 8633715"/>
              <a:gd name="connsiteY0" fmla="*/ 2145642 h 2396089"/>
              <a:gd name="connsiteX1" fmla="*/ 71438 w 8633715"/>
              <a:gd name="connsiteY1" fmla="*/ 2158272 h 2396089"/>
              <a:gd name="connsiteX2" fmla="*/ 190874 w 8633715"/>
              <a:gd name="connsiteY2" fmla="*/ 2217080 h 2396089"/>
              <a:gd name="connsiteX3" fmla="*/ 738608 w 8633715"/>
              <a:gd name="connsiteY3" fmla="*/ 1586768 h 2396089"/>
              <a:gd name="connsiteX4" fmla="*/ 1107912 w 8633715"/>
              <a:gd name="connsiteY4" fmla="*/ 1801082 h 2396089"/>
              <a:gd name="connsiteX5" fmla="*/ 1619635 w 8633715"/>
              <a:gd name="connsiteY5" fmla="*/ 2145642 h 2396089"/>
              <a:gd name="connsiteX6" fmla="*/ 1920380 w 8633715"/>
              <a:gd name="connsiteY6" fmla="*/ 1301016 h 2396089"/>
              <a:gd name="connsiteX7" fmla="*/ 2585127 w 8633715"/>
              <a:gd name="connsiteY7" fmla="*/ 1015264 h 2396089"/>
              <a:gd name="connsiteX8" fmla="*/ 2834081 w 8633715"/>
              <a:gd name="connsiteY8" fmla="*/ 931198 h 2396089"/>
              <a:gd name="connsiteX9" fmla="*/ 3102152 w 8633715"/>
              <a:gd name="connsiteY9" fmla="*/ 872388 h 2396089"/>
              <a:gd name="connsiteX10" fmla="*/ 3548461 w 8633715"/>
              <a:gd name="connsiteY10" fmla="*/ 931197 h 2396089"/>
              <a:gd name="connsiteX11" fmla="*/ 4210064 w 8633715"/>
              <a:gd name="connsiteY11" fmla="*/ 1086702 h 2396089"/>
              <a:gd name="connsiteX12" fmla="*/ 4548593 w 8633715"/>
              <a:gd name="connsiteY12" fmla="*/ 931197 h 2396089"/>
              <a:gd name="connsiteX13" fmla="*/ 6204305 w 8633715"/>
              <a:gd name="connsiteY13" fmla="*/ 800950 h 2396089"/>
              <a:gd name="connsiteX14" fmla="*/ 6942912 w 8633715"/>
              <a:gd name="connsiteY14" fmla="*/ 872388 h 2396089"/>
              <a:gd name="connsiteX15" fmla="*/ 7176812 w 8633715"/>
              <a:gd name="connsiteY15" fmla="*/ 483294 h 2396089"/>
              <a:gd name="connsiteX16" fmla="*/ 7220355 w 8633715"/>
              <a:gd name="connsiteY16" fmla="*/ 338151 h 2396089"/>
              <a:gd name="connsiteX17" fmla="*/ 7278412 w 8633715"/>
              <a:gd name="connsiteY17" fmla="*/ 105922 h 2396089"/>
              <a:gd name="connsiteX18" fmla="*/ 7533798 w 8633715"/>
              <a:gd name="connsiteY18" fmla="*/ 15132 h 2396089"/>
              <a:gd name="connsiteX19" fmla="*/ 8124685 w 8633715"/>
              <a:gd name="connsiteY19" fmla="*/ 15132 h 2396089"/>
              <a:gd name="connsiteX20" fmla="*/ 8493988 w 8633715"/>
              <a:gd name="connsiteY20" fmla="*/ 15133 h 2396089"/>
              <a:gd name="connsiteX21" fmla="*/ 8624107 w 8633715"/>
              <a:gd name="connsiteY21" fmla="*/ 0 h 2396089"/>
              <a:gd name="connsiteX22" fmla="*/ 8551636 w 8633715"/>
              <a:gd name="connsiteY22" fmla="*/ 15132 h 2396089"/>
              <a:gd name="connsiteX23" fmla="*/ 8624108 w 8633715"/>
              <a:gd name="connsiteY23" fmla="*/ 15132 h 2396089"/>
              <a:gd name="connsiteX0" fmla="*/ 119436 w 8633715"/>
              <a:gd name="connsiteY0" fmla="*/ 2145642 h 2396089"/>
              <a:gd name="connsiteX1" fmla="*/ 71438 w 8633715"/>
              <a:gd name="connsiteY1" fmla="*/ 2158272 h 2396089"/>
              <a:gd name="connsiteX2" fmla="*/ 190874 w 8633715"/>
              <a:gd name="connsiteY2" fmla="*/ 2217080 h 2396089"/>
              <a:gd name="connsiteX3" fmla="*/ 738608 w 8633715"/>
              <a:gd name="connsiteY3" fmla="*/ 1586768 h 2396089"/>
              <a:gd name="connsiteX4" fmla="*/ 1107912 w 8633715"/>
              <a:gd name="connsiteY4" fmla="*/ 1801082 h 2396089"/>
              <a:gd name="connsiteX5" fmla="*/ 1619635 w 8633715"/>
              <a:gd name="connsiteY5" fmla="*/ 2145642 h 2396089"/>
              <a:gd name="connsiteX6" fmla="*/ 1920380 w 8633715"/>
              <a:gd name="connsiteY6" fmla="*/ 1301016 h 2396089"/>
              <a:gd name="connsiteX7" fmla="*/ 2585127 w 8633715"/>
              <a:gd name="connsiteY7" fmla="*/ 1015264 h 2396089"/>
              <a:gd name="connsiteX8" fmla="*/ 2834081 w 8633715"/>
              <a:gd name="connsiteY8" fmla="*/ 931198 h 2396089"/>
              <a:gd name="connsiteX9" fmla="*/ 3102152 w 8633715"/>
              <a:gd name="connsiteY9" fmla="*/ 872388 h 2396089"/>
              <a:gd name="connsiteX10" fmla="*/ 3548461 w 8633715"/>
              <a:gd name="connsiteY10" fmla="*/ 931197 h 2396089"/>
              <a:gd name="connsiteX11" fmla="*/ 4210064 w 8633715"/>
              <a:gd name="connsiteY11" fmla="*/ 1086702 h 2396089"/>
              <a:gd name="connsiteX12" fmla="*/ 4548593 w 8633715"/>
              <a:gd name="connsiteY12" fmla="*/ 931197 h 2396089"/>
              <a:gd name="connsiteX13" fmla="*/ 6204305 w 8633715"/>
              <a:gd name="connsiteY13" fmla="*/ 800950 h 2396089"/>
              <a:gd name="connsiteX14" fmla="*/ 6942912 w 8633715"/>
              <a:gd name="connsiteY14" fmla="*/ 872388 h 2396089"/>
              <a:gd name="connsiteX15" fmla="*/ 7176812 w 8633715"/>
              <a:gd name="connsiteY15" fmla="*/ 483294 h 2396089"/>
              <a:gd name="connsiteX16" fmla="*/ 7220355 w 8633715"/>
              <a:gd name="connsiteY16" fmla="*/ 338151 h 2396089"/>
              <a:gd name="connsiteX17" fmla="*/ 7278412 w 8633715"/>
              <a:gd name="connsiteY17" fmla="*/ 105922 h 2396089"/>
              <a:gd name="connsiteX18" fmla="*/ 7533798 w 8633715"/>
              <a:gd name="connsiteY18" fmla="*/ 15132 h 2396089"/>
              <a:gd name="connsiteX19" fmla="*/ 8124685 w 8633715"/>
              <a:gd name="connsiteY19" fmla="*/ 15132 h 2396089"/>
              <a:gd name="connsiteX20" fmla="*/ 8493988 w 8633715"/>
              <a:gd name="connsiteY20" fmla="*/ 15133 h 2396089"/>
              <a:gd name="connsiteX21" fmla="*/ 8624107 w 8633715"/>
              <a:gd name="connsiteY21" fmla="*/ 0 h 2396089"/>
              <a:gd name="connsiteX22" fmla="*/ 8551636 w 8633715"/>
              <a:gd name="connsiteY22" fmla="*/ 15132 h 2396089"/>
              <a:gd name="connsiteX23" fmla="*/ 8561767 w 8633715"/>
              <a:gd name="connsiteY23" fmla="*/ 0 h 2396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8633715" h="2396089">
                <a:moveTo>
                  <a:pt x="119436" y="2145642"/>
                </a:moveTo>
                <a:cubicBezTo>
                  <a:pt x="119436" y="2145642"/>
                  <a:pt x="59532" y="2146366"/>
                  <a:pt x="71438" y="2158272"/>
                </a:cubicBezTo>
                <a:cubicBezTo>
                  <a:pt x="83344" y="2170178"/>
                  <a:pt x="0" y="2033107"/>
                  <a:pt x="190874" y="2217080"/>
                </a:cubicBezTo>
                <a:cubicBezTo>
                  <a:pt x="273122" y="2396089"/>
                  <a:pt x="263631" y="2252943"/>
                  <a:pt x="738608" y="1586768"/>
                </a:cubicBezTo>
                <a:cubicBezTo>
                  <a:pt x="904670" y="1549070"/>
                  <a:pt x="961074" y="1707936"/>
                  <a:pt x="1107912" y="1801082"/>
                </a:cubicBezTo>
                <a:cubicBezTo>
                  <a:pt x="1254750" y="1894228"/>
                  <a:pt x="1464226" y="2238914"/>
                  <a:pt x="1619635" y="2145642"/>
                </a:cubicBezTo>
                <a:cubicBezTo>
                  <a:pt x="1902911" y="2150960"/>
                  <a:pt x="1759465" y="1489412"/>
                  <a:pt x="1920380" y="1301016"/>
                </a:cubicBezTo>
                <a:cubicBezTo>
                  <a:pt x="2081295" y="1112620"/>
                  <a:pt x="2432844" y="1076900"/>
                  <a:pt x="2585127" y="1015264"/>
                </a:cubicBezTo>
                <a:cubicBezTo>
                  <a:pt x="2737410" y="953628"/>
                  <a:pt x="2747910" y="955011"/>
                  <a:pt x="2834081" y="931198"/>
                </a:cubicBezTo>
                <a:cubicBezTo>
                  <a:pt x="2920252" y="907385"/>
                  <a:pt x="2983089" y="872388"/>
                  <a:pt x="3102152" y="872388"/>
                </a:cubicBezTo>
                <a:cubicBezTo>
                  <a:pt x="3221215" y="872388"/>
                  <a:pt x="3363809" y="895478"/>
                  <a:pt x="3548461" y="931197"/>
                </a:cubicBezTo>
                <a:cubicBezTo>
                  <a:pt x="3733113" y="966916"/>
                  <a:pt x="4043375" y="1086702"/>
                  <a:pt x="4210064" y="1086702"/>
                </a:cubicBezTo>
                <a:cubicBezTo>
                  <a:pt x="4376753" y="1086702"/>
                  <a:pt x="4548593" y="931197"/>
                  <a:pt x="4548593" y="931197"/>
                </a:cubicBezTo>
                <a:cubicBezTo>
                  <a:pt x="5072010" y="1057439"/>
                  <a:pt x="5125382" y="228842"/>
                  <a:pt x="6204305" y="800950"/>
                </a:cubicBezTo>
                <a:cubicBezTo>
                  <a:pt x="6572482" y="757811"/>
                  <a:pt x="6780828" y="925331"/>
                  <a:pt x="6942912" y="872388"/>
                </a:cubicBezTo>
                <a:cubicBezTo>
                  <a:pt x="7104996" y="819445"/>
                  <a:pt x="7130572" y="572333"/>
                  <a:pt x="7176812" y="483294"/>
                </a:cubicBezTo>
                <a:cubicBezTo>
                  <a:pt x="7223052" y="394255"/>
                  <a:pt x="7203422" y="401046"/>
                  <a:pt x="7220355" y="338151"/>
                </a:cubicBezTo>
                <a:cubicBezTo>
                  <a:pt x="7237288" y="275256"/>
                  <a:pt x="7226172" y="159758"/>
                  <a:pt x="7278412" y="105922"/>
                </a:cubicBezTo>
                <a:cubicBezTo>
                  <a:pt x="7330652" y="52086"/>
                  <a:pt x="7392753" y="30264"/>
                  <a:pt x="7533798" y="15132"/>
                </a:cubicBezTo>
                <a:cubicBezTo>
                  <a:pt x="7674844" y="0"/>
                  <a:pt x="7964653" y="15132"/>
                  <a:pt x="8124685" y="15132"/>
                </a:cubicBezTo>
                <a:lnTo>
                  <a:pt x="8493988" y="15133"/>
                </a:lnTo>
                <a:cubicBezTo>
                  <a:pt x="8577225" y="12611"/>
                  <a:pt x="8614499" y="0"/>
                  <a:pt x="8624107" y="0"/>
                </a:cubicBezTo>
                <a:cubicBezTo>
                  <a:pt x="8633715" y="0"/>
                  <a:pt x="8562026" y="15132"/>
                  <a:pt x="8551636" y="15132"/>
                </a:cubicBezTo>
                <a:cubicBezTo>
                  <a:pt x="8541246" y="15132"/>
                  <a:pt x="8553300" y="18143"/>
                  <a:pt x="8561767" y="0"/>
                </a:cubicBezTo>
              </a:path>
            </a:pathLst>
          </a:custGeom>
          <a:ln w="38100" cmpd="sng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Овал 56"/>
          <p:cNvSpPr/>
          <p:nvPr/>
        </p:nvSpPr>
        <p:spPr>
          <a:xfrm>
            <a:off x="4857752" y="3429000"/>
            <a:ext cx="1643075" cy="1428760"/>
          </a:xfrm>
          <a:prstGeom prst="ellipse">
            <a:avLst/>
          </a:prstGeom>
          <a:noFill/>
          <a:ln w="38100" cmpd="sng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олилиния 53"/>
          <p:cNvSpPr/>
          <p:nvPr/>
        </p:nvSpPr>
        <p:spPr>
          <a:xfrm>
            <a:off x="319316" y="3352801"/>
            <a:ext cx="2598057" cy="684590"/>
          </a:xfrm>
          <a:custGeom>
            <a:avLst/>
            <a:gdLst>
              <a:gd name="connsiteX0" fmla="*/ 2598057 w 2598057"/>
              <a:gd name="connsiteY0" fmla="*/ 0 h 684590"/>
              <a:gd name="connsiteX1" fmla="*/ 1901372 w 2598057"/>
              <a:gd name="connsiteY1" fmla="*/ 362857 h 684590"/>
              <a:gd name="connsiteX2" fmla="*/ 1378857 w 2598057"/>
              <a:gd name="connsiteY2" fmla="*/ 478971 h 684590"/>
              <a:gd name="connsiteX3" fmla="*/ 885372 w 2598057"/>
              <a:gd name="connsiteY3" fmla="*/ 580571 h 684590"/>
              <a:gd name="connsiteX4" fmla="*/ 420915 w 2598057"/>
              <a:gd name="connsiteY4" fmla="*/ 667657 h 684590"/>
              <a:gd name="connsiteX5" fmla="*/ 0 w 2598057"/>
              <a:gd name="connsiteY5" fmla="*/ 682171 h 684590"/>
              <a:gd name="connsiteX6" fmla="*/ 0 w 2598057"/>
              <a:gd name="connsiteY6" fmla="*/ 682171 h 684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98057" h="684590">
                <a:moveTo>
                  <a:pt x="2598057" y="0"/>
                </a:moveTo>
                <a:cubicBezTo>
                  <a:pt x="2351314" y="141514"/>
                  <a:pt x="2104572" y="283029"/>
                  <a:pt x="1901372" y="362857"/>
                </a:cubicBezTo>
                <a:cubicBezTo>
                  <a:pt x="1698172" y="442685"/>
                  <a:pt x="1378857" y="478971"/>
                  <a:pt x="1378857" y="478971"/>
                </a:cubicBezTo>
                <a:lnTo>
                  <a:pt x="885372" y="580571"/>
                </a:lnTo>
                <a:cubicBezTo>
                  <a:pt x="725715" y="612019"/>
                  <a:pt x="568477" y="650724"/>
                  <a:pt x="420915" y="667657"/>
                </a:cubicBezTo>
                <a:cubicBezTo>
                  <a:pt x="273353" y="684590"/>
                  <a:pt x="0" y="682171"/>
                  <a:pt x="0" y="682171"/>
                </a:cubicBezTo>
                <a:lnTo>
                  <a:pt x="0" y="682171"/>
                </a:lnTo>
              </a:path>
            </a:pathLst>
          </a:cu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Овал 55"/>
          <p:cNvSpPr/>
          <p:nvPr/>
        </p:nvSpPr>
        <p:spPr>
          <a:xfrm>
            <a:off x="428596" y="2857496"/>
            <a:ext cx="2214579" cy="1928826"/>
          </a:xfrm>
          <a:prstGeom prst="ellipse">
            <a:avLst/>
          </a:prstGeom>
          <a:noFill/>
          <a:ln w="38100" cmpd="sng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61" name="Таблица 60"/>
          <p:cNvGraphicFramePr>
            <a:graphicFrameLocks noGrp="1"/>
          </p:cNvGraphicFramePr>
          <p:nvPr/>
        </p:nvGraphicFramePr>
        <p:xfrm>
          <a:off x="214283" y="500042"/>
          <a:ext cx="8715436" cy="1000132"/>
        </p:xfrm>
        <a:graphic>
          <a:graphicData uri="http://schemas.openxmlformats.org/drawingml/2006/table">
            <a:tbl>
              <a:tblPr firstRow="1" bandRow="1">
                <a:tableStyleId>{793D81CF-94F2-401A-BA57-92F5A7B2D0C5}</a:tableStyleId>
              </a:tblPr>
              <a:tblGrid>
                <a:gridCol w="8715436"/>
              </a:tblGrid>
              <a:tr h="250033">
                <a:tc>
                  <a:txBody>
                    <a:bodyPr/>
                    <a:lstStyle/>
                    <a:p>
                      <a:endParaRPr lang="ru-RU" sz="500" baseline="0" dirty="0"/>
                    </a:p>
                  </a:txBody>
                  <a:tcPr>
                    <a:noFill/>
                  </a:tcPr>
                </a:tc>
              </a:tr>
              <a:tr h="250033">
                <a:tc>
                  <a:txBody>
                    <a:bodyPr/>
                    <a:lstStyle/>
                    <a:p>
                      <a:endParaRPr lang="ru-RU" sz="500" baseline="0" dirty="0"/>
                    </a:p>
                  </a:txBody>
                  <a:tcPr>
                    <a:noFill/>
                  </a:tcPr>
                </a:tc>
              </a:tr>
              <a:tr h="250033">
                <a:tc>
                  <a:txBody>
                    <a:bodyPr/>
                    <a:lstStyle/>
                    <a:p>
                      <a:endParaRPr lang="ru-RU" sz="500" baseline="0" dirty="0"/>
                    </a:p>
                  </a:txBody>
                  <a:tcPr>
                    <a:noFill/>
                  </a:tcPr>
                </a:tc>
              </a:tr>
              <a:tr h="250033">
                <a:tc>
                  <a:txBody>
                    <a:bodyPr/>
                    <a:lstStyle/>
                    <a:p>
                      <a:endParaRPr lang="ru-RU" sz="500" baseline="0" dirty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06814" fill="hold"/>
                                        <p:tgtEl>
                                          <p:spTgt spid="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12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15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18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24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nodeType="withEffect">
                                  <p:stCondLst>
                                    <p:cond delay="2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nodeType="withEffect">
                                  <p:stCondLst>
                                    <p:cond delay="2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29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30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xit" presetSubtype="0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0" presetClass="exit" presetSubtype="0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xit" presetSubtype="0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xit" presetSubtype="0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xit" presetSubtype="0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2000"/>
                            </p:stCondLst>
                            <p:childTnLst>
                              <p:par>
                                <p:cTn id="1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4000"/>
                            </p:stCondLst>
                            <p:childTnLst>
                              <p:par>
                                <p:cTn id="1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6000"/>
                            </p:stCondLst>
                            <p:childTnLst>
                              <p:par>
                                <p:cTn id="1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2000"/>
                            </p:stCondLst>
                            <p:childTnLst>
                              <p:par>
                                <p:cTn id="152" presetID="64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2.60116E-6 L -0.00573 -0.2044 " pathEditMode="relative" rAng="0" ptsTypes="AA">
                                      <p:cBhvr>
                                        <p:cTn id="153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" y="-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4000"/>
                            </p:stCondLst>
                            <p:childTnLst>
                              <p:par>
                                <p:cTn id="19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8000"/>
                            </p:stCondLst>
                            <p:childTnLst>
                              <p:par>
                                <p:cTn id="20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0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>
                <p:cTn id="2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>
                <p:cTn id="2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>
                <p:cTn id="2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7"/>
                </p:tgtEl>
              </p:cMediaNode>
            </p:audio>
            <p:audio>
              <p:cMediaNode>
                <p:cTn id="2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8"/>
                </p:tgtEl>
              </p:cMediaNode>
            </p:audio>
          </p:childTnLst>
        </p:cTn>
      </p:par>
    </p:tnLst>
    <p:bldLst>
      <p:bldP spid="51" grpId="0" animBg="1"/>
      <p:bldP spid="51" grpId="1" animBg="1"/>
      <p:bldP spid="51" grpId="2" animBg="1"/>
      <p:bldP spid="53" grpId="0" animBg="1"/>
      <p:bldP spid="53" grpId="1" animBg="1"/>
      <p:bldP spid="53" grpId="2" animBg="1"/>
      <p:bldP spid="58" grpId="0" animBg="1"/>
      <p:bldP spid="59" grpId="0" animBg="1"/>
      <p:bldP spid="60" grpId="0" animBg="1"/>
      <p:bldP spid="50" grpId="0" animBg="1"/>
      <p:bldP spid="50" grpId="1" animBg="1"/>
      <p:bldP spid="52" grpId="0" animBg="1"/>
      <p:bldP spid="52" grpId="1" animBg="1"/>
      <p:bldP spid="52" grpId="2" animBg="1"/>
      <p:bldP spid="57" grpId="0" animBg="1"/>
      <p:bldP spid="54" grpId="0" animBg="1"/>
      <p:bldP spid="54" grpId="1" animBg="1"/>
      <p:bldP spid="5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Верный ответ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screen"/>
          <a:stretch>
            <a:fillRect/>
          </a:stretch>
        </p:blipFill>
        <p:spPr>
          <a:xfrm>
            <a:off x="285720" y="6357958"/>
            <a:ext cx="304800" cy="3048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8000"/>
          </a:solidFill>
          <a:scene3d>
            <a:camera prst="orthographicFront"/>
            <a:lightRig rig="morning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14314" y="214313"/>
            <a:ext cx="8715375" cy="6429375"/>
          </a:xfrm>
          <a:prstGeom prst="rect">
            <a:avLst/>
          </a:prstGeom>
          <a:solidFill>
            <a:srgbClr val="FFFFFF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66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9" name="Рисунок 8" descr="03a63733_full.jp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500035" y="1357298"/>
            <a:ext cx="4528472" cy="4929222"/>
          </a:xfrm>
          <a:prstGeom prst="rect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</p:pic>
      <p:sp>
        <p:nvSpPr>
          <p:cNvPr id="10" name="Рамка 9"/>
          <p:cNvSpPr/>
          <p:nvPr/>
        </p:nvSpPr>
        <p:spPr>
          <a:xfrm>
            <a:off x="7500958" y="357166"/>
            <a:ext cx="1214447" cy="6072230"/>
          </a:xfrm>
          <a:prstGeom prst="frame">
            <a:avLst>
              <a:gd name="adj1" fmla="val 394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5" name="Рисунок 14" descr="zvuk.gif">
            <a:hlinkClick r:id="rId6" action="ppaction://hlinkpres?slideindex=10&amp;slidetitle=Слайд 10"/>
          </p:cNvPr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7572396" y="5214951"/>
            <a:ext cx="1071571" cy="1187207"/>
          </a:xfrm>
          <a:prstGeom prst="rect">
            <a:avLst/>
          </a:prstGeom>
        </p:spPr>
      </p:pic>
      <p:pic>
        <p:nvPicPr>
          <p:cNvPr id="16" name="Рисунок 15" descr="0_7396_fc5b9e71_XL.jpg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 rot="5400000">
            <a:off x="4500562" y="3500438"/>
            <a:ext cx="2786082" cy="2786083"/>
          </a:xfrm>
          <a:prstGeom prst="rect">
            <a:avLst/>
          </a:prstGeom>
          <a:noFill/>
          <a:ln w="25400">
            <a:solidFill>
              <a:srgbClr val="002060"/>
            </a:solidFill>
          </a:ln>
        </p:spPr>
      </p:pic>
      <p:sp>
        <p:nvSpPr>
          <p:cNvPr id="19" name="Прямоугольник 18"/>
          <p:cNvSpPr/>
          <p:nvPr/>
        </p:nvSpPr>
        <p:spPr>
          <a:xfrm>
            <a:off x="357159" y="357167"/>
            <a:ext cx="700092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marL="457200" indent="-45720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  Какая легенда о колоколах связана с тремя этими изображениями?  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" name="Рисунок 19" descr="Торговая марка ЯСАК Воронеж.jpg"/>
          <p:cNvPicPr>
            <a:picLocks noChangeAspect="1"/>
          </p:cNvPicPr>
          <p:nvPr/>
        </p:nvPicPr>
        <p:blipFill>
          <a:blip r:embed="rId9" cstate="print"/>
          <a:srcRect l="3713"/>
          <a:stretch>
            <a:fillRect/>
          </a:stretch>
        </p:blipFill>
        <p:spPr>
          <a:xfrm>
            <a:off x="5286381" y="857233"/>
            <a:ext cx="1852612" cy="1400175"/>
          </a:xfrm>
          <a:prstGeom prst="rect">
            <a:avLst/>
          </a:prstGeom>
        </p:spPr>
      </p:pic>
      <p:sp>
        <p:nvSpPr>
          <p:cNvPr id="21" name="Прямоугольник 20"/>
          <p:cNvSpPr/>
          <p:nvPr/>
        </p:nvSpPr>
        <p:spPr>
          <a:xfrm>
            <a:off x="5143505" y="2357430"/>
            <a:ext cx="2143140" cy="1071570"/>
          </a:xfrm>
          <a:prstGeom prst="rect">
            <a:avLst/>
          </a:prstGeom>
          <a:solidFill>
            <a:schemeClr val="bg1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Торговая марка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Воронежского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колокололитейного завода «Ясак»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786712" y="3571876"/>
            <a:ext cx="601447" cy="156966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cap="none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!</a:t>
            </a:r>
            <a:endParaRPr lang="ru-RU" sz="9600" b="1" cap="none" spc="50" dirty="0">
              <a:ln w="11430"/>
              <a:solidFill>
                <a:schemeClr val="bg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pSp>
        <p:nvGrpSpPr>
          <p:cNvPr id="14" name="Группа 13"/>
          <p:cNvGrpSpPr/>
          <p:nvPr/>
        </p:nvGrpSpPr>
        <p:grpSpPr>
          <a:xfrm>
            <a:off x="428596" y="357166"/>
            <a:ext cx="8286808" cy="6072230"/>
            <a:chOff x="-1214478" y="357166"/>
            <a:chExt cx="8286808" cy="6072230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-1214478" y="357166"/>
              <a:ext cx="8286808" cy="6072230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-857288" y="1928802"/>
              <a:ext cx="7500991" cy="2585323"/>
            </a:xfrm>
            <a:prstGeom prst="rect">
              <a:avLst/>
            </a:prstGeom>
            <a:noFill/>
            <a:ln>
              <a:noFill/>
            </a:ln>
            <a:effectLst>
              <a:innerShdw blurRad="114300">
                <a:prstClr val="black"/>
              </a:innerShdw>
              <a:softEdge rad="317500"/>
            </a:effectLst>
          </p:spPr>
          <p:txBody>
            <a:bodyPr wrap="square">
              <a:spAutoFit/>
              <a:scene3d>
                <a:camera prst="orthographicFront"/>
                <a:lightRig rig="morning" dir="t"/>
              </a:scene3d>
              <a:sp3d extrusionH="31750" contourW="6350" prstMaterial="dkEdge">
                <a:bevelT w="38100" h="38100" prst="angle"/>
                <a:bevelB w="38100" h="38100" prst="angle"/>
                <a:extrusionClr>
                  <a:schemeClr val="bg1">
                    <a:lumMod val="65000"/>
                  </a:schemeClr>
                </a:extrusionClr>
                <a:contourClr>
                  <a:schemeClr val="accent3">
                    <a:tint val="100000"/>
                    <a:shade val="100000"/>
                    <a:satMod val="100000"/>
                    <a:hueMod val="100000"/>
                  </a:schemeClr>
                </a:contourClr>
              </a:sp3d>
            </a:bodyPr>
            <a:lstStyle/>
            <a:p>
              <a:pPr algn="ctr">
                <a:defRPr/>
              </a:pPr>
              <a:endParaRPr lang="ru-RU" sz="5400" b="1" dirty="0" smtClean="0">
                <a:ln/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algn="ctr">
                <a:defRPr/>
              </a:pPr>
              <a:r>
                <a:rPr lang="ru-RU" sz="5400" b="1" dirty="0" smtClean="0">
                  <a:ln/>
                  <a:solidFill>
                    <a:srgbClr val="0066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Проверочные</a:t>
              </a:r>
            </a:p>
            <a:p>
              <a:pPr algn="ctr">
                <a:defRPr/>
              </a:pPr>
              <a:r>
                <a:rPr lang="ru-RU" sz="5400" b="1" dirty="0" smtClean="0">
                  <a:ln/>
                  <a:solidFill>
                    <a:srgbClr val="0066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задания</a:t>
              </a:r>
            </a:p>
          </p:txBody>
        </p:sp>
      </p:grpSp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76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11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6486</TotalTime>
  <Words>1275</Words>
  <Application>Microsoft Office PowerPoint</Application>
  <PresentationFormat>Экран (4:3)</PresentationFormat>
  <Paragraphs>257</Paragraphs>
  <Slides>15</Slides>
  <Notes>14</Notes>
  <HiddenSlides>0</HiddenSlides>
  <MMClips>30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Солнцестояние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>iac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Колокольные звоны на Руси</dc:title>
  <dc:creator>Власенко Наталья Анатольевна</dc:creator>
  <dc:description>МОУ ООШ № 9, г. Борисоглебск, Воронежской области, 17.10.2010 г.</dc:description>
  <cp:lastModifiedBy>Zaryana</cp:lastModifiedBy>
  <cp:revision>553</cp:revision>
  <dcterms:created xsi:type="dcterms:W3CDTF">2000-01-01T19:59:13Z</dcterms:created>
  <dcterms:modified xsi:type="dcterms:W3CDTF">2011-01-15T10:32:32Z</dcterms:modified>
  <cp:category>Презентации к урокам музыки</cp:category>
</cp:coreProperties>
</file>