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8B896-9B72-4318-88B7-DC9D236E8112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798BD-676A-4070-B2FB-C328A3CCB0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BA505-AD96-4433-A50F-CA01286FBDC5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60B58-ACCC-4715-B269-816BF20E73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CA3F6-2D89-400B-A01B-CBE17DB4B5EE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59D3B-C196-4D1C-BE1D-0936FA9F7F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160E4-F6D3-4BA2-B027-332AFBFF133E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90752-7954-4DD5-932A-A7CDB4445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9F6C-F1BA-428A-AE32-20F1DFCC4E7C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E57B3-BB0A-41ED-B7C8-C66E3DC3D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A6AD2-F169-4909-903F-FAB767C2847B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22E08-1B7B-4990-9A6A-23E882B2E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A1A31-F1AC-4784-8EFF-07C3E218B102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28E3F-F442-40DD-9818-0E88B5F840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BEC77-9BBE-4FED-83F5-6087CF6520C7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5739F-C293-4075-A63A-F653FFBCD0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78AF4-A7C4-4800-A45E-339714F4836D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ADAE2-A3F1-46E4-8354-203A874BF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9D64E-E9F8-4F56-82B4-097D13FD68D3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65B26-A30A-4AEB-B266-209E3D7B6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F3DE7-7D54-4A6D-B350-97C29565A971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D70F2-AA36-46F7-BF5F-969370EEF1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41C78E4-ED9A-4017-9325-F1D65FC1574C}" type="datetimeFigureOut">
              <a:rPr lang="en-US"/>
              <a:pPr>
                <a:defRPr/>
              </a:pPr>
              <a:t>3/26/2011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2D8D3A-1509-44F3-8542-639B25EE3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Многоликий Шанхай</a:t>
            </a:r>
          </a:p>
        </p:txBody>
      </p:sp>
      <p:pic>
        <p:nvPicPr>
          <p:cNvPr id="13314" name="Picture 3" descr="E:\конкурс\DSCN161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47913"/>
            <a:ext cx="4038600" cy="3028950"/>
          </a:xfrm>
          <a:noFill/>
        </p:spPr>
      </p:pic>
      <p:pic>
        <p:nvPicPr>
          <p:cNvPr id="13315" name="Picture 5" descr="E:\конкурс\DSCN161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347913"/>
            <a:ext cx="4038600" cy="3028950"/>
          </a:xfrm>
        </p:spPr>
      </p:pic>
      <p:sp>
        <p:nvSpPr>
          <p:cNvPr id="5" name="Текст 4"/>
          <p:cNvSpPr>
            <a:spLocks noGrp="1"/>
          </p:cNvSpPr>
          <p:nvPr>
            <p:ph type="body" idx="4294967295"/>
          </p:nvPr>
        </p:nvSpPr>
        <p:spPr>
          <a:xfrm>
            <a:off x="457200" y="1676400"/>
            <a:ext cx="8229600" cy="498475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B050"/>
                </a:solidFill>
                <a:latin typeface="Arial Black" pitchFamily="34" charset="0"/>
              </a:rPr>
              <a:t>НАБЕРЕЖНАЯ</a:t>
            </a:r>
            <a:endParaRPr lang="ru-RU" dirty="0">
              <a:solidFill>
                <a:srgbClr val="00B05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Городские контрасты</a:t>
            </a:r>
          </a:p>
        </p:txBody>
      </p:sp>
      <p:pic>
        <p:nvPicPr>
          <p:cNvPr id="14338" name="Picture 4" descr="E:\конкурс\DSCN167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14339" name="Picture 2" descr="E:\конкурс\DSCN166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347913"/>
            <a:ext cx="4038600" cy="302895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«ПАРИЖ ВОСТОКА»</a:t>
            </a:r>
          </a:p>
        </p:txBody>
      </p:sp>
      <p:sp>
        <p:nvSpPr>
          <p:cNvPr id="15362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Деловой центр</a:t>
            </a:r>
          </a:p>
        </p:txBody>
      </p:sp>
      <p:pic>
        <p:nvPicPr>
          <p:cNvPr id="15363" name="Picture 2" descr="E:\конкурс\DSCN151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635250"/>
            <a:ext cx="4040188" cy="3030538"/>
          </a:xfrm>
        </p:spPr>
      </p:pic>
      <p:sp>
        <p:nvSpPr>
          <p:cNvPr id="15364" name="Текст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 eaLnBrk="1" hangingPunct="1"/>
            <a:r>
              <a:rPr lang="ru-RU" smtClean="0"/>
              <a:t>Эстакады</a:t>
            </a:r>
          </a:p>
        </p:txBody>
      </p:sp>
      <p:pic>
        <p:nvPicPr>
          <p:cNvPr id="15365" name="Picture 3" descr="E:\конкурс\DSCN1594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>
          <a:xfrm>
            <a:off x="4645025" y="2635250"/>
            <a:ext cx="4041775" cy="303053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Буддистские храмы</a:t>
            </a:r>
          </a:p>
        </p:txBody>
      </p:sp>
      <p:pic>
        <p:nvPicPr>
          <p:cNvPr id="16386" name="Picture 2" descr="E:\конкурс\DSCN158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16387" name="Picture 3" descr="E:\конкурс\DSCN156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347913"/>
            <a:ext cx="4038600" cy="30289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Китай – родина бонсай.</a:t>
            </a:r>
          </a:p>
        </p:txBody>
      </p:sp>
      <p:pic>
        <p:nvPicPr>
          <p:cNvPr id="17410" name="Picture 2" descr="E:\конкурс\DSCN157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54163" y="1600200"/>
            <a:ext cx="6035675" cy="45259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Музей «Дом чиновника»</a:t>
            </a:r>
          </a:p>
        </p:txBody>
      </p:sp>
      <p:pic>
        <p:nvPicPr>
          <p:cNvPr id="18434" name="Picture 2" descr="E:\конкурс\DSCN163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  <p:pic>
        <p:nvPicPr>
          <p:cNvPr id="18435" name="Picture 3" descr="E:\конкурс\DSCN166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48200" y="2347913"/>
            <a:ext cx="4038600" cy="30289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0000"/>
                </a:solidFill>
                <a:latin typeface="Arial Black" pitchFamily="34" charset="0"/>
              </a:rPr>
              <a:t>Фабрика по производству шёлка и изделий из него</a:t>
            </a:r>
            <a:endParaRPr lang="ru-RU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9458" name="Picture 2" descr="E:\конкурс\fabrik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8200" y="2362200"/>
            <a:ext cx="4038600" cy="3048000"/>
          </a:xfrm>
        </p:spPr>
      </p:pic>
      <p:pic>
        <p:nvPicPr>
          <p:cNvPr id="19459" name="Picture 3" descr="E:\конкурс\DSCN1545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2347913"/>
            <a:ext cx="4038600" cy="30289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>Торговый центр</a:t>
            </a: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/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FF0000"/>
                </a:solidFill>
              </a:rPr>
              <a:t>Шанхаец в национальном костюме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483" name="Picture 2" descr="E:\конкурс\DSCN1631.JPG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>
          <a:xfrm>
            <a:off x="4645025" y="2635250"/>
            <a:ext cx="4041775" cy="3030538"/>
          </a:xfrm>
        </p:spPr>
      </p:pic>
      <p:pic>
        <p:nvPicPr>
          <p:cNvPr id="20484" name="Picture 3" descr="E:\конкурс\DSCN163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57200" y="2635250"/>
            <a:ext cx="4040188" cy="303053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32</Words>
  <PresentationFormat>Экран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Arial</vt:lpstr>
      <vt:lpstr>Arial Black</vt:lpstr>
      <vt:lpstr>Office Theme</vt:lpstr>
      <vt:lpstr>Многоликий Шанхай</vt:lpstr>
      <vt:lpstr>Городские контрасты</vt:lpstr>
      <vt:lpstr>«ПАРИЖ ВОСТОКА»</vt:lpstr>
      <vt:lpstr>Буддистские храмы</vt:lpstr>
      <vt:lpstr>Китай – родина бонсай.</vt:lpstr>
      <vt:lpstr>Музей «Дом чиновника»</vt:lpstr>
      <vt:lpstr>Фабрика по производству шёлка и изделий из него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Многоликий Шанхай</dc:title>
  <dc:creator>Максим</dc:creator>
  <cp:lastModifiedBy>User</cp:lastModifiedBy>
  <cp:revision>10</cp:revision>
  <dcterms:created xsi:type="dcterms:W3CDTF">2011-01-10T14:06:00Z</dcterms:created>
  <dcterms:modified xsi:type="dcterms:W3CDTF">2011-03-26T19:46:08Z</dcterms:modified>
</cp:coreProperties>
</file>