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809" autoAdjust="0"/>
    <p:restoredTop sz="94660"/>
  </p:normalViewPr>
  <p:slideViewPr>
    <p:cSldViewPr>
      <p:cViewPr varScale="1">
        <p:scale>
          <a:sx n="79" d="100"/>
          <a:sy n="79" d="100"/>
        </p:scale>
        <p:origin x="-13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31981-F3DD-431F-BEF6-C49D2C19220C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615FE-9733-4C9F-B5D5-61BC777BFC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23A9-EA1E-4503-B670-4D8376DAB2D0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84059-F653-4AA1-AA1D-6159B5FA3D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7C90D-9743-4839-8A29-FC403B165479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EB4A1-B4C6-4C46-9129-48E56D1E0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FC600-BD92-4B9B-99A8-637097B6D72C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7D00B-35AD-42E2-A0F0-2CD0DDEF3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A2EC0-EF16-4741-9D41-541F6D00FB85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2F26C-0AC3-4A9A-8D2B-E3CBA1E64E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008A9-A0EE-40EF-8F32-07DF032FD4BF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06AB2-DD68-4E8B-B6AC-6AC8D2335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1E800-F84F-416E-B95E-0C5D9A0C7390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D4D52-3B7C-4BD1-BB25-26EE955DD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269B9-8DF1-47C5-86F3-5435542C05FA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5BB93-6327-41DB-B7C7-BD0F47DE0A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A3989-0C39-4239-99C0-02F9D95A2DA6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81E68-9A63-4961-975A-F20FC10950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9599A-70D7-43A6-AE53-5F6EC34388F8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E9F4C-9897-40EF-BF34-A6B49ABED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5439C-3AAD-450B-9C6F-D4D2DE2550A0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387E2-930A-4405-BEF2-83D98B56F3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3AB9250-04D4-4C98-B557-7D4CAEF9D5AF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9514626-4A9C-4792-BEA7-DE71F6C311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Пекин –</a:t>
            </a:r>
            <a:b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 столица поднебесной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13314" name="Picture 2" descr="E:\конкурс\DSCN135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54163" y="1600200"/>
            <a:ext cx="6035675" cy="4525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>ЧУДО СВЕТА</a:t>
            </a:r>
          </a:p>
        </p:txBody>
      </p:sp>
      <p:pic>
        <p:nvPicPr>
          <p:cNvPr id="14338" name="Picture 3" descr="E:\конкурс\DSCN141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54163" y="1600200"/>
            <a:ext cx="603567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> Терракотовые воины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Олимпийский стадион «Птичье гнездо»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15363" name="Picture 2" descr="E:\конкурс\DSCN142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635250"/>
            <a:ext cx="4040188" cy="3030538"/>
          </a:xfrm>
        </p:spPr>
      </p:pic>
      <p:pic>
        <p:nvPicPr>
          <p:cNvPr id="15364" name="Picture 3" descr="E:\конкурс\DSCN1352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>
          <a:xfrm>
            <a:off x="4645025" y="2635250"/>
            <a:ext cx="4041775" cy="30305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>Чайный дом</a:t>
            </a:r>
          </a:p>
        </p:txBody>
      </p:sp>
      <p:pic>
        <p:nvPicPr>
          <p:cNvPr id="16386" name="Picture 2" descr="E:\конкурс\DSCN136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77988" y="1752600"/>
            <a:ext cx="5689600" cy="4267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B050"/>
                </a:solidFill>
                <a:latin typeface="Arial Black" pitchFamily="34" charset="0"/>
              </a:rPr>
              <a:t>ПЕКИНСКАЯ ОПЕРА</a:t>
            </a:r>
          </a:p>
        </p:txBody>
      </p:sp>
      <p:pic>
        <p:nvPicPr>
          <p:cNvPr id="17410" name="Picture 2" descr="E:\конкурс\p111033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347913"/>
            <a:ext cx="4038600" cy="3028950"/>
          </a:xfrm>
        </p:spPr>
      </p:pic>
      <p:pic>
        <p:nvPicPr>
          <p:cNvPr id="17411" name="Picture 3" descr="E:\конкурс\30_05lunarnewyear1_z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724400" y="2362200"/>
            <a:ext cx="3962400" cy="304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err="1" smtClean="0">
                <a:solidFill>
                  <a:srgbClr val="FF0000"/>
                </a:solidFill>
                <a:latin typeface="Arial Black" pitchFamily="34" charset="0"/>
              </a:rPr>
              <a:t>Особоохраняемые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 объекты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18434" name="Picture 2" descr="E:\конкурс\DSCN129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347913"/>
            <a:ext cx="4038600" cy="3028950"/>
          </a:xfrm>
        </p:spPr>
      </p:pic>
      <p:pic>
        <p:nvPicPr>
          <p:cNvPr id="18435" name="Picture 3" descr="E:\конкурс\DSCN131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48200" y="2347913"/>
            <a:ext cx="4038600" cy="30289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Запретный город Императорский дворец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19458" name="Picture 2" descr="E:\конкурс\DSCN132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79463" y="1600200"/>
            <a:ext cx="3394075" cy="4525963"/>
          </a:xfrm>
        </p:spPr>
      </p:pic>
      <p:pic>
        <p:nvPicPr>
          <p:cNvPr id="19459" name="Picture 3" descr="E:\конкурс\DSCN133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48200" y="2347913"/>
            <a:ext cx="4038600" cy="30289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Фабрика по производству жемчуга и изделий из него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20482" name="Picture 3" descr="E:\конкурс\DSCN136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79463" y="1600200"/>
            <a:ext cx="3394075" cy="4525963"/>
          </a:xfrm>
        </p:spPr>
      </p:pic>
      <p:pic>
        <p:nvPicPr>
          <p:cNvPr id="20483" name="Picture 4" descr="E:\конкурс\DSCN138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970463" y="1600200"/>
            <a:ext cx="339407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Фабрика по производству изделий из нефрита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21506" name="Picture 2" descr="E:\конкурс\DSCN140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347913"/>
            <a:ext cx="4038600" cy="3028950"/>
          </a:xfrm>
        </p:spPr>
      </p:pic>
      <p:pic>
        <p:nvPicPr>
          <p:cNvPr id="21507" name="Picture 3" descr="E:\конкурс\DSCN140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48200" y="2347913"/>
            <a:ext cx="4038600" cy="30289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35</Words>
  <PresentationFormat>Экран (4:3)</PresentationFormat>
  <Paragraphs>10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Arial</vt:lpstr>
      <vt:lpstr>Arial Black</vt:lpstr>
      <vt:lpstr>Office Theme</vt:lpstr>
      <vt:lpstr>Пекин –  столица поднебесной</vt:lpstr>
      <vt:lpstr>ЧУДО СВЕТА</vt:lpstr>
      <vt:lpstr>Слайд 3</vt:lpstr>
      <vt:lpstr>Чайный дом</vt:lpstr>
      <vt:lpstr>ПЕКИНСКАЯ ОПЕРА</vt:lpstr>
      <vt:lpstr>Особоохраняемые объекты</vt:lpstr>
      <vt:lpstr>Запретный город Императорский дворец</vt:lpstr>
      <vt:lpstr>Фабрика по производству жемчуга и изделий из него</vt:lpstr>
      <vt:lpstr>Фабрика по производству изделий из нефрита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Пекин –  столица поднебесной</dc:title>
  <dc:creator>Максим</dc:creator>
  <cp:lastModifiedBy>User</cp:lastModifiedBy>
  <cp:revision>7</cp:revision>
  <dcterms:created xsi:type="dcterms:W3CDTF">2011-01-10T15:21:12Z</dcterms:created>
  <dcterms:modified xsi:type="dcterms:W3CDTF">2011-03-26T19:45:23Z</dcterms:modified>
</cp:coreProperties>
</file>