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8" r:id="rId3"/>
  </p:sldMasterIdLst>
  <p:sldIdLst>
    <p:sldId id="256" r:id="rId4"/>
    <p:sldId id="257" r:id="rId5"/>
    <p:sldId id="258" r:id="rId6"/>
    <p:sldId id="265" r:id="rId7"/>
    <p:sldId id="269" r:id="rId8"/>
    <p:sldId id="266" r:id="rId9"/>
    <p:sldId id="270" r:id="rId10"/>
    <p:sldId id="267" r:id="rId11"/>
    <p:sldId id="271" r:id="rId12"/>
    <p:sldId id="268" r:id="rId13"/>
    <p:sldId id="272" r:id="rId14"/>
    <p:sldId id="274" r:id="rId15"/>
    <p:sldId id="275" r:id="rId16"/>
    <p:sldId id="276" r:id="rId17"/>
    <p:sldId id="282" r:id="rId18"/>
    <p:sldId id="284" r:id="rId19"/>
    <p:sldId id="283" r:id="rId20"/>
    <p:sldId id="281" r:id="rId21"/>
    <p:sldId id="279" r:id="rId22"/>
    <p:sldId id="278" r:id="rId23"/>
    <p:sldId id="27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5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6D17-7AF2-4ACA-887A-A5B942BFA2F2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551E-3E5C-4AF7-927A-81D6EC25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AF5D-A21B-4593-9627-B942E56AAB3B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AB86-2A80-45E8-A7C3-B7AF7271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E018-F90C-40B6-AEDF-C2C199774823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7A67-9B0B-4788-8DDE-5C75EB5D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D5E4-CDD3-473B-92A6-56A67D0F3BED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E5B0-31D6-4216-8391-5212A6FC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DA52-2CD2-49D6-9EC1-1B44F9293C64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1C8F-049F-4EA1-9CCE-A03DECDFF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8B0B-5CC5-4136-9FDA-B06D478CE719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834C-4236-438F-9962-55E44E39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3DCD-6093-4F5B-B38A-3172359AB83A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76CE-4F11-4D56-8166-5C481EDE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AC22-F8DD-425A-B3E1-53F13C3FB7D1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41D-713F-48A9-9871-0B845099C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9CB9-1F46-4338-8B61-4FE6F5673C8D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635F-0A5E-4E38-9DE9-354D03CC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2096-8376-4814-AC9E-F0F38CAF0E19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224D-A723-4EEB-9371-18836D8F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C403-1943-42CE-A39F-A0E5B0D4537A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1AB8-B52B-439C-BCBC-7CCB827CD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53B8-C464-4357-B46E-566CB5432232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7BF8-66C1-424D-84B6-6730C08A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DE87-5619-4E44-9BBD-5496B322F143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3BD2-B600-4DE1-8F0B-E8515022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6F74-0036-4136-9EB0-24061F182372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6B1B-F709-469F-A1D0-05D868858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B623-C156-4AB7-A807-186DBF9CA4B4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901B-D022-44E0-B13D-149FEF0A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D3F4-09D5-4F31-97E3-9F945A308C61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2E73-3A58-4DFA-A62C-FA37B4D44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627D-ACBF-4B89-9E7C-7FC84CE5D2F8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5C3C-D020-478C-9C19-027724902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AE4B-D7F4-4B36-BCB2-7DCD5A7AE91C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740E-1451-4A84-8CAB-CDC6E710E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3F6A-2FF8-4B6E-ABC5-0B6D16EB678B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A5EA-1A68-45A2-AB44-8141AABD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0B0C-B301-4004-B33A-043940214A77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7354-A96A-4F26-8312-F629D64E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71EC-884D-41B9-9EC3-8FF034985B11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0F02-F9AE-470D-A3DB-869988152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CB68-E41C-4522-BC0F-CC4F5AD226D0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1E73-BE0B-48FC-862D-7596A7DE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E57-F8D7-42A7-B87D-1DF3910FBA32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9269-8CAB-41B5-9FB8-18B0C4859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A6F0-3714-4897-8A1B-29A77B73A88B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D90-3160-4085-89CA-85232355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5730-BB7B-4FDC-9D8F-46651F82D334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ADD5-798D-4755-9F4A-2AD481218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05F8-98A0-496D-A8CA-52D264A9A98E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1F0-683E-4F9E-948B-03303B36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3D04-9F2F-4A2F-84B2-710EFEB5B31D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1D8C-92CD-4073-8436-1BA7A702F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8BAD-E01F-4334-ABB0-EFB34E0A2F21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E499-F74C-4306-8055-2A1DC029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0B90-5427-4779-8DB0-47F6A74E78AE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FF4C-8A6C-44C9-9B6A-6F5289A3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0BA2-B759-4625-92FA-72290040FA69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47DA-47EC-4923-ACD3-A13DF828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CE53-96EB-43DC-9A9E-0F3DA40CC9E7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ADBE-2FC7-45EA-9639-DEBE5E67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B43C-3122-4EB2-B3C4-EE863343E1CB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9D5CA-3DA8-4C72-B08A-E664802D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BBA7-335F-4AF6-B916-EE2B6A0E4565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46FD-9A7C-4E13-BCF5-DD6EEB81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6EC50B-B022-4EBE-AE9E-3519CCD69E50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D2464AA-BA16-4183-9D54-5A30737A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3" r:id="rId2"/>
    <p:sldLayoutId id="2147483863" r:id="rId3"/>
    <p:sldLayoutId id="2147483842" r:id="rId4"/>
    <p:sldLayoutId id="2147483841" r:id="rId5"/>
    <p:sldLayoutId id="2147483840" r:id="rId6"/>
    <p:sldLayoutId id="2147483839" r:id="rId7"/>
    <p:sldLayoutId id="2147483864" r:id="rId8"/>
    <p:sldLayoutId id="2147483865" r:id="rId9"/>
    <p:sldLayoutId id="2147483838" r:id="rId10"/>
    <p:sldLayoutId id="21474838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50594C-F7EF-4C19-B511-A4DACFF88AE7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FB698-3C66-4365-83DC-8FCA7721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66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46" r:id="rId9"/>
    <p:sldLayoutId id="2147483845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9E411-12CF-4B90-A4C4-75F1ED94F1FC}" type="datetimeFigureOut">
              <a:rPr lang="ru-RU"/>
              <a:pPr>
                <a:defRPr/>
              </a:pPr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8FCEE-6427-48B9-98CE-D000202D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1" r:id="rId2"/>
    <p:sldLayoutId id="2147483868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69" r:id="rId9"/>
    <p:sldLayoutId id="2147483855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audio" Target="../media/audio1.wav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387350"/>
            <a:ext cx="51657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3635375" y="4724400"/>
            <a:ext cx="5067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Ярунина А. С.</a:t>
            </a:r>
          </a:p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</a:p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</a:p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сад-школа «Росток»</a:t>
            </a:r>
          </a:p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Тольяттинская академия управления</a:t>
            </a: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6443663" y="233363"/>
            <a:ext cx="170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2010-2011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114550"/>
            <a:ext cx="5430837" cy="2859088"/>
          </a:xfrm>
          <a:prstGeom prst="rect">
            <a:avLst/>
          </a:prstGeom>
          <a:noFill/>
        </p:spPr>
      </p:pic>
      <p:pic>
        <p:nvPicPr>
          <p:cNvPr id="4710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1838"/>
            <a:ext cx="308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003300"/>
            <a:ext cx="286861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Баба-Яга                   28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Кем родители пугают детей?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Милиционер            21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Волк                         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Бабай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Врач            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167" y="2007054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2822575"/>
            <a:ext cx="5218112" cy="14017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06128" y="371703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0167" y="4569917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Верблюд              43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Кто живёт в пустыне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Ящерица              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Змея                     11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Страус                 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Люди           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Черепаха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9595" y="121361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167" y="202391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2846388"/>
            <a:ext cx="5218113" cy="13906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93292" y="372267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2966" y="458677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2966" y="553409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44335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Загорают             51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Чем люди занимаются на пляже?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Купаются            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Отдыхают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Лежат           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Глазеют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Играют в карты  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8696" y="119960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9268" y="2009908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2067" y="283906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2393" y="370867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2067" y="457277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2067" y="552008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2434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Соль                     50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Что кладут в суп?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Картошка             25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Вода                      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Мясо          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Овощи    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Приправа 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065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8106" y="1204579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4029" y="202663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71033" y="287444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688" y="3694113"/>
            <a:ext cx="5218112" cy="1395412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980571" y="456683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5475" y="5492750"/>
            <a:ext cx="5218113" cy="138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               53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Кто задаёт слишком много вопросов?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Учитель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Муж        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Следователь     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Журналист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Врач   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285750" y="292100"/>
            <a:ext cx="8626475" cy="841375"/>
            <a:chOff x="180" y="184"/>
            <a:chExt cx="5434" cy="530"/>
          </a:xfrm>
        </p:grpSpPr>
        <p:pic>
          <p:nvPicPr>
            <p:cNvPr id="52246" name="Прямоугольник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"/>
              <a:ext cx="5434" cy="530"/>
            </a:xfrm>
            <a:prstGeom prst="rect">
              <a:avLst/>
            </a:prstGeom>
            <a:noFill/>
          </p:spPr>
        </p:pic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225" y="210"/>
              <a:ext cx="535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000" b="1">
                <a:solidFill>
                  <a:srgbClr val="B2E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8338" y="5492750"/>
            <a:ext cx="5218112" cy="138906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Прямоугольник 3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4525" y="2000250"/>
            <a:ext cx="5218113" cy="1389063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970167" y="2837324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0167" y="3690975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57144" y="4605967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Баба-Яга                   28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Кем родители пугают детей?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Милиционер            21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Волк                         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Бабай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Врач            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167" y="2007054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2822575"/>
            <a:ext cx="5218112" cy="14017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06128" y="371703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0167" y="4569917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Верблюд              43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Кто живёт в пустыне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Ящерица              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Змея                     11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Страус                 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Люди           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Черепаха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9595" y="121361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167" y="202391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2822575"/>
            <a:ext cx="5218113" cy="14017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93292" y="372267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2966" y="458677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2966" y="553409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44335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Загорают             51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Чем люди занимаются на пляже?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Купаются            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Отдыхают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Лежат           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Глазеют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Играют в карты  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8696" y="119960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9268" y="2009908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2067" y="283906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2393" y="370867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2067" y="4572771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2067" y="552008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2434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Соль                     50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Что кладут в суп?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Картошка             25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Вода                      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Мясо          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Овощи    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Приправа             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065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8106" y="1204579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4029" y="2026636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71033" y="287444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3713163"/>
            <a:ext cx="5218112" cy="1389062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980571" y="4566833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8338" y="5486400"/>
            <a:ext cx="5218112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2488"/>
            <a:ext cx="3000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6473825" cy="4090988"/>
          </a:xfrm>
          <a:prstGeom prst="rect">
            <a:avLst/>
          </a:prstGeom>
          <a:noFill/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1838"/>
            <a:ext cx="308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               53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Кто задаёт слишком много вопросов?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Учитель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Муж        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Следователь     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Журналист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Врач   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341313" y="292100"/>
            <a:ext cx="8626475" cy="841375"/>
            <a:chOff x="215" y="184"/>
            <a:chExt cx="5434" cy="530"/>
          </a:xfrm>
        </p:grpSpPr>
        <p:pic>
          <p:nvPicPr>
            <p:cNvPr id="57366" name="Прямоугольник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" y="184"/>
              <a:ext cx="5434" cy="530"/>
            </a:xfrm>
            <a:prstGeom prst="rect">
              <a:avLst/>
            </a:prstGeom>
            <a:noFill/>
          </p:spPr>
        </p:pic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259" y="210"/>
              <a:ext cx="535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000" b="1">
                <a:solidFill>
                  <a:srgbClr val="B2E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4525" y="5492750"/>
            <a:ext cx="5218113" cy="1389063"/>
          </a:xfrm>
          <a:prstGeom prst="rect">
            <a:avLst/>
          </a:prstGeom>
          <a:noFill/>
        </p:spPr>
      </p:pic>
      <p:pic>
        <p:nvPicPr>
          <p:cNvPr id="39" name="Прямоугольник 3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8963" y="1158875"/>
            <a:ext cx="5218112" cy="1401763"/>
          </a:xfrm>
          <a:prstGeom prst="rect">
            <a:avLst/>
          </a:prstGeom>
          <a:noFill/>
        </p:spPr>
      </p:pic>
      <p:pic>
        <p:nvPicPr>
          <p:cNvPr id="40" name="Прямоугольник 3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4525" y="1993900"/>
            <a:ext cx="5218113" cy="1395413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970167" y="2837324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0167" y="3690975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57144" y="4605967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71450"/>
            <a:ext cx="8613775" cy="2816225"/>
          </a:xfrm>
          <a:prstGeom prst="rect">
            <a:avLst/>
          </a:prstGeom>
          <a:noFill/>
        </p:spPr>
      </p:pic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4581525" y="4149725"/>
            <a:ext cx="3487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 Сергеевна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385763"/>
            <a:ext cx="74168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963" y="1139825"/>
            <a:ext cx="5218112" cy="1481138"/>
          </a:xfrm>
          <a:prstGeom prst="rect">
            <a:avLst/>
          </a:prstGeom>
          <a:noFill/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76213"/>
            <a:ext cx="8626475" cy="957262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5475" y="1968500"/>
            <a:ext cx="5499100" cy="14700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4525" y="2798763"/>
            <a:ext cx="5218113" cy="147478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8338" y="3663950"/>
            <a:ext cx="5218112" cy="147478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4525" y="4529138"/>
            <a:ext cx="5218113" cy="14747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14525" y="5462588"/>
            <a:ext cx="5218113" cy="1468437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65313" y="1169988"/>
            <a:ext cx="5218112" cy="1401762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1825" y="2000250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2822575"/>
            <a:ext cx="5218113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44688" y="3694113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20875" y="4552950"/>
            <a:ext cx="5218113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20875" y="5492750"/>
            <a:ext cx="5218113" cy="1389063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065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114550"/>
            <a:ext cx="5248275" cy="2859088"/>
          </a:xfrm>
          <a:prstGeom prst="rect">
            <a:avLst/>
          </a:prstGeom>
          <a:noFill/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1838"/>
            <a:ext cx="308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27876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963" y="1139825"/>
            <a:ext cx="5218112" cy="1481138"/>
          </a:xfrm>
          <a:prstGeom prst="rect">
            <a:avLst/>
          </a:prstGeom>
          <a:noFill/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76213"/>
            <a:ext cx="8626475" cy="957262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5475" y="1968500"/>
            <a:ext cx="5218113" cy="14700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4525" y="2798763"/>
            <a:ext cx="5218113" cy="147478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8338" y="3663950"/>
            <a:ext cx="5218112" cy="147478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4525" y="4529138"/>
            <a:ext cx="5218113" cy="1474787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8963" y="1158875"/>
            <a:ext cx="5211762" cy="1395413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1825" y="1993900"/>
            <a:ext cx="5218113" cy="139541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1825" y="2840038"/>
            <a:ext cx="5218113" cy="140335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5638" y="3687763"/>
            <a:ext cx="5218112" cy="1401762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" y="1158875"/>
            <a:ext cx="1657350" cy="287655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44688" y="5430838"/>
            <a:ext cx="5218112" cy="1470025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31988" y="4548188"/>
            <a:ext cx="5218112" cy="1395412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57388" y="5462588"/>
            <a:ext cx="5218112" cy="140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114550"/>
            <a:ext cx="5218112" cy="2859088"/>
          </a:xfrm>
          <a:prstGeom prst="rect">
            <a:avLst/>
          </a:prstGeom>
          <a:noFill/>
        </p:spPr>
      </p:pic>
      <p:pic>
        <p:nvPicPr>
          <p:cNvPr id="4301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1838"/>
            <a:ext cx="308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14425"/>
            <a:ext cx="297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963" y="1139825"/>
            <a:ext cx="5218112" cy="14811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нельзя делать на уроке, а очень хочется?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5475" y="1968500"/>
            <a:ext cx="5218113" cy="14700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4525" y="2798763"/>
            <a:ext cx="5218113" cy="147478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8338" y="3663950"/>
            <a:ext cx="5218112" cy="147478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4525" y="4529138"/>
            <a:ext cx="5218113" cy="14747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4525" y="5462588"/>
            <a:ext cx="5218113" cy="14684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2005013"/>
            <a:ext cx="5218113" cy="14033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8175" y="2852738"/>
            <a:ext cx="5218113" cy="139065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31988" y="3700463"/>
            <a:ext cx="5218112" cy="1389062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14525" y="4541838"/>
            <a:ext cx="5218113" cy="1395412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1825" y="5516563"/>
            <a:ext cx="5218113" cy="139065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114550"/>
            <a:ext cx="5857875" cy="2859088"/>
          </a:xfrm>
          <a:prstGeom prst="rect">
            <a:avLst/>
          </a:prstGeom>
          <a:noFill/>
        </p:spPr>
      </p:pic>
      <p:pic>
        <p:nvPicPr>
          <p:cNvPr id="450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1838"/>
            <a:ext cx="308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58850"/>
            <a:ext cx="28797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963" y="1139825"/>
            <a:ext cx="5218112" cy="14811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Самое важное изобретение человечества?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5475" y="1968500"/>
            <a:ext cx="5218113" cy="1470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Свет, электричество 60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8338" y="3663950"/>
            <a:ext cx="5218112" cy="147478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4525" y="4529138"/>
            <a:ext cx="5224463" cy="14747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4525" y="5462588"/>
            <a:ext cx="5218113" cy="1468437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65313" y="1169988"/>
            <a:ext cx="5218112" cy="1401762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14525" y="2005013"/>
            <a:ext cx="5211763" cy="14033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14525" y="2852738"/>
            <a:ext cx="5211763" cy="139065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38338" y="3700463"/>
            <a:ext cx="5211762" cy="1389062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4541838"/>
            <a:ext cx="5218113" cy="1395412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5516563"/>
            <a:ext cx="5218113" cy="139065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334963" y="292100"/>
            <a:ext cx="8626475" cy="841375"/>
            <a:chOff x="211" y="184"/>
            <a:chExt cx="5434" cy="530"/>
          </a:xfrm>
        </p:grpSpPr>
        <p:pic>
          <p:nvPicPr>
            <p:cNvPr id="46108" name="Прямоугольник 31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1" y="184"/>
              <a:ext cx="5434" cy="530"/>
            </a:xfrm>
            <a:prstGeom prst="rect">
              <a:avLst/>
            </a:prstGeom>
            <a:noFill/>
          </p:spPr>
        </p:pic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253" y="210"/>
              <a:ext cx="535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000" b="1">
                <a:solidFill>
                  <a:srgbClr val="B2E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101</Words>
  <Application>Microsoft Office PowerPoint</Application>
  <PresentationFormat>Экран (4:3)</PresentationFormat>
  <Paragraphs>91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Franklin Gothic Book</vt:lpstr>
      <vt:lpstr>Arial</vt:lpstr>
      <vt:lpstr>Franklin Gothic Medium</vt:lpstr>
      <vt:lpstr>Wingdings</vt:lpstr>
      <vt:lpstr>Calibri</vt:lpstr>
      <vt:lpstr>Times New Roman</vt:lpstr>
      <vt:lpstr>Wingdings 2</vt:lpstr>
      <vt:lpstr>Wingdings 3</vt:lpstr>
      <vt:lpstr>Trebuchet MS</vt:lpstr>
      <vt:lpstr>Georgia</vt:lpstr>
      <vt:lpstr>Углы</vt:lpstr>
      <vt:lpstr>Апекс</vt:lpstr>
      <vt:lpstr>Воздушный поток</vt:lpstr>
      <vt:lpstr>Углы</vt:lpstr>
      <vt:lpstr>Углы</vt:lpstr>
      <vt:lpstr>Углы</vt:lpstr>
      <vt:lpstr>Углы</vt:lpstr>
      <vt:lpstr>Апекс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User</cp:lastModifiedBy>
  <cp:revision>35</cp:revision>
  <dcterms:created xsi:type="dcterms:W3CDTF">2010-08-30T05:15:24Z</dcterms:created>
  <dcterms:modified xsi:type="dcterms:W3CDTF">2011-03-18T17:05:15Z</dcterms:modified>
</cp:coreProperties>
</file>