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3885-DF07-4A4F-9B0D-D052A06D443C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474-C5B9-4EEB-A41C-C9A33707A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3885-DF07-4A4F-9B0D-D052A06D443C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474-C5B9-4EEB-A41C-C9A33707A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3885-DF07-4A4F-9B0D-D052A06D443C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474-C5B9-4EEB-A41C-C9A33707A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3885-DF07-4A4F-9B0D-D052A06D443C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474-C5B9-4EEB-A41C-C9A33707A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3885-DF07-4A4F-9B0D-D052A06D443C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474-C5B9-4EEB-A41C-C9A33707A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3885-DF07-4A4F-9B0D-D052A06D443C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474-C5B9-4EEB-A41C-C9A33707A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3885-DF07-4A4F-9B0D-D052A06D443C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474-C5B9-4EEB-A41C-C9A33707A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3885-DF07-4A4F-9B0D-D052A06D443C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474-C5B9-4EEB-A41C-C9A33707A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3885-DF07-4A4F-9B0D-D052A06D443C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474-C5B9-4EEB-A41C-C9A33707A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3885-DF07-4A4F-9B0D-D052A06D443C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474-C5B9-4EEB-A41C-C9A33707A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3885-DF07-4A4F-9B0D-D052A06D443C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D15474-C5B9-4EEB-A41C-C9A33707A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9A3885-DF07-4A4F-9B0D-D052A06D443C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D15474-C5B9-4EEB-A41C-C9A33707A24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14300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Тема: </a:t>
            </a:r>
            <a:br>
              <a:rPr lang="ru-RU" sz="4400" b="1" dirty="0" smtClean="0"/>
            </a:br>
            <a:r>
              <a:rPr lang="ru-RU" sz="4400" b="1" dirty="0" smtClean="0"/>
              <a:t>«Органы чувств»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285992"/>
            <a:ext cx="8429684" cy="32527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Цели: познакомимся с органами чувств как необходимыми звеньями связи организма  с внешней средой;</a:t>
            </a:r>
          </a:p>
          <a:p>
            <a:r>
              <a:rPr lang="ru-RU" sz="3600" b="1" dirty="0">
                <a:solidFill>
                  <a:schemeClr val="tx1"/>
                </a:solidFill>
              </a:rPr>
              <a:t>б</a:t>
            </a:r>
            <a:r>
              <a:rPr lang="ru-RU" sz="3600" b="1" dirty="0" smtClean="0">
                <a:solidFill>
                  <a:schemeClr val="tx1"/>
                </a:solidFill>
              </a:rPr>
              <a:t>удем учиться гигиене органов чувств.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Орган обоняния. </a:t>
            </a:r>
            <a:endParaRPr lang="ru-RU" b="1" dirty="0"/>
          </a:p>
        </p:txBody>
      </p:sp>
      <p:pic>
        <p:nvPicPr>
          <p:cNvPr id="4" name="Содержимое 3" descr="Изображени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659" y="1643049"/>
            <a:ext cx="5943299" cy="4903221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ru-RU" b="1" dirty="0" smtClean="0"/>
              <a:t>Орган вкуса.</a:t>
            </a:r>
            <a:endParaRPr lang="ru-RU" b="1" dirty="0"/>
          </a:p>
        </p:txBody>
      </p:sp>
      <p:pic>
        <p:nvPicPr>
          <p:cNvPr id="4" name="Содержимое 3" descr="Изображени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285401"/>
            <a:ext cx="5429288" cy="52949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Орган осязания.</a:t>
            </a:r>
            <a:endParaRPr lang="ru-RU" b="1" dirty="0"/>
          </a:p>
        </p:txBody>
      </p:sp>
      <p:pic>
        <p:nvPicPr>
          <p:cNvPr id="4" name="Содержимое 3" descr="Изображени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071678"/>
            <a:ext cx="8393674" cy="3039278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1000132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Чувствительные рецепторы.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571612"/>
            <a:ext cx="8143932" cy="2642764"/>
          </a:xfrm>
        </p:spPr>
        <p:txBody>
          <a:bodyPr>
            <a:noAutofit/>
          </a:bodyPr>
          <a:lstStyle/>
          <a:p>
            <a:pPr marL="457200" indent="-457200"/>
            <a:r>
              <a:rPr lang="ru-RU" sz="4000" b="1" dirty="0" smtClean="0"/>
              <a:t>1) тепловые рецепторы;</a:t>
            </a:r>
          </a:p>
          <a:p>
            <a:pPr marL="457200" indent="-457200"/>
            <a:r>
              <a:rPr lang="ru-RU" sz="4000" b="1" dirty="0" smtClean="0"/>
              <a:t>2) </a:t>
            </a:r>
            <a:r>
              <a:rPr lang="ru-RU" sz="4000" b="1" dirty="0" err="1" smtClean="0"/>
              <a:t>холодовые</a:t>
            </a:r>
            <a:r>
              <a:rPr lang="ru-RU" sz="4000" b="1" dirty="0" smtClean="0"/>
              <a:t> рецепторы;</a:t>
            </a:r>
          </a:p>
          <a:p>
            <a:pPr marL="457200" indent="-457200"/>
            <a:r>
              <a:rPr lang="ru-RU" sz="4000" b="1" dirty="0" smtClean="0"/>
              <a:t>3) болевые рецепторы;</a:t>
            </a:r>
          </a:p>
          <a:p>
            <a:pPr marL="457200" indent="-457200"/>
            <a:r>
              <a:rPr lang="ru-RU" sz="4000" b="1" dirty="0" smtClean="0"/>
              <a:t>4) рецепторы </a:t>
            </a:r>
            <a:r>
              <a:rPr lang="ru-RU" sz="4000" b="1" dirty="0" err="1" smtClean="0"/>
              <a:t>Мейсснера</a:t>
            </a:r>
            <a:r>
              <a:rPr lang="ru-RU" sz="4000" b="1" dirty="0" smtClean="0"/>
              <a:t> – прикосновения;</a:t>
            </a:r>
          </a:p>
          <a:p>
            <a:pPr marL="457200" indent="-457200"/>
            <a:r>
              <a:rPr lang="ru-RU" sz="4000" b="1" dirty="0" smtClean="0"/>
              <a:t>5) рецепторы </a:t>
            </a:r>
            <a:r>
              <a:rPr lang="ru-RU" sz="4000" b="1" dirty="0" err="1" smtClean="0"/>
              <a:t>Паччинни</a:t>
            </a:r>
            <a:r>
              <a:rPr lang="ru-RU" sz="4000" b="1" dirty="0" smtClean="0"/>
              <a:t> – нажатия.</a:t>
            </a:r>
            <a:endParaRPr lang="ru-RU" sz="4000" b="1" dirty="0"/>
          </a:p>
        </p:txBody>
      </p:sp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Органы чувств и мозг.</a:t>
            </a:r>
            <a:endParaRPr lang="ru-RU" b="1" dirty="0"/>
          </a:p>
        </p:txBody>
      </p:sp>
      <p:pic>
        <p:nvPicPr>
          <p:cNvPr id="4" name="Содержимое 3" descr="мозг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132134"/>
            <a:ext cx="5143536" cy="5618155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121444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Домашнее задание: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4000" dirty="0" smtClean="0"/>
              <a:t>Прочитать статью (с. 132 – 135);</a:t>
            </a:r>
          </a:p>
          <a:p>
            <a:pPr>
              <a:buFontTx/>
              <a:buChar char="-"/>
            </a:pPr>
            <a:r>
              <a:rPr lang="ru-RU" sz="4000" dirty="0" smtClean="0"/>
              <a:t>- выполнить задания (с. 58 – 59) в рабочей тетради</a:t>
            </a:r>
            <a:endParaRPr lang="ru-RU" sz="4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рган зрения.</a:t>
            </a:r>
            <a:endParaRPr lang="ru-RU" b="1" dirty="0"/>
          </a:p>
        </p:txBody>
      </p:sp>
      <p:pic>
        <p:nvPicPr>
          <p:cNvPr id="4" name="Содержимое 3" descr="Изображение.png"/>
          <p:cNvPicPr>
            <a:picLocks noGrp="1" noChangeAspect="1"/>
          </p:cNvPicPr>
          <p:nvPr>
            <p:ph idx="1"/>
          </p:nvPr>
        </p:nvPicPr>
        <p:blipFill>
          <a:blip r:embed="rId2"/>
          <a:srcRect r="1071"/>
          <a:stretch>
            <a:fillRect/>
          </a:stretch>
        </p:blipFill>
        <p:spPr>
          <a:xfrm>
            <a:off x="552386" y="1428736"/>
            <a:ext cx="8305894" cy="4895865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Физминутка</a:t>
            </a:r>
            <a:r>
              <a:rPr lang="ru-RU" b="1" dirty="0" smtClean="0"/>
              <a:t> для глаз.</a:t>
            </a:r>
            <a:endParaRPr lang="ru-RU" b="1" dirty="0"/>
          </a:p>
        </p:txBody>
      </p:sp>
      <p:pic>
        <p:nvPicPr>
          <p:cNvPr id="6" name="Содержимое 14" descr="Копия Изображение 003.png"/>
          <p:cNvPicPr>
            <a:picLocks noGrp="1" noChangeAspect="1"/>
          </p:cNvPicPr>
          <p:nvPr>
            <p:ph idx="1"/>
          </p:nvPr>
        </p:nvPicPr>
        <p:blipFill>
          <a:blip r:embed="rId2"/>
          <a:srcRect l="4167" r="47916"/>
          <a:stretch>
            <a:fillRect/>
          </a:stretch>
        </p:blipFill>
        <p:spPr>
          <a:xfrm>
            <a:off x="500034" y="3882482"/>
            <a:ext cx="8603196" cy="2618346"/>
          </a:xfrm>
        </p:spPr>
      </p:pic>
      <p:pic>
        <p:nvPicPr>
          <p:cNvPr id="7" name="Рисунок 6" descr="Копия Изображение 003.png"/>
          <p:cNvPicPr>
            <a:picLocks noChangeAspect="1"/>
          </p:cNvPicPr>
          <p:nvPr/>
        </p:nvPicPr>
        <p:blipFill>
          <a:blip r:embed="rId2"/>
          <a:srcRect l="55508"/>
          <a:stretch>
            <a:fillRect/>
          </a:stretch>
        </p:blipFill>
        <p:spPr>
          <a:xfrm>
            <a:off x="357158" y="1142984"/>
            <a:ext cx="8209275" cy="269082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b="1" dirty="0" smtClean="0"/>
              <a:t>БЕРЕГИ ГЛАЗА!</a:t>
            </a:r>
            <a:endParaRPr lang="ru-RU" b="1" dirty="0"/>
          </a:p>
        </p:txBody>
      </p:sp>
      <p:pic>
        <p:nvPicPr>
          <p:cNvPr id="4" name="Содержимое 3" descr="Изображение 0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71546"/>
            <a:ext cx="7945440" cy="5596353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4446"/>
          </a:xfrm>
        </p:spPr>
        <p:txBody>
          <a:bodyPr/>
          <a:lstStyle/>
          <a:p>
            <a:pPr algn="ctr"/>
            <a:r>
              <a:rPr lang="ru-RU" b="1" dirty="0" smtClean="0"/>
              <a:t>Береги зрение!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5" y="1571612"/>
            <a:ext cx="5167416" cy="2428892"/>
          </a:xfrm>
        </p:spPr>
      </p:pic>
      <p:pic>
        <p:nvPicPr>
          <p:cNvPr id="8" name="Содержимое 7" descr="2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170320" y="4071942"/>
            <a:ext cx="5586332" cy="2786058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/>
          <a:lstStyle/>
          <a:p>
            <a:pPr algn="ctr"/>
            <a:r>
              <a:rPr lang="ru-RU" b="1" dirty="0" smtClean="0"/>
              <a:t>Органы слуха.</a:t>
            </a:r>
            <a:endParaRPr lang="ru-RU" b="1" dirty="0"/>
          </a:p>
        </p:txBody>
      </p:sp>
      <p:pic>
        <p:nvPicPr>
          <p:cNvPr id="4" name="Содержимое 3" descr="Изображени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8666140" cy="405369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pPr algn="ctr"/>
            <a:r>
              <a:rPr lang="ru-RU" b="1" dirty="0" smtClean="0"/>
              <a:t>Береги слух!</a:t>
            </a:r>
            <a:endParaRPr lang="ru-RU" b="1" dirty="0"/>
          </a:p>
        </p:txBody>
      </p:sp>
      <p:pic>
        <p:nvPicPr>
          <p:cNvPr id="4" name="Содержимое 3" descr="Изображение 0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8427938" cy="4415645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опия (2) Изображение 0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8242612" cy="414340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опия Изображение 0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8215370" cy="5041546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113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Тема:  «Органы чувств»</vt:lpstr>
      <vt:lpstr>Орган зрения.</vt:lpstr>
      <vt:lpstr>Физминутка для глаз.</vt:lpstr>
      <vt:lpstr>БЕРЕГИ ГЛАЗА!</vt:lpstr>
      <vt:lpstr>Береги зрение!</vt:lpstr>
      <vt:lpstr>Органы слуха.</vt:lpstr>
      <vt:lpstr>Береги слух!</vt:lpstr>
      <vt:lpstr>Слайд 8</vt:lpstr>
      <vt:lpstr>Слайд 9</vt:lpstr>
      <vt:lpstr>Орган обоняния. </vt:lpstr>
      <vt:lpstr>Орган вкуса.</vt:lpstr>
      <vt:lpstr>Орган осязания.</vt:lpstr>
      <vt:lpstr>Чувствительные рецепторы.</vt:lpstr>
      <vt:lpstr>Органы чувств и мозг.</vt:lpstr>
      <vt:lpstr>Домашнее задание: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Какие органы человека вы знаете? - Какую работу они выполяют? - Что такое системы органов? Приведите примеры. - Что изучают анатомия, физиология и гигиена? </dc:title>
  <dc:creator>Нежданова Н.А.</dc:creator>
  <cp:lastModifiedBy>Нежданова Н.А.</cp:lastModifiedBy>
  <cp:revision>13</cp:revision>
  <dcterms:created xsi:type="dcterms:W3CDTF">2010-12-11T07:03:49Z</dcterms:created>
  <dcterms:modified xsi:type="dcterms:W3CDTF">2010-12-17T11:52:59Z</dcterms:modified>
</cp:coreProperties>
</file>