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6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2957532"/>
          </a:xfrm>
        </p:spPr>
        <p:txBody>
          <a:bodyPr/>
          <a:lstStyle/>
          <a:p>
            <a:r>
              <a:rPr lang="en-US" dirty="0" smtClean="0"/>
              <a:t>The political system of Russia</a:t>
            </a:r>
            <a:endParaRPr lang="ru-RU" dirty="0"/>
          </a:p>
        </p:txBody>
      </p:sp>
      <p:pic>
        <p:nvPicPr>
          <p:cNvPr id="1026" name="Picture 2" descr="E:\Кост\1_e6ffa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2840562"/>
            <a:ext cx="4286262" cy="3231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 smtClean="0"/>
              <a:t>The President of Russian Federation is the head of state. D. </a:t>
            </a:r>
            <a:r>
              <a:rPr lang="en-US" sz="3600" b="1" dirty="0" err="1" smtClean="0"/>
              <a:t>Medvedev</a:t>
            </a:r>
            <a:r>
              <a:rPr lang="en-US" sz="3600" b="1" dirty="0" smtClean="0"/>
              <a:t> is our President . </a:t>
            </a:r>
            <a:endParaRPr lang="ru-RU" sz="3600" b="1" dirty="0"/>
          </a:p>
        </p:txBody>
      </p:sp>
      <p:pic>
        <p:nvPicPr>
          <p:cNvPr id="2050" name="Picture 2" descr="E:\Кост\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523719"/>
            <a:ext cx="4803258" cy="36024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It is a coat-of-arms</a:t>
            </a:r>
            <a:r>
              <a:rPr lang="en-US" dirty="0" smtClean="0"/>
              <a:t>.</a:t>
            </a:r>
            <a:endParaRPr lang="ru-RU" dirty="0"/>
          </a:p>
        </p:txBody>
      </p:sp>
      <p:pic>
        <p:nvPicPr>
          <p:cNvPr id="3074" name="Picture 2" descr="E:\Кост\495px-Coat_of_Arms_of_the_Russian_Federation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05040" y="1600200"/>
            <a:ext cx="3733919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V. Putin is the Prime-Minister</a:t>
            </a:r>
            <a:endParaRPr lang="ru-RU" b="1" dirty="0"/>
          </a:p>
        </p:txBody>
      </p:sp>
      <p:pic>
        <p:nvPicPr>
          <p:cNvPr id="4099" name="Picture 3" descr="E:\Кост\putin000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86050" y="1452148"/>
            <a:ext cx="3475182" cy="4691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/>
          </a:bodyPr>
          <a:lstStyle/>
          <a:p>
            <a:r>
              <a:rPr lang="en-US" b="1" dirty="0" smtClean="0"/>
              <a:t>There are a lot of deputies in the </a:t>
            </a:r>
            <a:r>
              <a:rPr lang="en-US" b="1" dirty="0" err="1" smtClean="0"/>
              <a:t>Duma</a:t>
            </a:r>
            <a:r>
              <a:rPr lang="en-US" b="1" dirty="0" smtClean="0"/>
              <a:t>. They  discuss laws. </a:t>
            </a:r>
            <a:endParaRPr lang="ru-RU" b="1" dirty="0"/>
          </a:p>
        </p:txBody>
      </p:sp>
      <p:pic>
        <p:nvPicPr>
          <p:cNvPr id="6146" name="Picture 2" descr="E:\Кост\326-full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177066"/>
            <a:ext cx="4038600" cy="3372231"/>
          </a:xfrm>
          <a:prstGeom prst="rect">
            <a:avLst/>
          </a:prstGeom>
          <a:noFill/>
        </p:spPr>
      </p:pic>
      <p:pic>
        <p:nvPicPr>
          <p:cNvPr id="8" name="Picture 2" descr="E:\Кост\20050909130534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648200" y="2347947"/>
            <a:ext cx="4038600" cy="30304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txBody>
          <a:bodyPr/>
          <a:lstStyle/>
          <a:p>
            <a:r>
              <a:rPr lang="en-US" b="1" dirty="0" smtClean="0"/>
              <a:t>The Constitution of  the Russian Federation is the main law.</a:t>
            </a:r>
            <a:endParaRPr lang="ru-RU" b="1" dirty="0"/>
          </a:p>
        </p:txBody>
      </p:sp>
      <p:pic>
        <p:nvPicPr>
          <p:cNvPr id="7170" name="Picture 2" descr="E:\Кост\p139806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57620" y="2796813"/>
            <a:ext cx="1928826" cy="31295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It is flag of Chelyabinsk.</a:t>
            </a:r>
            <a:endParaRPr lang="ru-RU" b="1" dirty="0"/>
          </a:p>
        </p:txBody>
      </p:sp>
      <p:pic>
        <p:nvPicPr>
          <p:cNvPr id="8194" name="Picture 2" descr="E:\Кост\04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50369" y="2262981"/>
            <a:ext cx="3200400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M. </a:t>
            </a:r>
            <a:r>
              <a:rPr lang="en-US" dirty="0" err="1" smtClean="0"/>
              <a:t>Yurevich</a:t>
            </a:r>
            <a:r>
              <a:rPr lang="en-US" dirty="0" smtClean="0"/>
              <a:t> is the governor of our region. </a:t>
            </a:r>
            <a:endParaRPr lang="ru-RU" dirty="0"/>
          </a:p>
        </p:txBody>
      </p:sp>
      <p:pic>
        <p:nvPicPr>
          <p:cNvPr id="9218" name="Picture 2" descr="E:\Кост\A14962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66887" y="1600200"/>
            <a:ext cx="3010226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Davydov</a:t>
            </a:r>
            <a:r>
              <a:rPr lang="en-US" dirty="0" smtClean="0"/>
              <a:t> is our mayor.</a:t>
            </a:r>
            <a:endParaRPr lang="ru-RU" dirty="0"/>
          </a:p>
        </p:txBody>
      </p:sp>
      <p:pic>
        <p:nvPicPr>
          <p:cNvPr id="10242" name="Picture 2" descr="E:\Кост\dawidow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631620"/>
            <a:ext cx="3888765" cy="29554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80</Words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The political system of Russia</vt:lpstr>
      <vt:lpstr>The President of Russian Federation is the head of state. D. Medvedev is our President . </vt:lpstr>
      <vt:lpstr>It is a coat-of-arms.</vt:lpstr>
      <vt:lpstr>V. Putin is the Prime-Minister</vt:lpstr>
      <vt:lpstr>There are a lot of deputies in the Duma. They  discuss laws. </vt:lpstr>
      <vt:lpstr>The Constitution of  the Russian Federation is the main law.</vt:lpstr>
      <vt:lpstr>It is flag of Chelyabinsk.</vt:lpstr>
      <vt:lpstr>M. Yurevich is the governor of our region. </vt:lpstr>
      <vt:lpstr>Davydov is our mayor.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political system of Russia</dc:title>
  <cp:lastModifiedBy> </cp:lastModifiedBy>
  <cp:revision>3</cp:revision>
  <dcterms:modified xsi:type="dcterms:W3CDTF">2008-12-14T10:33:52Z</dcterms:modified>
</cp:coreProperties>
</file>